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50" r:id="rId2"/>
    <p:sldId id="354" r:id="rId3"/>
    <p:sldId id="353" r:id="rId4"/>
    <p:sldId id="275" r:id="rId5"/>
    <p:sldId id="335" r:id="rId6"/>
    <p:sldId id="351" r:id="rId7"/>
    <p:sldId id="406" r:id="rId8"/>
    <p:sldId id="407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572F"/>
    <a:srgbClr val="FDE2C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000" autoAdjust="0"/>
  </p:normalViewPr>
  <p:slideViewPr>
    <p:cSldViewPr>
      <p:cViewPr>
        <p:scale>
          <a:sx n="50" d="100"/>
          <a:sy n="50" d="100"/>
        </p:scale>
        <p:origin x="-165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0EE35-0321-4E60-B6D8-53F327924D7A}" type="datetimeFigureOut">
              <a:rPr lang="it-IT" smtClean="0"/>
              <a:pPr/>
              <a:t>23/10/2012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C8462-6F86-4E0C-A80F-99B41C5953F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C8462-6F86-4E0C-A80F-99B41C5953FE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C8462-6F86-4E0C-A80F-99B41C5953FE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C8462-6F86-4E0C-A80F-99B41C5953FE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C8462-6F86-4E0C-A80F-99B41C5953FE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C8462-6F86-4E0C-A80F-99B41C5953FE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C8462-6F86-4E0C-A80F-99B41C5953FE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C8462-6F86-4E0C-A80F-99B41C5953FE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C8462-6F86-4E0C-A80F-99B41C5953FE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E66-5C23-4FF0-BD21-1EC883546252}" type="datetimeFigureOut">
              <a:rPr lang="it-IT" smtClean="0"/>
              <a:pPr/>
              <a:t>23/10/2012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8912-5822-43A9-BAB2-050E78F4158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E66-5C23-4FF0-BD21-1EC883546252}" type="datetimeFigureOut">
              <a:rPr lang="it-IT" smtClean="0"/>
              <a:pPr/>
              <a:t>23/10/2012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8912-5822-43A9-BAB2-050E78F4158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E66-5C23-4FF0-BD21-1EC883546252}" type="datetimeFigureOut">
              <a:rPr lang="it-IT" smtClean="0"/>
              <a:pPr/>
              <a:t>23/10/2012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8912-5822-43A9-BAB2-050E78F4158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E66-5C23-4FF0-BD21-1EC883546252}" type="datetimeFigureOut">
              <a:rPr lang="it-IT" smtClean="0"/>
              <a:pPr/>
              <a:t>23/10/2012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8912-5822-43A9-BAB2-050E78F4158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E66-5C23-4FF0-BD21-1EC883546252}" type="datetimeFigureOut">
              <a:rPr lang="it-IT" smtClean="0"/>
              <a:pPr/>
              <a:t>23/10/2012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8912-5822-43A9-BAB2-050E78F4158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E66-5C23-4FF0-BD21-1EC883546252}" type="datetimeFigureOut">
              <a:rPr lang="it-IT" smtClean="0"/>
              <a:pPr/>
              <a:t>23/10/2012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8912-5822-43A9-BAB2-050E78F4158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E66-5C23-4FF0-BD21-1EC883546252}" type="datetimeFigureOut">
              <a:rPr lang="it-IT" smtClean="0"/>
              <a:pPr/>
              <a:t>23/10/2012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8912-5822-43A9-BAB2-050E78F4158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E66-5C23-4FF0-BD21-1EC883546252}" type="datetimeFigureOut">
              <a:rPr lang="it-IT" smtClean="0"/>
              <a:pPr/>
              <a:t>23/10/2012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8912-5822-43A9-BAB2-050E78F4158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E66-5C23-4FF0-BD21-1EC883546252}" type="datetimeFigureOut">
              <a:rPr lang="it-IT" smtClean="0"/>
              <a:pPr/>
              <a:t>23/10/2012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8912-5822-43A9-BAB2-050E78F4158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E66-5C23-4FF0-BD21-1EC883546252}" type="datetimeFigureOut">
              <a:rPr lang="it-IT" smtClean="0"/>
              <a:pPr/>
              <a:t>23/10/2012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8912-5822-43A9-BAB2-050E78F4158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E66-5C23-4FF0-BD21-1EC883546252}" type="datetimeFigureOut">
              <a:rPr lang="it-IT" smtClean="0"/>
              <a:pPr/>
              <a:t>23/10/2012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8912-5822-43A9-BAB2-050E78F4158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9CE66-5C23-4FF0-BD21-1EC883546252}" type="datetimeFigureOut">
              <a:rPr lang="it-IT" smtClean="0"/>
              <a:pPr/>
              <a:t>23/10/2012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D8912-5822-43A9-BAB2-050E78F4158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03731" y="2204864"/>
            <a:ext cx="4687116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4800" dirty="0" smtClean="0">
                <a:solidFill>
                  <a:schemeClr val="bg1"/>
                </a:solidFill>
                <a:latin typeface="+mj-lt"/>
              </a:rPr>
              <a:t>La foce del Magra</a:t>
            </a:r>
            <a:endParaRPr lang="it-IT" sz="48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4948" t="6050"/>
          <a:stretch>
            <a:fillRect/>
          </a:stretch>
        </p:blipFill>
        <p:spPr bwMode="auto">
          <a:xfrm>
            <a:off x="35496" y="8620"/>
            <a:ext cx="9041050" cy="681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2 4"/>
          <p:cNvCxnSpPr/>
          <p:nvPr/>
        </p:nvCxnSpPr>
        <p:spPr>
          <a:xfrm flipH="1" flipV="1">
            <a:off x="6192180" y="5697252"/>
            <a:ext cx="756084" cy="54006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3275856" y="4686235"/>
            <a:ext cx="1476164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Bocca di Magra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164288" y="6063679"/>
            <a:ext cx="1584176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chemeClr val="bg1"/>
                </a:solidFill>
              </a:rPr>
              <a:t>Fiumaretta</a:t>
            </a:r>
            <a:endParaRPr lang="it-IT" sz="2400" b="1" dirty="0">
              <a:solidFill>
                <a:schemeClr val="bg1"/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>
          <a:xfrm>
            <a:off x="4824028" y="5085184"/>
            <a:ext cx="612068" cy="28803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3059832" y="3645024"/>
            <a:ext cx="1476164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chemeClr val="bg1"/>
                </a:solidFill>
              </a:rPr>
              <a:t>Ameglia</a:t>
            </a:r>
            <a:endParaRPr lang="it-IT" sz="2400" b="1" dirty="0">
              <a:solidFill>
                <a:schemeClr val="bg1"/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>
          <a:xfrm>
            <a:off x="4608004" y="4043973"/>
            <a:ext cx="612068" cy="28803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5148064" y="656692"/>
            <a:ext cx="1476164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Sarzana</a:t>
            </a:r>
            <a:endParaRPr lang="it-IT" sz="2400" b="1" dirty="0">
              <a:solidFill>
                <a:schemeClr val="bg1"/>
              </a:solidFill>
            </a:endParaRPr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4463988" y="1196752"/>
            <a:ext cx="612068" cy="50405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 l="11514" r="6683"/>
          <a:stretch>
            <a:fillRect/>
          </a:stretch>
        </p:blipFill>
        <p:spPr bwMode="auto">
          <a:xfrm>
            <a:off x="-95962" y="44624"/>
            <a:ext cx="9132458" cy="663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7392870" y="4301716"/>
            <a:ext cx="1584176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chemeClr val="bg1"/>
                </a:solidFill>
              </a:rPr>
              <a:t>Fiumaretta</a:t>
            </a:r>
            <a:endParaRPr lang="it-IT" sz="2400" b="1" dirty="0">
              <a:solidFill>
                <a:schemeClr val="bg1"/>
              </a:solidFill>
            </a:endParaRPr>
          </a:p>
        </p:txBody>
      </p:sp>
      <p:cxnSp>
        <p:nvCxnSpPr>
          <p:cNvPr id="19" name="Connettore 2 18"/>
          <p:cNvCxnSpPr/>
          <p:nvPr/>
        </p:nvCxnSpPr>
        <p:spPr>
          <a:xfrm flipH="1" flipV="1">
            <a:off x="6696236" y="3689648"/>
            <a:ext cx="756084" cy="54006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 cstate="print"/>
          <a:srcRect l="19635"/>
          <a:stretch>
            <a:fillRect/>
          </a:stretch>
        </p:blipFill>
        <p:spPr bwMode="auto">
          <a:xfrm>
            <a:off x="0" y="-55076"/>
            <a:ext cx="9161794" cy="679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Connettore 2 27"/>
          <p:cNvCxnSpPr/>
          <p:nvPr/>
        </p:nvCxnSpPr>
        <p:spPr>
          <a:xfrm>
            <a:off x="2915816" y="2954561"/>
            <a:ext cx="1512168" cy="87048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1223628" y="2708920"/>
            <a:ext cx="1476164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Bocca di Magra</a:t>
            </a:r>
            <a:endParaRPr lang="it-IT" sz="2400" b="1" dirty="0">
              <a:solidFill>
                <a:schemeClr val="bg1"/>
              </a:solidFill>
            </a:endParaRP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6" cstate="print"/>
          <a:srcRect l="5866" t="-625"/>
          <a:stretch>
            <a:fillRect/>
          </a:stretch>
        </p:blipFill>
        <p:spPr bwMode="auto">
          <a:xfrm>
            <a:off x="-17470" y="36004"/>
            <a:ext cx="9161978" cy="648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CasellaDiTesto 30"/>
          <p:cNvSpPr txBox="1"/>
          <p:nvPr/>
        </p:nvSpPr>
        <p:spPr>
          <a:xfrm>
            <a:off x="3203848" y="3392996"/>
            <a:ext cx="1399742" cy="52322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chemeClr val="bg1"/>
                </a:solidFill>
              </a:rPr>
              <a:t>Ameglia</a:t>
            </a:r>
            <a:endParaRPr lang="it-IT" sz="2800" b="1" dirty="0">
              <a:solidFill>
                <a:schemeClr val="bg1"/>
              </a:solidFill>
            </a:endParaRPr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7" cstate="print"/>
          <a:srcRect l="19224"/>
          <a:stretch>
            <a:fillRect/>
          </a:stretch>
        </p:blipFill>
        <p:spPr bwMode="auto">
          <a:xfrm>
            <a:off x="35495" y="1"/>
            <a:ext cx="9163279" cy="677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CasellaDiTesto 32"/>
          <p:cNvSpPr txBox="1"/>
          <p:nvPr/>
        </p:nvSpPr>
        <p:spPr>
          <a:xfrm>
            <a:off x="6670828" y="1196752"/>
            <a:ext cx="1179425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Sarzana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539552" y="3609020"/>
            <a:ext cx="1112420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Romito</a:t>
            </a:r>
            <a:endParaRPr lang="it-IT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 animBg="1"/>
      <p:bldP spid="31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/>
          <a:srcRect r="7009"/>
          <a:stretch>
            <a:fillRect/>
          </a:stretch>
        </p:blipFill>
        <p:spPr bwMode="auto">
          <a:xfrm>
            <a:off x="35496" y="52253"/>
            <a:ext cx="7164796" cy="675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 b="87850"/>
          <a:stretch>
            <a:fillRect/>
          </a:stretch>
        </p:blipFill>
        <p:spPr bwMode="auto">
          <a:xfrm>
            <a:off x="5256076" y="-4259"/>
            <a:ext cx="3564396" cy="62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 t="19149" b="50753"/>
          <a:stretch>
            <a:fillRect/>
          </a:stretch>
        </p:blipFill>
        <p:spPr bwMode="auto">
          <a:xfrm>
            <a:off x="5093640" y="620688"/>
            <a:ext cx="397886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3973" y="2348880"/>
            <a:ext cx="407053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25" y="47625"/>
            <a:ext cx="777875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e 4"/>
          <p:cNvSpPr/>
          <p:nvPr/>
        </p:nvSpPr>
        <p:spPr>
          <a:xfrm>
            <a:off x="5436096" y="5733256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202" name="Picture 2" descr="C:\Users\Giovanni\Desktop\Dati Magra Evento 25 Ottobre 2011\Livelli idrometrici\PCOL_id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0236" y="1088740"/>
            <a:ext cx="4654272" cy="3490704"/>
          </a:xfrm>
          <a:prstGeom prst="rect">
            <a:avLst/>
          </a:prstGeom>
          <a:noFill/>
        </p:spPr>
      </p:pic>
      <p:cxnSp>
        <p:nvCxnSpPr>
          <p:cNvPr id="6" name="Connettore 2 5"/>
          <p:cNvCxnSpPr/>
          <p:nvPr/>
        </p:nvCxnSpPr>
        <p:spPr>
          <a:xfrm flipV="1">
            <a:off x="5688124" y="2816932"/>
            <a:ext cx="756084" cy="288032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544108" y="1844824"/>
            <a:ext cx="1723229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Ponte della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Colombiera</a:t>
            </a:r>
            <a:endParaRPr lang="it-IT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31097"/>
            <a:ext cx="7975984" cy="55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249677" y="1106741"/>
            <a:ext cx="72827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>
                <a:latin typeface="Comic Sans MS" pitchFamily="66" charset="0"/>
              </a:rPr>
              <a:t>Quali portate prevede il Piano di Bacino </a:t>
            </a:r>
          </a:p>
          <a:p>
            <a:pPr algn="ctr"/>
            <a:r>
              <a:rPr lang="it-IT" sz="2800" b="1" dirty="0" smtClean="0">
                <a:latin typeface="Comic Sans MS" pitchFamily="66" charset="0"/>
              </a:rPr>
              <a:t>a valle della confluenza?</a:t>
            </a:r>
            <a:endParaRPr lang="it-IT" sz="2800" b="1" dirty="0"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51444" y="2548835"/>
            <a:ext cx="4849405" cy="1672253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  <a:latin typeface="Comic Sans MS" pitchFamily="66" charset="0"/>
              </a:rPr>
              <a:t>Alla  </a:t>
            </a:r>
            <a:r>
              <a:rPr lang="it-IT" sz="2800" b="1" dirty="0" err="1" smtClean="0">
                <a:solidFill>
                  <a:schemeClr val="bg1"/>
                </a:solidFill>
                <a:latin typeface="Comic Sans MS" pitchFamily="66" charset="0"/>
              </a:rPr>
              <a:t>Colombiera</a:t>
            </a:r>
            <a:r>
              <a:rPr lang="it-IT" sz="2800" b="1" dirty="0" smtClean="0">
                <a:solidFill>
                  <a:schemeClr val="bg1"/>
                </a:solidFill>
                <a:latin typeface="Comic Sans MS" pitchFamily="66" charset="0"/>
              </a:rPr>
              <a:t>:</a:t>
            </a:r>
            <a:endParaRPr lang="it-IT" sz="2800" b="1" baseline="30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endParaRPr lang="it-IT" sz="2800" b="1" baseline="30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it-IT" sz="2800" b="1" dirty="0" smtClean="0">
                <a:solidFill>
                  <a:schemeClr val="bg1"/>
                </a:solidFill>
                <a:latin typeface="Comic Sans MS" pitchFamily="66" charset="0"/>
              </a:rPr>
              <a:t>Q</a:t>
            </a:r>
            <a:r>
              <a:rPr lang="it-IT" sz="2800" b="1" baseline="-25000" dirty="0" smtClean="0">
                <a:solidFill>
                  <a:schemeClr val="bg1"/>
                </a:solidFill>
                <a:latin typeface="Comic Sans MS" pitchFamily="66" charset="0"/>
              </a:rPr>
              <a:t>30</a:t>
            </a:r>
            <a:r>
              <a:rPr lang="it-IT" sz="2800" b="1" dirty="0" smtClean="0">
                <a:solidFill>
                  <a:schemeClr val="bg1"/>
                </a:solidFill>
                <a:latin typeface="Comic Sans MS" pitchFamily="66" charset="0"/>
              </a:rPr>
              <a:t>  = 3650 - 4100 m</a:t>
            </a:r>
            <a:r>
              <a:rPr lang="it-IT" sz="2800" b="1" baseline="30000" dirty="0" smtClean="0">
                <a:solidFill>
                  <a:schemeClr val="bg1"/>
                </a:solidFill>
                <a:latin typeface="Comic Sans MS" pitchFamily="66" charset="0"/>
              </a:rPr>
              <a:t>3</a:t>
            </a:r>
            <a:r>
              <a:rPr lang="it-IT" sz="2800" b="1" dirty="0" smtClean="0">
                <a:solidFill>
                  <a:schemeClr val="bg1"/>
                </a:solidFill>
                <a:latin typeface="Comic Sans MS" pitchFamily="66" charset="0"/>
              </a:rPr>
              <a:t>/s </a:t>
            </a:r>
          </a:p>
          <a:p>
            <a:pPr algn="ctr"/>
            <a:r>
              <a:rPr lang="it-IT" sz="2800" b="1" dirty="0" smtClean="0">
                <a:solidFill>
                  <a:schemeClr val="bg1"/>
                </a:solidFill>
                <a:latin typeface="Comic Sans MS" pitchFamily="66" charset="0"/>
              </a:rPr>
              <a:t>Q</a:t>
            </a:r>
            <a:r>
              <a:rPr lang="it-IT" sz="2800" b="1" baseline="-25000" dirty="0" smtClean="0">
                <a:solidFill>
                  <a:schemeClr val="bg1"/>
                </a:solidFill>
                <a:latin typeface="Comic Sans MS" pitchFamily="66" charset="0"/>
              </a:rPr>
              <a:t>200</a:t>
            </a:r>
            <a:r>
              <a:rPr lang="it-IT" sz="2800" b="1" dirty="0" smtClean="0">
                <a:solidFill>
                  <a:schemeClr val="bg1"/>
                </a:solidFill>
                <a:latin typeface="Comic Sans MS" pitchFamily="66" charset="0"/>
              </a:rPr>
              <a:t> = 6400 - 7000 m</a:t>
            </a:r>
            <a:r>
              <a:rPr lang="it-IT" sz="2800" b="1" baseline="30000" dirty="0" smtClean="0">
                <a:solidFill>
                  <a:schemeClr val="bg1"/>
                </a:solidFill>
                <a:latin typeface="Comic Sans MS" pitchFamily="66" charset="0"/>
              </a:rPr>
              <a:t>3</a:t>
            </a:r>
            <a:r>
              <a:rPr lang="it-IT" sz="2800" b="1" dirty="0" smtClean="0">
                <a:solidFill>
                  <a:schemeClr val="bg1"/>
                </a:solidFill>
                <a:latin typeface="Comic Sans MS" pitchFamily="66" charset="0"/>
              </a:rPr>
              <a:t>/s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062" y="44624"/>
            <a:ext cx="826339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4051522" y="1196752"/>
            <a:ext cx="1377300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Comic Sans MS" pitchFamily="66" charset="0"/>
              </a:rPr>
              <a:t>2000 </a:t>
            </a:r>
            <a:r>
              <a:rPr lang="it-IT" b="1" dirty="0" err="1" smtClean="0">
                <a:solidFill>
                  <a:schemeClr val="bg1"/>
                </a:solidFill>
                <a:latin typeface="Comic Sans MS" pitchFamily="66" charset="0"/>
              </a:rPr>
              <a:t>mc</a:t>
            </a:r>
            <a:r>
              <a:rPr lang="it-IT" b="1" dirty="0" smtClean="0">
                <a:solidFill>
                  <a:schemeClr val="bg1"/>
                </a:solidFill>
                <a:latin typeface="Comic Sans MS" pitchFamily="66" charset="0"/>
              </a:rPr>
              <a:t>/s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4" name="Freccia a destra 3"/>
          <p:cNvSpPr/>
          <p:nvPr/>
        </p:nvSpPr>
        <p:spPr>
          <a:xfrm rot="1803146">
            <a:off x="3901758" y="1706731"/>
            <a:ext cx="747998" cy="256039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 rot="830115">
            <a:off x="3123543" y="3550725"/>
            <a:ext cx="747998" cy="256039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 rot="830148">
            <a:off x="2543952" y="3943800"/>
            <a:ext cx="1377300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Comic Sans MS" pitchFamily="66" charset="0"/>
              </a:rPr>
              <a:t>4400 </a:t>
            </a:r>
            <a:r>
              <a:rPr lang="it-IT" b="1" dirty="0" err="1" smtClean="0">
                <a:solidFill>
                  <a:schemeClr val="bg1"/>
                </a:solidFill>
                <a:latin typeface="Comic Sans MS" pitchFamily="66" charset="0"/>
              </a:rPr>
              <a:t>mc</a:t>
            </a:r>
            <a:r>
              <a:rPr lang="it-IT" b="1" dirty="0" smtClean="0">
                <a:solidFill>
                  <a:schemeClr val="bg1"/>
                </a:solidFill>
                <a:latin typeface="Comic Sans MS" pitchFamily="66" charset="0"/>
              </a:rPr>
              <a:t>/s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79512" y="5951021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dirty="0" smtClean="0">
              <a:latin typeface="Comic Sans MS" pitchFamily="66" charset="0"/>
            </a:endParaRPr>
          </a:p>
          <a:p>
            <a:pPr algn="ctr"/>
            <a:r>
              <a:rPr lang="it-IT" b="1" dirty="0" smtClean="0">
                <a:latin typeface="Comic Sans MS" pitchFamily="66" charset="0"/>
              </a:rPr>
              <a:t>     Scolmatore bagnato </a:t>
            </a:r>
            <a:r>
              <a:rPr lang="it-IT" dirty="0" smtClean="0">
                <a:latin typeface="Comic Sans MS" pitchFamily="66" charset="0"/>
              </a:rPr>
              <a:t>di larghezza </a:t>
            </a:r>
            <a:r>
              <a:rPr lang="it-IT" b="1" dirty="0" smtClean="0">
                <a:latin typeface="Comic Sans MS" pitchFamily="66" charset="0"/>
              </a:rPr>
              <a:t>100 m</a:t>
            </a:r>
            <a:endParaRPr lang="it-IT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t="539" b="3560"/>
          <a:stretch>
            <a:fillRect/>
          </a:stretch>
        </p:blipFill>
        <p:spPr bwMode="auto">
          <a:xfrm>
            <a:off x="0" y="-1"/>
            <a:ext cx="8964488" cy="606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4391980" y="1016732"/>
            <a:ext cx="1377300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Comic Sans MS" pitchFamily="66" charset="0"/>
              </a:rPr>
              <a:t>1000 </a:t>
            </a:r>
            <a:r>
              <a:rPr lang="it-IT" b="1" dirty="0" err="1" smtClean="0">
                <a:solidFill>
                  <a:schemeClr val="bg1"/>
                </a:solidFill>
                <a:latin typeface="Comic Sans MS" pitchFamily="66" charset="0"/>
              </a:rPr>
              <a:t>mc</a:t>
            </a:r>
            <a:r>
              <a:rPr lang="it-IT" b="1" dirty="0" smtClean="0">
                <a:solidFill>
                  <a:schemeClr val="bg1"/>
                </a:solidFill>
                <a:latin typeface="Comic Sans MS" pitchFamily="66" charset="0"/>
              </a:rPr>
              <a:t>/s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4" name="Freccia a destra 3"/>
          <p:cNvSpPr/>
          <p:nvPr/>
        </p:nvSpPr>
        <p:spPr>
          <a:xfrm rot="1803146">
            <a:off x="4081778" y="1418699"/>
            <a:ext cx="747998" cy="256039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 rot="830115">
            <a:off x="3084159" y="3694741"/>
            <a:ext cx="747998" cy="256039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 rot="830148">
            <a:off x="2651964" y="4200394"/>
            <a:ext cx="1377300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Comic Sans MS" pitchFamily="66" charset="0"/>
              </a:rPr>
              <a:t>5400 </a:t>
            </a:r>
            <a:r>
              <a:rPr lang="it-IT" b="1" dirty="0" err="1" smtClean="0">
                <a:solidFill>
                  <a:schemeClr val="bg1"/>
                </a:solidFill>
                <a:latin typeface="Comic Sans MS" pitchFamily="66" charset="0"/>
              </a:rPr>
              <a:t>mc</a:t>
            </a:r>
            <a:r>
              <a:rPr lang="it-IT" b="1" dirty="0" smtClean="0">
                <a:solidFill>
                  <a:schemeClr val="bg1"/>
                </a:solidFill>
                <a:latin typeface="Comic Sans MS" pitchFamily="66" charset="0"/>
              </a:rPr>
              <a:t>/s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79512" y="6228020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latin typeface="Comic Sans MS" pitchFamily="66" charset="0"/>
              </a:rPr>
              <a:t>     </a:t>
            </a:r>
            <a:r>
              <a:rPr lang="it-IT" b="1" dirty="0" smtClean="0">
                <a:latin typeface="Comic Sans MS" pitchFamily="66" charset="0"/>
              </a:rPr>
              <a:t>Scolmatore </a:t>
            </a:r>
            <a:r>
              <a:rPr lang="it-IT" b="1" dirty="0" smtClean="0">
                <a:latin typeface="Comic Sans MS" pitchFamily="66" charset="0"/>
              </a:rPr>
              <a:t>bagnato </a:t>
            </a:r>
            <a:r>
              <a:rPr lang="it-IT" dirty="0" smtClean="0">
                <a:latin typeface="Comic Sans MS" pitchFamily="66" charset="0"/>
              </a:rPr>
              <a:t>di </a:t>
            </a:r>
            <a:r>
              <a:rPr lang="it-IT" dirty="0" smtClean="0">
                <a:latin typeface="Comic Sans MS" pitchFamily="66" charset="0"/>
              </a:rPr>
              <a:t>larghezza </a:t>
            </a:r>
            <a:r>
              <a:rPr lang="it-IT" b="1" dirty="0" smtClean="0">
                <a:latin typeface="Comic Sans MS" pitchFamily="66" charset="0"/>
              </a:rPr>
              <a:t>50/70 </a:t>
            </a:r>
            <a:r>
              <a:rPr lang="it-IT" b="1" dirty="0" smtClean="0">
                <a:latin typeface="Comic Sans MS" pitchFamily="66" charset="0"/>
              </a:rPr>
              <a:t>m</a:t>
            </a:r>
            <a:endParaRPr lang="it-IT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78</Words>
  <Application>Microsoft Office PowerPoint</Application>
  <PresentationFormat>Presentazione su schermo (4:3)</PresentationFormat>
  <Paragraphs>33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Rossella</dc:creator>
  <cp:lastModifiedBy>Michele</cp:lastModifiedBy>
  <cp:revision>98</cp:revision>
  <dcterms:created xsi:type="dcterms:W3CDTF">2010-07-20T08:47:19Z</dcterms:created>
  <dcterms:modified xsi:type="dcterms:W3CDTF">2012-10-23T10:32:18Z</dcterms:modified>
</cp:coreProperties>
</file>