
<file path=[Content_Types].xml><?xml version="1.0" encoding="utf-8"?>
<Types xmlns="http://schemas.openxmlformats.org/package/2006/content-types">
  <Default Extension="com" ContentType="image/png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9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0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11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5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7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9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12.xml" ContentType="application/vnd.openxmlformats-officedocument.presentationml.notesSlide+xml"/>
  <Override PartName="/ppt/diagrams/data41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42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43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4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5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6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7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8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9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50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51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52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53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300.xml" ContentType="application/vnd.openxmlformats-officedocument.drawingml.diagramData+xml"/>
  <Override PartName="/ppt/diagrams/data320.xml" ContentType="application/vnd.openxmlformats-officedocument.drawingml.diagramData+xml"/>
  <Override PartName="/ppt/diagrams/data34.xml" ContentType="application/vnd.openxmlformats-officedocument.drawingml.diagramData+xml"/>
  <Override PartName="/ppt/diagrams/data36.xml" ContentType="application/vnd.openxmlformats-officedocument.drawingml.diagramData+xml"/>
  <Override PartName="/ppt/diagrams/data38.xml" ContentType="application/vnd.openxmlformats-officedocument.drawingml.diagramData+xml"/>
  <Override PartName="/ppt/diagrams/data4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6" r:id="rId1"/>
  </p:sldMasterIdLst>
  <p:notesMasterIdLst>
    <p:notesMasterId r:id="rId21"/>
  </p:notesMasterIdLst>
  <p:sldIdLst>
    <p:sldId id="275" r:id="rId2"/>
    <p:sldId id="259" r:id="rId3"/>
    <p:sldId id="268" r:id="rId4"/>
    <p:sldId id="293" r:id="rId5"/>
    <p:sldId id="276" r:id="rId6"/>
    <p:sldId id="285" r:id="rId7"/>
    <p:sldId id="258" r:id="rId8"/>
    <p:sldId id="262" r:id="rId9"/>
    <p:sldId id="263" r:id="rId10"/>
    <p:sldId id="287" r:id="rId11"/>
    <p:sldId id="294" r:id="rId12"/>
    <p:sldId id="289" r:id="rId13"/>
    <p:sldId id="288" r:id="rId14"/>
    <p:sldId id="282" r:id="rId15"/>
    <p:sldId id="283" r:id="rId16"/>
    <p:sldId id="278" r:id="rId17"/>
    <p:sldId id="279" r:id="rId18"/>
    <p:sldId id="267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onica de mattei" initials="vdm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77922" autoAdjust="0"/>
  </p:normalViewPr>
  <p:slideViewPr>
    <p:cSldViewPr snapToGrid="0">
      <p:cViewPr varScale="1">
        <p:scale>
          <a:sx n="56" d="100"/>
          <a:sy n="56" d="100"/>
        </p:scale>
        <p:origin x="12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9d23d26066d9333/Desktop/2%20anno%20PDh/Bioreattore/Pralits/Riassunti%20Pralitz/Misure-componenti-bioreattore-V1%20(3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ica\Desktop\TESI\rilascio%20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9d23d26066d9333/Desktop/2%20anno%20PDh/Bioreattore/Pralits/Riassunti%20Pralitz/rilascio%20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9d23d26066d9333/Desktop/2%20anno%20PDh/Bioreattore/Pralits/Riassunti%20Pralitz/Misure-componenti-bioreattore-V1%20(3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9d23d26066d9333/Desktop/2%20anno%20PDh/Bioreattore/Pralits/Riassunti%20Pralitz/rilascio%20G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ica\Desktop\TESI\rilascio%20Q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9d23d26066d9333/Desktop/2%20anno%20PDh/Bioreattore/Pralits/Riassunti%20Pralitz/rilascio%20Q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9d23d26066d9333/Desktop/2%20anno%20PDh/Bioreattore/Pralits/Riassunti%20Pralitz/rilascio%20Q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9d23d26066d9333/Desktop/2%20anno%20PDh/Bioreattore/Pralits/Riassunti%20Pralitz/Misure-componenti-bioreattore-V1%20(3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dirty="0"/>
              <a:t>Sforzo</a:t>
            </a:r>
            <a:r>
              <a:rPr lang="it-IT" sz="2000" baseline="0" dirty="0"/>
              <a:t> di taglio sulla parete</a:t>
            </a:r>
            <a:endParaRPr lang="it-IT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285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8.9006124234470685E-2"/>
                  <c:y val="-4.724773986585012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trendlineLbl>
          </c:trendline>
          <c:xVal>
            <c:numRef>
              <c:f>'[Misure-componenti-bioreattore-V1 (3).xlsx]Foglio2'!$A$7:$A$9</c:f>
              <c:numCache>
                <c:formatCode>General</c:formatCode>
                <c:ptCount val="3"/>
                <c:pt idx="0">
                  <c:v>1.3347853395974701E-2</c:v>
                </c:pt>
                <c:pt idx="1">
                  <c:v>3.0892878354815599E-2</c:v>
                </c:pt>
                <c:pt idx="2">
                  <c:v>4.1644697005398003E-2</c:v>
                </c:pt>
              </c:numCache>
            </c:numRef>
          </c:xVal>
          <c:yVal>
            <c:numRef>
              <c:f>'[Misure-componenti-bioreattore-V1 (3).xlsx]Foglio2'!$B$7:$B$9</c:f>
              <c:numCache>
                <c:formatCode>General</c:formatCode>
                <c:ptCount val="3"/>
                <c:pt idx="0">
                  <c:v>60</c:v>
                </c:pt>
                <c:pt idx="1">
                  <c:v>80</c:v>
                </c:pt>
                <c:pt idx="2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F78-4527-B343-5A5F1B32C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914496"/>
        <c:axId val="121916416"/>
      </c:scatterChart>
      <c:valAx>
        <c:axId val="121914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800"/>
                  <a:t>τ</a:t>
                </a:r>
                <a:r>
                  <a:rPr lang="it-IT" sz="1800"/>
                  <a:t> wall [N/m2]</a:t>
                </a:r>
              </a:p>
            </c:rich>
          </c:tx>
          <c:layout>
            <c:manualLayout>
              <c:xMode val="edge"/>
              <c:yMode val="edge"/>
              <c:x val="0.45714065993650027"/>
              <c:y val="0.949088887340095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916416"/>
        <c:crosses val="autoZero"/>
        <c:crossBetween val="midCat"/>
      </c:valAx>
      <c:valAx>
        <c:axId val="12191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dirty="0"/>
                  <a:t>Pressione [mmHg]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914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dirty="0"/>
              <a:t>Tasso</a:t>
            </a:r>
            <a:r>
              <a:rPr lang="it-IT" sz="1800" baseline="0" dirty="0"/>
              <a:t> di rilascio </a:t>
            </a:r>
            <a:r>
              <a:rPr lang="it-IT" sz="1800" dirty="0"/>
              <a:t>di gelatina nel tempo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3789418513171667"/>
          <c:y val="0.13889364821308489"/>
          <c:w val="0.64256310553773366"/>
          <c:h val="0.70897642812296258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Foglio2!$A$1</c:f>
              <c:strCache>
                <c:ptCount val="1"/>
                <c:pt idx="0">
                  <c:v>60 mmHg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effectLst/>
            </c:spPr>
          </c:marker>
          <c:xVal>
            <c:numRef>
              <c:f>Foglio2!$A$3:$A$9</c:f>
              <c:numCache>
                <c:formatCode>General</c:formatCode>
                <c:ptCount val="7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</c:numCache>
            </c:numRef>
          </c:xVal>
          <c:yVal>
            <c:numRef>
              <c:f>Foglio2!$F$3:$F$9</c:f>
              <c:numCache>
                <c:formatCode>General</c:formatCode>
                <c:ptCount val="7"/>
                <c:pt idx="0">
                  <c:v>0</c:v>
                </c:pt>
                <c:pt idx="1">
                  <c:v>5.6569119728009767</c:v>
                </c:pt>
                <c:pt idx="2">
                  <c:v>8.9683749149109548</c:v>
                </c:pt>
                <c:pt idx="3">
                  <c:v>9.03557987787676</c:v>
                </c:pt>
                <c:pt idx="4">
                  <c:v>9.2053281698536455</c:v>
                </c:pt>
                <c:pt idx="5">
                  <c:v>9.3120399608311573</c:v>
                </c:pt>
                <c:pt idx="6">
                  <c:v>9.4401186696798849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03-4BA4-B496-DF6136673547}"/>
            </c:ext>
          </c:extLst>
        </c:ser>
        <c:ser>
          <c:idx val="1"/>
          <c:order val="1"/>
          <c:tx>
            <c:strRef>
              <c:f>Foglio2!$A$14</c:f>
              <c:strCache>
                <c:ptCount val="1"/>
                <c:pt idx="0">
                  <c:v>80mmHg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8575">
                <a:solidFill>
                  <a:schemeClr val="accent2"/>
                </a:solidFill>
              </a:ln>
              <a:effectLst/>
            </c:spPr>
          </c:marker>
          <c:xVal>
            <c:numRef>
              <c:f>Foglio2!$A$16:$A$22</c:f>
              <c:numCache>
                <c:formatCode>General</c:formatCode>
                <c:ptCount val="7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</c:numCache>
            </c:numRef>
          </c:xVal>
          <c:yVal>
            <c:numRef>
              <c:f>Foglio2!$F$16:$F$22</c:f>
              <c:numCache>
                <c:formatCode>General</c:formatCode>
                <c:ptCount val="7"/>
                <c:pt idx="0">
                  <c:v>0</c:v>
                </c:pt>
                <c:pt idx="1">
                  <c:v>10.087002637312233</c:v>
                </c:pt>
                <c:pt idx="2">
                  <c:v>37.46345029239766</c:v>
                </c:pt>
                <c:pt idx="3">
                  <c:v>37.991256444098106</c:v>
                </c:pt>
                <c:pt idx="4">
                  <c:v>39.460769687992155</c:v>
                </c:pt>
                <c:pt idx="5">
                  <c:v>41.309396565643802</c:v>
                </c:pt>
                <c:pt idx="6">
                  <c:v>44.411999999999999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E03-4BA4-B496-DF6136673547}"/>
            </c:ext>
          </c:extLst>
        </c:ser>
        <c:ser>
          <c:idx val="2"/>
          <c:order val="2"/>
          <c:tx>
            <c:strRef>
              <c:f>Foglio2!$A$25</c:f>
              <c:strCache>
                <c:ptCount val="1"/>
                <c:pt idx="0">
                  <c:v>100mmHg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28575">
                <a:solidFill>
                  <a:srgbClr val="C00000"/>
                </a:solidFill>
              </a:ln>
              <a:effectLst/>
            </c:spPr>
          </c:marker>
          <c:xVal>
            <c:numRef>
              <c:f>Foglio2!$A$27:$A$33</c:f>
              <c:numCache>
                <c:formatCode>General</c:formatCode>
                <c:ptCount val="7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</c:numCache>
            </c:numRef>
          </c:xVal>
          <c:yVal>
            <c:numRef>
              <c:f>Foglio2!$F$27:$F$33</c:f>
              <c:numCache>
                <c:formatCode>General</c:formatCode>
                <c:ptCount val="7"/>
                <c:pt idx="0">
                  <c:v>0</c:v>
                </c:pt>
                <c:pt idx="1">
                  <c:v>10.686344098559394</c:v>
                </c:pt>
                <c:pt idx="2">
                  <c:v>47.611528748747233</c:v>
                </c:pt>
                <c:pt idx="3">
                  <c:v>48.329022191733664</c:v>
                </c:pt>
                <c:pt idx="4">
                  <c:v>50.434460286841926</c:v>
                </c:pt>
                <c:pt idx="5">
                  <c:v>53.346784089001908</c:v>
                </c:pt>
                <c:pt idx="6">
                  <c:v>57.168500443142918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E03-4BA4-B496-DF6136673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416896"/>
        <c:axId val="182427648"/>
      </c:scatterChart>
      <c:valAx>
        <c:axId val="182416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/>
                  <a:t>Tempo [giorni]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427648"/>
        <c:crosses val="autoZero"/>
        <c:crossBetween val="midCat"/>
      </c:valAx>
      <c:valAx>
        <c:axId val="18242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/>
                  <a:t>Ġ [mg/giorni] 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416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850923141045136"/>
          <c:y val="0.152510220272428"/>
          <c:w val="0.20267349199860177"/>
          <c:h val="0.327126531253824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/>
              <a:t>Rilascio di gelatina in condizioni dinamiche</a:t>
            </a:r>
          </a:p>
        </c:rich>
      </c:tx>
      <c:layout>
        <c:manualLayout>
          <c:xMode val="edge"/>
          <c:yMode val="edge"/>
          <c:x val="0.15765108422961324"/>
          <c:y val="7.059289258095776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5357784224340379"/>
          <c:y val="0.18969124005130428"/>
          <c:w val="0.65563689476053988"/>
          <c:h val="0.63101615436145797"/>
        </c:manualLayout>
      </c:layout>
      <c:scatterChart>
        <c:scatterStyle val="lineMarker"/>
        <c:varyColors val="0"/>
        <c:ser>
          <c:idx val="0"/>
          <c:order val="0"/>
          <c:tx>
            <c:strRef>
              <c:f>'[rilascio G.xlsx]Foglio1'!$A$28</c:f>
              <c:strCache>
                <c:ptCount val="1"/>
                <c:pt idx="0">
                  <c:v>60mmHg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'[rilascio G.xlsx]Foglio1'!$U$30:$U$35</c:f>
                <c:numCache>
                  <c:formatCode>General</c:formatCode>
                  <c:ptCount val="6"/>
                  <c:pt idx="0">
                    <c:v>2.2992281681981072E-2</c:v>
                  </c:pt>
                  <c:pt idx="1">
                    <c:v>6.0375522574614661E-3</c:v>
                  </c:pt>
                  <c:pt idx="2">
                    <c:v>7.0865765787322685E-3</c:v>
                  </c:pt>
                  <c:pt idx="3">
                    <c:v>1.4428853027458223E-2</c:v>
                  </c:pt>
                  <c:pt idx="4">
                    <c:v>1.6078148849463233E-2</c:v>
                  </c:pt>
                  <c:pt idx="5">
                    <c:v>3.3710410246415613E-2</c:v>
                  </c:pt>
                </c:numCache>
              </c:numRef>
            </c:plus>
            <c:minus>
              <c:numRef>
                <c:f>'[rilascio G.xlsx]Foglio1'!$U$30:$U$35</c:f>
                <c:numCache>
                  <c:formatCode>General</c:formatCode>
                  <c:ptCount val="6"/>
                  <c:pt idx="0">
                    <c:v>2.2992281681981072E-2</c:v>
                  </c:pt>
                  <c:pt idx="1">
                    <c:v>6.0375522574614661E-3</c:v>
                  </c:pt>
                  <c:pt idx="2">
                    <c:v>7.0865765787322685E-3</c:v>
                  </c:pt>
                  <c:pt idx="3">
                    <c:v>1.4428853027458223E-2</c:v>
                  </c:pt>
                  <c:pt idx="4">
                    <c:v>1.6078148849463233E-2</c:v>
                  </c:pt>
                  <c:pt idx="5">
                    <c:v>3.3710410246415613E-2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'[rilascio G.xlsx]Foglio1'!$A$30:$A$35</c:f>
              <c:numCache>
                <c:formatCode>General</c:formatCode>
                <c:ptCount val="6"/>
                <c:pt idx="0">
                  <c:v>2.0833333333333332E-2</c:v>
                </c:pt>
                <c:pt idx="1">
                  <c:v>4.1666666666666664E-2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'[rilascio G.xlsx]Foglio1'!$W$30:$W$35</c:f>
              <c:numCache>
                <c:formatCode>General</c:formatCode>
                <c:ptCount val="6"/>
                <c:pt idx="0">
                  <c:v>1.4985197278942983</c:v>
                </c:pt>
                <c:pt idx="1">
                  <c:v>2.3757284542810475</c:v>
                </c:pt>
                <c:pt idx="2">
                  <c:v>4.1203870955125437</c:v>
                </c:pt>
                <c:pt idx="3">
                  <c:v>6.3687088435507704</c:v>
                </c:pt>
                <c:pt idx="4">
                  <c:v>7.7821100485509271</c:v>
                </c:pt>
                <c:pt idx="5">
                  <c:v>9.4785167882691841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009-4573-B5B0-3267A9AD4BC3}"/>
            </c:ext>
          </c:extLst>
        </c:ser>
        <c:ser>
          <c:idx val="1"/>
          <c:order val="1"/>
          <c:tx>
            <c:strRef>
              <c:f>'[rilascio G.xlsx]Foglio1'!$A$1</c:f>
              <c:strCache>
                <c:ptCount val="1"/>
                <c:pt idx="0">
                  <c:v>80mmHg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857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'[rilascio G.xlsx]Foglio1'!$U$3:$U$8</c:f>
                <c:numCache>
                  <c:formatCode>General</c:formatCode>
                  <c:ptCount val="6"/>
                  <c:pt idx="0">
                    <c:v>1.8126705466606077E-2</c:v>
                  </c:pt>
                  <c:pt idx="1">
                    <c:v>2.7624002224813721E-2</c:v>
                  </c:pt>
                  <c:pt idx="2">
                    <c:v>2.385253875794429E-2</c:v>
                  </c:pt>
                  <c:pt idx="3">
                    <c:v>3.8878442810511546E-2</c:v>
                  </c:pt>
                  <c:pt idx="4">
                    <c:v>4.6366079316487105E-2</c:v>
                  </c:pt>
                </c:numCache>
              </c:numRef>
            </c:plus>
            <c:minus>
              <c:numRef>
                <c:f>'[rilascio G.xlsx]Foglio1'!$U$3:$U$8</c:f>
                <c:numCache>
                  <c:formatCode>General</c:formatCode>
                  <c:ptCount val="6"/>
                  <c:pt idx="0">
                    <c:v>1.8126705466606077E-2</c:v>
                  </c:pt>
                  <c:pt idx="1">
                    <c:v>2.7624002224813721E-2</c:v>
                  </c:pt>
                  <c:pt idx="2">
                    <c:v>2.385253875794429E-2</c:v>
                  </c:pt>
                  <c:pt idx="3">
                    <c:v>3.8878442810511546E-2</c:v>
                  </c:pt>
                  <c:pt idx="4">
                    <c:v>4.6366079316487105E-2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'[rilascio G.xlsx]Foglio1'!$A$3:$A$8</c:f>
              <c:numCache>
                <c:formatCode>General</c:formatCode>
                <c:ptCount val="6"/>
                <c:pt idx="0">
                  <c:v>0.02</c:v>
                </c:pt>
                <c:pt idx="1">
                  <c:v>0.04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'[rilascio G.xlsx]Foglio1'!$W$3:$W$8</c:f>
              <c:numCache>
                <c:formatCode>General</c:formatCode>
                <c:ptCount val="6"/>
                <c:pt idx="0">
                  <c:v>1.6468575734387305</c:v>
                </c:pt>
                <c:pt idx="1">
                  <c:v>4.4696241069527192</c:v>
                </c:pt>
                <c:pt idx="2">
                  <c:v>8.4448984272071321</c:v>
                </c:pt>
                <c:pt idx="3">
                  <c:v>11.996026480767734</c:v>
                </c:pt>
                <c:pt idx="4">
                  <c:v>15.090831654299134</c:v>
                </c:pt>
                <c:pt idx="5">
                  <c:v>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009-4573-B5B0-3267A9AD4BC3}"/>
            </c:ext>
          </c:extLst>
        </c:ser>
        <c:ser>
          <c:idx val="2"/>
          <c:order val="2"/>
          <c:tx>
            <c:strRef>
              <c:f>'[rilascio G.xlsx]Foglio1'!$A$18</c:f>
              <c:strCache>
                <c:ptCount val="1"/>
                <c:pt idx="0">
                  <c:v>100 mmHg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2857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'[rilascio G.xlsx]Foglio1'!$U$20:$U$25</c:f>
                <c:numCache>
                  <c:formatCode>General</c:formatCode>
                  <c:ptCount val="6"/>
                  <c:pt idx="0">
                    <c:v>0.13160911420240787</c:v>
                  </c:pt>
                  <c:pt idx="1">
                    <c:v>8.3944126082654336E-2</c:v>
                  </c:pt>
                  <c:pt idx="2">
                    <c:v>9.5001248175539371E-2</c:v>
                  </c:pt>
                  <c:pt idx="3">
                    <c:v>0.10451193686636502</c:v>
                  </c:pt>
                  <c:pt idx="4">
                    <c:v>0.10457410126842485</c:v>
                  </c:pt>
                  <c:pt idx="5">
                    <c:v>0.13118315485495077</c:v>
                  </c:pt>
                </c:numCache>
              </c:numRef>
            </c:plus>
            <c:minus>
              <c:numRef>
                <c:f>'[rilascio G.xlsx]Foglio1'!$U$20:$U$25</c:f>
                <c:numCache>
                  <c:formatCode>General</c:formatCode>
                  <c:ptCount val="6"/>
                  <c:pt idx="0">
                    <c:v>0.13160911420240787</c:v>
                  </c:pt>
                  <c:pt idx="1">
                    <c:v>8.3944126082654336E-2</c:v>
                  </c:pt>
                  <c:pt idx="2">
                    <c:v>9.5001248175539371E-2</c:v>
                  </c:pt>
                  <c:pt idx="3">
                    <c:v>0.10451193686636502</c:v>
                  </c:pt>
                  <c:pt idx="4">
                    <c:v>0.10457410126842485</c:v>
                  </c:pt>
                  <c:pt idx="5">
                    <c:v>0.13118315485495077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'[rilascio G.xlsx]Foglio1'!$A$20:$A$25</c:f>
              <c:numCache>
                <c:formatCode>General</c:formatCode>
                <c:ptCount val="6"/>
                <c:pt idx="0">
                  <c:v>2.0833333333333332E-2</c:v>
                </c:pt>
                <c:pt idx="1">
                  <c:v>4.1666666666666664E-2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'[rilascio G.xlsx]Foglio1'!$W$20:$W$25</c:f>
              <c:numCache>
                <c:formatCode>General</c:formatCode>
                <c:ptCount val="6"/>
                <c:pt idx="0">
                  <c:v>4.5765927616956654</c:v>
                </c:pt>
                <c:pt idx="1">
                  <c:v>15.813783576097551</c:v>
                </c:pt>
                <c:pt idx="2">
                  <c:v>30.113215166025604</c:v>
                </c:pt>
                <c:pt idx="3">
                  <c:v>45.084327518378174</c:v>
                </c:pt>
                <c:pt idx="4">
                  <c:v>62.362394050534817</c:v>
                </c:pt>
                <c:pt idx="5">
                  <c:v>81.835467968758124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009-4573-B5B0-3267A9AD4B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473472"/>
        <c:axId val="182475392"/>
      </c:scatterChart>
      <c:valAx>
        <c:axId val="182473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/>
                  <a:t>Tempo [giorni]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475392"/>
        <c:crosses val="autoZero"/>
        <c:crossBetween val="midCat"/>
      </c:valAx>
      <c:valAx>
        <c:axId val="182475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/>
                  <a:t>Concentrazione di gelatina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4734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404704642045253"/>
          <c:y val="0.16376049228156103"/>
          <c:w val="0.21293798526230245"/>
          <c:h val="0.33061538171037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dirty="0"/>
              <a:t>Sforzo</a:t>
            </a:r>
            <a:r>
              <a:rPr lang="it-IT" sz="1800" baseline="0" dirty="0"/>
              <a:t> di taglio sulla parete</a:t>
            </a:r>
            <a:endParaRPr lang="it-IT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285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8.8306980907819826E-2"/>
                  <c:y val="-1.145601392175658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trendlineLbl>
          </c:trendline>
          <c:xVal>
            <c:numRef>
              <c:f>'[Misure-componenti-bioreattore-V1 (3).xlsx]Foglio2'!$A$7:$A$9</c:f>
              <c:numCache>
                <c:formatCode>General</c:formatCode>
                <c:ptCount val="3"/>
                <c:pt idx="0">
                  <c:v>1.3347853395974701E-2</c:v>
                </c:pt>
                <c:pt idx="1">
                  <c:v>3.0892878354815599E-2</c:v>
                </c:pt>
                <c:pt idx="2">
                  <c:v>4.1644697005398003E-2</c:v>
                </c:pt>
              </c:numCache>
            </c:numRef>
          </c:xVal>
          <c:yVal>
            <c:numRef>
              <c:f>'[Misure-componenti-bioreattore-V1 (3).xlsx]Foglio2'!$B$7:$B$9</c:f>
              <c:numCache>
                <c:formatCode>General</c:formatCode>
                <c:ptCount val="3"/>
                <c:pt idx="0">
                  <c:v>60</c:v>
                </c:pt>
                <c:pt idx="1">
                  <c:v>80</c:v>
                </c:pt>
                <c:pt idx="2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80E-4745-88C9-4A5969D546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514432"/>
        <c:axId val="182516352"/>
      </c:scatterChart>
      <c:valAx>
        <c:axId val="182514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600"/>
                  <a:t>τ</a:t>
                </a:r>
                <a:r>
                  <a:rPr lang="it-IT" sz="1600"/>
                  <a:t> wall [N/m2]</a:t>
                </a:r>
              </a:p>
            </c:rich>
          </c:tx>
          <c:layout>
            <c:manualLayout>
              <c:xMode val="edge"/>
              <c:yMode val="edge"/>
              <c:x val="0.45714065993650027"/>
              <c:y val="0.949088887340095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516352"/>
        <c:crosses val="autoZero"/>
        <c:crossBetween val="midCat"/>
      </c:valAx>
      <c:valAx>
        <c:axId val="18251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/>
                  <a:t>Pressione [mmHg]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5144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aseline="0" dirty="0"/>
              <a:t>Tasso di rilascio di gelatina</a:t>
            </a:r>
            <a:r>
              <a:rPr lang="it-IT" sz="1800" dirty="0"/>
              <a:t> Day</a:t>
            </a:r>
            <a:r>
              <a:rPr lang="it-IT" sz="1800" baseline="0" dirty="0"/>
              <a:t> 1</a:t>
            </a:r>
            <a:r>
              <a:rPr lang="it-IT" sz="1800" dirty="0"/>
              <a:t>-Day 5</a:t>
            </a:r>
          </a:p>
        </c:rich>
      </c:tx>
      <c:layout>
        <c:manualLayout>
          <c:xMode val="edge"/>
          <c:yMode val="edge"/>
          <c:x val="0.15757780277465316"/>
          <c:y val="2.1963322545846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1281692913385827"/>
          <c:y val="0.16739800728792395"/>
          <c:w val="0.67695301245239092"/>
          <c:h val="0.64516915968028277"/>
        </c:manualLayout>
      </c:layout>
      <c:scatterChart>
        <c:scatterStyle val="lineMarker"/>
        <c:varyColors val="0"/>
        <c:ser>
          <c:idx val="0"/>
          <c:order val="0"/>
          <c:tx>
            <c:strRef>
              <c:f>'[rilascio G.xlsx]Foglio2'!$K$22</c:f>
              <c:strCache>
                <c:ptCount val="1"/>
                <c:pt idx="0">
                  <c:v>Day0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effectLst/>
            </c:spPr>
          </c:marker>
          <c:xVal>
            <c:numRef>
              <c:f>'[rilascio G.xlsx]Foglio2'!$J$31:$J$33</c:f>
              <c:numCache>
                <c:formatCode>General</c:formatCode>
                <c:ptCount val="3"/>
                <c:pt idx="0">
                  <c:v>1</c:v>
                </c:pt>
                <c:pt idx="1">
                  <c:v>2.3144454346593197</c:v>
                </c:pt>
                <c:pt idx="2">
                  <c:v>3.1199546301547367</c:v>
                </c:pt>
              </c:numCache>
            </c:numRef>
          </c:xVal>
          <c:yVal>
            <c:numRef>
              <c:f>'[rilascio G.xlsx]Foglio2'!$K$31:$K$33</c:f>
              <c:numCache>
                <c:formatCode>General</c:formatCode>
                <c:ptCount val="3"/>
                <c:pt idx="0">
                  <c:v>1</c:v>
                </c:pt>
                <c:pt idx="1">
                  <c:v>4.1808035714285712</c:v>
                </c:pt>
                <c:pt idx="2">
                  <c:v>5.3136160714285712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661-44F9-9ABA-9E526F0C1967}"/>
            </c:ext>
          </c:extLst>
        </c:ser>
        <c:ser>
          <c:idx val="1"/>
          <c:order val="1"/>
          <c:tx>
            <c:strRef>
              <c:f>'[rilascio G.xlsx]Foglio2'!$L$22</c:f>
              <c:strCache>
                <c:ptCount val="1"/>
                <c:pt idx="0">
                  <c:v>Day5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8575">
                <a:solidFill>
                  <a:schemeClr val="accent2"/>
                </a:solidFill>
              </a:ln>
              <a:effectLst/>
            </c:spPr>
          </c:marker>
          <c:xVal>
            <c:numRef>
              <c:f>'[rilascio G.xlsx]Foglio2'!$J$31:$J$33</c:f>
              <c:numCache>
                <c:formatCode>General</c:formatCode>
                <c:ptCount val="3"/>
                <c:pt idx="0">
                  <c:v>1</c:v>
                </c:pt>
                <c:pt idx="1">
                  <c:v>2.3144454346593197</c:v>
                </c:pt>
                <c:pt idx="2">
                  <c:v>3.1199546301547367</c:v>
                </c:pt>
              </c:numCache>
            </c:numRef>
          </c:xVal>
          <c:yVal>
            <c:numRef>
              <c:f>'[rilascio G.xlsx]Foglio2'!$L$31:$L$33</c:f>
              <c:numCache>
                <c:formatCode>General</c:formatCode>
                <c:ptCount val="3"/>
                <c:pt idx="0">
                  <c:v>1.0535714285714284</c:v>
                </c:pt>
                <c:pt idx="1">
                  <c:v>4.9564732142857135</c:v>
                </c:pt>
                <c:pt idx="2">
                  <c:v>6.3794642857142847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661-44F9-9ABA-9E526F0C1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247808"/>
        <c:axId val="182250112"/>
      </c:scatterChart>
      <c:valAx>
        <c:axId val="182247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τ</a:t>
                </a:r>
                <a:r>
                  <a:rPr lang="it-IT" sz="1600" baseline="-250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it-IT" sz="1600">
                    <a:latin typeface="+mn-lt"/>
                    <a:ea typeface="+mn-ea"/>
                  </a:rPr>
                  <a:t>/</a:t>
                </a:r>
                <a:r>
                  <a:rPr lang="el-GR" sz="16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τ</a:t>
                </a:r>
                <a:r>
                  <a:rPr lang="it-IT" sz="1600" baseline="-250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it-IT" sz="1600" baseline="-25000"/>
                  <a:t>60 </a:t>
                </a:r>
                <a:r>
                  <a:rPr lang="it-IT" sz="1600" baseline="0"/>
                  <a:t> [-]</a:t>
                </a:r>
                <a:endParaRPr lang="it-IT" sz="1600" baseline="-25000"/>
              </a:p>
            </c:rich>
          </c:tx>
          <c:layout>
            <c:manualLayout>
              <c:xMode val="edge"/>
              <c:yMode val="edge"/>
              <c:x val="0.40936257967754031"/>
              <c:y val="0.897763507716875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250112"/>
        <c:crosses val="autoZero"/>
        <c:crossBetween val="midCat"/>
      </c:valAx>
      <c:valAx>
        <c:axId val="18225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/>
                  <a:t>Ġ [mg/giorni]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247808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7771525269867583"/>
          <c:y val="0.24711702299348504"/>
          <c:w val="0.19999960531249383"/>
          <c:h val="0.253199126808178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dirty="0"/>
              <a:t>Tasso</a:t>
            </a:r>
            <a:r>
              <a:rPr lang="it-IT" sz="1800" baseline="0" dirty="0"/>
              <a:t> di rilascio</a:t>
            </a:r>
            <a:r>
              <a:rPr lang="it-IT" sz="1800" dirty="0"/>
              <a:t> di quercetina nel tempo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3296200416428522"/>
          <c:y val="0.13518865105133693"/>
          <c:w val="0.66180386290442361"/>
          <c:h val="0.7480237649960052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Foglio3!$A$1</c:f>
              <c:strCache>
                <c:ptCount val="1"/>
                <c:pt idx="0">
                  <c:v>60 mmHg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Foglio3!$A$3:$A$9</c:f>
              <c:numCache>
                <c:formatCode>General</c:formatCode>
                <c:ptCount val="7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</c:numCache>
            </c:numRef>
          </c:xVal>
          <c:yVal>
            <c:numRef>
              <c:f>Foglio3!$F$3:$F$9</c:f>
              <c:numCache>
                <c:formatCode>General</c:formatCode>
                <c:ptCount val="7"/>
                <c:pt idx="0">
                  <c:v>0</c:v>
                </c:pt>
                <c:pt idx="1">
                  <c:v>32.140639840247644</c:v>
                </c:pt>
                <c:pt idx="2">
                  <c:v>226.57317971033874</c:v>
                </c:pt>
                <c:pt idx="3">
                  <c:v>232.08998698329813</c:v>
                </c:pt>
                <c:pt idx="4">
                  <c:v>248.06987316394748</c:v>
                </c:pt>
                <c:pt idx="5">
                  <c:v>270.73305710727158</c:v>
                </c:pt>
                <c:pt idx="6">
                  <c:v>291.07038303751835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A91-4958-AC3F-769EB5D4C8A9}"/>
            </c:ext>
          </c:extLst>
        </c:ser>
        <c:ser>
          <c:idx val="1"/>
          <c:order val="1"/>
          <c:tx>
            <c:strRef>
              <c:f>Foglio3!$A$11</c:f>
              <c:strCache>
                <c:ptCount val="1"/>
                <c:pt idx="0">
                  <c:v>80 mmHg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857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Foglio3!$G$14:$G$18</c:f>
                <c:numCache>
                  <c:formatCode>General</c:formatCode>
                  <c:ptCount val="5"/>
                  <c:pt idx="0">
                    <c:v>3.8495353151389886</c:v>
                  </c:pt>
                  <c:pt idx="1">
                    <c:v>3.252425267259508</c:v>
                  </c:pt>
                  <c:pt idx="2">
                    <c:v>3.3508425409049298</c:v>
                  </c:pt>
                  <c:pt idx="3">
                    <c:v>4.1672738312000561</c:v>
                  </c:pt>
                  <c:pt idx="4">
                    <c:v>2.1230000000000002</c:v>
                  </c:pt>
                </c:numCache>
              </c:numRef>
            </c:plus>
            <c:minus>
              <c:numRef>
                <c:f>Foglio3!$G$14:$G$18</c:f>
                <c:numCache>
                  <c:formatCode>General</c:formatCode>
                  <c:ptCount val="5"/>
                  <c:pt idx="0">
                    <c:v>3.8495353151389886</c:v>
                  </c:pt>
                  <c:pt idx="1">
                    <c:v>3.252425267259508</c:v>
                  </c:pt>
                  <c:pt idx="2">
                    <c:v>3.3508425409049298</c:v>
                  </c:pt>
                  <c:pt idx="3">
                    <c:v>4.1672738312000561</c:v>
                  </c:pt>
                  <c:pt idx="4">
                    <c:v>2.1230000000000002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Foglio3!$A$13:$A$18</c:f>
              <c:numCache>
                <c:formatCode>General</c:formatCode>
                <c:ptCount val="6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2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Foglio3!$F$13:$F$18</c:f>
              <c:numCache>
                <c:formatCode>General</c:formatCode>
                <c:ptCount val="6"/>
                <c:pt idx="0">
                  <c:v>0</c:v>
                </c:pt>
                <c:pt idx="1">
                  <c:v>422.30943289118619</c:v>
                </c:pt>
                <c:pt idx="2">
                  <c:v>824.8017564719446</c:v>
                </c:pt>
                <c:pt idx="3">
                  <c:v>830.67123281327201</c:v>
                </c:pt>
                <c:pt idx="4">
                  <c:v>842.32915987657884</c:v>
                </c:pt>
                <c:pt idx="5">
                  <c:v>860.71277066095854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A91-4958-AC3F-769EB5D4C8A9}"/>
            </c:ext>
          </c:extLst>
        </c:ser>
        <c:ser>
          <c:idx val="2"/>
          <c:order val="2"/>
          <c:tx>
            <c:strRef>
              <c:f>Foglio3!$A$21</c:f>
              <c:strCache>
                <c:ptCount val="1"/>
                <c:pt idx="0">
                  <c:v>100 mmHg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2857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Foglio3!$A$23:$A$29</c:f>
              <c:numCache>
                <c:formatCode>General</c:formatCode>
                <c:ptCount val="7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</c:numCache>
            </c:numRef>
          </c:xVal>
          <c:yVal>
            <c:numRef>
              <c:f>Foglio3!$F$23:$F$29</c:f>
              <c:numCache>
                <c:formatCode>General</c:formatCode>
                <c:ptCount val="7"/>
                <c:pt idx="0">
                  <c:v>0</c:v>
                </c:pt>
                <c:pt idx="1">
                  <c:v>284.33951352329512</c:v>
                </c:pt>
                <c:pt idx="2">
                  <c:v>970.77093057064008</c:v>
                </c:pt>
                <c:pt idx="3">
                  <c:v>976.80819158294867</c:v>
                </c:pt>
                <c:pt idx="4">
                  <c:v>989.92132890376888</c:v>
                </c:pt>
                <c:pt idx="5">
                  <c:v>1004.3319097364993</c:v>
                </c:pt>
                <c:pt idx="6">
                  <c:v>1020.9443880215138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A91-4958-AC3F-769EB5D4C8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328704"/>
        <c:axId val="182334976"/>
      </c:scatterChart>
      <c:valAx>
        <c:axId val="182328704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/>
                  <a:t>Tempo [giorni]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334976"/>
        <c:crosses val="autoZero"/>
        <c:crossBetween val="midCat"/>
      </c:valAx>
      <c:valAx>
        <c:axId val="1823349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/>
                  <a:t>Ǭ [mg/giorni]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3287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9970873702282952"/>
          <c:y val="0.16826161797030914"/>
          <c:w val="0.19708918572213124"/>
          <c:h val="0.206076394924525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/>
              <a:t>Rilascio</a:t>
            </a:r>
            <a:r>
              <a:rPr lang="it-IT" sz="1800" baseline="0"/>
              <a:t> di quercetina in condizioni dinamiche</a:t>
            </a:r>
            <a:endParaRPr lang="it-IT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2548381452318461"/>
          <c:y val="0.17171296296296296"/>
          <c:w val="0.67373840769903759"/>
          <c:h val="0.6742202537182852"/>
        </c:manualLayout>
      </c:layout>
      <c:scatterChart>
        <c:scatterStyle val="lineMarker"/>
        <c:varyColors val="0"/>
        <c:ser>
          <c:idx val="0"/>
          <c:order val="0"/>
          <c:tx>
            <c:strRef>
              <c:f>'[rilascio Q.xlsx]Foglio1'!$A$31</c:f>
              <c:strCache>
                <c:ptCount val="1"/>
                <c:pt idx="0">
                  <c:v> 60 mmHg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'[rilascio Q.xlsx]Foglio1'!$V$33:$V$37</c:f>
                <c:numCache>
                  <c:formatCode>General</c:formatCode>
                  <c:ptCount val="5"/>
                  <c:pt idx="0">
                    <c:v>1.4139863529314274</c:v>
                  </c:pt>
                  <c:pt idx="1">
                    <c:v>1.1946597615946903</c:v>
                  </c:pt>
                  <c:pt idx="2">
                    <c:v>1.2308097564473353</c:v>
                  </c:pt>
                  <c:pt idx="3">
                    <c:v>1.5306960045468203</c:v>
                  </c:pt>
                  <c:pt idx="4">
                    <c:v>2.1230000000000002</c:v>
                  </c:pt>
                </c:numCache>
              </c:numRef>
            </c:plus>
            <c:minus>
              <c:numRef>
                <c:f>'[rilascio Q.xlsx]Foglio1'!$V$33:$V$37</c:f>
                <c:numCache>
                  <c:formatCode>General</c:formatCode>
                  <c:ptCount val="5"/>
                  <c:pt idx="0">
                    <c:v>1.4139863529314274</c:v>
                  </c:pt>
                  <c:pt idx="1">
                    <c:v>1.1946597615946903</c:v>
                  </c:pt>
                  <c:pt idx="2">
                    <c:v>1.2308097564473353</c:v>
                  </c:pt>
                  <c:pt idx="3">
                    <c:v>1.5306960045468203</c:v>
                  </c:pt>
                  <c:pt idx="4">
                    <c:v>2.1230000000000002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'[rilascio Q.xlsx]Foglio1'!$A$33:$A$37</c:f>
              <c:numCache>
                <c:formatCode>General</c:formatCode>
                <c:ptCount val="5"/>
                <c:pt idx="0">
                  <c:v>0.02</c:v>
                </c:pt>
                <c:pt idx="1">
                  <c:v>0.04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'[rilascio Q.xlsx]Foglio1'!$U$33:$U$37</c:f>
              <c:numCache>
                <c:formatCode>General</c:formatCode>
                <c:ptCount val="5"/>
                <c:pt idx="0">
                  <c:v>3.1023992556919158</c:v>
                </c:pt>
                <c:pt idx="1">
                  <c:v>6.0592166692882552</c:v>
                </c:pt>
                <c:pt idx="2">
                  <c:v>10.284855137700344</c:v>
                </c:pt>
                <c:pt idx="3">
                  <c:v>18.849083503736605</c:v>
                </c:pt>
                <c:pt idx="4">
                  <c:v>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35F-432A-843B-2E608873C1D3}"/>
            </c:ext>
          </c:extLst>
        </c:ser>
        <c:ser>
          <c:idx val="1"/>
          <c:order val="1"/>
          <c:tx>
            <c:strRef>
              <c:f>'[rilascio Q.xlsx]Foglio1'!$A$19</c:f>
              <c:strCache>
                <c:ptCount val="1"/>
                <c:pt idx="0">
                  <c:v>80 mmHg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857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'[rilascio Q.xlsx]Foglio1'!$V$21:$V$26</c:f>
                <c:numCache>
                  <c:formatCode>General</c:formatCode>
                  <c:ptCount val="6"/>
                  <c:pt idx="0">
                    <c:v>7.0821465864180644E-2</c:v>
                  </c:pt>
                  <c:pt idx="1">
                    <c:v>0.37016637656401907</c:v>
                  </c:pt>
                  <c:pt idx="2">
                    <c:v>4.0015547307928214</c:v>
                  </c:pt>
                  <c:pt idx="3">
                    <c:v>3.0027131108548542</c:v>
                  </c:pt>
                  <c:pt idx="4">
                    <c:v>3.090997012808832</c:v>
                  </c:pt>
                  <c:pt idx="5">
                    <c:v>2.8842173069608474</c:v>
                  </c:pt>
                </c:numCache>
              </c:numRef>
            </c:plus>
            <c:minus>
              <c:numRef>
                <c:f>'[rilascio Q.xlsx]Foglio1'!$V$21:$V$26</c:f>
                <c:numCache>
                  <c:formatCode>General</c:formatCode>
                  <c:ptCount val="6"/>
                  <c:pt idx="0">
                    <c:v>7.0821465864180644E-2</c:v>
                  </c:pt>
                  <c:pt idx="1">
                    <c:v>0.37016637656401907</c:v>
                  </c:pt>
                  <c:pt idx="2">
                    <c:v>4.0015547307928214</c:v>
                  </c:pt>
                  <c:pt idx="3">
                    <c:v>3.0027131108548542</c:v>
                  </c:pt>
                  <c:pt idx="4">
                    <c:v>3.090997012808832</c:v>
                  </c:pt>
                  <c:pt idx="5">
                    <c:v>2.8842173069608474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'[rilascio Q.xlsx]Foglio1'!$A$21:$A$26</c:f>
              <c:numCache>
                <c:formatCode>General</c:formatCode>
                <c:ptCount val="6"/>
                <c:pt idx="0">
                  <c:v>0.02</c:v>
                </c:pt>
                <c:pt idx="1">
                  <c:v>0.04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'[rilascio Q.xlsx]Foglio1'!$U$21:$U$26</c:f>
              <c:numCache>
                <c:formatCode>General</c:formatCode>
                <c:ptCount val="6"/>
                <c:pt idx="0">
                  <c:v>0.34057475551135247</c:v>
                </c:pt>
                <c:pt idx="1">
                  <c:v>2.4008577821978991</c:v>
                </c:pt>
                <c:pt idx="2">
                  <c:v>8.1297654566550204</c:v>
                </c:pt>
                <c:pt idx="3">
                  <c:v>16.596220785678678</c:v>
                </c:pt>
                <c:pt idx="4">
                  <c:v>28.603617603182347</c:v>
                </c:pt>
                <c:pt idx="5">
                  <c:v>39.378729487817324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35F-432A-843B-2E608873C1D3}"/>
            </c:ext>
          </c:extLst>
        </c:ser>
        <c:ser>
          <c:idx val="2"/>
          <c:order val="2"/>
          <c:tx>
            <c:strRef>
              <c:f>'[rilascio Q.xlsx]Foglio1'!$A$41</c:f>
              <c:strCache>
                <c:ptCount val="1"/>
                <c:pt idx="0">
                  <c:v>100 mmHg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2857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'[rilascio Q.xlsx]Foglio1'!$V$43:$V$48</c:f>
                <c:numCache>
                  <c:formatCode>General</c:formatCode>
                  <c:ptCount val="6"/>
                  <c:pt idx="0">
                    <c:v>1.9304401597942606</c:v>
                  </c:pt>
                  <c:pt idx="1">
                    <c:v>2.9688156811723614</c:v>
                  </c:pt>
                  <c:pt idx="2">
                    <c:v>3.4025282323794475</c:v>
                  </c:pt>
                  <c:pt idx="3">
                    <c:v>3.1657622591723702</c:v>
                  </c:pt>
                  <c:pt idx="4">
                    <c:v>3.1530707795951183</c:v>
                  </c:pt>
                  <c:pt idx="5">
                    <c:v>3.4926109453561356</c:v>
                  </c:pt>
                </c:numCache>
              </c:numRef>
            </c:plus>
            <c:minus>
              <c:numRef>
                <c:f>'[rilascio Q.xlsx]Foglio1'!$V$43:$V$48</c:f>
                <c:numCache>
                  <c:formatCode>General</c:formatCode>
                  <c:ptCount val="6"/>
                  <c:pt idx="0">
                    <c:v>1.9304401597942606</c:v>
                  </c:pt>
                  <c:pt idx="1">
                    <c:v>2.9688156811723614</c:v>
                  </c:pt>
                  <c:pt idx="2">
                    <c:v>3.4025282323794475</c:v>
                  </c:pt>
                  <c:pt idx="3">
                    <c:v>3.1657622591723702</c:v>
                  </c:pt>
                  <c:pt idx="4">
                    <c:v>3.1530707795951183</c:v>
                  </c:pt>
                  <c:pt idx="5">
                    <c:v>3.4926109453561356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'[rilascio Q.xlsx]Foglio1'!$A$43:$A$48</c:f>
              <c:numCache>
                <c:formatCode>General</c:formatCode>
                <c:ptCount val="6"/>
                <c:pt idx="0">
                  <c:v>0.02</c:v>
                </c:pt>
                <c:pt idx="1">
                  <c:v>0.04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'[rilascio Q.xlsx]Foglio1'!$U$43:$U$48</c:f>
              <c:numCache>
                <c:formatCode>General</c:formatCode>
                <c:ptCount val="6"/>
                <c:pt idx="0">
                  <c:v>3.0757497139927854</c:v>
                </c:pt>
                <c:pt idx="1">
                  <c:v>10.500997118047524</c:v>
                </c:pt>
                <c:pt idx="2">
                  <c:v>16.900994617438002</c:v>
                </c:pt>
                <c:pt idx="3">
                  <c:v>23.993348378667303</c:v>
                </c:pt>
                <c:pt idx="4">
                  <c:v>31.787435687448816</c:v>
                </c:pt>
                <c:pt idx="5">
                  <c:v>40.772438281831199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35F-432A-843B-2E608873C1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786304"/>
        <c:axId val="182788480"/>
      </c:scatterChart>
      <c:valAx>
        <c:axId val="182786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/>
                  <a:t>Tempo [giorni]</a:t>
                </a:r>
              </a:p>
            </c:rich>
          </c:tx>
          <c:layout>
            <c:manualLayout>
              <c:xMode val="edge"/>
              <c:yMode val="edge"/>
              <c:x val="0.38873490813648293"/>
              <c:y val="0.915717410323709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788480"/>
        <c:crosses val="autoZero"/>
        <c:crossBetween val="midCat"/>
      </c:valAx>
      <c:valAx>
        <c:axId val="18278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/>
                  <a:t>Rilascio</a:t>
                </a:r>
                <a:r>
                  <a:rPr lang="it-IT" sz="1600" baseline="0"/>
                  <a:t> di quercetina</a:t>
                </a:r>
                <a:r>
                  <a:rPr lang="it-IT" sz="1600"/>
                  <a:t>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7863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0046609798775148"/>
          <c:y val="0.25983741615631373"/>
          <c:w val="0.19629002624671915"/>
          <c:h val="0.28182925051035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aseline="0" dirty="0"/>
              <a:t>Tasso di rilascio di quercetina </a:t>
            </a:r>
            <a:r>
              <a:rPr lang="it-IT" sz="1800" dirty="0"/>
              <a:t>Day 1-Day 5</a:t>
            </a:r>
          </a:p>
        </c:rich>
      </c:tx>
      <c:layout>
        <c:manualLayout>
          <c:xMode val="edge"/>
          <c:yMode val="edge"/>
          <c:x val="0.178576334208224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1559492563429571"/>
          <c:y val="0.16245370370370371"/>
          <c:w val="0.73250918635170614"/>
          <c:h val="0.67327136191309422"/>
        </c:manualLayout>
      </c:layout>
      <c:scatterChart>
        <c:scatterStyle val="lineMarker"/>
        <c:varyColors val="0"/>
        <c:ser>
          <c:idx val="1"/>
          <c:order val="0"/>
          <c:tx>
            <c:strRef>
              <c:f>'[rilascio Q.xlsx]Foglio3'!$I$35</c:f>
              <c:strCache>
                <c:ptCount val="1"/>
                <c:pt idx="0">
                  <c:v>Day 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8575">
                <a:solidFill>
                  <a:schemeClr val="accent2"/>
                </a:solidFill>
              </a:ln>
              <a:effectLst/>
            </c:spPr>
          </c:marker>
          <c:xVal>
            <c:numRef>
              <c:f>'[rilascio Q.xlsx]Foglio3'!$K$43:$K$45</c:f>
              <c:numCache>
                <c:formatCode>General</c:formatCode>
                <c:ptCount val="3"/>
                <c:pt idx="0">
                  <c:v>1</c:v>
                </c:pt>
                <c:pt idx="1">
                  <c:v>2.3144454346593197</c:v>
                </c:pt>
                <c:pt idx="2">
                  <c:v>3.1199546301547367</c:v>
                </c:pt>
              </c:numCache>
            </c:numRef>
          </c:xVal>
          <c:yVal>
            <c:numRef>
              <c:f>'[rilascio Q.xlsx]Foglio3'!$I$39:$I$41</c:f>
              <c:numCache>
                <c:formatCode>General</c:formatCode>
                <c:ptCount val="3"/>
                <c:pt idx="0">
                  <c:v>1</c:v>
                </c:pt>
                <c:pt idx="1">
                  <c:v>3.6460176991150441</c:v>
                </c:pt>
                <c:pt idx="2">
                  <c:v>4.2920353982300883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3BD-4F3F-90BB-3327BEDB11F4}"/>
            </c:ext>
          </c:extLst>
        </c:ser>
        <c:ser>
          <c:idx val="0"/>
          <c:order val="1"/>
          <c:tx>
            <c:strRef>
              <c:f>'[rilascio Q.xlsx]Foglio3'!$J$35</c:f>
              <c:strCache>
                <c:ptCount val="1"/>
                <c:pt idx="0">
                  <c:v>Day 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effectLst/>
            </c:spPr>
          </c:marker>
          <c:xVal>
            <c:numRef>
              <c:f>'[rilascio Q.xlsx]Foglio3'!$K$43:$K$45</c:f>
              <c:numCache>
                <c:formatCode>General</c:formatCode>
                <c:ptCount val="3"/>
                <c:pt idx="0">
                  <c:v>1</c:v>
                </c:pt>
                <c:pt idx="1">
                  <c:v>2.3144454346593197</c:v>
                </c:pt>
                <c:pt idx="2">
                  <c:v>3.1199546301547367</c:v>
                </c:pt>
              </c:numCache>
            </c:numRef>
          </c:xVal>
          <c:yVal>
            <c:numRef>
              <c:f>'[rilascio Q.xlsx]Foglio3'!$J$39:$J$41</c:f>
              <c:numCache>
                <c:formatCode>General</c:formatCode>
                <c:ptCount val="3"/>
                <c:pt idx="0">
                  <c:v>1.2876106194690264</c:v>
                </c:pt>
                <c:pt idx="1">
                  <c:v>3.8053097345132745</c:v>
                </c:pt>
                <c:pt idx="2">
                  <c:v>4.5132743362831862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3BD-4F3F-90BB-3327BEDB11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830976"/>
        <c:axId val="182833536"/>
      </c:scatterChart>
      <c:valAx>
        <c:axId val="182830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 dirty="0"/>
              </a:p>
              <a:p>
                <a:pPr>
                  <a:defRPr/>
                </a:pPr>
                <a:endParaRPr lang="it-IT" dirty="0"/>
              </a:p>
              <a:p>
                <a:pPr>
                  <a:defRPr/>
                </a:pPr>
                <a:r>
                  <a:rPr lang="it-IT" sz="1600" dirty="0" err="1"/>
                  <a:t>τw</a:t>
                </a:r>
                <a:r>
                  <a:rPr lang="it-IT" sz="1600" dirty="0"/>
                  <a:t>/</a:t>
                </a:r>
                <a:r>
                  <a:rPr lang="el-GR" sz="1600" dirty="0"/>
                  <a:t>τ</a:t>
                </a:r>
                <a:r>
                  <a:rPr lang="it-IT" sz="1600" dirty="0"/>
                  <a:t>w60  [-]</a:t>
                </a:r>
              </a:p>
              <a:p>
                <a:pPr>
                  <a:defRPr/>
                </a:pPr>
                <a:endParaRPr lang="it-IT" dirty="0"/>
              </a:p>
            </c:rich>
          </c:tx>
          <c:layout>
            <c:manualLayout>
              <c:xMode val="edge"/>
              <c:yMode val="edge"/>
              <c:x val="0.39883104632016381"/>
              <c:y val="0.783689856143677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833536"/>
        <c:crosses val="autoZero"/>
        <c:crossBetween val="midCat"/>
      </c:valAx>
      <c:valAx>
        <c:axId val="182833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b="0" i="0" u="none" strike="noStrike" baseline="0">
                    <a:effectLst/>
                  </a:rPr>
                  <a:t>Ǭ [mg/giorni]</a:t>
                </a:r>
                <a:endParaRPr lang="it-IT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8309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3772747156605409"/>
          <c:y val="0.18113371245261004"/>
          <c:w val="0.15787839020122485"/>
          <c:h val="0.17534776902887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dirty="0"/>
              <a:t>Sforzo</a:t>
            </a:r>
            <a:r>
              <a:rPr lang="it-IT" sz="1800" baseline="0" dirty="0"/>
              <a:t> di taglio sulla parete</a:t>
            </a:r>
            <a:endParaRPr lang="it-IT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285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8.9006124234470685E-2"/>
                  <c:y val="-4.724773986585012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trendlineLbl>
          </c:trendline>
          <c:xVal>
            <c:numRef>
              <c:f>'[Misure-componenti-bioreattore-V1 (3).xlsx]Foglio2'!$A$7:$A$9</c:f>
              <c:numCache>
                <c:formatCode>General</c:formatCode>
                <c:ptCount val="3"/>
                <c:pt idx="0">
                  <c:v>1.3347853395974701E-2</c:v>
                </c:pt>
                <c:pt idx="1">
                  <c:v>3.0892878354815599E-2</c:v>
                </c:pt>
                <c:pt idx="2">
                  <c:v>4.1644697005398003E-2</c:v>
                </c:pt>
              </c:numCache>
            </c:numRef>
          </c:xVal>
          <c:yVal>
            <c:numRef>
              <c:f>'[Misure-componenti-bioreattore-V1 (3).xlsx]Foglio2'!$B$7:$B$9</c:f>
              <c:numCache>
                <c:formatCode>General</c:formatCode>
                <c:ptCount val="3"/>
                <c:pt idx="0">
                  <c:v>60</c:v>
                </c:pt>
                <c:pt idx="1">
                  <c:v>80</c:v>
                </c:pt>
                <c:pt idx="2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9D-4193-A046-11D6A7E8B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558080"/>
        <c:axId val="182560256"/>
      </c:scatterChart>
      <c:valAx>
        <c:axId val="182558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600"/>
                  <a:t>τ</a:t>
                </a:r>
                <a:r>
                  <a:rPr lang="it-IT" sz="1600"/>
                  <a:t> wall [N/m2]</a:t>
                </a:r>
              </a:p>
            </c:rich>
          </c:tx>
          <c:layout>
            <c:manualLayout>
              <c:xMode val="edge"/>
              <c:yMode val="edge"/>
              <c:x val="0.45714065993650027"/>
              <c:y val="0.949088887340095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560256"/>
        <c:crosses val="autoZero"/>
        <c:crossBetween val="midCat"/>
      </c:valAx>
      <c:valAx>
        <c:axId val="18256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/>
                  <a:t>Pressione [mmHg]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5580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0.png"/></Relationships>
</file>

<file path=ppt/diagrams/_rels/data3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0.pn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image" Target="../media/image28.pn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0.png"/></Relationships>
</file>

<file path=ppt/diagrams/_rels/data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0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com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71BF84-2E29-4699-8FCB-EBFBF60AFEDD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4E8A9E4A-EA9F-4B74-8B71-1EFDCE97DBF9}">
      <dgm:prSet custT="1"/>
      <dgm:spPr/>
      <dgm:t>
        <a:bodyPr/>
        <a:lstStyle/>
        <a:p>
          <a:pPr algn="l"/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L’aterosclerosi è una condizione patologica caratterizzata da alterazioni dei vasi che perdono la propria elasticità a causa dell’accumulo di calcio, colesterolo, cellule infiammatorie e materiale fibrotico </a:t>
          </a:r>
          <a:endParaRPr lang="it-IT" sz="240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6A2FDC-5C9A-4568-A9E7-B883A0C2F973}" type="parTrans" cxnId="{5E59508E-39F3-4A83-BE6D-334A6795A6C3}">
      <dgm:prSet/>
      <dgm:spPr/>
      <dgm:t>
        <a:bodyPr/>
        <a:lstStyle/>
        <a:p>
          <a:endParaRPr lang="it-IT"/>
        </a:p>
      </dgm:t>
    </dgm:pt>
    <dgm:pt modelId="{A3ACBBC3-47FE-4F90-B956-4614B5241E4B}" type="sibTrans" cxnId="{5E59508E-39F3-4A83-BE6D-334A6795A6C3}">
      <dgm:prSet/>
      <dgm:spPr/>
      <dgm:t>
        <a:bodyPr/>
        <a:lstStyle/>
        <a:p>
          <a:endParaRPr lang="it-IT"/>
        </a:p>
      </dgm:t>
    </dgm:pt>
    <dgm:pt modelId="{0CF2BDC6-1898-4F76-93CD-926B2228A4A9}" type="pres">
      <dgm:prSet presAssocID="{8E71BF84-2E29-4699-8FCB-EBFBF60AFEDD}" presName="linear" presStyleCnt="0">
        <dgm:presLayoutVars>
          <dgm:animLvl val="lvl"/>
          <dgm:resizeHandles val="exact"/>
        </dgm:presLayoutVars>
      </dgm:prSet>
      <dgm:spPr/>
    </dgm:pt>
    <dgm:pt modelId="{844E02C4-B880-44FD-BC9E-BC19E2478D94}" type="pres">
      <dgm:prSet presAssocID="{4E8A9E4A-EA9F-4B74-8B71-1EFDCE97DBF9}" presName="parentText" presStyleLbl="node1" presStyleIdx="0" presStyleCnt="1" custLinFactNeighborY="-17441">
        <dgm:presLayoutVars>
          <dgm:chMax val="0"/>
          <dgm:bulletEnabled val="1"/>
        </dgm:presLayoutVars>
      </dgm:prSet>
      <dgm:spPr/>
    </dgm:pt>
  </dgm:ptLst>
  <dgm:cxnLst>
    <dgm:cxn modelId="{CE60662B-9201-4062-BDE7-C86097F863FC}" type="presOf" srcId="{4E8A9E4A-EA9F-4B74-8B71-1EFDCE97DBF9}" destId="{844E02C4-B880-44FD-BC9E-BC19E2478D94}" srcOrd="0" destOrd="0" presId="urn:microsoft.com/office/officeart/2005/8/layout/vList2"/>
    <dgm:cxn modelId="{5E59508E-39F3-4A83-BE6D-334A6795A6C3}" srcId="{8E71BF84-2E29-4699-8FCB-EBFBF60AFEDD}" destId="{4E8A9E4A-EA9F-4B74-8B71-1EFDCE97DBF9}" srcOrd="0" destOrd="0" parTransId="{DF6A2FDC-5C9A-4568-A9E7-B883A0C2F973}" sibTransId="{A3ACBBC3-47FE-4F90-B956-4614B5241E4B}"/>
    <dgm:cxn modelId="{66D7F7C0-E338-4FFC-A5EB-D3743761FAE1}" type="presOf" srcId="{8E71BF84-2E29-4699-8FCB-EBFBF60AFEDD}" destId="{0CF2BDC6-1898-4F76-93CD-926B2228A4A9}" srcOrd="0" destOrd="0" presId="urn:microsoft.com/office/officeart/2005/8/layout/vList2"/>
    <dgm:cxn modelId="{5BD64887-D0A6-470A-8556-BB46F5C7EEB4}" type="presParOf" srcId="{0CF2BDC6-1898-4F76-93CD-926B2228A4A9}" destId="{844E02C4-B880-44FD-BC9E-BC19E2478D9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AFD838E-3354-4290-B4C0-6522C948E088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8F5AE93A-112B-4D1E-863F-652F5566E8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Diametro </a:t>
          </a:r>
        </a:p>
        <a:p>
          <a:pPr>
            <a:lnSpc>
              <a:spcPct val="100000"/>
            </a:lnSpc>
          </a:pP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interno &gt; 7 mm</a:t>
          </a:r>
        </a:p>
      </dgm:t>
    </dgm:pt>
    <dgm:pt modelId="{21BFD239-D8E2-49E8-9F69-1B00434AA005}" type="parTrans" cxnId="{87EC7B27-FA68-4BBD-A5BC-7BD2340B81DD}">
      <dgm:prSet/>
      <dgm:spPr/>
      <dgm:t>
        <a:bodyPr/>
        <a:lstStyle/>
        <a:p>
          <a:endParaRPr lang="it-IT"/>
        </a:p>
      </dgm:t>
    </dgm:pt>
    <dgm:pt modelId="{92791FF7-9D6F-47E8-8FD9-1D85DD1380F2}" type="sibTrans" cxnId="{87EC7B27-FA68-4BBD-A5BC-7BD2340B81DD}">
      <dgm:prSet/>
      <dgm:spPr/>
      <dgm:t>
        <a:bodyPr/>
        <a:lstStyle/>
        <a:p>
          <a:endParaRPr lang="it-IT"/>
        </a:p>
      </dgm:t>
    </dgm:pt>
    <dgm:pt modelId="{506B7D13-97D9-4FD2-850F-645DBDEE680D}">
      <dgm:prSet custT="1"/>
      <dgm:spPr>
        <a:solidFill>
          <a:schemeClr val="accent4">
            <a:lumMod val="60000"/>
            <a:lumOff val="40000"/>
          </a:schemeClr>
        </a:solidFill>
        <a:ln w="76200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Diametro</a:t>
          </a:r>
        </a:p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interno &lt; 6 mm</a:t>
          </a:r>
        </a:p>
      </dgm:t>
    </dgm:pt>
    <dgm:pt modelId="{D20CA5C1-48A2-4E30-8D76-8AA469E12644}" type="parTrans" cxnId="{89224E08-487A-4711-9677-4BB958134A2F}">
      <dgm:prSet/>
      <dgm:spPr/>
      <dgm:t>
        <a:bodyPr/>
        <a:lstStyle/>
        <a:p>
          <a:endParaRPr lang="it-IT"/>
        </a:p>
      </dgm:t>
    </dgm:pt>
    <dgm:pt modelId="{594B0F8A-331C-47D3-9CCC-B1115F957966}" type="sibTrans" cxnId="{89224E08-487A-4711-9677-4BB958134A2F}">
      <dgm:prSet/>
      <dgm:spPr/>
      <dgm:t>
        <a:bodyPr/>
        <a:lstStyle/>
        <a:p>
          <a:endParaRPr lang="it-IT"/>
        </a:p>
      </dgm:t>
    </dgm:pt>
    <dgm:pt modelId="{9734B366-8660-4996-A0EA-9ACBE8D257A2}" type="pres">
      <dgm:prSet presAssocID="{EAFD838E-3354-4290-B4C0-6522C948E088}" presName="linear" presStyleCnt="0">
        <dgm:presLayoutVars>
          <dgm:animLvl val="lvl"/>
          <dgm:resizeHandles val="exact"/>
        </dgm:presLayoutVars>
      </dgm:prSet>
      <dgm:spPr/>
    </dgm:pt>
    <dgm:pt modelId="{25396490-1E21-45AC-82D4-526E3A49F378}" type="pres">
      <dgm:prSet presAssocID="{8F5AE93A-112B-4D1E-863F-652F5566E86A}" presName="parentText" presStyleLbl="node1" presStyleIdx="0" presStyleCnt="2" custScaleY="81873">
        <dgm:presLayoutVars>
          <dgm:chMax val="0"/>
          <dgm:bulletEnabled val="1"/>
        </dgm:presLayoutVars>
      </dgm:prSet>
      <dgm:spPr/>
    </dgm:pt>
    <dgm:pt modelId="{96CA5C49-1012-403D-ACB7-5FA4B9C9D778}" type="pres">
      <dgm:prSet presAssocID="{92791FF7-9D6F-47E8-8FD9-1D85DD1380F2}" presName="spacer" presStyleCnt="0"/>
      <dgm:spPr/>
    </dgm:pt>
    <dgm:pt modelId="{6F4080C2-3588-4C81-9993-8F4687F00A0F}" type="pres">
      <dgm:prSet presAssocID="{506B7D13-97D9-4FD2-850F-645DBDEE680D}" presName="parentText" presStyleLbl="node1" presStyleIdx="1" presStyleCnt="2" custScaleY="73152">
        <dgm:presLayoutVars>
          <dgm:chMax val="0"/>
          <dgm:bulletEnabled val="1"/>
        </dgm:presLayoutVars>
      </dgm:prSet>
      <dgm:spPr/>
    </dgm:pt>
  </dgm:ptLst>
  <dgm:cxnLst>
    <dgm:cxn modelId="{89224E08-487A-4711-9677-4BB958134A2F}" srcId="{EAFD838E-3354-4290-B4C0-6522C948E088}" destId="{506B7D13-97D9-4FD2-850F-645DBDEE680D}" srcOrd="1" destOrd="0" parTransId="{D20CA5C1-48A2-4E30-8D76-8AA469E12644}" sibTransId="{594B0F8A-331C-47D3-9CCC-B1115F957966}"/>
    <dgm:cxn modelId="{87EC7B27-FA68-4BBD-A5BC-7BD2340B81DD}" srcId="{EAFD838E-3354-4290-B4C0-6522C948E088}" destId="{8F5AE93A-112B-4D1E-863F-652F5566E86A}" srcOrd="0" destOrd="0" parTransId="{21BFD239-D8E2-49E8-9F69-1B00434AA005}" sibTransId="{92791FF7-9D6F-47E8-8FD9-1D85DD1380F2}"/>
    <dgm:cxn modelId="{1AF3E32E-CB03-4D6C-8B62-740C6660877D}" type="presOf" srcId="{EAFD838E-3354-4290-B4C0-6522C948E088}" destId="{9734B366-8660-4996-A0EA-9ACBE8D257A2}" srcOrd="0" destOrd="0" presId="urn:microsoft.com/office/officeart/2005/8/layout/vList2"/>
    <dgm:cxn modelId="{10BF446C-062B-44F1-B87C-0C5A23A64E15}" type="presOf" srcId="{506B7D13-97D9-4FD2-850F-645DBDEE680D}" destId="{6F4080C2-3588-4C81-9993-8F4687F00A0F}" srcOrd="0" destOrd="0" presId="urn:microsoft.com/office/officeart/2005/8/layout/vList2"/>
    <dgm:cxn modelId="{F47D43B1-69D3-493E-9B63-D6E50D7CB162}" type="presOf" srcId="{8F5AE93A-112B-4D1E-863F-652F5566E86A}" destId="{25396490-1E21-45AC-82D4-526E3A49F378}" srcOrd="0" destOrd="0" presId="urn:microsoft.com/office/officeart/2005/8/layout/vList2"/>
    <dgm:cxn modelId="{77027A25-02BB-47D3-A127-2E0D14351A78}" type="presParOf" srcId="{9734B366-8660-4996-A0EA-9ACBE8D257A2}" destId="{25396490-1E21-45AC-82D4-526E3A49F378}" srcOrd="0" destOrd="0" presId="urn:microsoft.com/office/officeart/2005/8/layout/vList2"/>
    <dgm:cxn modelId="{D09F4CFE-72B5-4355-8498-F15EDFB39FC7}" type="presParOf" srcId="{9734B366-8660-4996-A0EA-9ACBE8D257A2}" destId="{96CA5C49-1012-403D-ACB7-5FA4B9C9D778}" srcOrd="1" destOrd="0" presId="urn:microsoft.com/office/officeart/2005/8/layout/vList2"/>
    <dgm:cxn modelId="{00BB648A-81D9-4657-BF5A-87A036D196E5}" type="presParOf" srcId="{9734B366-8660-4996-A0EA-9ACBE8D257A2}" destId="{6F4080C2-3588-4C81-9993-8F4687F00A0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0086AF5-E6B6-4897-BC49-10853AE6BFF0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8AC69047-6EE8-4D85-AEB5-4BCC3B61B1D1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Aorta e le sue diramazioni</a:t>
          </a:r>
        </a:p>
      </dgm:t>
    </dgm:pt>
    <dgm:pt modelId="{248B5014-5BE0-472B-A801-D6E21F1E6FA3}" type="parTrans" cxnId="{FC13C2C3-5FC1-4216-AEE5-F4C3B8C82394}">
      <dgm:prSet/>
      <dgm:spPr/>
      <dgm:t>
        <a:bodyPr/>
        <a:lstStyle/>
        <a:p>
          <a:endParaRPr lang="it-IT"/>
        </a:p>
      </dgm:t>
    </dgm:pt>
    <dgm:pt modelId="{9C4DE3D2-739F-4256-9014-E72DA73B35C2}" type="sibTrans" cxnId="{FC13C2C3-5FC1-4216-AEE5-F4C3B8C82394}">
      <dgm:prSet/>
      <dgm:spPr/>
      <dgm:t>
        <a:bodyPr/>
        <a:lstStyle/>
        <a:p>
          <a:endParaRPr lang="it-IT"/>
        </a:p>
      </dgm:t>
    </dgm:pt>
    <dgm:pt modelId="{CEC3D646-8190-4C60-AB17-C68F35491DCA}">
      <dgm:prSet custT="1"/>
      <dgm:spPr>
        <a:solidFill>
          <a:schemeClr val="accent4">
            <a:lumMod val="60000"/>
            <a:lumOff val="40000"/>
          </a:schemeClr>
        </a:solidFill>
        <a:ln w="76200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Vasi sanguigni negli arti inferiori e superiori</a:t>
          </a:r>
        </a:p>
      </dgm:t>
    </dgm:pt>
    <dgm:pt modelId="{B465798A-690E-4AB0-B546-3B6343A28A88}" type="parTrans" cxnId="{E69235B9-0E32-4645-83AC-A235A9A2E188}">
      <dgm:prSet/>
      <dgm:spPr/>
      <dgm:t>
        <a:bodyPr/>
        <a:lstStyle/>
        <a:p>
          <a:endParaRPr lang="it-IT"/>
        </a:p>
      </dgm:t>
    </dgm:pt>
    <dgm:pt modelId="{95382B7C-8048-4B47-A0BE-EA4F94E3DFA6}" type="sibTrans" cxnId="{E69235B9-0E32-4645-83AC-A235A9A2E188}">
      <dgm:prSet/>
      <dgm:spPr/>
      <dgm:t>
        <a:bodyPr/>
        <a:lstStyle/>
        <a:p>
          <a:endParaRPr lang="it-IT"/>
        </a:p>
      </dgm:t>
    </dgm:pt>
    <dgm:pt modelId="{711A396F-52BE-483F-85E9-0E598876E4DC}" type="pres">
      <dgm:prSet presAssocID="{D0086AF5-E6B6-4897-BC49-10853AE6BFF0}" presName="linear" presStyleCnt="0">
        <dgm:presLayoutVars>
          <dgm:animLvl val="lvl"/>
          <dgm:resizeHandles val="exact"/>
        </dgm:presLayoutVars>
      </dgm:prSet>
      <dgm:spPr/>
    </dgm:pt>
    <dgm:pt modelId="{3BF54495-7B63-4EBF-8A68-6DF5837169D0}" type="pres">
      <dgm:prSet presAssocID="{8AC69047-6EE8-4D85-AEB5-4BCC3B61B1D1}" presName="parentText" presStyleLbl="node1" presStyleIdx="0" presStyleCnt="2" custScaleY="164301" custLinFactY="-5006" custLinFactNeighborX="0" custLinFactNeighborY="-100000">
        <dgm:presLayoutVars>
          <dgm:chMax val="0"/>
          <dgm:bulletEnabled val="1"/>
        </dgm:presLayoutVars>
      </dgm:prSet>
      <dgm:spPr/>
    </dgm:pt>
    <dgm:pt modelId="{EB928E0A-C6CD-430B-BE99-5074687477B4}" type="pres">
      <dgm:prSet presAssocID="{9C4DE3D2-739F-4256-9014-E72DA73B35C2}" presName="spacer" presStyleCnt="0"/>
      <dgm:spPr/>
    </dgm:pt>
    <dgm:pt modelId="{7ED6CDEB-567C-4A5F-8CB6-DE1008C9508A}" type="pres">
      <dgm:prSet presAssocID="{CEC3D646-8190-4C60-AB17-C68F35491DCA}" presName="parentText" presStyleLbl="node1" presStyleIdx="1" presStyleCnt="2" custScaleY="153038" custLinFactY="5395" custLinFactNeighborX="153" custLinFactNeighborY="100000">
        <dgm:presLayoutVars>
          <dgm:chMax val="0"/>
          <dgm:bulletEnabled val="1"/>
        </dgm:presLayoutVars>
      </dgm:prSet>
      <dgm:spPr/>
    </dgm:pt>
  </dgm:ptLst>
  <dgm:cxnLst>
    <dgm:cxn modelId="{EA7ABA45-37F7-4F25-99B9-61C4DD7D5007}" type="presOf" srcId="{D0086AF5-E6B6-4897-BC49-10853AE6BFF0}" destId="{711A396F-52BE-483F-85E9-0E598876E4DC}" srcOrd="0" destOrd="0" presId="urn:microsoft.com/office/officeart/2005/8/layout/vList2"/>
    <dgm:cxn modelId="{14509090-BE0E-488D-B0E8-6309289E76EB}" type="presOf" srcId="{8AC69047-6EE8-4D85-AEB5-4BCC3B61B1D1}" destId="{3BF54495-7B63-4EBF-8A68-6DF5837169D0}" srcOrd="0" destOrd="0" presId="urn:microsoft.com/office/officeart/2005/8/layout/vList2"/>
    <dgm:cxn modelId="{E69235B9-0E32-4645-83AC-A235A9A2E188}" srcId="{D0086AF5-E6B6-4897-BC49-10853AE6BFF0}" destId="{CEC3D646-8190-4C60-AB17-C68F35491DCA}" srcOrd="1" destOrd="0" parTransId="{B465798A-690E-4AB0-B546-3B6343A28A88}" sibTransId="{95382B7C-8048-4B47-A0BE-EA4F94E3DFA6}"/>
    <dgm:cxn modelId="{FC13C2C3-5FC1-4216-AEE5-F4C3B8C82394}" srcId="{D0086AF5-E6B6-4897-BC49-10853AE6BFF0}" destId="{8AC69047-6EE8-4D85-AEB5-4BCC3B61B1D1}" srcOrd="0" destOrd="0" parTransId="{248B5014-5BE0-472B-A801-D6E21F1E6FA3}" sibTransId="{9C4DE3D2-739F-4256-9014-E72DA73B35C2}"/>
    <dgm:cxn modelId="{4F7AD9EA-B422-4551-A3B2-29F528AD2C28}" type="presOf" srcId="{CEC3D646-8190-4C60-AB17-C68F35491DCA}" destId="{7ED6CDEB-567C-4A5F-8CB6-DE1008C9508A}" srcOrd="0" destOrd="0" presId="urn:microsoft.com/office/officeart/2005/8/layout/vList2"/>
    <dgm:cxn modelId="{3F169D0A-EAF9-4E19-9993-1B8526D6DDA3}" type="presParOf" srcId="{711A396F-52BE-483F-85E9-0E598876E4DC}" destId="{3BF54495-7B63-4EBF-8A68-6DF5837169D0}" srcOrd="0" destOrd="0" presId="urn:microsoft.com/office/officeart/2005/8/layout/vList2"/>
    <dgm:cxn modelId="{C2C6528E-8AEB-407C-8A38-A9045A39F012}" type="presParOf" srcId="{711A396F-52BE-483F-85E9-0E598876E4DC}" destId="{EB928E0A-C6CD-430B-BE99-5074687477B4}" srcOrd="1" destOrd="0" presId="urn:microsoft.com/office/officeart/2005/8/layout/vList2"/>
    <dgm:cxn modelId="{AEE8E975-25B6-4259-995C-B7FCF1583D06}" type="presParOf" srcId="{711A396F-52BE-483F-85E9-0E598876E4DC}" destId="{7ED6CDEB-567C-4A5F-8CB6-DE1008C9508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FBFF78B-41F0-4E47-976D-6117E294B03C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149C3853-8E2E-423C-9DCF-5566567B7940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DIFFICOLTÀ NELLA PROGETTAZIONE</a:t>
          </a:r>
        </a:p>
      </dgm:t>
    </dgm:pt>
    <dgm:pt modelId="{7A689972-C14D-40AB-907D-2C437227F9F8}" type="parTrans" cxnId="{B743309E-A177-49F9-8238-B17C5DF2AA62}">
      <dgm:prSet/>
      <dgm:spPr/>
      <dgm:t>
        <a:bodyPr/>
        <a:lstStyle/>
        <a:p>
          <a:endParaRPr lang="it-IT"/>
        </a:p>
      </dgm:t>
    </dgm:pt>
    <dgm:pt modelId="{FD99B5DF-35D3-4661-865B-0B7C9DFFAB86}" type="sibTrans" cxnId="{B743309E-A177-49F9-8238-B17C5DF2AA62}">
      <dgm:prSet/>
      <dgm:spPr/>
      <dgm:t>
        <a:bodyPr/>
        <a:lstStyle/>
        <a:p>
          <a:endParaRPr lang="it-IT"/>
        </a:p>
      </dgm:t>
    </dgm:pt>
    <dgm:pt modelId="{6F1EE154-C5C1-4813-A8BF-4BB2D3EFB513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pressione del fluido al loro interno è inferiore e il sangue si trova maggiormente a contatto con le pareti, alzando così le probabilità di un rischio </a:t>
          </a:r>
          <a:r>
            <a:rPr lang="it-IT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trombogenico</a:t>
          </a:r>
          <a:endParaRPr lang="it-IT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D167BE-2A4F-49BD-AD99-132CB1907F5F}" type="parTrans" cxnId="{CD6D90BD-4650-4119-A566-B0C421041A8D}">
      <dgm:prSet/>
      <dgm:spPr/>
      <dgm:t>
        <a:bodyPr/>
        <a:lstStyle/>
        <a:p>
          <a:endParaRPr lang="it-IT"/>
        </a:p>
      </dgm:t>
    </dgm:pt>
    <dgm:pt modelId="{9AF3CA2C-1EA8-49F8-B61F-15FC8171D23C}" type="sibTrans" cxnId="{CD6D90BD-4650-4119-A566-B0C421041A8D}">
      <dgm:prSet/>
      <dgm:spPr/>
      <dgm:t>
        <a:bodyPr/>
        <a:lstStyle/>
        <a:p>
          <a:endParaRPr lang="it-IT"/>
        </a:p>
      </dgm:t>
    </dgm:pt>
    <dgm:pt modelId="{AD84A2CE-D047-41F5-98C0-0DF27E257C62}" type="pres">
      <dgm:prSet presAssocID="{3FBFF78B-41F0-4E47-976D-6117E294B03C}" presName="rootnode" presStyleCnt="0">
        <dgm:presLayoutVars>
          <dgm:chMax/>
          <dgm:chPref/>
          <dgm:dir/>
          <dgm:animLvl val="lvl"/>
        </dgm:presLayoutVars>
      </dgm:prSet>
      <dgm:spPr/>
    </dgm:pt>
    <dgm:pt modelId="{08596617-EE9B-449D-855A-8D045A400229}" type="pres">
      <dgm:prSet presAssocID="{149C3853-8E2E-423C-9DCF-5566567B7940}" presName="composite" presStyleCnt="0"/>
      <dgm:spPr/>
    </dgm:pt>
    <dgm:pt modelId="{7A1C4725-C58F-4FA5-B415-E2776C4A4CFE}" type="pres">
      <dgm:prSet presAssocID="{149C3853-8E2E-423C-9DCF-5566567B7940}" presName="bentUpArrow1" presStyleLbl="alignImgPlace1" presStyleIdx="0" presStyleCnt="1" custLinFactNeighborX="23694" custLinFactNeighborY="16443"/>
      <dgm:spPr/>
    </dgm:pt>
    <dgm:pt modelId="{7943A100-E4C4-48F7-94EC-3084986FDCE7}" type="pres">
      <dgm:prSet presAssocID="{149C3853-8E2E-423C-9DCF-5566567B7940}" presName="ParentText" presStyleLbl="node1" presStyleIdx="0" presStyleCnt="2" custScaleX="135615">
        <dgm:presLayoutVars>
          <dgm:chMax val="1"/>
          <dgm:chPref val="1"/>
          <dgm:bulletEnabled val="1"/>
        </dgm:presLayoutVars>
      </dgm:prSet>
      <dgm:spPr/>
    </dgm:pt>
    <dgm:pt modelId="{09C3C488-9816-4672-AEFD-47582AD37AE7}" type="pres">
      <dgm:prSet presAssocID="{149C3853-8E2E-423C-9DCF-5566567B7940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6E1C4421-E6AD-41E3-A595-7EAB934F90DC}" type="pres">
      <dgm:prSet presAssocID="{FD99B5DF-35D3-4661-865B-0B7C9DFFAB86}" presName="sibTrans" presStyleCnt="0"/>
      <dgm:spPr/>
    </dgm:pt>
    <dgm:pt modelId="{4E4412AA-67DD-407A-9356-AF5D0C851ADF}" type="pres">
      <dgm:prSet presAssocID="{6F1EE154-C5C1-4813-A8BF-4BB2D3EFB513}" presName="composite" presStyleCnt="0"/>
      <dgm:spPr/>
    </dgm:pt>
    <dgm:pt modelId="{B584D592-5ED2-43D6-9876-D16304D1B69E}" type="pres">
      <dgm:prSet presAssocID="{6F1EE154-C5C1-4813-A8BF-4BB2D3EFB513}" presName="ParentText" presStyleLbl="node1" presStyleIdx="1" presStyleCnt="2" custScaleX="160135" custScaleY="185852" custLinFactNeighborX="40122" custLinFactNeighborY="-16568">
        <dgm:presLayoutVars>
          <dgm:chMax val="1"/>
          <dgm:chPref val="1"/>
          <dgm:bulletEnabled val="1"/>
        </dgm:presLayoutVars>
      </dgm:prSet>
      <dgm:spPr/>
    </dgm:pt>
  </dgm:ptLst>
  <dgm:cxnLst>
    <dgm:cxn modelId="{8F1ED728-AC65-4366-9984-C5AF6A65F50E}" type="presOf" srcId="{6F1EE154-C5C1-4813-A8BF-4BB2D3EFB513}" destId="{B584D592-5ED2-43D6-9876-D16304D1B69E}" srcOrd="0" destOrd="0" presId="urn:microsoft.com/office/officeart/2005/8/layout/StepDownProcess"/>
    <dgm:cxn modelId="{03C8147B-8185-4693-BF25-AD8E51CE9BC6}" type="presOf" srcId="{3FBFF78B-41F0-4E47-976D-6117E294B03C}" destId="{AD84A2CE-D047-41F5-98C0-0DF27E257C62}" srcOrd="0" destOrd="0" presId="urn:microsoft.com/office/officeart/2005/8/layout/StepDownProcess"/>
    <dgm:cxn modelId="{B743309E-A177-49F9-8238-B17C5DF2AA62}" srcId="{3FBFF78B-41F0-4E47-976D-6117E294B03C}" destId="{149C3853-8E2E-423C-9DCF-5566567B7940}" srcOrd="0" destOrd="0" parTransId="{7A689972-C14D-40AB-907D-2C437227F9F8}" sibTransId="{FD99B5DF-35D3-4661-865B-0B7C9DFFAB86}"/>
    <dgm:cxn modelId="{DCBD67A6-69DC-435D-A70C-EA4763CF4AD6}" type="presOf" srcId="{149C3853-8E2E-423C-9DCF-5566567B7940}" destId="{7943A100-E4C4-48F7-94EC-3084986FDCE7}" srcOrd="0" destOrd="0" presId="urn:microsoft.com/office/officeart/2005/8/layout/StepDownProcess"/>
    <dgm:cxn modelId="{CD6D90BD-4650-4119-A566-B0C421041A8D}" srcId="{3FBFF78B-41F0-4E47-976D-6117E294B03C}" destId="{6F1EE154-C5C1-4813-A8BF-4BB2D3EFB513}" srcOrd="1" destOrd="0" parTransId="{07D167BE-2A4F-49BD-AD99-132CB1907F5F}" sibTransId="{9AF3CA2C-1EA8-49F8-B61F-15FC8171D23C}"/>
    <dgm:cxn modelId="{DA13A1A7-9ADD-495E-9894-6326A3CD3169}" type="presParOf" srcId="{AD84A2CE-D047-41F5-98C0-0DF27E257C62}" destId="{08596617-EE9B-449D-855A-8D045A400229}" srcOrd="0" destOrd="0" presId="urn:microsoft.com/office/officeart/2005/8/layout/StepDownProcess"/>
    <dgm:cxn modelId="{33DA6C84-D7D6-406A-BFBC-1B06BAE7FA1D}" type="presParOf" srcId="{08596617-EE9B-449D-855A-8D045A400229}" destId="{7A1C4725-C58F-4FA5-B415-E2776C4A4CFE}" srcOrd="0" destOrd="0" presId="urn:microsoft.com/office/officeart/2005/8/layout/StepDownProcess"/>
    <dgm:cxn modelId="{0341108B-1F87-4E11-8007-CA06FADDB3C4}" type="presParOf" srcId="{08596617-EE9B-449D-855A-8D045A400229}" destId="{7943A100-E4C4-48F7-94EC-3084986FDCE7}" srcOrd="1" destOrd="0" presId="urn:microsoft.com/office/officeart/2005/8/layout/StepDownProcess"/>
    <dgm:cxn modelId="{E2D17680-B4DB-495D-A94C-3C9FFD246B93}" type="presParOf" srcId="{08596617-EE9B-449D-855A-8D045A400229}" destId="{09C3C488-9816-4672-AEFD-47582AD37AE7}" srcOrd="2" destOrd="0" presId="urn:microsoft.com/office/officeart/2005/8/layout/StepDownProcess"/>
    <dgm:cxn modelId="{E18B243E-8435-48BC-9E57-BCB07456ACD8}" type="presParOf" srcId="{AD84A2CE-D047-41F5-98C0-0DF27E257C62}" destId="{6E1C4421-E6AD-41E3-A595-7EAB934F90DC}" srcOrd="1" destOrd="0" presId="urn:microsoft.com/office/officeart/2005/8/layout/StepDownProcess"/>
    <dgm:cxn modelId="{E4B8A42C-93ED-4B98-93DF-F85745C9644B}" type="presParOf" srcId="{AD84A2CE-D047-41F5-98C0-0DF27E257C62}" destId="{4E4412AA-67DD-407A-9356-AF5D0C851ADF}" srcOrd="2" destOrd="0" presId="urn:microsoft.com/office/officeart/2005/8/layout/StepDownProcess"/>
    <dgm:cxn modelId="{CC17D725-5340-4FC5-8E86-222F3913E654}" type="presParOf" srcId="{4E4412AA-67DD-407A-9356-AF5D0C851ADF}" destId="{B584D592-5ED2-43D6-9876-D16304D1B69E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2F2A41A-5751-4E9C-A5C9-EACB349252FB}" type="doc">
      <dgm:prSet loTypeId="urn:microsoft.com/office/officeart/2009/3/layout/DescendingProcess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it-IT"/>
        </a:p>
      </dgm:t>
    </dgm:pt>
    <dgm:pt modelId="{2B6D719E-D5A3-4001-8EE7-5A025FF650F6}">
      <dgm:prSet custT="1"/>
      <dgm:spPr/>
      <dgm:t>
        <a:bodyPr/>
        <a:lstStyle/>
        <a:p>
          <a:r>
            <a:rPr lang="it-IT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Bioriassorbibili</a:t>
          </a:r>
          <a:endParaRPr lang="it-IT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3CA27-DB4E-42AE-B25B-08BF8E62F9A9}" type="parTrans" cxnId="{80AE2968-E790-48C1-9D19-B36CA8B0F7EA}">
      <dgm:prSet/>
      <dgm:spPr/>
      <dgm:t>
        <a:bodyPr/>
        <a:lstStyle/>
        <a:p>
          <a:endParaRPr lang="it-IT"/>
        </a:p>
      </dgm:t>
    </dgm:pt>
    <dgm:pt modelId="{D3871FE2-1813-4098-9E4D-C9A96598E5EE}" type="sibTrans" cxnId="{80AE2968-E790-48C1-9D19-B36CA8B0F7EA}">
      <dgm:prSet/>
      <dgm:spPr/>
      <dgm:t>
        <a:bodyPr/>
        <a:lstStyle/>
        <a:p>
          <a:endParaRPr lang="it-IT"/>
        </a:p>
      </dgm:t>
    </dgm:pt>
    <dgm:pt modelId="{A1CA1C33-FA79-44D6-A604-38CE8C881209}">
      <dgm:prSet custT="1"/>
      <dgm:spPr/>
      <dgm:t>
        <a:bodyPr/>
        <a:lstStyle/>
        <a:p>
          <a:r>
            <a:rPr lang="it-IT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Biocompatibili</a:t>
          </a:r>
        </a:p>
      </dgm:t>
    </dgm:pt>
    <dgm:pt modelId="{2E682A79-3BA7-4B1D-A46C-FB93BA54F2D9}" type="parTrans" cxnId="{18DF90FC-26B0-4E2A-BF0A-B8F817B761A0}">
      <dgm:prSet/>
      <dgm:spPr/>
      <dgm:t>
        <a:bodyPr/>
        <a:lstStyle/>
        <a:p>
          <a:endParaRPr lang="it-IT"/>
        </a:p>
      </dgm:t>
    </dgm:pt>
    <dgm:pt modelId="{27B622C3-9963-4FB7-A9B3-8DC14FB3B8AC}" type="sibTrans" cxnId="{18DF90FC-26B0-4E2A-BF0A-B8F817B761A0}">
      <dgm:prSet/>
      <dgm:spPr/>
      <dgm:t>
        <a:bodyPr/>
        <a:lstStyle/>
        <a:p>
          <a:endParaRPr lang="it-IT"/>
        </a:p>
      </dgm:t>
    </dgm:pt>
    <dgm:pt modelId="{4842882E-8879-4138-943E-ECA7751AB520}">
      <dgm:prSet custT="1"/>
      <dgm:spPr/>
      <dgm:t>
        <a:bodyPr/>
        <a:lstStyle/>
        <a:p>
          <a:r>
            <a:rPr lang="it-IT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Biodegradabili</a:t>
          </a:r>
        </a:p>
      </dgm:t>
    </dgm:pt>
    <dgm:pt modelId="{54C7EED3-CA6A-418F-8292-2DE761FA2E4D}" type="parTrans" cxnId="{9A3236DB-28F0-4AEF-9347-C2B053D9EA9C}">
      <dgm:prSet/>
      <dgm:spPr/>
      <dgm:t>
        <a:bodyPr/>
        <a:lstStyle/>
        <a:p>
          <a:endParaRPr lang="it-IT"/>
        </a:p>
      </dgm:t>
    </dgm:pt>
    <dgm:pt modelId="{8A15DDC2-D162-4342-97D0-22592B534533}" type="sibTrans" cxnId="{9A3236DB-28F0-4AEF-9347-C2B053D9EA9C}">
      <dgm:prSet/>
      <dgm:spPr/>
      <dgm:t>
        <a:bodyPr/>
        <a:lstStyle/>
        <a:p>
          <a:endParaRPr lang="it-IT"/>
        </a:p>
      </dgm:t>
    </dgm:pt>
    <dgm:pt modelId="{BF0F9E55-D9C7-4760-B41E-5989DF082B62}">
      <dgm:prSet custT="1"/>
      <dgm:spPr/>
      <dgm:t>
        <a:bodyPr/>
        <a:lstStyle/>
        <a:p>
          <a:r>
            <a:rPr lang="it-IT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Di piccolo calibro (</a:t>
          </a: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φ</a:t>
          </a:r>
          <a:r>
            <a:rPr lang="it-IT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i = 2mm)</a:t>
          </a:r>
        </a:p>
      </dgm:t>
    </dgm:pt>
    <dgm:pt modelId="{AD6CCEB3-0DA0-455B-8242-97C3FC604869}" type="parTrans" cxnId="{CCF23BC2-D204-4752-8CDB-F0B4CE529A91}">
      <dgm:prSet/>
      <dgm:spPr/>
      <dgm:t>
        <a:bodyPr/>
        <a:lstStyle/>
        <a:p>
          <a:endParaRPr lang="it-IT"/>
        </a:p>
      </dgm:t>
    </dgm:pt>
    <dgm:pt modelId="{A5E6F9AE-660F-47DA-BD9D-C3DD8665DD4F}" type="sibTrans" cxnId="{CCF23BC2-D204-4752-8CDB-F0B4CE529A91}">
      <dgm:prSet/>
      <dgm:spPr/>
      <dgm:t>
        <a:bodyPr/>
        <a:lstStyle/>
        <a:p>
          <a:endParaRPr lang="it-IT"/>
        </a:p>
      </dgm:t>
    </dgm:pt>
    <dgm:pt modelId="{36963FAD-274A-4EC3-82D0-E273F6FCC8A9}">
      <dgm:prSet custT="1"/>
      <dgm:spPr/>
      <dgm:t>
        <a:bodyPr/>
        <a:lstStyle/>
        <a:p>
          <a:r>
            <a:rPr lang="it-IT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Ingegnerizzate </a:t>
          </a:r>
        </a:p>
      </dgm:t>
    </dgm:pt>
    <dgm:pt modelId="{5D9D3C41-1EAC-4486-A750-3702472208CE}" type="parTrans" cxnId="{8CAE5E02-DD91-406C-821F-46E350262374}">
      <dgm:prSet/>
      <dgm:spPr/>
      <dgm:t>
        <a:bodyPr/>
        <a:lstStyle/>
        <a:p>
          <a:endParaRPr lang="it-IT"/>
        </a:p>
      </dgm:t>
    </dgm:pt>
    <dgm:pt modelId="{82F6BBE5-1392-4999-87E0-E7EAD1A04F46}" type="sibTrans" cxnId="{8CAE5E02-DD91-406C-821F-46E350262374}">
      <dgm:prSet/>
      <dgm:spPr/>
      <dgm:t>
        <a:bodyPr/>
        <a:lstStyle/>
        <a:p>
          <a:endParaRPr lang="it-IT"/>
        </a:p>
      </dgm:t>
    </dgm:pt>
    <dgm:pt modelId="{CCE5ED58-ACD9-42C4-9215-82A6DB57CE2C}">
      <dgm:prSet custT="1"/>
      <dgm:spPr/>
      <dgm:t>
        <a:bodyPr/>
        <a:lstStyle/>
        <a:p>
          <a:r>
            <a:rPr lang="it-IT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Tramite processi di simulazione in bioreattore</a:t>
          </a:r>
        </a:p>
      </dgm:t>
    </dgm:pt>
    <dgm:pt modelId="{EB85273A-AFA3-495C-A3A6-96EDCE53EE36}" type="parTrans" cxnId="{4EAC7226-B3BB-412A-A4C8-BF0DBC08FC76}">
      <dgm:prSet/>
      <dgm:spPr/>
      <dgm:t>
        <a:bodyPr/>
        <a:lstStyle/>
        <a:p>
          <a:endParaRPr lang="it-IT"/>
        </a:p>
      </dgm:t>
    </dgm:pt>
    <dgm:pt modelId="{B431FA8B-73C8-4AF1-A5E2-1545B3042F5B}" type="sibTrans" cxnId="{4EAC7226-B3BB-412A-A4C8-BF0DBC08FC76}">
      <dgm:prSet/>
      <dgm:spPr/>
      <dgm:t>
        <a:bodyPr/>
        <a:lstStyle/>
        <a:p>
          <a:endParaRPr lang="it-IT"/>
        </a:p>
      </dgm:t>
    </dgm:pt>
    <dgm:pt modelId="{89DAA2EF-5141-49B2-8366-BB1AEAF8117C}">
      <dgm:prSet custT="1"/>
      <dgm:spPr/>
      <dgm:t>
        <a:bodyPr/>
        <a:lstStyle/>
        <a:p>
          <a:r>
            <a:rPr lang="it-IT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Modellazione matematica</a:t>
          </a:r>
        </a:p>
      </dgm:t>
    </dgm:pt>
    <dgm:pt modelId="{B148EA80-0E58-4C6F-9125-6BF293AC284A}" type="parTrans" cxnId="{72814D58-32B4-47BC-851E-F3ED15F8880C}">
      <dgm:prSet/>
      <dgm:spPr/>
      <dgm:t>
        <a:bodyPr/>
        <a:lstStyle/>
        <a:p>
          <a:endParaRPr lang="it-IT"/>
        </a:p>
      </dgm:t>
    </dgm:pt>
    <dgm:pt modelId="{61D95105-82B4-4038-9BD2-416ECDD51594}" type="sibTrans" cxnId="{72814D58-32B4-47BC-851E-F3ED15F8880C}">
      <dgm:prSet/>
      <dgm:spPr/>
      <dgm:t>
        <a:bodyPr/>
        <a:lstStyle/>
        <a:p>
          <a:endParaRPr lang="it-IT"/>
        </a:p>
      </dgm:t>
    </dgm:pt>
    <dgm:pt modelId="{DDA66F76-EF77-4946-84A7-8253056A0793}" type="pres">
      <dgm:prSet presAssocID="{22F2A41A-5751-4E9C-A5C9-EACB349252FB}" presName="Name0" presStyleCnt="0">
        <dgm:presLayoutVars>
          <dgm:chMax val="7"/>
          <dgm:chPref val="5"/>
        </dgm:presLayoutVars>
      </dgm:prSet>
      <dgm:spPr/>
    </dgm:pt>
    <dgm:pt modelId="{D5BBF21B-2353-41BC-BD9A-08015E5B8947}" type="pres">
      <dgm:prSet presAssocID="{22F2A41A-5751-4E9C-A5C9-EACB349252FB}" presName="arrowNode" presStyleLbl="node1" presStyleIdx="0" presStyleCnt="1"/>
      <dgm:spPr/>
    </dgm:pt>
    <dgm:pt modelId="{4939C148-627F-4E4B-A843-08D6C7E45D72}" type="pres">
      <dgm:prSet presAssocID="{2B6D719E-D5A3-4001-8EE7-5A025FF650F6}" presName="txNode1" presStyleLbl="revTx" presStyleIdx="0" presStyleCnt="7">
        <dgm:presLayoutVars>
          <dgm:bulletEnabled val="1"/>
        </dgm:presLayoutVars>
      </dgm:prSet>
      <dgm:spPr/>
    </dgm:pt>
    <dgm:pt modelId="{CF0EA5D9-D8F7-4A2A-8DFF-DB4FEF56916F}" type="pres">
      <dgm:prSet presAssocID="{A1CA1C33-FA79-44D6-A604-38CE8C881209}" presName="txNode2" presStyleLbl="revTx" presStyleIdx="1" presStyleCnt="7">
        <dgm:presLayoutVars>
          <dgm:bulletEnabled val="1"/>
        </dgm:presLayoutVars>
      </dgm:prSet>
      <dgm:spPr/>
    </dgm:pt>
    <dgm:pt modelId="{B30022BC-5B9B-4AB3-8C83-F969546BCEBD}" type="pres">
      <dgm:prSet presAssocID="{27B622C3-9963-4FB7-A9B3-8DC14FB3B8AC}" presName="dotNode2" presStyleCnt="0"/>
      <dgm:spPr/>
    </dgm:pt>
    <dgm:pt modelId="{FD386631-B5FA-4341-9BCD-8E3963ECCA84}" type="pres">
      <dgm:prSet presAssocID="{27B622C3-9963-4FB7-A9B3-8DC14FB3B8AC}" presName="dotRepeatNode" presStyleLbl="fgShp" presStyleIdx="0" presStyleCnt="5"/>
      <dgm:spPr/>
    </dgm:pt>
    <dgm:pt modelId="{3C6FEA57-ABD9-4D7E-8D81-392B46E7DA00}" type="pres">
      <dgm:prSet presAssocID="{4842882E-8879-4138-943E-ECA7751AB520}" presName="txNode3" presStyleLbl="revTx" presStyleIdx="2" presStyleCnt="7">
        <dgm:presLayoutVars>
          <dgm:bulletEnabled val="1"/>
        </dgm:presLayoutVars>
      </dgm:prSet>
      <dgm:spPr/>
    </dgm:pt>
    <dgm:pt modelId="{0C45E067-7CF3-40D9-8CBA-F27C8E7282FD}" type="pres">
      <dgm:prSet presAssocID="{8A15DDC2-D162-4342-97D0-22592B534533}" presName="dotNode3" presStyleCnt="0"/>
      <dgm:spPr/>
    </dgm:pt>
    <dgm:pt modelId="{A7CA75B5-67CE-447A-BABA-329B574AC8F3}" type="pres">
      <dgm:prSet presAssocID="{8A15DDC2-D162-4342-97D0-22592B534533}" presName="dotRepeatNode" presStyleLbl="fgShp" presStyleIdx="1" presStyleCnt="5"/>
      <dgm:spPr/>
    </dgm:pt>
    <dgm:pt modelId="{C7E7FCB2-AB0C-47BA-AE9F-FEA470F53E3E}" type="pres">
      <dgm:prSet presAssocID="{BF0F9E55-D9C7-4760-B41E-5989DF082B62}" presName="txNode4" presStyleLbl="revTx" presStyleIdx="3" presStyleCnt="7" custScaleX="169449" custLinFactNeighborX="25816" custLinFactNeighborY="9503">
        <dgm:presLayoutVars>
          <dgm:bulletEnabled val="1"/>
        </dgm:presLayoutVars>
      </dgm:prSet>
      <dgm:spPr/>
    </dgm:pt>
    <dgm:pt modelId="{C3EC694A-924D-4013-A22C-7A050CB875D2}" type="pres">
      <dgm:prSet presAssocID="{A5E6F9AE-660F-47DA-BD9D-C3DD8665DD4F}" presName="dotNode4" presStyleCnt="0"/>
      <dgm:spPr/>
    </dgm:pt>
    <dgm:pt modelId="{9B36B47E-42B9-4A83-9B06-F43969775D06}" type="pres">
      <dgm:prSet presAssocID="{A5E6F9AE-660F-47DA-BD9D-C3DD8665DD4F}" presName="dotRepeatNode" presStyleLbl="fgShp" presStyleIdx="2" presStyleCnt="5"/>
      <dgm:spPr/>
    </dgm:pt>
    <dgm:pt modelId="{4EEFE29B-CEA8-4544-B860-2CA0304F3BD4}" type="pres">
      <dgm:prSet presAssocID="{36963FAD-274A-4EC3-82D0-E273F6FCC8A9}" presName="txNode5" presStyleLbl="revTx" presStyleIdx="4" presStyleCnt="7" custLinFactNeighborX="2241" custLinFactNeighborY="40500">
        <dgm:presLayoutVars>
          <dgm:bulletEnabled val="1"/>
        </dgm:presLayoutVars>
      </dgm:prSet>
      <dgm:spPr/>
    </dgm:pt>
    <dgm:pt modelId="{867CEA74-EE50-4433-A7FB-423E69F9C331}" type="pres">
      <dgm:prSet presAssocID="{82F6BBE5-1392-4999-87E0-E7EAD1A04F46}" presName="dotNode5" presStyleCnt="0"/>
      <dgm:spPr/>
    </dgm:pt>
    <dgm:pt modelId="{39EF729F-295F-46D5-BF92-FB719F1E337E}" type="pres">
      <dgm:prSet presAssocID="{82F6BBE5-1392-4999-87E0-E7EAD1A04F46}" presName="dotRepeatNode" presStyleLbl="fgShp" presStyleIdx="3" presStyleCnt="5"/>
      <dgm:spPr/>
    </dgm:pt>
    <dgm:pt modelId="{66115570-6438-485E-A60F-7240DFE6367E}" type="pres">
      <dgm:prSet presAssocID="{CCE5ED58-ACD9-42C4-9215-82A6DB57CE2C}" presName="txNode6" presStyleLbl="revTx" presStyleIdx="5" presStyleCnt="7" custScaleX="192962" custLinFactNeighborX="53629" custLinFactNeighborY="-20616">
        <dgm:presLayoutVars>
          <dgm:bulletEnabled val="1"/>
        </dgm:presLayoutVars>
      </dgm:prSet>
      <dgm:spPr/>
    </dgm:pt>
    <dgm:pt modelId="{6B1359F4-2E52-4BF0-9BA0-E7868950EA59}" type="pres">
      <dgm:prSet presAssocID="{B431FA8B-73C8-4AF1-A5E2-1545B3042F5B}" presName="dotNode6" presStyleCnt="0"/>
      <dgm:spPr/>
    </dgm:pt>
    <dgm:pt modelId="{B7A527AE-E929-485D-A0DF-788C8EFC58EA}" type="pres">
      <dgm:prSet presAssocID="{B431FA8B-73C8-4AF1-A5E2-1545B3042F5B}" presName="dotRepeatNode" presStyleLbl="fgShp" presStyleIdx="4" presStyleCnt="5"/>
      <dgm:spPr/>
    </dgm:pt>
    <dgm:pt modelId="{6F699569-0727-49CF-B483-18181760238A}" type="pres">
      <dgm:prSet presAssocID="{89DAA2EF-5141-49B2-8366-BB1AEAF8117C}" presName="txNode7" presStyleLbl="revTx" presStyleIdx="6" presStyleCnt="7" custScaleY="63190" custLinFactNeighborX="1435" custLinFactNeighborY="0">
        <dgm:presLayoutVars>
          <dgm:bulletEnabled val="1"/>
        </dgm:presLayoutVars>
      </dgm:prSet>
      <dgm:spPr/>
    </dgm:pt>
  </dgm:ptLst>
  <dgm:cxnLst>
    <dgm:cxn modelId="{8CAE5E02-DD91-406C-821F-46E350262374}" srcId="{22F2A41A-5751-4E9C-A5C9-EACB349252FB}" destId="{36963FAD-274A-4EC3-82D0-E273F6FCC8A9}" srcOrd="4" destOrd="0" parTransId="{5D9D3C41-1EAC-4486-A750-3702472208CE}" sibTransId="{82F6BBE5-1392-4999-87E0-E7EAD1A04F46}"/>
    <dgm:cxn modelId="{E5C8ED09-A360-47EA-88E3-40B0C05DB670}" type="presOf" srcId="{BF0F9E55-D9C7-4760-B41E-5989DF082B62}" destId="{C7E7FCB2-AB0C-47BA-AE9F-FEA470F53E3E}" srcOrd="0" destOrd="0" presId="urn:microsoft.com/office/officeart/2009/3/layout/DescendingProcess"/>
    <dgm:cxn modelId="{E1D32C0F-FE06-462C-92F7-C32589CB3E45}" type="presOf" srcId="{89DAA2EF-5141-49B2-8366-BB1AEAF8117C}" destId="{6F699569-0727-49CF-B483-18181760238A}" srcOrd="0" destOrd="0" presId="urn:microsoft.com/office/officeart/2009/3/layout/DescendingProcess"/>
    <dgm:cxn modelId="{4EAC7226-B3BB-412A-A4C8-BF0DBC08FC76}" srcId="{22F2A41A-5751-4E9C-A5C9-EACB349252FB}" destId="{CCE5ED58-ACD9-42C4-9215-82A6DB57CE2C}" srcOrd="5" destOrd="0" parTransId="{EB85273A-AFA3-495C-A3A6-96EDCE53EE36}" sibTransId="{B431FA8B-73C8-4AF1-A5E2-1545B3042F5B}"/>
    <dgm:cxn modelId="{F3DF672A-D679-4BFD-90F8-99C4B49B6B05}" type="presOf" srcId="{B431FA8B-73C8-4AF1-A5E2-1545B3042F5B}" destId="{B7A527AE-E929-485D-A0DF-788C8EFC58EA}" srcOrd="0" destOrd="0" presId="urn:microsoft.com/office/officeart/2009/3/layout/DescendingProcess"/>
    <dgm:cxn modelId="{3ED90E37-A973-4B97-BA57-B93AF55A2EBD}" type="presOf" srcId="{CCE5ED58-ACD9-42C4-9215-82A6DB57CE2C}" destId="{66115570-6438-485E-A60F-7240DFE6367E}" srcOrd="0" destOrd="0" presId="urn:microsoft.com/office/officeart/2009/3/layout/DescendingProcess"/>
    <dgm:cxn modelId="{80AE2968-E790-48C1-9D19-B36CA8B0F7EA}" srcId="{22F2A41A-5751-4E9C-A5C9-EACB349252FB}" destId="{2B6D719E-D5A3-4001-8EE7-5A025FF650F6}" srcOrd="0" destOrd="0" parTransId="{3A03CA27-DB4E-42AE-B25B-08BF8E62F9A9}" sibTransId="{D3871FE2-1813-4098-9E4D-C9A96598E5EE}"/>
    <dgm:cxn modelId="{D7EDA868-AE66-4A36-BCDF-3C85D19AC4DF}" type="presOf" srcId="{4842882E-8879-4138-943E-ECA7751AB520}" destId="{3C6FEA57-ABD9-4D7E-8D81-392B46E7DA00}" srcOrd="0" destOrd="0" presId="urn:microsoft.com/office/officeart/2009/3/layout/DescendingProcess"/>
    <dgm:cxn modelId="{245F2B4E-1B7A-4980-8137-972D7E51E90F}" type="presOf" srcId="{A1CA1C33-FA79-44D6-A604-38CE8C881209}" destId="{CF0EA5D9-D8F7-4A2A-8DFF-DB4FEF56916F}" srcOrd="0" destOrd="0" presId="urn:microsoft.com/office/officeart/2009/3/layout/DescendingProcess"/>
    <dgm:cxn modelId="{72814D58-32B4-47BC-851E-F3ED15F8880C}" srcId="{22F2A41A-5751-4E9C-A5C9-EACB349252FB}" destId="{89DAA2EF-5141-49B2-8366-BB1AEAF8117C}" srcOrd="6" destOrd="0" parTransId="{B148EA80-0E58-4C6F-9125-6BF293AC284A}" sibTransId="{61D95105-82B4-4038-9BD2-416ECDD51594}"/>
    <dgm:cxn modelId="{6A137A83-6AAF-46D6-B269-8306BC9A4869}" type="presOf" srcId="{A5E6F9AE-660F-47DA-BD9D-C3DD8665DD4F}" destId="{9B36B47E-42B9-4A83-9B06-F43969775D06}" srcOrd="0" destOrd="0" presId="urn:microsoft.com/office/officeart/2009/3/layout/DescendingProcess"/>
    <dgm:cxn modelId="{1B9F9D84-F6C4-4E0F-8F27-B03E09F3053D}" type="presOf" srcId="{8A15DDC2-D162-4342-97D0-22592B534533}" destId="{A7CA75B5-67CE-447A-BABA-329B574AC8F3}" srcOrd="0" destOrd="0" presId="urn:microsoft.com/office/officeart/2009/3/layout/DescendingProcess"/>
    <dgm:cxn modelId="{18B7CB8E-45DA-4C19-B0A9-7AADE67A6D7C}" type="presOf" srcId="{27B622C3-9963-4FB7-A9B3-8DC14FB3B8AC}" destId="{FD386631-B5FA-4341-9BCD-8E3963ECCA84}" srcOrd="0" destOrd="0" presId="urn:microsoft.com/office/officeart/2009/3/layout/DescendingProcess"/>
    <dgm:cxn modelId="{B3A212A1-75FC-4361-BFA1-FF1ABA6BF976}" type="presOf" srcId="{36963FAD-274A-4EC3-82D0-E273F6FCC8A9}" destId="{4EEFE29B-CEA8-4544-B860-2CA0304F3BD4}" srcOrd="0" destOrd="0" presId="urn:microsoft.com/office/officeart/2009/3/layout/DescendingProcess"/>
    <dgm:cxn modelId="{271514BC-12B4-47E4-AD5A-AE23F05A4E10}" type="presOf" srcId="{22F2A41A-5751-4E9C-A5C9-EACB349252FB}" destId="{DDA66F76-EF77-4946-84A7-8253056A0793}" srcOrd="0" destOrd="0" presId="urn:microsoft.com/office/officeart/2009/3/layout/DescendingProcess"/>
    <dgm:cxn modelId="{CCF23BC2-D204-4752-8CDB-F0B4CE529A91}" srcId="{22F2A41A-5751-4E9C-A5C9-EACB349252FB}" destId="{BF0F9E55-D9C7-4760-B41E-5989DF082B62}" srcOrd="3" destOrd="0" parTransId="{AD6CCEB3-0DA0-455B-8242-97C3FC604869}" sibTransId="{A5E6F9AE-660F-47DA-BD9D-C3DD8665DD4F}"/>
    <dgm:cxn modelId="{BF574CCB-127B-405F-A1D2-7A1EFDC0EE42}" type="presOf" srcId="{82F6BBE5-1392-4999-87E0-E7EAD1A04F46}" destId="{39EF729F-295F-46D5-BF92-FB719F1E337E}" srcOrd="0" destOrd="0" presId="urn:microsoft.com/office/officeart/2009/3/layout/DescendingProcess"/>
    <dgm:cxn modelId="{573054D3-4991-4457-A90C-23B97258F7D6}" type="presOf" srcId="{2B6D719E-D5A3-4001-8EE7-5A025FF650F6}" destId="{4939C148-627F-4E4B-A843-08D6C7E45D72}" srcOrd="0" destOrd="0" presId="urn:microsoft.com/office/officeart/2009/3/layout/DescendingProcess"/>
    <dgm:cxn modelId="{9A3236DB-28F0-4AEF-9347-C2B053D9EA9C}" srcId="{22F2A41A-5751-4E9C-A5C9-EACB349252FB}" destId="{4842882E-8879-4138-943E-ECA7751AB520}" srcOrd="2" destOrd="0" parTransId="{54C7EED3-CA6A-418F-8292-2DE761FA2E4D}" sibTransId="{8A15DDC2-D162-4342-97D0-22592B534533}"/>
    <dgm:cxn modelId="{18DF90FC-26B0-4E2A-BF0A-B8F817B761A0}" srcId="{22F2A41A-5751-4E9C-A5C9-EACB349252FB}" destId="{A1CA1C33-FA79-44D6-A604-38CE8C881209}" srcOrd="1" destOrd="0" parTransId="{2E682A79-3BA7-4B1D-A46C-FB93BA54F2D9}" sibTransId="{27B622C3-9963-4FB7-A9B3-8DC14FB3B8AC}"/>
    <dgm:cxn modelId="{17FA519E-BE62-4C4B-AD13-B3D2A64538AE}" type="presParOf" srcId="{DDA66F76-EF77-4946-84A7-8253056A0793}" destId="{D5BBF21B-2353-41BC-BD9A-08015E5B8947}" srcOrd="0" destOrd="0" presId="urn:microsoft.com/office/officeart/2009/3/layout/DescendingProcess"/>
    <dgm:cxn modelId="{33DCCF49-E64C-42FE-971D-6DCE196B6F18}" type="presParOf" srcId="{DDA66F76-EF77-4946-84A7-8253056A0793}" destId="{4939C148-627F-4E4B-A843-08D6C7E45D72}" srcOrd="1" destOrd="0" presId="urn:microsoft.com/office/officeart/2009/3/layout/DescendingProcess"/>
    <dgm:cxn modelId="{4A5CA4EF-AD70-4A04-8AC4-5983744415F1}" type="presParOf" srcId="{DDA66F76-EF77-4946-84A7-8253056A0793}" destId="{CF0EA5D9-D8F7-4A2A-8DFF-DB4FEF56916F}" srcOrd="2" destOrd="0" presId="urn:microsoft.com/office/officeart/2009/3/layout/DescendingProcess"/>
    <dgm:cxn modelId="{3167CB79-A834-411F-9C2F-9405D8555644}" type="presParOf" srcId="{DDA66F76-EF77-4946-84A7-8253056A0793}" destId="{B30022BC-5B9B-4AB3-8C83-F969546BCEBD}" srcOrd="3" destOrd="0" presId="urn:microsoft.com/office/officeart/2009/3/layout/DescendingProcess"/>
    <dgm:cxn modelId="{E7331827-0AEA-45EF-9483-35EB72AE6FD6}" type="presParOf" srcId="{B30022BC-5B9B-4AB3-8C83-F969546BCEBD}" destId="{FD386631-B5FA-4341-9BCD-8E3963ECCA84}" srcOrd="0" destOrd="0" presId="urn:microsoft.com/office/officeart/2009/3/layout/DescendingProcess"/>
    <dgm:cxn modelId="{887DD16F-A8D8-4DBA-A47C-08601AC343D1}" type="presParOf" srcId="{DDA66F76-EF77-4946-84A7-8253056A0793}" destId="{3C6FEA57-ABD9-4D7E-8D81-392B46E7DA00}" srcOrd="4" destOrd="0" presId="urn:microsoft.com/office/officeart/2009/3/layout/DescendingProcess"/>
    <dgm:cxn modelId="{59812B7A-8DE4-42FE-9F83-D5DC67D8D798}" type="presParOf" srcId="{DDA66F76-EF77-4946-84A7-8253056A0793}" destId="{0C45E067-7CF3-40D9-8CBA-F27C8E7282FD}" srcOrd="5" destOrd="0" presId="urn:microsoft.com/office/officeart/2009/3/layout/DescendingProcess"/>
    <dgm:cxn modelId="{0870897D-B8BD-4903-BE8A-1C0F29D0ED82}" type="presParOf" srcId="{0C45E067-7CF3-40D9-8CBA-F27C8E7282FD}" destId="{A7CA75B5-67CE-447A-BABA-329B574AC8F3}" srcOrd="0" destOrd="0" presId="urn:microsoft.com/office/officeart/2009/3/layout/DescendingProcess"/>
    <dgm:cxn modelId="{BE29915E-4C00-45A8-9BDE-539EFD8E3AE2}" type="presParOf" srcId="{DDA66F76-EF77-4946-84A7-8253056A0793}" destId="{C7E7FCB2-AB0C-47BA-AE9F-FEA470F53E3E}" srcOrd="6" destOrd="0" presId="urn:microsoft.com/office/officeart/2009/3/layout/DescendingProcess"/>
    <dgm:cxn modelId="{A36347BF-7CB7-4292-927C-B9DF3C30141D}" type="presParOf" srcId="{DDA66F76-EF77-4946-84A7-8253056A0793}" destId="{C3EC694A-924D-4013-A22C-7A050CB875D2}" srcOrd="7" destOrd="0" presId="urn:microsoft.com/office/officeart/2009/3/layout/DescendingProcess"/>
    <dgm:cxn modelId="{5024B976-38A0-4E1C-AC95-155634F57834}" type="presParOf" srcId="{C3EC694A-924D-4013-A22C-7A050CB875D2}" destId="{9B36B47E-42B9-4A83-9B06-F43969775D06}" srcOrd="0" destOrd="0" presId="urn:microsoft.com/office/officeart/2009/3/layout/DescendingProcess"/>
    <dgm:cxn modelId="{54D1F357-35AB-41E8-A96C-1CD464BE025B}" type="presParOf" srcId="{DDA66F76-EF77-4946-84A7-8253056A0793}" destId="{4EEFE29B-CEA8-4544-B860-2CA0304F3BD4}" srcOrd="8" destOrd="0" presId="urn:microsoft.com/office/officeart/2009/3/layout/DescendingProcess"/>
    <dgm:cxn modelId="{70DBFFAE-D85A-4046-81DB-A925A8B89CE2}" type="presParOf" srcId="{DDA66F76-EF77-4946-84A7-8253056A0793}" destId="{867CEA74-EE50-4433-A7FB-423E69F9C331}" srcOrd="9" destOrd="0" presId="urn:microsoft.com/office/officeart/2009/3/layout/DescendingProcess"/>
    <dgm:cxn modelId="{8F7BF069-F1DE-47BF-AFAB-A727272F1F1E}" type="presParOf" srcId="{867CEA74-EE50-4433-A7FB-423E69F9C331}" destId="{39EF729F-295F-46D5-BF92-FB719F1E337E}" srcOrd="0" destOrd="0" presId="urn:microsoft.com/office/officeart/2009/3/layout/DescendingProcess"/>
    <dgm:cxn modelId="{B6E8C9D1-09BF-40AF-8B92-4BBF162B20D3}" type="presParOf" srcId="{DDA66F76-EF77-4946-84A7-8253056A0793}" destId="{66115570-6438-485E-A60F-7240DFE6367E}" srcOrd="10" destOrd="0" presId="urn:microsoft.com/office/officeart/2009/3/layout/DescendingProcess"/>
    <dgm:cxn modelId="{111D1022-5F4F-4061-81C5-575865C145E4}" type="presParOf" srcId="{DDA66F76-EF77-4946-84A7-8253056A0793}" destId="{6B1359F4-2E52-4BF0-9BA0-E7868950EA59}" srcOrd="11" destOrd="0" presId="urn:microsoft.com/office/officeart/2009/3/layout/DescendingProcess"/>
    <dgm:cxn modelId="{DA8204C0-6A98-4D03-9F71-0D0F1326F554}" type="presParOf" srcId="{6B1359F4-2E52-4BF0-9BA0-E7868950EA59}" destId="{B7A527AE-E929-485D-A0DF-788C8EFC58EA}" srcOrd="0" destOrd="0" presId="urn:microsoft.com/office/officeart/2009/3/layout/DescendingProcess"/>
    <dgm:cxn modelId="{6AC4F883-E5AE-47E0-B553-F08EF60D5BFE}" type="presParOf" srcId="{DDA66F76-EF77-4946-84A7-8253056A0793}" destId="{6F699569-0727-49CF-B483-18181760238A}" srcOrd="1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6DC025A-9DF5-404F-98C6-261A08A318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83EEC66-E4DD-40AE-A77E-06A628ED6C6D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L’obiettivo principale di questa tesi è quello di realizzare </a:t>
          </a:r>
          <a:r>
            <a:rPr lang="it-IT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bioprotesi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vascolari di piccolo calibro</a:t>
          </a:r>
        </a:p>
      </dgm:t>
    </dgm:pt>
    <dgm:pt modelId="{C1D210D4-1E5C-41D6-AEE9-39BFA2DA1F25}" type="parTrans" cxnId="{532C5FB8-BF2B-4492-A363-0117C520FEB0}">
      <dgm:prSet/>
      <dgm:spPr/>
      <dgm:t>
        <a:bodyPr/>
        <a:lstStyle/>
        <a:p>
          <a:endParaRPr lang="it-IT"/>
        </a:p>
      </dgm:t>
    </dgm:pt>
    <dgm:pt modelId="{E37875ED-49F9-4555-8D2D-3031B5A7608B}" type="sibTrans" cxnId="{532C5FB8-BF2B-4492-A363-0117C520FEB0}">
      <dgm:prSet/>
      <dgm:spPr/>
      <dgm:t>
        <a:bodyPr/>
        <a:lstStyle/>
        <a:p>
          <a:endParaRPr lang="it-IT"/>
        </a:p>
      </dgm:t>
    </dgm:pt>
    <dgm:pt modelId="{338F1093-53B1-4966-8992-14132C50C83A}" type="pres">
      <dgm:prSet presAssocID="{86DC025A-9DF5-404F-98C6-261A08A318DA}" presName="linear" presStyleCnt="0">
        <dgm:presLayoutVars>
          <dgm:animLvl val="lvl"/>
          <dgm:resizeHandles val="exact"/>
        </dgm:presLayoutVars>
      </dgm:prSet>
      <dgm:spPr/>
    </dgm:pt>
    <dgm:pt modelId="{898627A6-3F94-4E3E-B1B3-00A7F7CA45BC}" type="pres">
      <dgm:prSet presAssocID="{783EEC66-E4DD-40AE-A77E-06A628ED6C6D}" presName="parentText" presStyleLbl="node1" presStyleIdx="0" presStyleCnt="1" custScaleY="523901" custLinFactNeighborX="2068" custLinFactNeighborY="10557">
        <dgm:presLayoutVars>
          <dgm:chMax val="0"/>
          <dgm:bulletEnabled val="1"/>
        </dgm:presLayoutVars>
      </dgm:prSet>
      <dgm:spPr/>
    </dgm:pt>
  </dgm:ptLst>
  <dgm:cxnLst>
    <dgm:cxn modelId="{532C5FB8-BF2B-4492-A363-0117C520FEB0}" srcId="{86DC025A-9DF5-404F-98C6-261A08A318DA}" destId="{783EEC66-E4DD-40AE-A77E-06A628ED6C6D}" srcOrd="0" destOrd="0" parTransId="{C1D210D4-1E5C-41D6-AEE9-39BFA2DA1F25}" sibTransId="{E37875ED-49F9-4555-8D2D-3031B5A7608B}"/>
    <dgm:cxn modelId="{C97A6AC4-51F7-40CB-94F2-AE3CE52FE99F}" type="presOf" srcId="{86DC025A-9DF5-404F-98C6-261A08A318DA}" destId="{338F1093-53B1-4966-8992-14132C50C83A}" srcOrd="0" destOrd="0" presId="urn:microsoft.com/office/officeart/2005/8/layout/vList2"/>
    <dgm:cxn modelId="{CD544BD4-7EB4-4754-A5AA-12CEFFDC5F38}" type="presOf" srcId="{783EEC66-E4DD-40AE-A77E-06A628ED6C6D}" destId="{898627A6-3F94-4E3E-B1B3-00A7F7CA45BC}" srcOrd="0" destOrd="0" presId="urn:microsoft.com/office/officeart/2005/8/layout/vList2"/>
    <dgm:cxn modelId="{0FF9E786-649E-401B-BE76-00FBBCD006DA}" type="presParOf" srcId="{338F1093-53B1-4966-8992-14132C50C83A}" destId="{898627A6-3F94-4E3E-B1B3-00A7F7CA45B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214E74A-214B-4769-B772-7A676B51BA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D69FFB3-AE50-4084-A7FA-37AAECE1F650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 studiare il comportamento della </a:t>
          </a:r>
          <a:r>
            <a:rPr lang="it-IT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bioprotesi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 avvicinarsi a condizioni simili a quelle fisiologiche e patologiche </a:t>
          </a:r>
        </a:p>
      </dgm:t>
    </dgm:pt>
    <dgm:pt modelId="{1E057934-71DC-414A-BF6E-0BC0779A2CAA}" type="parTrans" cxnId="{F8A5F680-812F-4741-B293-2FE32EC02A1B}">
      <dgm:prSet/>
      <dgm:spPr/>
      <dgm:t>
        <a:bodyPr/>
        <a:lstStyle/>
        <a:p>
          <a:endParaRPr lang="it-IT"/>
        </a:p>
      </dgm:t>
    </dgm:pt>
    <dgm:pt modelId="{9DA9D59E-16C7-4D8C-93D8-CBE636AD1B6D}" type="sibTrans" cxnId="{F8A5F680-812F-4741-B293-2FE32EC02A1B}">
      <dgm:prSet/>
      <dgm:spPr/>
      <dgm:t>
        <a:bodyPr/>
        <a:lstStyle/>
        <a:p>
          <a:endParaRPr lang="it-IT"/>
        </a:p>
      </dgm:t>
    </dgm:pt>
    <dgm:pt modelId="{C8819D90-C138-470B-8709-6E487EC47029}" type="pres">
      <dgm:prSet presAssocID="{3214E74A-214B-4769-B772-7A676B51BA54}" presName="linear" presStyleCnt="0">
        <dgm:presLayoutVars>
          <dgm:animLvl val="lvl"/>
          <dgm:resizeHandles val="exact"/>
        </dgm:presLayoutVars>
      </dgm:prSet>
      <dgm:spPr/>
    </dgm:pt>
    <dgm:pt modelId="{93BCB6B4-599B-4880-B130-B25951478D0F}" type="pres">
      <dgm:prSet presAssocID="{1D69FFB3-AE50-4084-A7FA-37AAECE1F65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9FCD009-8CEF-41A6-817E-083DE030685D}" type="presOf" srcId="{1D69FFB3-AE50-4084-A7FA-37AAECE1F650}" destId="{93BCB6B4-599B-4880-B130-B25951478D0F}" srcOrd="0" destOrd="0" presId="urn:microsoft.com/office/officeart/2005/8/layout/vList2"/>
    <dgm:cxn modelId="{3BB1CB20-7550-4F8E-A6E1-254DE7910DD5}" type="presOf" srcId="{3214E74A-214B-4769-B772-7A676B51BA54}" destId="{C8819D90-C138-470B-8709-6E487EC47029}" srcOrd="0" destOrd="0" presId="urn:microsoft.com/office/officeart/2005/8/layout/vList2"/>
    <dgm:cxn modelId="{F8A5F680-812F-4741-B293-2FE32EC02A1B}" srcId="{3214E74A-214B-4769-B772-7A676B51BA54}" destId="{1D69FFB3-AE50-4084-A7FA-37AAECE1F650}" srcOrd="0" destOrd="0" parTransId="{1E057934-71DC-414A-BF6E-0BC0779A2CAA}" sibTransId="{9DA9D59E-16C7-4D8C-93D8-CBE636AD1B6D}"/>
    <dgm:cxn modelId="{83181BC7-DE35-4A73-A571-D3C5D3EF08BA}" type="presParOf" srcId="{C8819D90-C138-470B-8709-6E487EC47029}" destId="{93BCB6B4-599B-4880-B130-B25951478D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89A6837-C3C8-413A-AEA6-AE0E86271F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9863F92-FB5D-4BB9-B2F4-E740D36BE07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 modulare il processo infiammatorio dovuto all’impianto</a:t>
          </a:r>
        </a:p>
      </dgm:t>
    </dgm:pt>
    <dgm:pt modelId="{F61B845C-F797-4A3C-8BFB-321863512239}" type="parTrans" cxnId="{CBAD3F41-0D36-42BE-8821-846B86C14479}">
      <dgm:prSet/>
      <dgm:spPr/>
      <dgm:t>
        <a:bodyPr/>
        <a:lstStyle/>
        <a:p>
          <a:endParaRPr lang="it-IT"/>
        </a:p>
      </dgm:t>
    </dgm:pt>
    <dgm:pt modelId="{710CD5F7-1543-4FA7-B69C-112CAF4C6225}" type="sibTrans" cxnId="{CBAD3F41-0D36-42BE-8821-846B86C14479}">
      <dgm:prSet/>
      <dgm:spPr/>
      <dgm:t>
        <a:bodyPr/>
        <a:lstStyle/>
        <a:p>
          <a:endParaRPr lang="it-IT"/>
        </a:p>
      </dgm:t>
    </dgm:pt>
    <dgm:pt modelId="{222A5EC6-51B6-4276-9730-F8B1D31BE502}" type="pres">
      <dgm:prSet presAssocID="{789A6837-C3C8-413A-AEA6-AE0E86271F98}" presName="linear" presStyleCnt="0">
        <dgm:presLayoutVars>
          <dgm:animLvl val="lvl"/>
          <dgm:resizeHandles val="exact"/>
        </dgm:presLayoutVars>
      </dgm:prSet>
      <dgm:spPr/>
    </dgm:pt>
    <dgm:pt modelId="{32A51EE6-9A66-473B-A579-581C5270055A}" type="pres">
      <dgm:prSet presAssocID="{49863F92-FB5D-4BB9-B2F4-E740D36BE07A}" presName="parentText" presStyleLbl="node1" presStyleIdx="0" presStyleCnt="1" custLinFactNeighborY="11184">
        <dgm:presLayoutVars>
          <dgm:chMax val="0"/>
          <dgm:bulletEnabled val="1"/>
        </dgm:presLayoutVars>
      </dgm:prSet>
      <dgm:spPr/>
    </dgm:pt>
  </dgm:ptLst>
  <dgm:cxnLst>
    <dgm:cxn modelId="{CBAD3F41-0D36-42BE-8821-846B86C14479}" srcId="{789A6837-C3C8-413A-AEA6-AE0E86271F98}" destId="{49863F92-FB5D-4BB9-B2F4-E740D36BE07A}" srcOrd="0" destOrd="0" parTransId="{F61B845C-F797-4A3C-8BFB-321863512239}" sibTransId="{710CD5F7-1543-4FA7-B69C-112CAF4C6225}"/>
    <dgm:cxn modelId="{2DF0E7B1-F53B-4928-861F-AD1EC0149D29}" type="presOf" srcId="{49863F92-FB5D-4BB9-B2F4-E740D36BE07A}" destId="{32A51EE6-9A66-473B-A579-581C5270055A}" srcOrd="0" destOrd="0" presId="urn:microsoft.com/office/officeart/2005/8/layout/vList2"/>
    <dgm:cxn modelId="{797107F2-8885-4E2A-A4D5-13B49CB2A89F}" type="presOf" srcId="{789A6837-C3C8-413A-AEA6-AE0E86271F98}" destId="{222A5EC6-51B6-4276-9730-F8B1D31BE502}" srcOrd="0" destOrd="0" presId="urn:microsoft.com/office/officeart/2005/8/layout/vList2"/>
    <dgm:cxn modelId="{1CE597A2-CF1C-4072-9E12-DC2AA1831394}" type="presParOf" srcId="{222A5EC6-51B6-4276-9730-F8B1D31BE502}" destId="{32A51EE6-9A66-473B-A579-581C5270055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57CB568-2A52-4FE1-9E38-22A5D97681C2}" type="doc">
      <dgm:prSet loTypeId="urn:microsoft.com/office/officeart/2005/8/layout/hProcess9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3EC0D5F1-2563-42F4-ADFD-CB648A3DF745}" type="pres">
      <dgm:prSet presAssocID="{A57CB568-2A52-4FE1-9E38-22A5D97681C2}" presName="CompostProcess" presStyleCnt="0">
        <dgm:presLayoutVars>
          <dgm:dir/>
          <dgm:resizeHandles val="exact"/>
        </dgm:presLayoutVars>
      </dgm:prSet>
      <dgm:spPr/>
    </dgm:pt>
    <dgm:pt modelId="{5FA6CA75-9FEB-49B3-9442-27B8A6F14D08}" type="pres">
      <dgm:prSet presAssocID="{A57CB568-2A52-4FE1-9E38-22A5D97681C2}" presName="arrow" presStyleLbl="bgShp" presStyleIdx="0" presStyleCnt="1" custLinFactNeighborX="9076" custLinFactNeighborY="8442"/>
      <dgm:spPr/>
    </dgm:pt>
    <dgm:pt modelId="{4076988D-2D64-4CAC-8D41-A725AE2A19BC}" type="pres">
      <dgm:prSet presAssocID="{A57CB568-2A52-4FE1-9E38-22A5D97681C2}" presName="linearProcess" presStyleCnt="0"/>
      <dgm:spPr/>
    </dgm:pt>
  </dgm:ptLst>
  <dgm:cxnLst>
    <dgm:cxn modelId="{E8E512BC-4391-47BA-B2D4-F7BE46C1F527}" type="presOf" srcId="{A57CB568-2A52-4FE1-9E38-22A5D97681C2}" destId="{3EC0D5F1-2563-42F4-ADFD-CB648A3DF745}" srcOrd="0" destOrd="0" presId="urn:microsoft.com/office/officeart/2005/8/layout/hProcess9"/>
    <dgm:cxn modelId="{4C1A67D0-2978-4522-95BE-AA4E40432F4D}" type="presParOf" srcId="{3EC0D5F1-2563-42F4-ADFD-CB648A3DF745}" destId="{5FA6CA75-9FEB-49B3-9442-27B8A6F14D08}" srcOrd="0" destOrd="0" presId="urn:microsoft.com/office/officeart/2005/8/layout/hProcess9"/>
    <dgm:cxn modelId="{3C7E84D0-8FB3-452F-A649-7F8B766E8995}" type="presParOf" srcId="{3EC0D5F1-2563-42F4-ADFD-CB648A3DF745}" destId="{4076988D-2D64-4CAC-8D41-A725AE2A19BC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18C5E0A-04AA-49B3-8BC1-DDF1598E6B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3A90A3E-7CDE-4275-AC2D-29CF854BD19E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 </a:t>
          </a:r>
          <a:r>
            <a:rPr lang="it-IT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bioprotesi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sono state realizzate </a:t>
          </a:r>
        </a:p>
      </dgm:t>
    </dgm:pt>
    <dgm:pt modelId="{42D6170F-3518-4410-9BD7-8B6C22E33816}" type="parTrans" cxnId="{CFD87E53-5C32-4A7D-B2B3-AE03F7FA8E1F}">
      <dgm:prSet/>
      <dgm:spPr/>
      <dgm:t>
        <a:bodyPr/>
        <a:lstStyle/>
        <a:p>
          <a:endParaRPr lang="it-IT"/>
        </a:p>
      </dgm:t>
    </dgm:pt>
    <dgm:pt modelId="{8402984D-D579-49D6-8C0F-768C6EEC752C}" type="sibTrans" cxnId="{CFD87E53-5C32-4A7D-B2B3-AE03F7FA8E1F}">
      <dgm:prSet/>
      <dgm:spPr/>
      <dgm:t>
        <a:bodyPr/>
        <a:lstStyle/>
        <a:p>
          <a:endParaRPr lang="it-IT"/>
        </a:p>
      </dgm:t>
    </dgm:pt>
    <dgm:pt modelId="{9E913225-6B1D-465F-83D0-302662EC23CC}" type="pres">
      <dgm:prSet presAssocID="{918C5E0A-04AA-49B3-8BC1-DDF1598E6B75}" presName="linear" presStyleCnt="0">
        <dgm:presLayoutVars>
          <dgm:animLvl val="lvl"/>
          <dgm:resizeHandles val="exact"/>
        </dgm:presLayoutVars>
      </dgm:prSet>
      <dgm:spPr/>
    </dgm:pt>
    <dgm:pt modelId="{AA91FEA1-2A8A-4782-B1DC-0321350C91C6}" type="pres">
      <dgm:prSet presAssocID="{D3A90A3E-7CDE-4275-AC2D-29CF854BD19E}" presName="parentText" presStyleLbl="node1" presStyleIdx="0" presStyleCnt="1" custScaleY="442595" custLinFactNeighborX="2501" custLinFactNeighborY="3173">
        <dgm:presLayoutVars>
          <dgm:chMax val="0"/>
          <dgm:bulletEnabled val="1"/>
        </dgm:presLayoutVars>
      </dgm:prSet>
      <dgm:spPr/>
    </dgm:pt>
  </dgm:ptLst>
  <dgm:cxnLst>
    <dgm:cxn modelId="{0E89C047-4594-4CBF-8D79-71A75A627E76}" type="presOf" srcId="{918C5E0A-04AA-49B3-8BC1-DDF1598E6B75}" destId="{9E913225-6B1D-465F-83D0-302662EC23CC}" srcOrd="0" destOrd="0" presId="urn:microsoft.com/office/officeart/2005/8/layout/vList2"/>
    <dgm:cxn modelId="{CFD87E53-5C32-4A7D-B2B3-AE03F7FA8E1F}" srcId="{918C5E0A-04AA-49B3-8BC1-DDF1598E6B75}" destId="{D3A90A3E-7CDE-4275-AC2D-29CF854BD19E}" srcOrd="0" destOrd="0" parTransId="{42D6170F-3518-4410-9BD7-8B6C22E33816}" sibTransId="{8402984D-D579-49D6-8C0F-768C6EEC752C}"/>
    <dgm:cxn modelId="{3F783EF6-1630-4771-A617-6CEBF86A9FC5}" type="presOf" srcId="{D3A90A3E-7CDE-4275-AC2D-29CF854BD19E}" destId="{AA91FEA1-2A8A-4782-B1DC-0321350C91C6}" srcOrd="0" destOrd="0" presId="urn:microsoft.com/office/officeart/2005/8/layout/vList2"/>
    <dgm:cxn modelId="{B640F44A-AB41-48F5-952B-2956EC60EE5C}" type="presParOf" srcId="{9E913225-6B1D-465F-83D0-302662EC23CC}" destId="{AA91FEA1-2A8A-4782-B1DC-0321350C91C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2DB601E-4BB0-4D6E-8D23-78EE0191E0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58F05A2-3E70-4EA3-A2C8-23F9DCB83B35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mediante la tecnica dell’</a:t>
          </a:r>
          <a:r>
            <a:rPr lang="it-IT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elettrofilatura</a:t>
          </a:r>
          <a:endParaRPr lang="it-IT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6F0B78-140A-4C9D-9827-B0F6A4815FCF}" type="parTrans" cxnId="{A90C8ADC-7F96-4621-B0C8-E595B27D61FC}">
      <dgm:prSet/>
      <dgm:spPr/>
      <dgm:t>
        <a:bodyPr/>
        <a:lstStyle/>
        <a:p>
          <a:endParaRPr lang="it-IT"/>
        </a:p>
      </dgm:t>
    </dgm:pt>
    <dgm:pt modelId="{73461C77-0C9E-4AB6-BF79-D6120042FDB2}" type="sibTrans" cxnId="{A90C8ADC-7F96-4621-B0C8-E595B27D61FC}">
      <dgm:prSet/>
      <dgm:spPr/>
      <dgm:t>
        <a:bodyPr/>
        <a:lstStyle/>
        <a:p>
          <a:endParaRPr lang="it-IT"/>
        </a:p>
      </dgm:t>
    </dgm:pt>
    <dgm:pt modelId="{FEE11D59-6DD3-4EB0-A1FB-7FF628DEA425}" type="pres">
      <dgm:prSet presAssocID="{62DB601E-4BB0-4D6E-8D23-78EE0191E015}" presName="linear" presStyleCnt="0">
        <dgm:presLayoutVars>
          <dgm:animLvl val="lvl"/>
          <dgm:resizeHandles val="exact"/>
        </dgm:presLayoutVars>
      </dgm:prSet>
      <dgm:spPr/>
    </dgm:pt>
    <dgm:pt modelId="{C0869406-C968-4773-948A-1EEC65F3A509}" type="pres">
      <dgm:prSet presAssocID="{B58F05A2-3E70-4EA3-A2C8-23F9DCB83B35}" presName="parentText" presStyleLbl="node1" presStyleIdx="0" presStyleCnt="1" custScaleY="398093">
        <dgm:presLayoutVars>
          <dgm:chMax val="0"/>
          <dgm:bulletEnabled val="1"/>
        </dgm:presLayoutVars>
      </dgm:prSet>
      <dgm:spPr/>
    </dgm:pt>
  </dgm:ptLst>
  <dgm:cxnLst>
    <dgm:cxn modelId="{844E9195-F01E-4049-9C13-1D3CB38184A0}" type="presOf" srcId="{62DB601E-4BB0-4D6E-8D23-78EE0191E015}" destId="{FEE11D59-6DD3-4EB0-A1FB-7FF628DEA425}" srcOrd="0" destOrd="0" presId="urn:microsoft.com/office/officeart/2005/8/layout/vList2"/>
    <dgm:cxn modelId="{4FFFC398-8852-481D-B0B1-D02DB2F0E74D}" type="presOf" srcId="{B58F05A2-3E70-4EA3-A2C8-23F9DCB83B35}" destId="{C0869406-C968-4773-948A-1EEC65F3A509}" srcOrd="0" destOrd="0" presId="urn:microsoft.com/office/officeart/2005/8/layout/vList2"/>
    <dgm:cxn modelId="{A90C8ADC-7F96-4621-B0C8-E595B27D61FC}" srcId="{62DB601E-4BB0-4D6E-8D23-78EE0191E015}" destId="{B58F05A2-3E70-4EA3-A2C8-23F9DCB83B35}" srcOrd="0" destOrd="0" parTransId="{3A6F0B78-140A-4C9D-9827-B0F6A4815FCF}" sibTransId="{73461C77-0C9E-4AB6-BF79-D6120042FDB2}"/>
    <dgm:cxn modelId="{C0448DC3-597B-4235-88F2-7E75E98AF5B4}" type="presParOf" srcId="{FEE11D59-6DD3-4EB0-A1FB-7FF628DEA425}" destId="{C0869406-C968-4773-948A-1EEC65F3A509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BAA4AB-AD06-4468-AEED-52DE703D87CE}" type="doc">
      <dgm:prSet loTypeId="urn:microsoft.com/office/officeart/2005/8/layout/process1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AE33EE77-CDE5-434B-8BA0-B95B365A5A64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Attuali strategie</a:t>
          </a:r>
        </a:p>
      </dgm:t>
    </dgm:pt>
    <dgm:pt modelId="{16AE7DCD-24C6-4E26-B7AB-4B0DADEE4965}" type="parTrans" cxnId="{E0C817CA-E647-4EEB-8B8C-81D8F752107C}">
      <dgm:prSet/>
      <dgm:spPr/>
      <dgm:t>
        <a:bodyPr/>
        <a:lstStyle/>
        <a:p>
          <a:endParaRPr lang="it-IT"/>
        </a:p>
      </dgm:t>
    </dgm:pt>
    <dgm:pt modelId="{AE29C48B-2638-4878-9C4A-5EC9BEA6C4AC}" type="sibTrans" cxnId="{E0C817CA-E647-4EEB-8B8C-81D8F752107C}">
      <dgm:prSet/>
      <dgm:spPr/>
      <dgm:t>
        <a:bodyPr/>
        <a:lstStyle/>
        <a:p>
          <a:endParaRPr lang="it-IT"/>
        </a:p>
      </dgm:t>
    </dgm:pt>
    <dgm:pt modelId="{69034905-374D-41D1-8950-D00941B6E67B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Sostituzione del vaso occluso tramite protesi</a:t>
          </a:r>
        </a:p>
      </dgm:t>
    </dgm:pt>
    <dgm:pt modelId="{7F7000A4-2A70-4430-A54B-430FB8F7A296}" type="parTrans" cxnId="{8D653063-23FE-4D41-91B7-1200F0D5C4D2}">
      <dgm:prSet/>
      <dgm:spPr/>
      <dgm:t>
        <a:bodyPr/>
        <a:lstStyle/>
        <a:p>
          <a:endParaRPr lang="it-IT"/>
        </a:p>
      </dgm:t>
    </dgm:pt>
    <dgm:pt modelId="{59B925EC-1453-4C05-BE1F-8918F8D8A067}" type="sibTrans" cxnId="{8D653063-23FE-4D41-91B7-1200F0D5C4D2}">
      <dgm:prSet/>
      <dgm:spPr/>
      <dgm:t>
        <a:bodyPr/>
        <a:lstStyle/>
        <a:p>
          <a:endParaRPr lang="it-IT"/>
        </a:p>
      </dgm:t>
    </dgm:pt>
    <dgm:pt modelId="{F49FE095-B62F-476F-8050-FA3D15101E79}" type="pres">
      <dgm:prSet presAssocID="{95BAA4AB-AD06-4468-AEED-52DE703D87CE}" presName="Name0" presStyleCnt="0">
        <dgm:presLayoutVars>
          <dgm:dir/>
          <dgm:resizeHandles val="exact"/>
        </dgm:presLayoutVars>
      </dgm:prSet>
      <dgm:spPr/>
    </dgm:pt>
    <dgm:pt modelId="{7D7FE38D-0B67-41F0-A1B9-77CEBE7B0C49}" type="pres">
      <dgm:prSet presAssocID="{AE33EE77-CDE5-434B-8BA0-B95B365A5A64}" presName="node" presStyleLbl="node1" presStyleIdx="0" presStyleCnt="2" custLinFactNeighborX="-6617" custLinFactNeighborY="-2302">
        <dgm:presLayoutVars>
          <dgm:bulletEnabled val="1"/>
        </dgm:presLayoutVars>
      </dgm:prSet>
      <dgm:spPr/>
    </dgm:pt>
    <dgm:pt modelId="{6C564725-F492-4059-ABF0-04F106884A60}" type="pres">
      <dgm:prSet presAssocID="{AE29C48B-2638-4878-9C4A-5EC9BEA6C4AC}" presName="sibTrans" presStyleLbl="sibTrans2D1" presStyleIdx="0" presStyleCnt="1"/>
      <dgm:spPr/>
    </dgm:pt>
    <dgm:pt modelId="{AFD8EBFC-6F1D-4061-B3B1-D6170DED858F}" type="pres">
      <dgm:prSet presAssocID="{AE29C48B-2638-4878-9C4A-5EC9BEA6C4AC}" presName="connectorText" presStyleLbl="sibTrans2D1" presStyleIdx="0" presStyleCnt="1"/>
      <dgm:spPr/>
    </dgm:pt>
    <dgm:pt modelId="{A63E64FD-673C-4E9E-B66F-3614F58659CE}" type="pres">
      <dgm:prSet presAssocID="{69034905-374D-41D1-8950-D00941B6E67B}" presName="node" presStyleLbl="node1" presStyleIdx="1" presStyleCnt="2">
        <dgm:presLayoutVars>
          <dgm:bulletEnabled val="1"/>
        </dgm:presLayoutVars>
      </dgm:prSet>
      <dgm:spPr/>
    </dgm:pt>
  </dgm:ptLst>
  <dgm:cxnLst>
    <dgm:cxn modelId="{5F22FC02-D800-4B5B-828F-5DA2007DBEDE}" type="presOf" srcId="{AE33EE77-CDE5-434B-8BA0-B95B365A5A64}" destId="{7D7FE38D-0B67-41F0-A1B9-77CEBE7B0C49}" srcOrd="0" destOrd="0" presId="urn:microsoft.com/office/officeart/2005/8/layout/process1"/>
    <dgm:cxn modelId="{3BA9F830-85FE-4A41-80E5-6F900317DD9A}" type="presOf" srcId="{95BAA4AB-AD06-4468-AEED-52DE703D87CE}" destId="{F49FE095-B62F-476F-8050-FA3D15101E79}" srcOrd="0" destOrd="0" presId="urn:microsoft.com/office/officeart/2005/8/layout/process1"/>
    <dgm:cxn modelId="{8D653063-23FE-4D41-91B7-1200F0D5C4D2}" srcId="{95BAA4AB-AD06-4468-AEED-52DE703D87CE}" destId="{69034905-374D-41D1-8950-D00941B6E67B}" srcOrd="1" destOrd="0" parTransId="{7F7000A4-2A70-4430-A54B-430FB8F7A296}" sibTransId="{59B925EC-1453-4C05-BE1F-8918F8D8A067}"/>
    <dgm:cxn modelId="{79BD494A-3404-40CB-994D-1FB43BC0BC65}" type="presOf" srcId="{AE29C48B-2638-4878-9C4A-5EC9BEA6C4AC}" destId="{AFD8EBFC-6F1D-4061-B3B1-D6170DED858F}" srcOrd="1" destOrd="0" presId="urn:microsoft.com/office/officeart/2005/8/layout/process1"/>
    <dgm:cxn modelId="{EEB66B8C-4BD3-4E87-8509-E4792869F62E}" type="presOf" srcId="{AE29C48B-2638-4878-9C4A-5EC9BEA6C4AC}" destId="{6C564725-F492-4059-ABF0-04F106884A60}" srcOrd="0" destOrd="0" presId="urn:microsoft.com/office/officeart/2005/8/layout/process1"/>
    <dgm:cxn modelId="{81958FC2-CF66-40DE-833E-3422BBCBAB8D}" type="presOf" srcId="{69034905-374D-41D1-8950-D00941B6E67B}" destId="{A63E64FD-673C-4E9E-B66F-3614F58659CE}" srcOrd="0" destOrd="0" presId="urn:microsoft.com/office/officeart/2005/8/layout/process1"/>
    <dgm:cxn modelId="{E0C817CA-E647-4EEB-8B8C-81D8F752107C}" srcId="{95BAA4AB-AD06-4468-AEED-52DE703D87CE}" destId="{AE33EE77-CDE5-434B-8BA0-B95B365A5A64}" srcOrd="0" destOrd="0" parTransId="{16AE7DCD-24C6-4E26-B7AB-4B0DADEE4965}" sibTransId="{AE29C48B-2638-4878-9C4A-5EC9BEA6C4AC}"/>
    <dgm:cxn modelId="{1DE5897D-2696-451B-8087-8A850643CE83}" type="presParOf" srcId="{F49FE095-B62F-476F-8050-FA3D15101E79}" destId="{7D7FE38D-0B67-41F0-A1B9-77CEBE7B0C49}" srcOrd="0" destOrd="0" presId="urn:microsoft.com/office/officeart/2005/8/layout/process1"/>
    <dgm:cxn modelId="{4F5D2BAD-C773-496D-B993-3D7935C92AE0}" type="presParOf" srcId="{F49FE095-B62F-476F-8050-FA3D15101E79}" destId="{6C564725-F492-4059-ABF0-04F106884A60}" srcOrd="1" destOrd="0" presId="urn:microsoft.com/office/officeart/2005/8/layout/process1"/>
    <dgm:cxn modelId="{DBDE0877-CDD8-4780-A384-711F94AA1C16}" type="presParOf" srcId="{6C564725-F492-4059-ABF0-04F106884A60}" destId="{AFD8EBFC-6F1D-4061-B3B1-D6170DED858F}" srcOrd="0" destOrd="0" presId="urn:microsoft.com/office/officeart/2005/8/layout/process1"/>
    <dgm:cxn modelId="{72D6ABB3-E5EA-42D7-83A8-8C2081C3BC55}" type="presParOf" srcId="{F49FE095-B62F-476F-8050-FA3D15101E79}" destId="{A63E64FD-673C-4E9E-B66F-3614F58659C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2152E29-5801-4F63-A466-70949F70BC3A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3E95300-D30E-4CFA-823B-72CB2159B87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 ridurre la porosità e la permeabilità del costrutto prevenendo una possibile perdita di sangue</a:t>
          </a:r>
        </a:p>
      </dgm:t>
    </dgm:pt>
    <dgm:pt modelId="{C24CDB85-E361-4C09-B4F4-754A41DF54E0}" type="parTrans" cxnId="{798E1ECF-8C3E-4706-8244-1D15879262FD}">
      <dgm:prSet/>
      <dgm:spPr/>
      <dgm:t>
        <a:bodyPr/>
        <a:lstStyle/>
        <a:p>
          <a:endParaRPr lang="it-IT"/>
        </a:p>
      </dgm:t>
    </dgm:pt>
    <dgm:pt modelId="{E265145E-9D17-4335-B851-B602F0373F26}" type="sibTrans" cxnId="{798E1ECF-8C3E-4706-8244-1D15879262FD}">
      <dgm:prSet/>
      <dgm:spPr/>
      <dgm:t>
        <a:bodyPr/>
        <a:lstStyle/>
        <a:p>
          <a:endParaRPr lang="it-IT"/>
        </a:p>
      </dgm:t>
    </dgm:pt>
    <dgm:pt modelId="{4A76715F-7681-4D8B-8C4A-3D2A161E0107}" type="pres">
      <dgm:prSet presAssocID="{E2152E29-5801-4F63-A466-70949F70BC3A}" presName="linear" presStyleCnt="0">
        <dgm:presLayoutVars>
          <dgm:animLvl val="lvl"/>
          <dgm:resizeHandles val="exact"/>
        </dgm:presLayoutVars>
      </dgm:prSet>
      <dgm:spPr/>
    </dgm:pt>
    <dgm:pt modelId="{B9BEAAA7-7514-4F2C-ABD0-C065EF385835}" type="pres">
      <dgm:prSet presAssocID="{03E95300-D30E-4CFA-823B-72CB2159B87C}" presName="parentText" presStyleLbl="node1" presStyleIdx="0" presStyleCnt="1" custLinFactNeighborX="0" custLinFactNeighborY="-5903">
        <dgm:presLayoutVars>
          <dgm:chMax val="0"/>
          <dgm:bulletEnabled val="1"/>
        </dgm:presLayoutVars>
      </dgm:prSet>
      <dgm:spPr/>
    </dgm:pt>
  </dgm:ptLst>
  <dgm:cxnLst>
    <dgm:cxn modelId="{DA3CA637-4590-4033-BC0A-EDE37A6C03C5}" type="presOf" srcId="{E2152E29-5801-4F63-A466-70949F70BC3A}" destId="{4A76715F-7681-4D8B-8C4A-3D2A161E0107}" srcOrd="0" destOrd="0" presId="urn:microsoft.com/office/officeart/2005/8/layout/vList2"/>
    <dgm:cxn modelId="{C9D2FAB8-0665-417E-8CAD-AB771B8AF5BF}" type="presOf" srcId="{03E95300-D30E-4CFA-823B-72CB2159B87C}" destId="{B9BEAAA7-7514-4F2C-ABD0-C065EF385835}" srcOrd="0" destOrd="0" presId="urn:microsoft.com/office/officeart/2005/8/layout/vList2"/>
    <dgm:cxn modelId="{798E1ECF-8C3E-4706-8244-1D15879262FD}" srcId="{E2152E29-5801-4F63-A466-70949F70BC3A}" destId="{03E95300-D30E-4CFA-823B-72CB2159B87C}" srcOrd="0" destOrd="0" parTransId="{C24CDB85-E361-4C09-B4F4-754A41DF54E0}" sibTransId="{E265145E-9D17-4335-B851-B602F0373F26}"/>
    <dgm:cxn modelId="{A7E3A10E-B67A-4813-9989-DE3A273C1D35}" type="presParOf" srcId="{4A76715F-7681-4D8B-8C4A-3D2A161E0107}" destId="{B9BEAAA7-7514-4F2C-ABD0-C065EF38583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8BEE1E8-331F-4220-9A5E-A31D8C8E8111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9C41967-BB44-430C-90ED-9B4F2076BE73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Sterilizzazione con raggi UV (t= 1h)</a:t>
          </a:r>
        </a:p>
      </dgm:t>
    </dgm:pt>
    <dgm:pt modelId="{9B30A776-21B7-4A00-9E40-4A199B32AF9A}" type="parTrans" cxnId="{C7746C8B-DEA6-4364-8A8A-00EC64C889B5}">
      <dgm:prSet/>
      <dgm:spPr/>
      <dgm:t>
        <a:bodyPr/>
        <a:lstStyle/>
        <a:p>
          <a:endParaRPr lang="it-IT"/>
        </a:p>
      </dgm:t>
    </dgm:pt>
    <dgm:pt modelId="{B1EBEC9F-3E06-4E14-AFF7-45FC3CBC0D07}" type="sibTrans" cxnId="{C7746C8B-DEA6-4364-8A8A-00EC64C889B5}">
      <dgm:prSet/>
      <dgm:spPr/>
      <dgm:t>
        <a:bodyPr/>
        <a:lstStyle/>
        <a:p>
          <a:endParaRPr lang="it-IT"/>
        </a:p>
      </dgm:t>
    </dgm:pt>
    <dgm:pt modelId="{439384C2-1BF7-4FA6-B3CF-79F7F621E537}" type="pres">
      <dgm:prSet presAssocID="{B8BEE1E8-331F-4220-9A5E-A31D8C8E8111}" presName="linear" presStyleCnt="0">
        <dgm:presLayoutVars>
          <dgm:animLvl val="lvl"/>
          <dgm:resizeHandles val="exact"/>
        </dgm:presLayoutVars>
      </dgm:prSet>
      <dgm:spPr/>
    </dgm:pt>
    <dgm:pt modelId="{EF575BB4-1A54-4CE6-BE7C-A7F460C2015B}" type="pres">
      <dgm:prSet presAssocID="{59C41967-BB44-430C-90ED-9B4F2076BE73}" presName="parentText" presStyleLbl="node1" presStyleIdx="0" presStyleCnt="1" custScaleY="102656">
        <dgm:presLayoutVars>
          <dgm:chMax val="0"/>
          <dgm:bulletEnabled val="1"/>
        </dgm:presLayoutVars>
      </dgm:prSet>
      <dgm:spPr/>
    </dgm:pt>
  </dgm:ptLst>
  <dgm:cxnLst>
    <dgm:cxn modelId="{4244652A-0426-4631-A5A4-0EE1DC152E57}" type="presOf" srcId="{59C41967-BB44-430C-90ED-9B4F2076BE73}" destId="{EF575BB4-1A54-4CE6-BE7C-A7F460C2015B}" srcOrd="0" destOrd="0" presId="urn:microsoft.com/office/officeart/2005/8/layout/vList2"/>
    <dgm:cxn modelId="{C7746C8B-DEA6-4364-8A8A-00EC64C889B5}" srcId="{B8BEE1E8-331F-4220-9A5E-A31D8C8E8111}" destId="{59C41967-BB44-430C-90ED-9B4F2076BE73}" srcOrd="0" destOrd="0" parTransId="{9B30A776-21B7-4A00-9E40-4A199B32AF9A}" sibTransId="{B1EBEC9F-3E06-4E14-AFF7-45FC3CBC0D07}"/>
    <dgm:cxn modelId="{BE2758DF-18BD-42E0-8F98-8746CEE0C821}" type="presOf" srcId="{B8BEE1E8-331F-4220-9A5E-A31D8C8E8111}" destId="{439384C2-1BF7-4FA6-B3CF-79F7F621E537}" srcOrd="0" destOrd="0" presId="urn:microsoft.com/office/officeart/2005/8/layout/vList2"/>
    <dgm:cxn modelId="{A437B39E-2202-4B11-B4BF-480B3C6C0E2D}" type="presParOf" srcId="{439384C2-1BF7-4FA6-B3CF-79F7F621E537}" destId="{EF575BB4-1A54-4CE6-BE7C-A7F460C2015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33F0CA5-DA72-488A-A837-5DA96F75CF9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1F98E70D-BB07-41D9-B7EC-5D1384F6D55B}">
      <dgm:prSet custT="1"/>
      <dgm:spPr/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T= 37°C</a:t>
          </a:r>
        </a:p>
      </dgm:t>
    </dgm:pt>
    <dgm:pt modelId="{9D905A99-94DA-4326-8A02-0F7331BF52FA}" type="parTrans" cxnId="{8C2B3127-ECAB-4ACC-85A3-C7EC91CA4CDC}">
      <dgm:prSet/>
      <dgm:spPr/>
      <dgm:t>
        <a:bodyPr/>
        <a:lstStyle/>
        <a:p>
          <a:endParaRPr lang="it-IT"/>
        </a:p>
      </dgm:t>
    </dgm:pt>
    <dgm:pt modelId="{F5D35F13-05AA-40AB-A368-0C82B6BD7908}" type="sibTrans" cxnId="{8C2B3127-ECAB-4ACC-85A3-C7EC91CA4CDC}">
      <dgm:prSet/>
      <dgm:spPr/>
      <dgm:t>
        <a:bodyPr/>
        <a:lstStyle/>
        <a:p>
          <a:endParaRPr lang="it-IT"/>
        </a:p>
      </dgm:t>
    </dgm:pt>
    <dgm:pt modelId="{5112A980-DF6C-413F-8157-2B7BA73D5221}">
      <dgm:prSet custT="1"/>
      <dgm:spPr/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t= 1h</a:t>
          </a:r>
        </a:p>
      </dgm:t>
    </dgm:pt>
    <dgm:pt modelId="{F6A0487A-32C7-4DEF-B258-BE73710B9A0E}" type="parTrans" cxnId="{B8BD6B09-2288-4697-A1F8-BA09A8BB19BE}">
      <dgm:prSet/>
      <dgm:spPr/>
      <dgm:t>
        <a:bodyPr/>
        <a:lstStyle/>
        <a:p>
          <a:endParaRPr lang="it-IT"/>
        </a:p>
      </dgm:t>
    </dgm:pt>
    <dgm:pt modelId="{C1D2EDBC-96C4-4108-AA94-84F869A13F2E}" type="sibTrans" cxnId="{B8BD6B09-2288-4697-A1F8-BA09A8BB19BE}">
      <dgm:prSet/>
      <dgm:spPr/>
      <dgm:t>
        <a:bodyPr/>
        <a:lstStyle/>
        <a:p>
          <a:endParaRPr lang="it-IT"/>
        </a:p>
      </dgm:t>
    </dgm:pt>
    <dgm:pt modelId="{0A677B44-6F29-471B-B045-43AD2BBFE991}">
      <dgm:prSet custT="1"/>
      <dgm:spPr/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V= 135rpm</a:t>
          </a:r>
        </a:p>
      </dgm:t>
    </dgm:pt>
    <dgm:pt modelId="{F298F7FC-3BC6-4823-85B2-30C77658D340}" type="parTrans" cxnId="{EC204220-C2B8-4BC8-8A0C-11365E030434}">
      <dgm:prSet/>
      <dgm:spPr/>
      <dgm:t>
        <a:bodyPr/>
        <a:lstStyle/>
        <a:p>
          <a:endParaRPr lang="it-IT"/>
        </a:p>
      </dgm:t>
    </dgm:pt>
    <dgm:pt modelId="{D2DC529F-CA58-4A8B-86DA-B5B009A1D9B6}" type="sibTrans" cxnId="{EC204220-C2B8-4BC8-8A0C-11365E030434}">
      <dgm:prSet/>
      <dgm:spPr/>
      <dgm:t>
        <a:bodyPr/>
        <a:lstStyle/>
        <a:p>
          <a:endParaRPr lang="it-IT"/>
        </a:p>
      </dgm:t>
    </dgm:pt>
    <dgm:pt modelId="{BC13E083-5E06-4C23-9486-30B7DB68FDC7}" type="pres">
      <dgm:prSet presAssocID="{B33F0CA5-DA72-488A-A837-5DA96F75CF99}" presName="linear" presStyleCnt="0">
        <dgm:presLayoutVars>
          <dgm:animLvl val="lvl"/>
          <dgm:resizeHandles val="exact"/>
        </dgm:presLayoutVars>
      </dgm:prSet>
      <dgm:spPr/>
    </dgm:pt>
    <dgm:pt modelId="{C3D5CD9F-2B63-4AA2-A63B-EA3A1C46C564}" type="pres">
      <dgm:prSet presAssocID="{1F98E70D-BB07-41D9-B7EC-5D1384F6D55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C04948C-D1A4-4CC0-BFB4-A9975532CFB2}" type="pres">
      <dgm:prSet presAssocID="{F5D35F13-05AA-40AB-A368-0C82B6BD7908}" presName="spacer" presStyleCnt="0"/>
      <dgm:spPr/>
    </dgm:pt>
    <dgm:pt modelId="{3BB83DBB-1A6A-4D7D-9DD6-F681C19A5F8B}" type="pres">
      <dgm:prSet presAssocID="{5112A980-DF6C-413F-8157-2B7BA73D522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A1AC392-240B-4CE8-9E7F-8454C9C3E79C}" type="pres">
      <dgm:prSet presAssocID="{C1D2EDBC-96C4-4108-AA94-84F869A13F2E}" presName="spacer" presStyleCnt="0"/>
      <dgm:spPr/>
    </dgm:pt>
    <dgm:pt modelId="{E8C32A84-FECA-4B8E-AD30-187377334588}" type="pres">
      <dgm:prSet presAssocID="{0A677B44-6F29-471B-B045-43AD2BBFE991}" presName="parentText" presStyleLbl="node1" presStyleIdx="2" presStyleCnt="3" custLinFactY="109419" custLinFactNeighborY="200000">
        <dgm:presLayoutVars>
          <dgm:chMax val="0"/>
          <dgm:bulletEnabled val="1"/>
        </dgm:presLayoutVars>
      </dgm:prSet>
      <dgm:spPr/>
    </dgm:pt>
  </dgm:ptLst>
  <dgm:cxnLst>
    <dgm:cxn modelId="{B8BD6B09-2288-4697-A1F8-BA09A8BB19BE}" srcId="{B33F0CA5-DA72-488A-A837-5DA96F75CF99}" destId="{5112A980-DF6C-413F-8157-2B7BA73D5221}" srcOrd="1" destOrd="0" parTransId="{F6A0487A-32C7-4DEF-B258-BE73710B9A0E}" sibTransId="{C1D2EDBC-96C4-4108-AA94-84F869A13F2E}"/>
    <dgm:cxn modelId="{EC204220-C2B8-4BC8-8A0C-11365E030434}" srcId="{B33F0CA5-DA72-488A-A837-5DA96F75CF99}" destId="{0A677B44-6F29-471B-B045-43AD2BBFE991}" srcOrd="2" destOrd="0" parTransId="{F298F7FC-3BC6-4823-85B2-30C77658D340}" sibTransId="{D2DC529F-CA58-4A8B-86DA-B5B009A1D9B6}"/>
    <dgm:cxn modelId="{8C2B3127-ECAB-4ACC-85A3-C7EC91CA4CDC}" srcId="{B33F0CA5-DA72-488A-A837-5DA96F75CF99}" destId="{1F98E70D-BB07-41D9-B7EC-5D1384F6D55B}" srcOrd="0" destOrd="0" parTransId="{9D905A99-94DA-4326-8A02-0F7331BF52FA}" sibTransId="{F5D35F13-05AA-40AB-A368-0C82B6BD7908}"/>
    <dgm:cxn modelId="{5D06AF77-6951-431B-9D2A-539BE0E18247}" type="presOf" srcId="{1F98E70D-BB07-41D9-B7EC-5D1384F6D55B}" destId="{C3D5CD9F-2B63-4AA2-A63B-EA3A1C46C564}" srcOrd="0" destOrd="0" presId="urn:microsoft.com/office/officeart/2005/8/layout/vList2"/>
    <dgm:cxn modelId="{6A8E86CD-4537-4BB9-84B6-BA2F0A65856D}" type="presOf" srcId="{0A677B44-6F29-471B-B045-43AD2BBFE991}" destId="{E8C32A84-FECA-4B8E-AD30-187377334588}" srcOrd="0" destOrd="0" presId="urn:microsoft.com/office/officeart/2005/8/layout/vList2"/>
    <dgm:cxn modelId="{D75FB8EA-E48B-436D-B884-C822FE85EF55}" type="presOf" srcId="{B33F0CA5-DA72-488A-A837-5DA96F75CF99}" destId="{BC13E083-5E06-4C23-9486-30B7DB68FDC7}" srcOrd="0" destOrd="0" presId="urn:microsoft.com/office/officeart/2005/8/layout/vList2"/>
    <dgm:cxn modelId="{795CE5EB-F207-45AD-9848-F5B0A37C5FC6}" type="presOf" srcId="{5112A980-DF6C-413F-8157-2B7BA73D5221}" destId="{3BB83DBB-1A6A-4D7D-9DD6-F681C19A5F8B}" srcOrd="0" destOrd="0" presId="urn:microsoft.com/office/officeart/2005/8/layout/vList2"/>
    <dgm:cxn modelId="{FC4C422B-2365-4390-8F14-DB6F76CA459C}" type="presParOf" srcId="{BC13E083-5E06-4C23-9486-30B7DB68FDC7}" destId="{C3D5CD9F-2B63-4AA2-A63B-EA3A1C46C564}" srcOrd="0" destOrd="0" presId="urn:microsoft.com/office/officeart/2005/8/layout/vList2"/>
    <dgm:cxn modelId="{3A558D5C-4B17-4517-8E6F-7E621899F34F}" type="presParOf" srcId="{BC13E083-5E06-4C23-9486-30B7DB68FDC7}" destId="{EC04948C-D1A4-4CC0-BFB4-A9975532CFB2}" srcOrd="1" destOrd="0" presId="urn:microsoft.com/office/officeart/2005/8/layout/vList2"/>
    <dgm:cxn modelId="{C2C61C3A-2B9D-4C7E-BDF6-02F676D4F4BE}" type="presParOf" srcId="{BC13E083-5E06-4C23-9486-30B7DB68FDC7}" destId="{3BB83DBB-1A6A-4D7D-9DD6-F681C19A5F8B}" srcOrd="2" destOrd="0" presId="urn:microsoft.com/office/officeart/2005/8/layout/vList2"/>
    <dgm:cxn modelId="{CC08061B-30C5-432E-9CCD-28F1EACC06B4}" type="presParOf" srcId="{BC13E083-5E06-4C23-9486-30B7DB68FDC7}" destId="{BA1AC392-240B-4CE8-9E7F-8454C9C3E79C}" srcOrd="3" destOrd="0" presId="urn:microsoft.com/office/officeart/2005/8/layout/vList2"/>
    <dgm:cxn modelId="{148A3B86-CF09-4B5F-8F34-90F0B6DA4554}" type="presParOf" srcId="{BC13E083-5E06-4C23-9486-30B7DB68FDC7}" destId="{E8C32A84-FECA-4B8E-AD30-18737733458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CB560F4-ED24-4FD8-94F6-CB74FD3B3DC1}" type="doc">
      <dgm:prSet loTypeId="urn:microsoft.com/office/officeart/2005/8/layout/hProcess9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6814BEFA-EB55-4DF0-86B8-42C132614B6B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Campionamento giornaliero per determinare rilascio di gelatina e quercetina</a:t>
          </a:r>
        </a:p>
      </dgm:t>
    </dgm:pt>
    <dgm:pt modelId="{977F845C-4198-415B-9D84-F81CFA7BCB58}" type="parTrans" cxnId="{714B8052-35B8-48FC-83E3-F383420954B0}">
      <dgm:prSet/>
      <dgm:spPr/>
      <dgm:t>
        <a:bodyPr/>
        <a:lstStyle/>
        <a:p>
          <a:endParaRPr lang="it-IT"/>
        </a:p>
      </dgm:t>
    </dgm:pt>
    <dgm:pt modelId="{C775A5B4-327B-41DD-AFB9-CA39F31572B7}" type="sibTrans" cxnId="{714B8052-35B8-48FC-83E3-F383420954B0}">
      <dgm:prSet/>
      <dgm:spPr/>
      <dgm:t>
        <a:bodyPr/>
        <a:lstStyle/>
        <a:p>
          <a:endParaRPr lang="it-IT"/>
        </a:p>
      </dgm:t>
    </dgm:pt>
    <dgm:pt modelId="{8C9C2197-CF7F-4DD8-BBAA-C9F33A2C5A3D}" type="pres">
      <dgm:prSet presAssocID="{3CB560F4-ED24-4FD8-94F6-CB74FD3B3DC1}" presName="CompostProcess" presStyleCnt="0">
        <dgm:presLayoutVars>
          <dgm:dir/>
          <dgm:resizeHandles val="exact"/>
        </dgm:presLayoutVars>
      </dgm:prSet>
      <dgm:spPr/>
    </dgm:pt>
    <dgm:pt modelId="{0E8C39EE-289D-407E-99AC-087AAA11CC5A}" type="pres">
      <dgm:prSet presAssocID="{3CB560F4-ED24-4FD8-94F6-CB74FD3B3DC1}" presName="arrow" presStyleLbl="bgShp" presStyleIdx="0" presStyleCnt="1" custLinFactNeighborX="-1951" custLinFactNeighborY="3813"/>
      <dgm:spPr/>
    </dgm:pt>
    <dgm:pt modelId="{459BF24C-A08D-4721-89D7-6C2AF1C57D79}" type="pres">
      <dgm:prSet presAssocID="{3CB560F4-ED24-4FD8-94F6-CB74FD3B3DC1}" presName="linearProcess" presStyleCnt="0"/>
      <dgm:spPr/>
    </dgm:pt>
    <dgm:pt modelId="{351FEE58-5E1B-48CA-ABAC-A422FC36BE7D}" type="pres">
      <dgm:prSet presAssocID="{6814BEFA-EB55-4DF0-86B8-42C132614B6B}" presName="textNode" presStyleLbl="node1" presStyleIdx="0" presStyleCnt="1">
        <dgm:presLayoutVars>
          <dgm:bulletEnabled val="1"/>
        </dgm:presLayoutVars>
      </dgm:prSet>
      <dgm:spPr/>
    </dgm:pt>
  </dgm:ptLst>
  <dgm:cxnLst>
    <dgm:cxn modelId="{714B8052-35B8-48FC-83E3-F383420954B0}" srcId="{3CB560F4-ED24-4FD8-94F6-CB74FD3B3DC1}" destId="{6814BEFA-EB55-4DF0-86B8-42C132614B6B}" srcOrd="0" destOrd="0" parTransId="{977F845C-4198-415B-9D84-F81CFA7BCB58}" sibTransId="{C775A5B4-327B-41DD-AFB9-CA39F31572B7}"/>
    <dgm:cxn modelId="{00C79857-C7C0-4620-ACF1-8E1414DEED59}" type="presOf" srcId="{6814BEFA-EB55-4DF0-86B8-42C132614B6B}" destId="{351FEE58-5E1B-48CA-ABAC-A422FC36BE7D}" srcOrd="0" destOrd="0" presId="urn:microsoft.com/office/officeart/2005/8/layout/hProcess9"/>
    <dgm:cxn modelId="{52D151A5-639E-4FE5-A844-7F1564E1655A}" type="presOf" srcId="{3CB560F4-ED24-4FD8-94F6-CB74FD3B3DC1}" destId="{8C9C2197-CF7F-4DD8-BBAA-C9F33A2C5A3D}" srcOrd="0" destOrd="0" presId="urn:microsoft.com/office/officeart/2005/8/layout/hProcess9"/>
    <dgm:cxn modelId="{1471B7F9-020C-47F0-9C56-19A81036DC4E}" type="presParOf" srcId="{8C9C2197-CF7F-4DD8-BBAA-C9F33A2C5A3D}" destId="{0E8C39EE-289D-407E-99AC-087AAA11CC5A}" srcOrd="0" destOrd="0" presId="urn:microsoft.com/office/officeart/2005/8/layout/hProcess9"/>
    <dgm:cxn modelId="{6F9DFF0A-5ADB-47F9-8AB8-5DD71B8222A0}" type="presParOf" srcId="{8C9C2197-CF7F-4DD8-BBAA-C9F33A2C5A3D}" destId="{459BF24C-A08D-4721-89D7-6C2AF1C57D79}" srcOrd="1" destOrd="0" presId="urn:microsoft.com/office/officeart/2005/8/layout/hProcess9"/>
    <dgm:cxn modelId="{4C64C5F6-D71C-4D92-B6E8-E0A886DC90D3}" type="presParOf" srcId="{459BF24C-A08D-4721-89D7-6C2AF1C57D79}" destId="{351FEE58-5E1B-48CA-ABAC-A422FC36BE7D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A95F458-ED7B-47DE-B1E4-95ADF8D26D9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it-IT"/>
        </a:p>
      </dgm:t>
    </dgm:pt>
    <dgm:pt modelId="{890C7456-034E-46B6-A6B4-3CF1B6495568}">
      <dgm:prSet/>
      <dgm:spPr/>
      <dgm:t>
        <a:bodyPr/>
        <a:lstStyle/>
        <a:p>
          <a:r>
            <a:rPr 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 mmHg</a:t>
          </a:r>
        </a:p>
      </dgm:t>
    </dgm:pt>
    <dgm:pt modelId="{5CE97F8D-EE94-4D55-8E5C-69FC6AB3E1E5}" type="parTrans" cxnId="{5D7F963B-1786-4949-96A5-8C81B87A858E}">
      <dgm:prSet/>
      <dgm:spPr/>
      <dgm:t>
        <a:bodyPr/>
        <a:lstStyle/>
        <a:p>
          <a:endParaRPr lang="it-IT"/>
        </a:p>
      </dgm:t>
    </dgm:pt>
    <dgm:pt modelId="{96174423-672B-431A-BB98-79A552338FAD}" type="sibTrans" cxnId="{5D7F963B-1786-4949-96A5-8C81B87A858E}">
      <dgm:prSet/>
      <dgm:spPr/>
      <dgm:t>
        <a:bodyPr/>
        <a:lstStyle/>
        <a:p>
          <a:endParaRPr lang="it-IT"/>
        </a:p>
      </dgm:t>
    </dgm:pt>
    <dgm:pt modelId="{A0F4964D-DBBC-4750-8F7A-E3A57B5702EC}">
      <dgm:prSet/>
      <dgm:spPr/>
      <dgm:t>
        <a:bodyPr/>
        <a:lstStyle/>
        <a:p>
          <a:r>
            <a:rPr 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 mmHg</a:t>
          </a:r>
        </a:p>
      </dgm:t>
    </dgm:pt>
    <dgm:pt modelId="{973A94B3-790B-42B1-A913-BCE80DA9D122}" type="parTrans" cxnId="{7D08EAF0-BB1C-4AB4-9527-1D1E51E00C26}">
      <dgm:prSet/>
      <dgm:spPr/>
      <dgm:t>
        <a:bodyPr/>
        <a:lstStyle/>
        <a:p>
          <a:endParaRPr lang="it-IT"/>
        </a:p>
      </dgm:t>
    </dgm:pt>
    <dgm:pt modelId="{A69C7373-18D0-4043-A2C1-04716F97BA7A}" type="sibTrans" cxnId="{7D08EAF0-BB1C-4AB4-9527-1D1E51E00C26}">
      <dgm:prSet/>
      <dgm:spPr/>
      <dgm:t>
        <a:bodyPr/>
        <a:lstStyle/>
        <a:p>
          <a:endParaRPr lang="it-IT"/>
        </a:p>
      </dgm:t>
    </dgm:pt>
    <dgm:pt modelId="{DC3F1A55-4F98-446E-944A-3ED1DA50A379}">
      <dgm:prSet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100 </a:t>
          </a:r>
          <a:r>
            <a:rPr 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mmHg</a:t>
          </a:r>
        </a:p>
      </dgm:t>
    </dgm:pt>
    <dgm:pt modelId="{A3210FE9-7873-4EF6-9C5A-0DEC74C38F50}" type="parTrans" cxnId="{3D52AF9C-EF7C-42C8-B312-A3DB266730F8}">
      <dgm:prSet/>
      <dgm:spPr/>
      <dgm:t>
        <a:bodyPr/>
        <a:lstStyle/>
        <a:p>
          <a:endParaRPr lang="it-IT"/>
        </a:p>
      </dgm:t>
    </dgm:pt>
    <dgm:pt modelId="{EAA5731E-5DC3-42F2-9C88-6B92BCB856AB}" type="sibTrans" cxnId="{3D52AF9C-EF7C-42C8-B312-A3DB266730F8}">
      <dgm:prSet/>
      <dgm:spPr/>
      <dgm:t>
        <a:bodyPr/>
        <a:lstStyle/>
        <a:p>
          <a:endParaRPr lang="it-IT"/>
        </a:p>
      </dgm:t>
    </dgm:pt>
    <dgm:pt modelId="{399B75B3-17FA-4FFC-91D1-D1FAE3E56779}" type="pres">
      <dgm:prSet presAssocID="{9A95F458-ED7B-47DE-B1E4-95ADF8D26D96}" presName="linear" presStyleCnt="0">
        <dgm:presLayoutVars>
          <dgm:animLvl val="lvl"/>
          <dgm:resizeHandles val="exact"/>
        </dgm:presLayoutVars>
      </dgm:prSet>
      <dgm:spPr/>
    </dgm:pt>
    <dgm:pt modelId="{77CEBD8E-32E9-478B-8CD3-EE463C27E8D8}" type="pres">
      <dgm:prSet presAssocID="{890C7456-034E-46B6-A6B4-3CF1B649556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AF29739-37A1-4BA4-A557-142046C3DD38}" type="pres">
      <dgm:prSet presAssocID="{96174423-672B-431A-BB98-79A552338FAD}" presName="spacer" presStyleCnt="0"/>
      <dgm:spPr/>
    </dgm:pt>
    <dgm:pt modelId="{493A95A0-B24A-4504-B0B4-C4A881A77D98}" type="pres">
      <dgm:prSet presAssocID="{A0F4964D-DBBC-4750-8F7A-E3A57B5702E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90B44AC-140B-4AA0-BEE3-7969D4967BD6}" type="pres">
      <dgm:prSet presAssocID="{A69C7373-18D0-4043-A2C1-04716F97BA7A}" presName="spacer" presStyleCnt="0"/>
      <dgm:spPr/>
    </dgm:pt>
    <dgm:pt modelId="{C53E79A3-D252-4EC4-8E36-6490F5DDD292}" type="pres">
      <dgm:prSet presAssocID="{DC3F1A55-4F98-446E-944A-3ED1DA50A37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A0D3539-DE64-4E07-907D-05BB28D141E8}" type="presOf" srcId="{A0F4964D-DBBC-4750-8F7A-E3A57B5702EC}" destId="{493A95A0-B24A-4504-B0B4-C4A881A77D98}" srcOrd="0" destOrd="0" presId="urn:microsoft.com/office/officeart/2005/8/layout/vList2"/>
    <dgm:cxn modelId="{5D7F963B-1786-4949-96A5-8C81B87A858E}" srcId="{9A95F458-ED7B-47DE-B1E4-95ADF8D26D96}" destId="{890C7456-034E-46B6-A6B4-3CF1B6495568}" srcOrd="0" destOrd="0" parTransId="{5CE97F8D-EE94-4D55-8E5C-69FC6AB3E1E5}" sibTransId="{96174423-672B-431A-BB98-79A552338FAD}"/>
    <dgm:cxn modelId="{03F97574-58C1-452F-BB1F-B50B86CD0A32}" type="presOf" srcId="{DC3F1A55-4F98-446E-944A-3ED1DA50A379}" destId="{C53E79A3-D252-4EC4-8E36-6490F5DDD292}" srcOrd="0" destOrd="0" presId="urn:microsoft.com/office/officeart/2005/8/layout/vList2"/>
    <dgm:cxn modelId="{3D52AF9C-EF7C-42C8-B312-A3DB266730F8}" srcId="{9A95F458-ED7B-47DE-B1E4-95ADF8D26D96}" destId="{DC3F1A55-4F98-446E-944A-3ED1DA50A379}" srcOrd="2" destOrd="0" parTransId="{A3210FE9-7873-4EF6-9C5A-0DEC74C38F50}" sibTransId="{EAA5731E-5DC3-42F2-9C88-6B92BCB856AB}"/>
    <dgm:cxn modelId="{05B956A9-1FC2-4AC5-8855-B79918812FE9}" type="presOf" srcId="{9A95F458-ED7B-47DE-B1E4-95ADF8D26D96}" destId="{399B75B3-17FA-4FFC-91D1-D1FAE3E56779}" srcOrd="0" destOrd="0" presId="urn:microsoft.com/office/officeart/2005/8/layout/vList2"/>
    <dgm:cxn modelId="{BEB269AD-0604-446F-AF08-627E042708A4}" type="presOf" srcId="{890C7456-034E-46B6-A6B4-3CF1B6495568}" destId="{77CEBD8E-32E9-478B-8CD3-EE463C27E8D8}" srcOrd="0" destOrd="0" presId="urn:microsoft.com/office/officeart/2005/8/layout/vList2"/>
    <dgm:cxn modelId="{7D08EAF0-BB1C-4AB4-9527-1D1E51E00C26}" srcId="{9A95F458-ED7B-47DE-B1E4-95ADF8D26D96}" destId="{A0F4964D-DBBC-4750-8F7A-E3A57B5702EC}" srcOrd="1" destOrd="0" parTransId="{973A94B3-790B-42B1-A913-BCE80DA9D122}" sibTransId="{A69C7373-18D0-4043-A2C1-04716F97BA7A}"/>
    <dgm:cxn modelId="{8C92EFD9-D9A9-412D-A186-28FF40EF63E9}" type="presParOf" srcId="{399B75B3-17FA-4FFC-91D1-D1FAE3E56779}" destId="{77CEBD8E-32E9-478B-8CD3-EE463C27E8D8}" srcOrd="0" destOrd="0" presId="urn:microsoft.com/office/officeart/2005/8/layout/vList2"/>
    <dgm:cxn modelId="{48E06CB5-786D-4B7B-B678-B140E0A69D41}" type="presParOf" srcId="{399B75B3-17FA-4FFC-91D1-D1FAE3E56779}" destId="{7AF29739-37A1-4BA4-A557-142046C3DD38}" srcOrd="1" destOrd="0" presId="urn:microsoft.com/office/officeart/2005/8/layout/vList2"/>
    <dgm:cxn modelId="{AB1AA693-0F8C-41F0-BD12-7EE06E7FC4BF}" type="presParOf" srcId="{399B75B3-17FA-4FFC-91D1-D1FAE3E56779}" destId="{493A95A0-B24A-4504-B0B4-C4A881A77D98}" srcOrd="2" destOrd="0" presId="urn:microsoft.com/office/officeart/2005/8/layout/vList2"/>
    <dgm:cxn modelId="{BE3C365B-8DEE-4E2F-BFA9-292B6BF6A53D}" type="presParOf" srcId="{399B75B3-17FA-4FFC-91D1-D1FAE3E56779}" destId="{690B44AC-140B-4AA0-BEE3-7969D4967BD6}" srcOrd="3" destOrd="0" presId="urn:microsoft.com/office/officeart/2005/8/layout/vList2"/>
    <dgm:cxn modelId="{132B5B09-1C41-4041-97D5-AD4E1C0FE429}" type="presParOf" srcId="{399B75B3-17FA-4FFC-91D1-D1FAE3E56779}" destId="{C53E79A3-D252-4EC4-8E36-6490F5DDD29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A10BC35-7954-48A0-8A12-684952EA5C5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4B8C8D69-3F13-4E06-849A-6ED3B7E65F65}">
      <dgm:prSet custT="1"/>
      <dgm:spPr/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Fluido</a:t>
          </a:r>
          <a:r>
            <a:rPr lang="it-IT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Newtoniano</a:t>
          </a:r>
          <a:r>
            <a:rPr lang="it-IT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PBS</a:t>
          </a:r>
          <a:endParaRPr lang="it-IT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it-IT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Phosphate</a:t>
          </a:r>
          <a:r>
            <a:rPr lang="it-IT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Buffered</a:t>
          </a:r>
          <a:r>
            <a:rPr lang="it-IT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Saline</a:t>
          </a:r>
          <a:endParaRPr lang="it-IT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E8E5E-24C8-4279-A336-1518123B548B}" type="parTrans" cxnId="{D1801A9C-BE37-48C2-90E6-D5BA4D1E1EE4}">
      <dgm:prSet/>
      <dgm:spPr/>
      <dgm:t>
        <a:bodyPr/>
        <a:lstStyle/>
        <a:p>
          <a:endParaRPr lang="it-IT"/>
        </a:p>
      </dgm:t>
    </dgm:pt>
    <dgm:pt modelId="{671185BA-85A0-4D03-B3D4-E40FDD284AA9}" type="sibTrans" cxnId="{D1801A9C-BE37-48C2-90E6-D5BA4D1E1EE4}">
      <dgm:prSet/>
      <dgm:spPr/>
      <dgm:t>
        <a:bodyPr/>
        <a:lstStyle/>
        <a:p>
          <a:endParaRPr lang="it-IT"/>
        </a:p>
      </dgm:t>
    </dgm:pt>
    <dgm:pt modelId="{5E3B44F8-D1AB-4B22-9846-EC95C8C8CB6C}">
      <dgm:prSet custT="1"/>
      <dgm:spPr/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Portata</a:t>
          </a:r>
          <a:r>
            <a:rPr lang="it-IT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costante</a:t>
          </a:r>
          <a:r>
            <a:rPr lang="it-IT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B2A19383-097B-493C-A4CB-5DDB50AE5B13}" type="parTrans" cxnId="{D533152E-E6B0-44C2-9D3D-C5CFFDFEEE20}">
      <dgm:prSet/>
      <dgm:spPr/>
      <dgm:t>
        <a:bodyPr/>
        <a:lstStyle/>
        <a:p>
          <a:endParaRPr lang="it-IT"/>
        </a:p>
      </dgm:t>
    </dgm:pt>
    <dgm:pt modelId="{8CD93516-8F57-40AF-9174-9053923CF0D7}" type="sibTrans" cxnId="{D533152E-E6B0-44C2-9D3D-C5CFFDFEEE20}">
      <dgm:prSet/>
      <dgm:spPr/>
      <dgm:t>
        <a:bodyPr/>
        <a:lstStyle/>
        <a:p>
          <a:endParaRPr lang="it-IT"/>
        </a:p>
      </dgm:t>
    </dgm:pt>
    <dgm:pt modelId="{E50D23CF-5D35-4C3D-8F5A-1586DF999C10}">
      <dgm:prSet custT="1"/>
      <dgm:spPr/>
      <dgm:t>
        <a:bodyPr/>
        <a:lstStyle/>
        <a:p>
          <a:r>
            <a:rPr lang="it-IT" sz="2000" dirty="0">
              <a:solidFill>
                <a:schemeClr val="tx1"/>
              </a:solidFill>
            </a:rPr>
            <a:t>T</a:t>
          </a:r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= 37°C</a:t>
          </a:r>
        </a:p>
      </dgm:t>
    </dgm:pt>
    <dgm:pt modelId="{9AD5E7F2-E2E2-4954-9241-FB45D1C75EC8}" type="parTrans" cxnId="{197E8D7D-C1CC-4FB3-9EBE-E39103E41DBC}">
      <dgm:prSet/>
      <dgm:spPr/>
      <dgm:t>
        <a:bodyPr/>
        <a:lstStyle/>
        <a:p>
          <a:endParaRPr lang="it-IT"/>
        </a:p>
      </dgm:t>
    </dgm:pt>
    <dgm:pt modelId="{1635820F-08AE-4FE6-ACA5-3A6AD544D77F}" type="sibTrans" cxnId="{197E8D7D-C1CC-4FB3-9EBE-E39103E41DBC}">
      <dgm:prSet/>
      <dgm:spPr/>
      <dgm:t>
        <a:bodyPr/>
        <a:lstStyle/>
        <a:p>
          <a:endParaRPr lang="it-IT"/>
        </a:p>
      </dgm:t>
    </dgm:pt>
    <dgm:pt modelId="{2C6BBC2C-23F1-48FC-A0B2-0259BED60890}" type="pres">
      <dgm:prSet presAssocID="{7A10BC35-7954-48A0-8A12-684952EA5C56}" presName="linear" presStyleCnt="0">
        <dgm:presLayoutVars>
          <dgm:animLvl val="lvl"/>
          <dgm:resizeHandles val="exact"/>
        </dgm:presLayoutVars>
      </dgm:prSet>
      <dgm:spPr/>
    </dgm:pt>
    <dgm:pt modelId="{1572F380-C377-448D-AF51-2BE69D3BABEF}" type="pres">
      <dgm:prSet presAssocID="{4B8C8D69-3F13-4E06-849A-6ED3B7E65F65}" presName="parentText" presStyleLbl="node1" presStyleIdx="0" presStyleCnt="3" custLinFactY="-56242" custLinFactNeighborX="-10372" custLinFactNeighborY="-100000">
        <dgm:presLayoutVars>
          <dgm:chMax val="0"/>
          <dgm:bulletEnabled val="1"/>
        </dgm:presLayoutVars>
      </dgm:prSet>
      <dgm:spPr/>
    </dgm:pt>
    <dgm:pt modelId="{F48280DC-15D7-408F-B862-1A6106196F57}" type="pres">
      <dgm:prSet presAssocID="{671185BA-85A0-4D03-B3D4-E40FDD284AA9}" presName="spacer" presStyleCnt="0"/>
      <dgm:spPr/>
    </dgm:pt>
    <dgm:pt modelId="{88767D66-E917-43E5-AF02-AC668561D952}" type="pres">
      <dgm:prSet presAssocID="{5E3B44F8-D1AB-4B22-9846-EC95C8C8CB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94BC87D-9FB5-4D06-9886-ADD3CB1DDAC3}" type="pres">
      <dgm:prSet presAssocID="{8CD93516-8F57-40AF-9174-9053923CF0D7}" presName="spacer" presStyleCnt="0"/>
      <dgm:spPr/>
    </dgm:pt>
    <dgm:pt modelId="{F10D19FD-3545-476E-A1F4-D1A4A835B279}" type="pres">
      <dgm:prSet presAssocID="{E50D23CF-5D35-4C3D-8F5A-1586DF999C1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689E015-A138-4047-ACA1-C1D2D13B1696}" type="presOf" srcId="{7A10BC35-7954-48A0-8A12-684952EA5C56}" destId="{2C6BBC2C-23F1-48FC-A0B2-0259BED60890}" srcOrd="0" destOrd="0" presId="urn:microsoft.com/office/officeart/2005/8/layout/vList2"/>
    <dgm:cxn modelId="{D533152E-E6B0-44C2-9D3D-C5CFFDFEEE20}" srcId="{7A10BC35-7954-48A0-8A12-684952EA5C56}" destId="{5E3B44F8-D1AB-4B22-9846-EC95C8C8CB6C}" srcOrd="1" destOrd="0" parTransId="{B2A19383-097B-493C-A4CB-5DDB50AE5B13}" sibTransId="{8CD93516-8F57-40AF-9174-9053923CF0D7}"/>
    <dgm:cxn modelId="{5B8FAD49-DF5A-4CF3-A219-B53DAB704D31}" type="presOf" srcId="{4B8C8D69-3F13-4E06-849A-6ED3B7E65F65}" destId="{1572F380-C377-448D-AF51-2BE69D3BABEF}" srcOrd="0" destOrd="0" presId="urn:microsoft.com/office/officeart/2005/8/layout/vList2"/>
    <dgm:cxn modelId="{197E8D7D-C1CC-4FB3-9EBE-E39103E41DBC}" srcId="{7A10BC35-7954-48A0-8A12-684952EA5C56}" destId="{E50D23CF-5D35-4C3D-8F5A-1586DF999C10}" srcOrd="2" destOrd="0" parTransId="{9AD5E7F2-E2E2-4954-9241-FB45D1C75EC8}" sibTransId="{1635820F-08AE-4FE6-ACA5-3A6AD544D77F}"/>
    <dgm:cxn modelId="{D1801A9C-BE37-48C2-90E6-D5BA4D1E1EE4}" srcId="{7A10BC35-7954-48A0-8A12-684952EA5C56}" destId="{4B8C8D69-3F13-4E06-849A-6ED3B7E65F65}" srcOrd="0" destOrd="0" parTransId="{10EE8E5E-24C8-4279-A336-1518123B548B}" sibTransId="{671185BA-85A0-4D03-B3D4-E40FDD284AA9}"/>
    <dgm:cxn modelId="{5E0FFAE4-B690-4739-B89B-F995973D728A}" type="presOf" srcId="{5E3B44F8-D1AB-4B22-9846-EC95C8C8CB6C}" destId="{88767D66-E917-43E5-AF02-AC668561D952}" srcOrd="0" destOrd="0" presId="urn:microsoft.com/office/officeart/2005/8/layout/vList2"/>
    <dgm:cxn modelId="{D99C78F1-90D7-4E57-8A18-94EA12F98EE4}" type="presOf" srcId="{E50D23CF-5D35-4C3D-8F5A-1586DF999C10}" destId="{F10D19FD-3545-476E-A1F4-D1A4A835B279}" srcOrd="0" destOrd="0" presId="urn:microsoft.com/office/officeart/2005/8/layout/vList2"/>
    <dgm:cxn modelId="{EFBF0240-78BF-48EF-B606-486EECB506B1}" type="presParOf" srcId="{2C6BBC2C-23F1-48FC-A0B2-0259BED60890}" destId="{1572F380-C377-448D-AF51-2BE69D3BABEF}" srcOrd="0" destOrd="0" presId="urn:microsoft.com/office/officeart/2005/8/layout/vList2"/>
    <dgm:cxn modelId="{48506442-4DBC-40F9-8E51-64467B190124}" type="presParOf" srcId="{2C6BBC2C-23F1-48FC-A0B2-0259BED60890}" destId="{F48280DC-15D7-408F-B862-1A6106196F57}" srcOrd="1" destOrd="0" presId="urn:microsoft.com/office/officeart/2005/8/layout/vList2"/>
    <dgm:cxn modelId="{57E8EE9D-0312-4C98-95DF-5886959BD83E}" type="presParOf" srcId="{2C6BBC2C-23F1-48FC-A0B2-0259BED60890}" destId="{88767D66-E917-43E5-AF02-AC668561D952}" srcOrd="2" destOrd="0" presId="urn:microsoft.com/office/officeart/2005/8/layout/vList2"/>
    <dgm:cxn modelId="{BF3F5F99-3A3B-437A-ADD9-974E42CC1C4F}" type="presParOf" srcId="{2C6BBC2C-23F1-48FC-A0B2-0259BED60890}" destId="{894BC87D-9FB5-4D06-9886-ADD3CB1DDAC3}" srcOrd="3" destOrd="0" presId="urn:microsoft.com/office/officeart/2005/8/layout/vList2"/>
    <dgm:cxn modelId="{9CCB90A4-AFC4-47F3-A139-9F9032C72C83}" type="presParOf" srcId="{2C6BBC2C-23F1-48FC-A0B2-0259BED60890}" destId="{F10D19FD-3545-476E-A1F4-D1A4A835B27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F8A5AC9-8E48-4C04-A9EE-4645108BCA65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3FA3AD1-C8F7-4E54-95EE-D95DE59B95FA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Permette l’allungamento verticale dello scaffold fino a rottura in direzione uniassiale</a:t>
          </a:r>
        </a:p>
      </dgm:t>
    </dgm:pt>
    <dgm:pt modelId="{F32798AF-3F4A-4D09-9A7F-03FB792F1191}" type="parTrans" cxnId="{7F0C1164-F90F-4C20-A7CE-6F162EFB0088}">
      <dgm:prSet/>
      <dgm:spPr/>
      <dgm:t>
        <a:bodyPr/>
        <a:lstStyle/>
        <a:p>
          <a:endParaRPr lang="it-IT"/>
        </a:p>
      </dgm:t>
    </dgm:pt>
    <dgm:pt modelId="{E0491433-E367-4DBF-A253-D3BC5247CFF8}" type="sibTrans" cxnId="{7F0C1164-F90F-4C20-A7CE-6F162EFB0088}">
      <dgm:prSet/>
      <dgm:spPr/>
      <dgm:t>
        <a:bodyPr/>
        <a:lstStyle/>
        <a:p>
          <a:endParaRPr lang="it-IT"/>
        </a:p>
      </dgm:t>
    </dgm:pt>
    <dgm:pt modelId="{63570638-E779-44CF-8F69-A59D35A29A2F}" type="pres">
      <dgm:prSet presAssocID="{0F8A5AC9-8E48-4C04-A9EE-4645108BCA65}" presName="linear" presStyleCnt="0">
        <dgm:presLayoutVars>
          <dgm:animLvl val="lvl"/>
          <dgm:resizeHandles val="exact"/>
        </dgm:presLayoutVars>
      </dgm:prSet>
      <dgm:spPr/>
    </dgm:pt>
    <dgm:pt modelId="{98B831AB-E6DF-478E-9527-E34B94DB2638}" type="pres">
      <dgm:prSet presAssocID="{C3FA3AD1-C8F7-4E54-95EE-D95DE59B95FA}" presName="parentText" presStyleLbl="node1" presStyleIdx="0" presStyleCnt="1" custScaleY="565240">
        <dgm:presLayoutVars>
          <dgm:chMax val="0"/>
          <dgm:bulletEnabled val="1"/>
        </dgm:presLayoutVars>
      </dgm:prSet>
      <dgm:spPr/>
    </dgm:pt>
  </dgm:ptLst>
  <dgm:cxnLst>
    <dgm:cxn modelId="{7F0C1164-F90F-4C20-A7CE-6F162EFB0088}" srcId="{0F8A5AC9-8E48-4C04-A9EE-4645108BCA65}" destId="{C3FA3AD1-C8F7-4E54-95EE-D95DE59B95FA}" srcOrd="0" destOrd="0" parTransId="{F32798AF-3F4A-4D09-9A7F-03FB792F1191}" sibTransId="{E0491433-E367-4DBF-A253-D3BC5247CFF8}"/>
    <dgm:cxn modelId="{EC009196-EB6D-4BFA-B3C0-040B2751EF98}" type="presOf" srcId="{0F8A5AC9-8E48-4C04-A9EE-4645108BCA65}" destId="{63570638-E779-44CF-8F69-A59D35A29A2F}" srcOrd="0" destOrd="0" presId="urn:microsoft.com/office/officeart/2005/8/layout/vList2"/>
    <dgm:cxn modelId="{72A4C59B-0C99-47B2-9D7C-C4D54B489A7E}" type="presOf" srcId="{C3FA3AD1-C8F7-4E54-95EE-D95DE59B95FA}" destId="{98B831AB-E6DF-478E-9527-E34B94DB2638}" srcOrd="0" destOrd="0" presId="urn:microsoft.com/office/officeart/2005/8/layout/vList2"/>
    <dgm:cxn modelId="{003929F5-C13B-4D37-851B-28A0FB904A1B}" type="presParOf" srcId="{63570638-E779-44CF-8F69-A59D35A29A2F}" destId="{98B831AB-E6DF-478E-9527-E34B94DB26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2CC0139A-046A-44E9-80D3-F2FFD8EC57B9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53518E6-7017-4CD0-80AA-F6CADAA9C159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F= 0,1 N</a:t>
          </a:r>
        </a:p>
      </dgm:t>
    </dgm:pt>
    <dgm:pt modelId="{E4890D23-CAF1-4190-BE42-E12A6965FA7A}" type="parTrans" cxnId="{59BA316D-00BE-4E1C-9728-98B6A28C8F51}">
      <dgm:prSet/>
      <dgm:spPr/>
      <dgm:t>
        <a:bodyPr/>
        <a:lstStyle/>
        <a:p>
          <a:endParaRPr lang="it-IT"/>
        </a:p>
      </dgm:t>
    </dgm:pt>
    <dgm:pt modelId="{97D3C73E-7F20-4469-9EE1-634904A2DA8F}" type="sibTrans" cxnId="{59BA316D-00BE-4E1C-9728-98B6A28C8F51}">
      <dgm:prSet/>
      <dgm:spPr/>
      <dgm:t>
        <a:bodyPr/>
        <a:lstStyle/>
        <a:p>
          <a:endParaRPr lang="it-IT"/>
        </a:p>
      </dgm:t>
    </dgm:pt>
    <dgm:pt modelId="{9E4A5828-029F-4452-8C8F-DEEE1151B856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v= 20 mm/</a:t>
          </a:r>
          <a:r>
            <a:rPr lang="it-IT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</a:t>
          </a:r>
          <a:endParaRPr lang="it-IT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7F23BB-7B05-4D6B-B118-AE70C4D42F51}" type="parTrans" cxnId="{44E1D3EE-C7FF-49AE-BD47-D902DFAF4823}">
      <dgm:prSet/>
      <dgm:spPr/>
      <dgm:t>
        <a:bodyPr/>
        <a:lstStyle/>
        <a:p>
          <a:endParaRPr lang="it-IT"/>
        </a:p>
      </dgm:t>
    </dgm:pt>
    <dgm:pt modelId="{77A60F1B-6E19-4087-AD02-91C97C36DEE0}" type="sibTrans" cxnId="{44E1D3EE-C7FF-49AE-BD47-D902DFAF4823}">
      <dgm:prSet/>
      <dgm:spPr/>
      <dgm:t>
        <a:bodyPr/>
        <a:lstStyle/>
        <a:p>
          <a:endParaRPr lang="it-IT"/>
        </a:p>
      </dgm:t>
    </dgm:pt>
    <dgm:pt modelId="{230ABA0E-A539-49E3-811F-18DAC27D8612}" type="pres">
      <dgm:prSet presAssocID="{2CC0139A-046A-44E9-80D3-F2FFD8EC57B9}" presName="linear" presStyleCnt="0">
        <dgm:presLayoutVars>
          <dgm:animLvl val="lvl"/>
          <dgm:resizeHandles val="exact"/>
        </dgm:presLayoutVars>
      </dgm:prSet>
      <dgm:spPr/>
    </dgm:pt>
    <dgm:pt modelId="{2DDD0231-800B-4ADE-87ED-F430A3F62F73}" type="pres">
      <dgm:prSet presAssocID="{E53518E6-7017-4CD0-80AA-F6CADAA9C159}" presName="parentText" presStyleLbl="node1" presStyleIdx="0" presStyleCnt="2" custLinFactY="-15486" custLinFactNeighborX="-1855" custLinFactNeighborY="-100000">
        <dgm:presLayoutVars>
          <dgm:chMax val="0"/>
          <dgm:bulletEnabled val="1"/>
        </dgm:presLayoutVars>
      </dgm:prSet>
      <dgm:spPr/>
    </dgm:pt>
    <dgm:pt modelId="{E491DC6A-66DA-47D3-8841-4791B15035E6}" type="pres">
      <dgm:prSet presAssocID="{97D3C73E-7F20-4469-9EE1-634904A2DA8F}" presName="spacer" presStyleCnt="0"/>
      <dgm:spPr/>
    </dgm:pt>
    <dgm:pt modelId="{486FAA9D-C60A-49DD-B5AC-BD8BE6CB0560}" type="pres">
      <dgm:prSet presAssocID="{9E4A5828-029F-4452-8C8F-DEEE1151B85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C050527-E36A-43D3-98A1-D91B598828FF}" type="presOf" srcId="{2CC0139A-046A-44E9-80D3-F2FFD8EC57B9}" destId="{230ABA0E-A539-49E3-811F-18DAC27D8612}" srcOrd="0" destOrd="0" presId="urn:microsoft.com/office/officeart/2005/8/layout/vList2"/>
    <dgm:cxn modelId="{59BA316D-00BE-4E1C-9728-98B6A28C8F51}" srcId="{2CC0139A-046A-44E9-80D3-F2FFD8EC57B9}" destId="{E53518E6-7017-4CD0-80AA-F6CADAA9C159}" srcOrd="0" destOrd="0" parTransId="{E4890D23-CAF1-4190-BE42-E12A6965FA7A}" sibTransId="{97D3C73E-7F20-4469-9EE1-634904A2DA8F}"/>
    <dgm:cxn modelId="{DADD8FC4-6CF3-4EC5-9E0E-177E8098E2E3}" type="presOf" srcId="{E53518E6-7017-4CD0-80AA-F6CADAA9C159}" destId="{2DDD0231-800B-4ADE-87ED-F430A3F62F73}" srcOrd="0" destOrd="0" presId="urn:microsoft.com/office/officeart/2005/8/layout/vList2"/>
    <dgm:cxn modelId="{A635A6E8-BD3E-463C-87C4-D04550F1D94C}" type="presOf" srcId="{9E4A5828-029F-4452-8C8F-DEEE1151B856}" destId="{486FAA9D-C60A-49DD-B5AC-BD8BE6CB0560}" srcOrd="0" destOrd="0" presId="urn:microsoft.com/office/officeart/2005/8/layout/vList2"/>
    <dgm:cxn modelId="{44E1D3EE-C7FF-49AE-BD47-D902DFAF4823}" srcId="{2CC0139A-046A-44E9-80D3-F2FFD8EC57B9}" destId="{9E4A5828-029F-4452-8C8F-DEEE1151B856}" srcOrd="1" destOrd="0" parTransId="{167F23BB-7B05-4D6B-B118-AE70C4D42F51}" sibTransId="{77A60F1B-6E19-4087-AD02-91C97C36DEE0}"/>
    <dgm:cxn modelId="{43024489-4EE0-4398-9A05-CEBC3DF33A3E}" type="presParOf" srcId="{230ABA0E-A539-49E3-811F-18DAC27D8612}" destId="{2DDD0231-800B-4ADE-87ED-F430A3F62F73}" srcOrd="0" destOrd="0" presId="urn:microsoft.com/office/officeart/2005/8/layout/vList2"/>
    <dgm:cxn modelId="{015F0966-A1FD-4C26-9719-0CC63DFD25EE}" type="presParOf" srcId="{230ABA0E-A539-49E3-811F-18DAC27D8612}" destId="{E491DC6A-66DA-47D3-8841-4791B15035E6}" srcOrd="1" destOrd="0" presId="urn:microsoft.com/office/officeart/2005/8/layout/vList2"/>
    <dgm:cxn modelId="{DFD71436-6FE6-4952-8E0F-F05E4DC04C05}" type="presParOf" srcId="{230ABA0E-A539-49E3-811F-18DAC27D8612}" destId="{486FAA9D-C60A-49DD-B5AC-BD8BE6CB056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45A7B9C-FBF9-420C-AC32-E28CDB165372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D4BC05F-7C69-4E5E-8033-97B90D68F915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Analisi dei campioni al SEM</a:t>
          </a:r>
        </a:p>
      </dgm:t>
    </dgm:pt>
    <dgm:pt modelId="{B0000CF4-D751-414D-AA2D-43708FE50995}" type="parTrans" cxnId="{67714F62-295B-4ABC-86F7-BAF7E3E51F3B}">
      <dgm:prSet/>
      <dgm:spPr/>
      <dgm:t>
        <a:bodyPr/>
        <a:lstStyle/>
        <a:p>
          <a:endParaRPr lang="it-IT"/>
        </a:p>
      </dgm:t>
    </dgm:pt>
    <dgm:pt modelId="{9A3EE8B3-D70C-4E7B-9C8B-2AA1E74AF86E}" type="sibTrans" cxnId="{67714F62-295B-4ABC-86F7-BAF7E3E51F3B}">
      <dgm:prSet/>
      <dgm:spPr/>
      <dgm:t>
        <a:bodyPr/>
        <a:lstStyle/>
        <a:p>
          <a:endParaRPr lang="it-IT"/>
        </a:p>
      </dgm:t>
    </dgm:pt>
    <dgm:pt modelId="{016E7247-36B4-4509-A7E4-4BFF73E0A4A6}" type="pres">
      <dgm:prSet presAssocID="{645A7B9C-FBF9-420C-AC32-E28CDB165372}" presName="linear" presStyleCnt="0">
        <dgm:presLayoutVars>
          <dgm:animLvl val="lvl"/>
          <dgm:resizeHandles val="exact"/>
        </dgm:presLayoutVars>
      </dgm:prSet>
      <dgm:spPr/>
    </dgm:pt>
    <dgm:pt modelId="{0A01AD68-9461-438D-B851-91003259FA01}" type="pres">
      <dgm:prSet presAssocID="{ED4BC05F-7C69-4E5E-8033-97B90D68F915}" presName="parentText" presStyleLbl="node1" presStyleIdx="0" presStyleCnt="1" custScaleX="96585" custScaleY="241353" custLinFactNeighborX="-445" custLinFactNeighborY="-42125">
        <dgm:presLayoutVars>
          <dgm:chMax val="0"/>
          <dgm:bulletEnabled val="1"/>
        </dgm:presLayoutVars>
      </dgm:prSet>
      <dgm:spPr/>
    </dgm:pt>
  </dgm:ptLst>
  <dgm:cxnLst>
    <dgm:cxn modelId="{EA239630-E6E5-41B7-B2A4-6C1392779BB6}" type="presOf" srcId="{ED4BC05F-7C69-4E5E-8033-97B90D68F915}" destId="{0A01AD68-9461-438D-B851-91003259FA01}" srcOrd="0" destOrd="0" presId="urn:microsoft.com/office/officeart/2005/8/layout/vList2"/>
    <dgm:cxn modelId="{67714F62-295B-4ABC-86F7-BAF7E3E51F3B}" srcId="{645A7B9C-FBF9-420C-AC32-E28CDB165372}" destId="{ED4BC05F-7C69-4E5E-8033-97B90D68F915}" srcOrd="0" destOrd="0" parTransId="{B0000CF4-D751-414D-AA2D-43708FE50995}" sibTransId="{9A3EE8B3-D70C-4E7B-9C8B-2AA1E74AF86E}"/>
    <dgm:cxn modelId="{91AA05B8-F8F3-423C-A2F0-CF08CB9134C5}" type="presOf" srcId="{645A7B9C-FBF9-420C-AC32-E28CDB165372}" destId="{016E7247-36B4-4509-A7E4-4BFF73E0A4A6}" srcOrd="0" destOrd="0" presId="urn:microsoft.com/office/officeart/2005/8/layout/vList2"/>
    <dgm:cxn modelId="{0FD6C657-1EFE-468B-878C-0284C77E975D}" type="presParOf" srcId="{016E7247-36B4-4509-A7E4-4BFF73E0A4A6}" destId="{0A01AD68-9461-438D-B851-91003259FA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12A6064-336F-4352-BF98-A66CBFB878EC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91EA260-E404-4807-ACA4-E2DBB066A802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Analisi dimensionale delle fibre degli scaffold</a:t>
          </a:r>
        </a:p>
      </dgm:t>
    </dgm:pt>
    <dgm:pt modelId="{4114ED01-87CA-4629-9157-098243F284C9}" type="parTrans" cxnId="{E67FFFAC-1251-4B84-BBB6-CB4D5E6ABAFC}">
      <dgm:prSet/>
      <dgm:spPr/>
      <dgm:t>
        <a:bodyPr/>
        <a:lstStyle/>
        <a:p>
          <a:endParaRPr lang="it-IT"/>
        </a:p>
      </dgm:t>
    </dgm:pt>
    <dgm:pt modelId="{B2C40436-9605-44E4-B9B1-BADC34885CEE}" type="sibTrans" cxnId="{E67FFFAC-1251-4B84-BBB6-CB4D5E6ABAFC}">
      <dgm:prSet/>
      <dgm:spPr/>
      <dgm:t>
        <a:bodyPr/>
        <a:lstStyle/>
        <a:p>
          <a:endParaRPr lang="it-IT"/>
        </a:p>
      </dgm:t>
    </dgm:pt>
    <dgm:pt modelId="{FBDEE5A4-4748-4B9C-83D6-9CDCFE595B83}" type="pres">
      <dgm:prSet presAssocID="{212A6064-336F-4352-BF98-A66CBFB878EC}" presName="linear" presStyleCnt="0">
        <dgm:presLayoutVars>
          <dgm:animLvl val="lvl"/>
          <dgm:resizeHandles val="exact"/>
        </dgm:presLayoutVars>
      </dgm:prSet>
      <dgm:spPr/>
    </dgm:pt>
    <dgm:pt modelId="{13CCA1C4-7CE4-42E2-AC70-AE92068ACFF3}" type="pres">
      <dgm:prSet presAssocID="{A91EA260-E404-4807-ACA4-E2DBB066A802}" presName="parentText" presStyleLbl="node1" presStyleIdx="0" presStyleCnt="1" custScaleY="334177">
        <dgm:presLayoutVars>
          <dgm:chMax val="0"/>
          <dgm:bulletEnabled val="1"/>
        </dgm:presLayoutVars>
      </dgm:prSet>
      <dgm:spPr/>
    </dgm:pt>
  </dgm:ptLst>
  <dgm:cxnLst>
    <dgm:cxn modelId="{C17B9A56-C8A9-4715-8499-AB3768206AEC}" type="presOf" srcId="{212A6064-336F-4352-BF98-A66CBFB878EC}" destId="{FBDEE5A4-4748-4B9C-83D6-9CDCFE595B83}" srcOrd="0" destOrd="0" presId="urn:microsoft.com/office/officeart/2005/8/layout/vList2"/>
    <dgm:cxn modelId="{8BE9AC58-E2EC-4A52-BD15-08CE0E43AD0A}" type="presOf" srcId="{A91EA260-E404-4807-ACA4-E2DBB066A802}" destId="{13CCA1C4-7CE4-42E2-AC70-AE92068ACFF3}" srcOrd="0" destOrd="0" presId="urn:microsoft.com/office/officeart/2005/8/layout/vList2"/>
    <dgm:cxn modelId="{E67FFFAC-1251-4B84-BBB6-CB4D5E6ABAFC}" srcId="{212A6064-336F-4352-BF98-A66CBFB878EC}" destId="{A91EA260-E404-4807-ACA4-E2DBB066A802}" srcOrd="0" destOrd="0" parTransId="{4114ED01-87CA-4629-9157-098243F284C9}" sibTransId="{B2C40436-9605-44E4-B9B1-BADC34885CEE}"/>
    <dgm:cxn modelId="{596ADDAF-A4D0-4982-97D3-9096A7922EAD}" type="presParOf" srcId="{FBDEE5A4-4748-4B9C-83D6-9CDCFE595B83}" destId="{13CCA1C4-7CE4-42E2-AC70-AE92068ACFF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60C304-297A-4539-95B2-68E934BEE110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BF9D40E3-59F5-45AB-8609-EED0877EFD7D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REQUISITI</a:t>
          </a:r>
        </a:p>
      </dgm:t>
    </dgm:pt>
    <dgm:pt modelId="{69563474-794C-43F7-8BAA-D5273C12395B}" type="parTrans" cxnId="{7434B68F-9C49-4B26-A9C8-34B9EB816E3F}">
      <dgm:prSet/>
      <dgm:spPr/>
      <dgm:t>
        <a:bodyPr/>
        <a:lstStyle/>
        <a:p>
          <a:endParaRPr lang="it-IT"/>
        </a:p>
      </dgm:t>
    </dgm:pt>
    <dgm:pt modelId="{CB86CA48-B874-4125-ACF6-4111F00E56D2}" type="sibTrans" cxnId="{7434B68F-9C49-4B26-A9C8-34B9EB816E3F}">
      <dgm:prSet/>
      <dgm:spPr/>
      <dgm:t>
        <a:bodyPr/>
        <a:lstStyle/>
        <a:p>
          <a:endParaRPr lang="it-IT"/>
        </a:p>
      </dgm:t>
    </dgm:pt>
    <dgm:pt modelId="{0FA1EC16-04C6-46CD-B9B5-65E2D694E316}" type="pres">
      <dgm:prSet presAssocID="{FB60C304-297A-4539-95B2-68E934BEE11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3C1F951-30D6-4572-BFC2-6C55640F73F6}" type="pres">
      <dgm:prSet presAssocID="{BF9D40E3-59F5-45AB-8609-EED0877EFD7D}" presName="horFlow" presStyleCnt="0"/>
      <dgm:spPr/>
    </dgm:pt>
    <dgm:pt modelId="{0AC51FB5-41E8-4BF2-97D3-A4CA4C820E55}" type="pres">
      <dgm:prSet presAssocID="{BF9D40E3-59F5-45AB-8609-EED0877EFD7D}" presName="bigChev" presStyleLbl="node1" presStyleIdx="0" presStyleCnt="1" custScaleX="213224" custScaleY="158138" custLinFactNeighborX="-8599" custLinFactNeighborY="-92591"/>
      <dgm:spPr/>
    </dgm:pt>
  </dgm:ptLst>
  <dgm:cxnLst>
    <dgm:cxn modelId="{3AB98152-B1CF-4846-9D27-022B4E37EDA4}" type="presOf" srcId="{BF9D40E3-59F5-45AB-8609-EED0877EFD7D}" destId="{0AC51FB5-41E8-4BF2-97D3-A4CA4C820E55}" srcOrd="0" destOrd="0" presId="urn:microsoft.com/office/officeart/2005/8/layout/lProcess3"/>
    <dgm:cxn modelId="{7434B68F-9C49-4B26-A9C8-34B9EB816E3F}" srcId="{FB60C304-297A-4539-95B2-68E934BEE110}" destId="{BF9D40E3-59F5-45AB-8609-EED0877EFD7D}" srcOrd="0" destOrd="0" parTransId="{69563474-794C-43F7-8BAA-D5273C12395B}" sibTransId="{CB86CA48-B874-4125-ACF6-4111F00E56D2}"/>
    <dgm:cxn modelId="{2442EECD-4744-4AC6-86C1-D03E330F5D7A}" type="presOf" srcId="{FB60C304-297A-4539-95B2-68E934BEE110}" destId="{0FA1EC16-04C6-46CD-B9B5-65E2D694E316}" srcOrd="0" destOrd="0" presId="urn:microsoft.com/office/officeart/2005/8/layout/lProcess3"/>
    <dgm:cxn modelId="{D27BA92E-E563-457C-B1D4-CB9252CE320F}" type="presParOf" srcId="{0FA1EC16-04C6-46CD-B9B5-65E2D694E316}" destId="{E3C1F951-30D6-4572-BFC2-6C55640F73F6}" srcOrd="0" destOrd="0" presId="urn:microsoft.com/office/officeart/2005/8/layout/lProcess3"/>
    <dgm:cxn modelId="{D3F8BE55-3E0C-4B68-BA7D-9305270DB3B8}" type="presParOf" srcId="{E3C1F951-30D6-4572-BFC2-6C55640F73F6}" destId="{0AC51FB5-41E8-4BF2-97D3-A4CA4C820E5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947460B-72A8-4A21-AA90-D6EDD1784F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3EB9A1A-7547-4855-9096-54C22B71725D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Lettura spettrofotometrica Abs(g)=562 nm</a:t>
          </a:r>
        </a:p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Abs(q)=380 nm</a:t>
          </a:r>
        </a:p>
      </dgm:t>
    </dgm:pt>
    <dgm:pt modelId="{66A0CFD8-B0DB-4B8E-87FB-7F737B364064}" type="parTrans" cxnId="{A053FEEF-F4EE-4A6E-9C97-46BD99B291AC}">
      <dgm:prSet/>
      <dgm:spPr/>
      <dgm:t>
        <a:bodyPr/>
        <a:lstStyle/>
        <a:p>
          <a:endParaRPr lang="it-IT"/>
        </a:p>
      </dgm:t>
    </dgm:pt>
    <dgm:pt modelId="{AC6186D3-3AEA-4D78-B759-3E66A5F0C0DF}" type="sibTrans" cxnId="{A053FEEF-F4EE-4A6E-9C97-46BD99B291AC}">
      <dgm:prSet/>
      <dgm:spPr/>
      <dgm:t>
        <a:bodyPr/>
        <a:lstStyle/>
        <a:p>
          <a:endParaRPr lang="it-IT"/>
        </a:p>
      </dgm:t>
    </dgm:pt>
    <dgm:pt modelId="{BA206C90-42C8-42CA-BCF3-E44E62C2D5B1}" type="pres">
      <dgm:prSet presAssocID="{2947460B-72A8-4A21-AA90-D6EDD1784F4D}" presName="linear" presStyleCnt="0">
        <dgm:presLayoutVars>
          <dgm:animLvl val="lvl"/>
          <dgm:resizeHandles val="exact"/>
        </dgm:presLayoutVars>
      </dgm:prSet>
      <dgm:spPr/>
    </dgm:pt>
    <dgm:pt modelId="{602C9E85-AADA-495D-9277-107F01982E77}" type="pres">
      <dgm:prSet presAssocID="{73EB9A1A-7547-4855-9096-54C22B71725D}" presName="parentText" presStyleLbl="node1" presStyleIdx="0" presStyleCnt="1" custScaleX="79296" custScaleY="121615" custLinFactNeighborX="-10352" custLinFactNeighborY="14143">
        <dgm:presLayoutVars>
          <dgm:chMax val="0"/>
          <dgm:bulletEnabled val="1"/>
        </dgm:presLayoutVars>
      </dgm:prSet>
      <dgm:spPr/>
    </dgm:pt>
  </dgm:ptLst>
  <dgm:cxnLst>
    <dgm:cxn modelId="{C4D67926-F2E6-4185-B726-99B31FE4690A}" type="presOf" srcId="{2947460B-72A8-4A21-AA90-D6EDD1784F4D}" destId="{BA206C90-42C8-42CA-BCF3-E44E62C2D5B1}" srcOrd="0" destOrd="0" presId="urn:microsoft.com/office/officeart/2005/8/layout/vList2"/>
    <dgm:cxn modelId="{5F4D578D-9604-4C13-B0C6-498530CDED5F}" type="presOf" srcId="{73EB9A1A-7547-4855-9096-54C22B71725D}" destId="{602C9E85-AADA-495D-9277-107F01982E77}" srcOrd="0" destOrd="0" presId="urn:microsoft.com/office/officeart/2005/8/layout/vList2"/>
    <dgm:cxn modelId="{A053FEEF-F4EE-4A6E-9C97-46BD99B291AC}" srcId="{2947460B-72A8-4A21-AA90-D6EDD1784F4D}" destId="{73EB9A1A-7547-4855-9096-54C22B71725D}" srcOrd="0" destOrd="0" parTransId="{66A0CFD8-B0DB-4B8E-87FB-7F737B364064}" sibTransId="{AC6186D3-3AEA-4D78-B759-3E66A5F0C0DF}"/>
    <dgm:cxn modelId="{8361CE2B-72EB-4060-AA96-B114A163F25E}" type="presParOf" srcId="{BA206C90-42C8-42CA-BCF3-E44E62C2D5B1}" destId="{602C9E85-AADA-495D-9277-107F01982E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300.xml><?xml version="1.0" encoding="utf-8"?>
<dgm:dataModel xmlns:dgm="http://schemas.openxmlformats.org/drawingml/2006/diagram" xmlns:a="http://schemas.openxmlformats.org/drawingml/2006/main">
  <dgm:ptLst>
    <dgm:pt modelId="{12CE6630-5BE2-4AF8-90DA-F74DFB8CB74F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48A74D7B-F554-4A9E-B3D1-BAEAE72E5010}">
      <dgm:prSet custT="1"/>
      <dgm:spPr>
        <a:blipFill>
          <a:blip xmlns:r="http://schemas.openxmlformats.org/officeDocument/2006/relationships" r:embed="rId1"/>
          <a:stretch>
            <a:fillRect l="-1524" t="-7519" b="-9023"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FFE1C029-A52C-42A9-AF00-068D1183B494}" type="parTrans" cxnId="{1693E8F7-E8D0-4D82-9735-D741978B040F}">
      <dgm:prSet/>
      <dgm:spPr/>
      <dgm:t>
        <a:bodyPr/>
        <a:lstStyle/>
        <a:p>
          <a:endParaRPr lang="it-IT"/>
        </a:p>
      </dgm:t>
    </dgm:pt>
    <dgm:pt modelId="{CEB373BE-3A20-41BB-B34D-9AA9036E7E02}" type="sibTrans" cxnId="{1693E8F7-E8D0-4D82-9735-D741978B040F}">
      <dgm:prSet/>
      <dgm:spPr/>
      <dgm:t>
        <a:bodyPr/>
        <a:lstStyle/>
        <a:p>
          <a:endParaRPr lang="it-IT"/>
        </a:p>
      </dgm:t>
    </dgm:pt>
    <dgm:pt modelId="{3E96AE5B-12F8-48D9-9C43-763490A03C5C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Fluido Newtoniano</a:t>
          </a:r>
        </a:p>
      </dgm:t>
    </dgm:pt>
    <dgm:pt modelId="{1325933E-E9B8-49F1-95DD-D21A7B239FB4}" type="parTrans" cxnId="{6A0B0FE1-72E7-4A23-A4A0-A5C5D927C10B}">
      <dgm:prSet/>
      <dgm:spPr/>
      <dgm:t>
        <a:bodyPr/>
        <a:lstStyle/>
        <a:p>
          <a:endParaRPr lang="it-IT"/>
        </a:p>
      </dgm:t>
    </dgm:pt>
    <dgm:pt modelId="{7609FE26-4FEA-41B0-B959-B91CF091DF34}" type="sibTrans" cxnId="{6A0B0FE1-72E7-4A23-A4A0-A5C5D927C10B}">
      <dgm:prSet/>
      <dgm:spPr/>
      <dgm:t>
        <a:bodyPr/>
        <a:lstStyle/>
        <a:p>
          <a:endParaRPr lang="it-IT"/>
        </a:p>
      </dgm:t>
    </dgm:pt>
    <dgm:pt modelId="{8B953D7A-D1FE-4F98-9003-2D7A3230D09F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Gradiente di pressione costante</a:t>
          </a:r>
        </a:p>
      </dgm:t>
    </dgm:pt>
    <dgm:pt modelId="{C4528C20-659F-4A86-892D-E56876CBD12C}" type="parTrans" cxnId="{700628D7-5EF1-4929-A47E-DC2661C82E2F}">
      <dgm:prSet/>
      <dgm:spPr/>
      <dgm:t>
        <a:bodyPr/>
        <a:lstStyle/>
        <a:p>
          <a:endParaRPr lang="it-IT"/>
        </a:p>
      </dgm:t>
    </dgm:pt>
    <dgm:pt modelId="{CAE69E0A-BEC1-4905-9016-A4A64DBE6C8C}" type="sibTrans" cxnId="{700628D7-5EF1-4929-A47E-DC2661C82E2F}">
      <dgm:prSet/>
      <dgm:spPr/>
      <dgm:t>
        <a:bodyPr/>
        <a:lstStyle/>
        <a:p>
          <a:endParaRPr lang="it-IT"/>
        </a:p>
      </dgm:t>
    </dgm:pt>
    <dgm:pt modelId="{E7227C80-15B4-4A40-BD56-4DD031700864}">
      <dgm:prSet custT="1"/>
      <dgm:spPr>
        <a:blipFill>
          <a:blip xmlns:r="http://schemas.openxmlformats.org/officeDocument/2006/relationships" r:embed="rId2"/>
          <a:stretch>
            <a:fillRect l="-1067" t="-6015" b="-10526"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325EC58D-F22C-4708-8AD1-F28CA2D4DBF3}" type="parTrans" cxnId="{A586DAB5-BD37-42FF-9A74-776EC6CFBDD9}">
      <dgm:prSet/>
      <dgm:spPr/>
      <dgm:t>
        <a:bodyPr/>
        <a:lstStyle/>
        <a:p>
          <a:endParaRPr lang="it-IT"/>
        </a:p>
      </dgm:t>
    </dgm:pt>
    <dgm:pt modelId="{57632D24-045A-4F95-8FC3-FAE7153BA136}" type="sibTrans" cxnId="{A586DAB5-BD37-42FF-9A74-776EC6CFBDD9}">
      <dgm:prSet/>
      <dgm:spPr/>
      <dgm:t>
        <a:bodyPr/>
        <a:lstStyle/>
        <a:p>
          <a:endParaRPr lang="it-IT"/>
        </a:p>
      </dgm:t>
    </dgm:pt>
    <dgm:pt modelId="{FB4F3D2A-F29A-4873-92A3-3AD001B5BAAB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Flusso di Poiseuille</a:t>
          </a:r>
        </a:p>
      </dgm:t>
    </dgm:pt>
    <dgm:pt modelId="{FD1801DD-E486-4EF1-BBFA-66F2CA9F12BE}" type="parTrans" cxnId="{C4926212-E352-4204-82D4-825BFF32DF8C}">
      <dgm:prSet/>
      <dgm:spPr/>
      <dgm:t>
        <a:bodyPr/>
        <a:lstStyle/>
        <a:p>
          <a:endParaRPr lang="it-IT"/>
        </a:p>
      </dgm:t>
    </dgm:pt>
    <dgm:pt modelId="{00D50ACF-ACCC-4F3A-97A9-2182591456DD}" type="sibTrans" cxnId="{C4926212-E352-4204-82D4-825BFF32DF8C}">
      <dgm:prSet/>
      <dgm:spPr/>
      <dgm:t>
        <a:bodyPr/>
        <a:lstStyle/>
        <a:p>
          <a:endParaRPr lang="it-IT"/>
        </a:p>
      </dgm:t>
    </dgm:pt>
    <dgm:pt modelId="{46A8F039-9E3D-45AD-B171-C8B60FC06A13}">
      <dgm:prSet/>
      <dgm:spPr/>
      <dgm:t>
        <a:bodyPr/>
        <a:lstStyle/>
        <a:p>
          <a:endParaRPr lang="it-IT"/>
        </a:p>
      </dgm:t>
    </dgm:pt>
    <dgm:pt modelId="{3033F729-6D66-425C-8A55-2A1229DFB3C7}" type="parTrans" cxnId="{FB3E18D5-176C-4800-96E8-65F3F86C1EC0}">
      <dgm:prSet/>
      <dgm:spPr/>
      <dgm:t>
        <a:bodyPr/>
        <a:lstStyle/>
        <a:p>
          <a:endParaRPr lang="it-IT"/>
        </a:p>
      </dgm:t>
    </dgm:pt>
    <dgm:pt modelId="{4AF31A9B-1E97-4828-A061-AC2B3BDE3B44}" type="sibTrans" cxnId="{FB3E18D5-176C-4800-96E8-65F3F86C1EC0}">
      <dgm:prSet/>
      <dgm:spPr/>
      <dgm:t>
        <a:bodyPr/>
        <a:lstStyle/>
        <a:p>
          <a:endParaRPr lang="it-IT"/>
        </a:p>
      </dgm:t>
    </dgm:pt>
    <dgm:pt modelId="{F7EB1993-A248-4BAD-B89D-59DC3616145F}" type="pres">
      <dgm:prSet presAssocID="{12CE6630-5BE2-4AF8-90DA-F74DFB8CB74F}" presName="outerComposite" presStyleCnt="0">
        <dgm:presLayoutVars>
          <dgm:chMax val="5"/>
          <dgm:dir/>
          <dgm:resizeHandles val="exact"/>
        </dgm:presLayoutVars>
      </dgm:prSet>
      <dgm:spPr/>
    </dgm:pt>
    <dgm:pt modelId="{936B2ED8-67A0-4E2C-AE1F-7673B0F23E6C}" type="pres">
      <dgm:prSet presAssocID="{12CE6630-5BE2-4AF8-90DA-F74DFB8CB74F}" presName="dummyMaxCanvas" presStyleCnt="0">
        <dgm:presLayoutVars/>
      </dgm:prSet>
      <dgm:spPr/>
    </dgm:pt>
    <dgm:pt modelId="{7FC8915A-BFE1-48A7-A434-5FEEF7E6C93C}" type="pres">
      <dgm:prSet presAssocID="{12CE6630-5BE2-4AF8-90DA-F74DFB8CB74F}" presName="FiveNodes_1" presStyleLbl="node1" presStyleIdx="0" presStyleCnt="5">
        <dgm:presLayoutVars>
          <dgm:bulletEnabled val="1"/>
        </dgm:presLayoutVars>
      </dgm:prSet>
      <dgm:spPr/>
    </dgm:pt>
    <dgm:pt modelId="{D7738415-B5D5-4030-90F1-330A5301D6D2}" type="pres">
      <dgm:prSet presAssocID="{12CE6630-5BE2-4AF8-90DA-F74DFB8CB74F}" presName="FiveNodes_2" presStyleLbl="node1" presStyleIdx="1" presStyleCnt="5">
        <dgm:presLayoutVars>
          <dgm:bulletEnabled val="1"/>
        </dgm:presLayoutVars>
      </dgm:prSet>
      <dgm:spPr/>
    </dgm:pt>
    <dgm:pt modelId="{469DA49D-38A6-49D0-8E8A-E295094EA3A0}" type="pres">
      <dgm:prSet presAssocID="{12CE6630-5BE2-4AF8-90DA-F74DFB8CB74F}" presName="FiveNodes_3" presStyleLbl="node1" presStyleIdx="2" presStyleCnt="5">
        <dgm:presLayoutVars>
          <dgm:bulletEnabled val="1"/>
        </dgm:presLayoutVars>
      </dgm:prSet>
      <dgm:spPr/>
    </dgm:pt>
    <dgm:pt modelId="{D9E43D65-01B1-4430-A6A4-16CEC108C3F8}" type="pres">
      <dgm:prSet presAssocID="{12CE6630-5BE2-4AF8-90DA-F74DFB8CB74F}" presName="FiveNodes_4" presStyleLbl="node1" presStyleIdx="3" presStyleCnt="5">
        <dgm:presLayoutVars>
          <dgm:bulletEnabled val="1"/>
        </dgm:presLayoutVars>
      </dgm:prSet>
      <dgm:spPr/>
    </dgm:pt>
    <dgm:pt modelId="{7E9E5834-C498-494E-B3A3-994655FE17D6}" type="pres">
      <dgm:prSet presAssocID="{12CE6630-5BE2-4AF8-90DA-F74DFB8CB74F}" presName="FiveNodes_5" presStyleLbl="node1" presStyleIdx="4" presStyleCnt="5">
        <dgm:presLayoutVars>
          <dgm:bulletEnabled val="1"/>
        </dgm:presLayoutVars>
      </dgm:prSet>
      <dgm:spPr/>
    </dgm:pt>
    <dgm:pt modelId="{50567404-41C1-467D-B9B4-339C7142E870}" type="pres">
      <dgm:prSet presAssocID="{12CE6630-5BE2-4AF8-90DA-F74DFB8CB74F}" presName="FiveConn_1-2" presStyleLbl="fgAccFollowNode1" presStyleIdx="0" presStyleCnt="4">
        <dgm:presLayoutVars>
          <dgm:bulletEnabled val="1"/>
        </dgm:presLayoutVars>
      </dgm:prSet>
      <dgm:spPr/>
    </dgm:pt>
    <dgm:pt modelId="{F57EFC17-66D3-4A18-9B92-4A118DFA0261}" type="pres">
      <dgm:prSet presAssocID="{12CE6630-5BE2-4AF8-90DA-F74DFB8CB74F}" presName="FiveConn_2-3" presStyleLbl="fgAccFollowNode1" presStyleIdx="1" presStyleCnt="4">
        <dgm:presLayoutVars>
          <dgm:bulletEnabled val="1"/>
        </dgm:presLayoutVars>
      </dgm:prSet>
      <dgm:spPr/>
    </dgm:pt>
    <dgm:pt modelId="{4B13B1F2-ED67-4798-8547-CD6136DD470E}" type="pres">
      <dgm:prSet presAssocID="{12CE6630-5BE2-4AF8-90DA-F74DFB8CB74F}" presName="FiveConn_3-4" presStyleLbl="fgAccFollowNode1" presStyleIdx="2" presStyleCnt="4">
        <dgm:presLayoutVars>
          <dgm:bulletEnabled val="1"/>
        </dgm:presLayoutVars>
      </dgm:prSet>
      <dgm:spPr/>
    </dgm:pt>
    <dgm:pt modelId="{D34EA036-9B6E-4CBA-9016-FAC6B5958A35}" type="pres">
      <dgm:prSet presAssocID="{12CE6630-5BE2-4AF8-90DA-F74DFB8CB74F}" presName="FiveConn_4-5" presStyleLbl="fgAccFollowNode1" presStyleIdx="3" presStyleCnt="4">
        <dgm:presLayoutVars>
          <dgm:bulletEnabled val="1"/>
        </dgm:presLayoutVars>
      </dgm:prSet>
      <dgm:spPr/>
    </dgm:pt>
    <dgm:pt modelId="{0B2C0401-6952-463F-8C1F-20BC99047BF9}" type="pres">
      <dgm:prSet presAssocID="{12CE6630-5BE2-4AF8-90DA-F74DFB8CB74F}" presName="FiveNodes_1_text" presStyleLbl="node1" presStyleIdx="4" presStyleCnt="5">
        <dgm:presLayoutVars>
          <dgm:bulletEnabled val="1"/>
        </dgm:presLayoutVars>
      </dgm:prSet>
      <dgm:spPr/>
    </dgm:pt>
    <dgm:pt modelId="{BDA840E1-B653-4B1E-B404-1832BBEB277F}" type="pres">
      <dgm:prSet presAssocID="{12CE6630-5BE2-4AF8-90DA-F74DFB8CB74F}" presName="FiveNodes_2_text" presStyleLbl="node1" presStyleIdx="4" presStyleCnt="5">
        <dgm:presLayoutVars>
          <dgm:bulletEnabled val="1"/>
        </dgm:presLayoutVars>
      </dgm:prSet>
      <dgm:spPr/>
    </dgm:pt>
    <dgm:pt modelId="{565E8CCD-1C48-43D0-9D72-40EAA30C9119}" type="pres">
      <dgm:prSet presAssocID="{12CE6630-5BE2-4AF8-90DA-F74DFB8CB74F}" presName="FiveNodes_3_text" presStyleLbl="node1" presStyleIdx="4" presStyleCnt="5">
        <dgm:presLayoutVars>
          <dgm:bulletEnabled val="1"/>
        </dgm:presLayoutVars>
      </dgm:prSet>
      <dgm:spPr/>
    </dgm:pt>
    <dgm:pt modelId="{12656C49-BF30-4E03-B18B-FF20E9010286}" type="pres">
      <dgm:prSet presAssocID="{12CE6630-5BE2-4AF8-90DA-F74DFB8CB74F}" presName="FiveNodes_4_text" presStyleLbl="node1" presStyleIdx="4" presStyleCnt="5">
        <dgm:presLayoutVars>
          <dgm:bulletEnabled val="1"/>
        </dgm:presLayoutVars>
      </dgm:prSet>
      <dgm:spPr/>
    </dgm:pt>
    <dgm:pt modelId="{F31ECCC0-8BCF-41C3-98DB-4AAB58073469}" type="pres">
      <dgm:prSet presAssocID="{12CE6630-5BE2-4AF8-90DA-F74DFB8CB74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4926212-E352-4204-82D4-825BFF32DF8C}" srcId="{12CE6630-5BE2-4AF8-90DA-F74DFB8CB74F}" destId="{FB4F3D2A-F29A-4873-92A3-3AD001B5BAAB}" srcOrd="4" destOrd="0" parTransId="{FD1801DD-E486-4EF1-BBFA-66F2CA9F12BE}" sibTransId="{00D50ACF-ACCC-4F3A-97A9-2182591456DD}"/>
    <dgm:cxn modelId="{73563341-0BCE-4095-9CC1-3C606043479A}" type="presOf" srcId="{CEB373BE-3A20-41BB-B34D-9AA9036E7E02}" destId="{50567404-41C1-467D-B9B4-339C7142E870}" srcOrd="0" destOrd="0" presId="urn:microsoft.com/office/officeart/2005/8/layout/vProcess5"/>
    <dgm:cxn modelId="{79487552-F57B-4B71-A072-8AB8F0456C0C}" type="presOf" srcId="{7609FE26-4FEA-41B0-B959-B91CF091DF34}" destId="{F57EFC17-66D3-4A18-9B92-4A118DFA0261}" srcOrd="0" destOrd="0" presId="urn:microsoft.com/office/officeart/2005/8/layout/vProcess5"/>
    <dgm:cxn modelId="{C4629677-6AF1-49B2-825D-12BFCAFE5BE0}" type="presOf" srcId="{57632D24-045A-4F95-8FC3-FAE7153BA136}" destId="{D34EA036-9B6E-4CBA-9016-FAC6B5958A35}" srcOrd="0" destOrd="0" presId="urn:microsoft.com/office/officeart/2005/8/layout/vProcess5"/>
    <dgm:cxn modelId="{0DAC7C7F-28B7-43EE-B6BD-DFF2AE11AF5D}" type="presOf" srcId="{12CE6630-5BE2-4AF8-90DA-F74DFB8CB74F}" destId="{F7EB1993-A248-4BAD-B89D-59DC3616145F}" srcOrd="0" destOrd="0" presId="urn:microsoft.com/office/officeart/2005/8/layout/vProcess5"/>
    <dgm:cxn modelId="{C0F3B594-53D1-4152-914E-4D627E67E3E2}" type="presOf" srcId="{3E96AE5B-12F8-48D9-9C43-763490A03C5C}" destId="{BDA840E1-B653-4B1E-B404-1832BBEB277F}" srcOrd="1" destOrd="0" presId="urn:microsoft.com/office/officeart/2005/8/layout/vProcess5"/>
    <dgm:cxn modelId="{2E0C58B3-4D97-4F94-A006-77C467DFD2EF}" type="presOf" srcId="{E7227C80-15B4-4A40-BD56-4DD031700864}" destId="{D9E43D65-01B1-4430-A6A4-16CEC108C3F8}" srcOrd="0" destOrd="0" presId="urn:microsoft.com/office/officeart/2005/8/layout/vProcess5"/>
    <dgm:cxn modelId="{A586DAB5-BD37-42FF-9A74-776EC6CFBDD9}" srcId="{12CE6630-5BE2-4AF8-90DA-F74DFB8CB74F}" destId="{E7227C80-15B4-4A40-BD56-4DD031700864}" srcOrd="3" destOrd="0" parTransId="{325EC58D-F22C-4708-8AD1-F28CA2D4DBF3}" sibTransId="{57632D24-045A-4F95-8FC3-FAE7153BA136}"/>
    <dgm:cxn modelId="{24DB4BBC-06C1-4101-89D0-145729EBCD9D}" type="presOf" srcId="{E7227C80-15B4-4A40-BD56-4DD031700864}" destId="{12656C49-BF30-4E03-B18B-FF20E9010286}" srcOrd="1" destOrd="0" presId="urn:microsoft.com/office/officeart/2005/8/layout/vProcess5"/>
    <dgm:cxn modelId="{DFE48FC0-31B4-4B26-920E-1C9652E25C95}" type="presOf" srcId="{FB4F3D2A-F29A-4873-92A3-3AD001B5BAAB}" destId="{F31ECCC0-8BCF-41C3-98DB-4AAB58073469}" srcOrd="1" destOrd="0" presId="urn:microsoft.com/office/officeart/2005/8/layout/vProcess5"/>
    <dgm:cxn modelId="{758B9DD2-A895-4CD6-8835-5926ED63C95C}" type="presOf" srcId="{FB4F3D2A-F29A-4873-92A3-3AD001B5BAAB}" destId="{7E9E5834-C498-494E-B3A3-994655FE17D6}" srcOrd="0" destOrd="0" presId="urn:microsoft.com/office/officeart/2005/8/layout/vProcess5"/>
    <dgm:cxn modelId="{03640FD3-C84C-4FE2-9532-0963B5F81015}" type="presOf" srcId="{8B953D7A-D1FE-4F98-9003-2D7A3230D09F}" destId="{565E8CCD-1C48-43D0-9D72-40EAA30C9119}" srcOrd="1" destOrd="0" presId="urn:microsoft.com/office/officeart/2005/8/layout/vProcess5"/>
    <dgm:cxn modelId="{FB3E18D5-176C-4800-96E8-65F3F86C1EC0}" srcId="{12CE6630-5BE2-4AF8-90DA-F74DFB8CB74F}" destId="{46A8F039-9E3D-45AD-B171-C8B60FC06A13}" srcOrd="5" destOrd="0" parTransId="{3033F729-6D66-425C-8A55-2A1229DFB3C7}" sibTransId="{4AF31A9B-1E97-4828-A061-AC2B3BDE3B44}"/>
    <dgm:cxn modelId="{700628D7-5EF1-4929-A47E-DC2661C82E2F}" srcId="{12CE6630-5BE2-4AF8-90DA-F74DFB8CB74F}" destId="{8B953D7A-D1FE-4F98-9003-2D7A3230D09F}" srcOrd="2" destOrd="0" parTransId="{C4528C20-659F-4A86-892D-E56876CBD12C}" sibTransId="{CAE69E0A-BEC1-4905-9016-A4A64DBE6C8C}"/>
    <dgm:cxn modelId="{3F8397D8-0350-40A7-9DC2-352AE92A2A88}" type="presOf" srcId="{8B953D7A-D1FE-4F98-9003-2D7A3230D09F}" destId="{469DA49D-38A6-49D0-8E8A-E295094EA3A0}" srcOrd="0" destOrd="0" presId="urn:microsoft.com/office/officeart/2005/8/layout/vProcess5"/>
    <dgm:cxn modelId="{6A0B0FE1-72E7-4A23-A4A0-A5C5D927C10B}" srcId="{12CE6630-5BE2-4AF8-90DA-F74DFB8CB74F}" destId="{3E96AE5B-12F8-48D9-9C43-763490A03C5C}" srcOrd="1" destOrd="0" parTransId="{1325933E-E9B8-49F1-95DD-D21A7B239FB4}" sibTransId="{7609FE26-4FEA-41B0-B959-B91CF091DF34}"/>
    <dgm:cxn modelId="{55B143E5-7BB2-4938-8C76-F8381A2BE0BF}" type="presOf" srcId="{48A74D7B-F554-4A9E-B3D1-BAEAE72E5010}" destId="{0B2C0401-6952-463F-8C1F-20BC99047BF9}" srcOrd="1" destOrd="0" presId="urn:microsoft.com/office/officeart/2005/8/layout/vProcess5"/>
    <dgm:cxn modelId="{3D107CEA-11E8-42F7-AF29-60563413AC93}" type="presOf" srcId="{3E96AE5B-12F8-48D9-9C43-763490A03C5C}" destId="{D7738415-B5D5-4030-90F1-330A5301D6D2}" srcOrd="0" destOrd="0" presId="urn:microsoft.com/office/officeart/2005/8/layout/vProcess5"/>
    <dgm:cxn modelId="{0FC83AED-C135-40D2-A42E-3CB9C63B91C4}" type="presOf" srcId="{CAE69E0A-BEC1-4905-9016-A4A64DBE6C8C}" destId="{4B13B1F2-ED67-4798-8547-CD6136DD470E}" srcOrd="0" destOrd="0" presId="urn:microsoft.com/office/officeart/2005/8/layout/vProcess5"/>
    <dgm:cxn modelId="{1693E8F7-E8D0-4D82-9735-D741978B040F}" srcId="{12CE6630-5BE2-4AF8-90DA-F74DFB8CB74F}" destId="{48A74D7B-F554-4A9E-B3D1-BAEAE72E5010}" srcOrd="0" destOrd="0" parTransId="{FFE1C029-A52C-42A9-AF00-068D1183B494}" sibTransId="{CEB373BE-3A20-41BB-B34D-9AA9036E7E02}"/>
    <dgm:cxn modelId="{EF8BCDFC-4513-4003-A56E-28D6EE03FA33}" type="presOf" srcId="{48A74D7B-F554-4A9E-B3D1-BAEAE72E5010}" destId="{7FC8915A-BFE1-48A7-A434-5FEEF7E6C93C}" srcOrd="0" destOrd="0" presId="urn:microsoft.com/office/officeart/2005/8/layout/vProcess5"/>
    <dgm:cxn modelId="{95315A42-8426-4F06-9547-BCB0DFC48291}" type="presParOf" srcId="{F7EB1993-A248-4BAD-B89D-59DC3616145F}" destId="{936B2ED8-67A0-4E2C-AE1F-7673B0F23E6C}" srcOrd="0" destOrd="0" presId="urn:microsoft.com/office/officeart/2005/8/layout/vProcess5"/>
    <dgm:cxn modelId="{1AEAC99D-734E-4917-AF7B-94F89FCFD343}" type="presParOf" srcId="{F7EB1993-A248-4BAD-B89D-59DC3616145F}" destId="{7FC8915A-BFE1-48A7-A434-5FEEF7E6C93C}" srcOrd="1" destOrd="0" presId="urn:microsoft.com/office/officeart/2005/8/layout/vProcess5"/>
    <dgm:cxn modelId="{9B173918-658C-434F-88D2-D287A5FECB5D}" type="presParOf" srcId="{F7EB1993-A248-4BAD-B89D-59DC3616145F}" destId="{D7738415-B5D5-4030-90F1-330A5301D6D2}" srcOrd="2" destOrd="0" presId="urn:microsoft.com/office/officeart/2005/8/layout/vProcess5"/>
    <dgm:cxn modelId="{66BE97F1-95B6-4E14-9181-C9AF68D2F8C6}" type="presParOf" srcId="{F7EB1993-A248-4BAD-B89D-59DC3616145F}" destId="{469DA49D-38A6-49D0-8E8A-E295094EA3A0}" srcOrd="3" destOrd="0" presId="urn:microsoft.com/office/officeart/2005/8/layout/vProcess5"/>
    <dgm:cxn modelId="{D7409C3D-E7B4-426F-BC14-77B5F3ED15E4}" type="presParOf" srcId="{F7EB1993-A248-4BAD-B89D-59DC3616145F}" destId="{D9E43D65-01B1-4430-A6A4-16CEC108C3F8}" srcOrd="4" destOrd="0" presId="urn:microsoft.com/office/officeart/2005/8/layout/vProcess5"/>
    <dgm:cxn modelId="{BFFFF2D4-0413-4BBC-9E66-FD8AC103462B}" type="presParOf" srcId="{F7EB1993-A248-4BAD-B89D-59DC3616145F}" destId="{7E9E5834-C498-494E-B3A3-994655FE17D6}" srcOrd="5" destOrd="0" presId="urn:microsoft.com/office/officeart/2005/8/layout/vProcess5"/>
    <dgm:cxn modelId="{7799416C-1404-4A86-AD15-A7A93416CF62}" type="presParOf" srcId="{F7EB1993-A248-4BAD-B89D-59DC3616145F}" destId="{50567404-41C1-467D-B9B4-339C7142E870}" srcOrd="6" destOrd="0" presId="urn:microsoft.com/office/officeart/2005/8/layout/vProcess5"/>
    <dgm:cxn modelId="{26B20821-3C96-4128-A1EE-0830D8BD848D}" type="presParOf" srcId="{F7EB1993-A248-4BAD-B89D-59DC3616145F}" destId="{F57EFC17-66D3-4A18-9B92-4A118DFA0261}" srcOrd="7" destOrd="0" presId="urn:microsoft.com/office/officeart/2005/8/layout/vProcess5"/>
    <dgm:cxn modelId="{E85F5A9D-B869-4A2E-9157-54F2FD55B50C}" type="presParOf" srcId="{F7EB1993-A248-4BAD-B89D-59DC3616145F}" destId="{4B13B1F2-ED67-4798-8547-CD6136DD470E}" srcOrd="8" destOrd="0" presId="urn:microsoft.com/office/officeart/2005/8/layout/vProcess5"/>
    <dgm:cxn modelId="{6732775F-030E-4C7C-9987-A73F735EF9B0}" type="presParOf" srcId="{F7EB1993-A248-4BAD-B89D-59DC3616145F}" destId="{D34EA036-9B6E-4CBA-9016-FAC6B5958A35}" srcOrd="9" destOrd="0" presId="urn:microsoft.com/office/officeart/2005/8/layout/vProcess5"/>
    <dgm:cxn modelId="{D946B116-3DEE-483A-8A52-FF66EEB76B5F}" type="presParOf" srcId="{F7EB1993-A248-4BAD-B89D-59DC3616145F}" destId="{0B2C0401-6952-463F-8C1F-20BC99047BF9}" srcOrd="10" destOrd="0" presId="urn:microsoft.com/office/officeart/2005/8/layout/vProcess5"/>
    <dgm:cxn modelId="{4D4BCF6B-46C1-4E6A-80D6-DBB6BCEAE2AB}" type="presParOf" srcId="{F7EB1993-A248-4BAD-B89D-59DC3616145F}" destId="{BDA840E1-B653-4B1E-B404-1832BBEB277F}" srcOrd="11" destOrd="0" presId="urn:microsoft.com/office/officeart/2005/8/layout/vProcess5"/>
    <dgm:cxn modelId="{A475C566-D2A5-478E-8D93-64B45F2B9087}" type="presParOf" srcId="{F7EB1993-A248-4BAD-B89D-59DC3616145F}" destId="{565E8CCD-1C48-43D0-9D72-40EAA30C9119}" srcOrd="12" destOrd="0" presId="urn:microsoft.com/office/officeart/2005/8/layout/vProcess5"/>
    <dgm:cxn modelId="{584209BF-6D47-4AF3-9515-6B9295F63960}" type="presParOf" srcId="{F7EB1993-A248-4BAD-B89D-59DC3616145F}" destId="{12656C49-BF30-4E03-B18B-FF20E9010286}" srcOrd="13" destOrd="0" presId="urn:microsoft.com/office/officeart/2005/8/layout/vProcess5"/>
    <dgm:cxn modelId="{85C65996-B819-40D6-8C15-836ABA09962B}" type="presParOf" srcId="{F7EB1993-A248-4BAD-B89D-59DC3616145F}" destId="{F31ECCC0-8BCF-41C3-98DB-4AAB5807346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12CE6630-5BE2-4AF8-90DA-F74DFB8CB74F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mc:AlternateContent xmlns:mc="http://schemas.openxmlformats.org/markup-compatibility/2006" xmlns:a14="http://schemas.microsoft.com/office/drawing/2010/main">
      <mc:Choice Requires="a14">
        <dgm:pt modelId="{48A74D7B-F554-4A9E-B3D1-BAEAE72E5010}">
          <dgm:prSet custT="1"/>
          <dgm:spPr/>
          <dgm:t>
            <a:bodyPr/>
            <a:lstStyle/>
            <a:p>
              <a:r>
                <a:rPr lang="it-IT" sz="2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CASO STAZIONARIO  </a:t>
              </a:r>
              <a14:m>
                <m:oMath xmlns:m="http://schemas.openxmlformats.org/officeDocument/2006/math">
                  <m:f>
                    <m:fPr>
                      <m:ctrlPr>
                        <a:rPr lang="it-IT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</m:num>
                    <m:den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den>
                  </m:f>
                  <m:r>
                    <a:rPr lang="it-IT" sz="18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=0</m:t>
                  </m:r>
                </m:oMath>
              </a14:m>
              <a:endPara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48A74D7B-F554-4A9E-B3D1-BAEAE72E5010}">
          <dgm:prSet custT="1"/>
          <dgm:spPr/>
          <dgm:t>
            <a:bodyPr/>
            <a:lstStyle/>
            <a:p>
              <a:r>
                <a:rPr lang="it-IT" sz="2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CASO STAZIONARIO  </a:t>
              </a:r>
              <a:r>
                <a:rPr lang="it-IT" sz="1800" i="0">
                  <a:solidFill>
                    <a:schemeClr val="tx1"/>
                  </a:solidFill>
                  <a:latin typeface="Cambria Math" panose="02040503050406030204" pitchFamily="18" charset="0"/>
                </a:rPr>
                <a:t>𝜕/𝜕𝑡=0</a:t>
              </a:r>
              <a:endPara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FFE1C029-A52C-42A9-AF00-068D1183B494}" type="parTrans" cxnId="{1693E8F7-E8D0-4D82-9735-D741978B040F}">
      <dgm:prSet/>
      <dgm:spPr/>
      <dgm:t>
        <a:bodyPr/>
        <a:lstStyle/>
        <a:p>
          <a:endParaRPr lang="it-IT"/>
        </a:p>
      </dgm:t>
    </dgm:pt>
    <dgm:pt modelId="{CEB373BE-3A20-41BB-B34D-9AA9036E7E02}" type="sibTrans" cxnId="{1693E8F7-E8D0-4D82-9735-D741978B040F}">
      <dgm:prSet/>
      <dgm:spPr/>
      <dgm:t>
        <a:bodyPr/>
        <a:lstStyle/>
        <a:p>
          <a:endParaRPr lang="it-IT"/>
        </a:p>
      </dgm:t>
    </dgm:pt>
    <dgm:pt modelId="{3E96AE5B-12F8-48D9-9C43-763490A03C5C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Fluido Newtoniano</a:t>
          </a:r>
        </a:p>
      </dgm:t>
    </dgm:pt>
    <dgm:pt modelId="{1325933E-E9B8-49F1-95DD-D21A7B239FB4}" type="parTrans" cxnId="{6A0B0FE1-72E7-4A23-A4A0-A5C5D927C10B}">
      <dgm:prSet/>
      <dgm:spPr/>
      <dgm:t>
        <a:bodyPr/>
        <a:lstStyle/>
        <a:p>
          <a:endParaRPr lang="it-IT"/>
        </a:p>
      </dgm:t>
    </dgm:pt>
    <dgm:pt modelId="{7609FE26-4FEA-41B0-B959-B91CF091DF34}" type="sibTrans" cxnId="{6A0B0FE1-72E7-4A23-A4A0-A5C5D927C10B}">
      <dgm:prSet/>
      <dgm:spPr/>
      <dgm:t>
        <a:bodyPr/>
        <a:lstStyle/>
        <a:p>
          <a:endParaRPr lang="it-IT"/>
        </a:p>
      </dgm:t>
    </dgm:pt>
    <dgm:pt modelId="{8B953D7A-D1FE-4F98-9003-2D7A3230D09F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Gradiente di pressione costante</a:t>
          </a:r>
        </a:p>
      </dgm:t>
    </dgm:pt>
    <dgm:pt modelId="{C4528C20-659F-4A86-892D-E56876CBD12C}" type="parTrans" cxnId="{700628D7-5EF1-4929-A47E-DC2661C82E2F}">
      <dgm:prSet/>
      <dgm:spPr/>
      <dgm:t>
        <a:bodyPr/>
        <a:lstStyle/>
        <a:p>
          <a:endParaRPr lang="it-IT"/>
        </a:p>
      </dgm:t>
    </dgm:pt>
    <dgm:pt modelId="{CAE69E0A-BEC1-4905-9016-A4A64DBE6C8C}" type="sibTrans" cxnId="{700628D7-5EF1-4929-A47E-DC2661C82E2F}">
      <dgm:prSet/>
      <dgm:spPr/>
      <dgm:t>
        <a:bodyPr/>
        <a:lstStyle/>
        <a:p>
          <a:endParaRPr lang="it-IT"/>
        </a:p>
      </dgm:t>
    </dgm:pt>
    <mc:AlternateContent xmlns:mc="http://schemas.openxmlformats.org/markup-compatibility/2006" xmlns:a14="http://schemas.microsoft.com/office/drawing/2010/main">
      <mc:Choice Requires="a14">
        <dgm:pt modelId="{E7227C80-15B4-4A40-BD56-4DD031700864}">
          <dgm:prSet custT="1"/>
          <dgm:spPr/>
          <dgm:t>
            <a:bodyPr/>
            <a:lstStyle/>
            <a:p>
              <a:pPr algn="r"/>
              <a:r>
                <a:rPr lang="it-IT" sz="2400" b="0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Moto laminare </a:t>
              </a:r>
              <a14:m>
                <m:oMath xmlns:m="http://schemas.openxmlformats.org/officeDocument/2006/math">
                  <m:r>
                    <a:rPr lang="it-IT" sz="2000" b="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𝑅𝑒</m:t>
                  </m:r>
                  <m:r>
                    <a:rPr lang="it-IT" sz="2000" b="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lang="it-IT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𝑢𝐷</m:t>
                      </m:r>
                    </m:num>
                    <m:den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den>
                  </m:f>
                </m:oMath>
              </a14:m>
              <a:r>
                <a:rPr lang="it-IT" sz="2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&lt; 2000</a:t>
              </a:r>
              <a:endParaRPr 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E7227C80-15B4-4A40-BD56-4DD031700864}">
          <dgm:prSet custT="1"/>
          <dgm:spPr/>
          <dgm:t>
            <a:bodyPr/>
            <a:lstStyle/>
            <a:p>
              <a:pPr algn="r"/>
              <a:r>
                <a:rPr lang="it-IT" sz="2400" b="0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Moto laminare </a:t>
              </a:r>
              <a:r>
                <a:rPr lang="it-IT" sz="2000" b="0" i="0">
                  <a:solidFill>
                    <a:schemeClr val="tx1"/>
                  </a:solidFill>
                  <a:latin typeface="Cambria Math" panose="02040503050406030204" pitchFamily="18" charset="0"/>
                </a:rPr>
                <a:t>𝑅𝑒=( 𝜌𝑢𝐷)/𝜇</a:t>
              </a:r>
              <a:r>
                <a:rPr lang="it-IT" sz="2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&lt; 2000</a:t>
              </a:r>
              <a:endParaRPr 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325EC58D-F22C-4708-8AD1-F28CA2D4DBF3}" type="parTrans" cxnId="{A586DAB5-BD37-42FF-9A74-776EC6CFBDD9}">
      <dgm:prSet/>
      <dgm:spPr/>
      <dgm:t>
        <a:bodyPr/>
        <a:lstStyle/>
        <a:p>
          <a:endParaRPr lang="it-IT"/>
        </a:p>
      </dgm:t>
    </dgm:pt>
    <dgm:pt modelId="{57632D24-045A-4F95-8FC3-FAE7153BA136}" type="sibTrans" cxnId="{A586DAB5-BD37-42FF-9A74-776EC6CFBDD9}">
      <dgm:prSet/>
      <dgm:spPr/>
      <dgm:t>
        <a:bodyPr/>
        <a:lstStyle/>
        <a:p>
          <a:endParaRPr lang="it-IT"/>
        </a:p>
      </dgm:t>
    </dgm:pt>
    <dgm:pt modelId="{FB4F3D2A-F29A-4873-92A3-3AD001B5BAAB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Flusso di Poiseuille</a:t>
          </a:r>
        </a:p>
      </dgm:t>
    </dgm:pt>
    <dgm:pt modelId="{FD1801DD-E486-4EF1-BBFA-66F2CA9F12BE}" type="parTrans" cxnId="{C4926212-E352-4204-82D4-825BFF32DF8C}">
      <dgm:prSet/>
      <dgm:spPr/>
      <dgm:t>
        <a:bodyPr/>
        <a:lstStyle/>
        <a:p>
          <a:endParaRPr lang="it-IT"/>
        </a:p>
      </dgm:t>
    </dgm:pt>
    <dgm:pt modelId="{00D50ACF-ACCC-4F3A-97A9-2182591456DD}" type="sibTrans" cxnId="{C4926212-E352-4204-82D4-825BFF32DF8C}">
      <dgm:prSet/>
      <dgm:spPr/>
      <dgm:t>
        <a:bodyPr/>
        <a:lstStyle/>
        <a:p>
          <a:endParaRPr lang="it-IT"/>
        </a:p>
      </dgm:t>
    </dgm:pt>
    <dgm:pt modelId="{46A8F039-9E3D-45AD-B171-C8B60FC06A13}">
      <dgm:prSet/>
      <dgm:spPr/>
      <dgm:t>
        <a:bodyPr/>
        <a:lstStyle/>
        <a:p>
          <a:endParaRPr lang="it-IT"/>
        </a:p>
      </dgm:t>
    </dgm:pt>
    <dgm:pt modelId="{3033F729-6D66-425C-8A55-2A1229DFB3C7}" type="parTrans" cxnId="{FB3E18D5-176C-4800-96E8-65F3F86C1EC0}">
      <dgm:prSet/>
      <dgm:spPr/>
      <dgm:t>
        <a:bodyPr/>
        <a:lstStyle/>
        <a:p>
          <a:endParaRPr lang="it-IT"/>
        </a:p>
      </dgm:t>
    </dgm:pt>
    <dgm:pt modelId="{4AF31A9B-1E97-4828-A061-AC2B3BDE3B44}" type="sibTrans" cxnId="{FB3E18D5-176C-4800-96E8-65F3F86C1EC0}">
      <dgm:prSet/>
      <dgm:spPr/>
      <dgm:t>
        <a:bodyPr/>
        <a:lstStyle/>
        <a:p>
          <a:endParaRPr lang="it-IT"/>
        </a:p>
      </dgm:t>
    </dgm:pt>
    <dgm:pt modelId="{F7EB1993-A248-4BAD-B89D-59DC3616145F}" type="pres">
      <dgm:prSet presAssocID="{12CE6630-5BE2-4AF8-90DA-F74DFB8CB74F}" presName="outerComposite" presStyleCnt="0">
        <dgm:presLayoutVars>
          <dgm:chMax val="5"/>
          <dgm:dir/>
          <dgm:resizeHandles val="exact"/>
        </dgm:presLayoutVars>
      </dgm:prSet>
      <dgm:spPr/>
    </dgm:pt>
    <dgm:pt modelId="{936B2ED8-67A0-4E2C-AE1F-7673B0F23E6C}" type="pres">
      <dgm:prSet presAssocID="{12CE6630-5BE2-4AF8-90DA-F74DFB8CB74F}" presName="dummyMaxCanvas" presStyleCnt="0">
        <dgm:presLayoutVars/>
      </dgm:prSet>
      <dgm:spPr/>
    </dgm:pt>
    <dgm:pt modelId="{7FC8915A-BFE1-48A7-A434-5FEEF7E6C93C}" type="pres">
      <dgm:prSet presAssocID="{12CE6630-5BE2-4AF8-90DA-F74DFB8CB74F}" presName="FiveNodes_1" presStyleLbl="node1" presStyleIdx="0" presStyleCnt="5">
        <dgm:presLayoutVars>
          <dgm:bulletEnabled val="1"/>
        </dgm:presLayoutVars>
      </dgm:prSet>
      <dgm:spPr/>
    </dgm:pt>
    <dgm:pt modelId="{D7738415-B5D5-4030-90F1-330A5301D6D2}" type="pres">
      <dgm:prSet presAssocID="{12CE6630-5BE2-4AF8-90DA-F74DFB8CB74F}" presName="FiveNodes_2" presStyleLbl="node1" presStyleIdx="1" presStyleCnt="5">
        <dgm:presLayoutVars>
          <dgm:bulletEnabled val="1"/>
        </dgm:presLayoutVars>
      </dgm:prSet>
      <dgm:spPr/>
    </dgm:pt>
    <dgm:pt modelId="{469DA49D-38A6-49D0-8E8A-E295094EA3A0}" type="pres">
      <dgm:prSet presAssocID="{12CE6630-5BE2-4AF8-90DA-F74DFB8CB74F}" presName="FiveNodes_3" presStyleLbl="node1" presStyleIdx="2" presStyleCnt="5">
        <dgm:presLayoutVars>
          <dgm:bulletEnabled val="1"/>
        </dgm:presLayoutVars>
      </dgm:prSet>
      <dgm:spPr/>
    </dgm:pt>
    <dgm:pt modelId="{D9E43D65-01B1-4430-A6A4-16CEC108C3F8}" type="pres">
      <dgm:prSet presAssocID="{12CE6630-5BE2-4AF8-90DA-F74DFB8CB74F}" presName="FiveNodes_4" presStyleLbl="node1" presStyleIdx="3" presStyleCnt="5">
        <dgm:presLayoutVars>
          <dgm:bulletEnabled val="1"/>
        </dgm:presLayoutVars>
      </dgm:prSet>
      <dgm:spPr/>
    </dgm:pt>
    <dgm:pt modelId="{7E9E5834-C498-494E-B3A3-994655FE17D6}" type="pres">
      <dgm:prSet presAssocID="{12CE6630-5BE2-4AF8-90DA-F74DFB8CB74F}" presName="FiveNodes_5" presStyleLbl="node1" presStyleIdx="4" presStyleCnt="5">
        <dgm:presLayoutVars>
          <dgm:bulletEnabled val="1"/>
        </dgm:presLayoutVars>
      </dgm:prSet>
      <dgm:spPr/>
    </dgm:pt>
    <dgm:pt modelId="{50567404-41C1-467D-B9B4-339C7142E870}" type="pres">
      <dgm:prSet presAssocID="{12CE6630-5BE2-4AF8-90DA-F74DFB8CB74F}" presName="FiveConn_1-2" presStyleLbl="fgAccFollowNode1" presStyleIdx="0" presStyleCnt="4">
        <dgm:presLayoutVars>
          <dgm:bulletEnabled val="1"/>
        </dgm:presLayoutVars>
      </dgm:prSet>
      <dgm:spPr/>
    </dgm:pt>
    <dgm:pt modelId="{F57EFC17-66D3-4A18-9B92-4A118DFA0261}" type="pres">
      <dgm:prSet presAssocID="{12CE6630-5BE2-4AF8-90DA-F74DFB8CB74F}" presName="FiveConn_2-3" presStyleLbl="fgAccFollowNode1" presStyleIdx="1" presStyleCnt="4">
        <dgm:presLayoutVars>
          <dgm:bulletEnabled val="1"/>
        </dgm:presLayoutVars>
      </dgm:prSet>
      <dgm:spPr/>
    </dgm:pt>
    <dgm:pt modelId="{4B13B1F2-ED67-4798-8547-CD6136DD470E}" type="pres">
      <dgm:prSet presAssocID="{12CE6630-5BE2-4AF8-90DA-F74DFB8CB74F}" presName="FiveConn_3-4" presStyleLbl="fgAccFollowNode1" presStyleIdx="2" presStyleCnt="4">
        <dgm:presLayoutVars>
          <dgm:bulletEnabled val="1"/>
        </dgm:presLayoutVars>
      </dgm:prSet>
      <dgm:spPr/>
    </dgm:pt>
    <dgm:pt modelId="{D34EA036-9B6E-4CBA-9016-FAC6B5958A35}" type="pres">
      <dgm:prSet presAssocID="{12CE6630-5BE2-4AF8-90DA-F74DFB8CB74F}" presName="FiveConn_4-5" presStyleLbl="fgAccFollowNode1" presStyleIdx="3" presStyleCnt="4">
        <dgm:presLayoutVars>
          <dgm:bulletEnabled val="1"/>
        </dgm:presLayoutVars>
      </dgm:prSet>
      <dgm:spPr/>
    </dgm:pt>
    <dgm:pt modelId="{0B2C0401-6952-463F-8C1F-20BC99047BF9}" type="pres">
      <dgm:prSet presAssocID="{12CE6630-5BE2-4AF8-90DA-F74DFB8CB74F}" presName="FiveNodes_1_text" presStyleLbl="node1" presStyleIdx="4" presStyleCnt="5">
        <dgm:presLayoutVars>
          <dgm:bulletEnabled val="1"/>
        </dgm:presLayoutVars>
      </dgm:prSet>
      <dgm:spPr/>
    </dgm:pt>
    <dgm:pt modelId="{BDA840E1-B653-4B1E-B404-1832BBEB277F}" type="pres">
      <dgm:prSet presAssocID="{12CE6630-5BE2-4AF8-90DA-F74DFB8CB74F}" presName="FiveNodes_2_text" presStyleLbl="node1" presStyleIdx="4" presStyleCnt="5">
        <dgm:presLayoutVars>
          <dgm:bulletEnabled val="1"/>
        </dgm:presLayoutVars>
      </dgm:prSet>
      <dgm:spPr/>
    </dgm:pt>
    <dgm:pt modelId="{565E8CCD-1C48-43D0-9D72-40EAA30C9119}" type="pres">
      <dgm:prSet presAssocID="{12CE6630-5BE2-4AF8-90DA-F74DFB8CB74F}" presName="FiveNodes_3_text" presStyleLbl="node1" presStyleIdx="4" presStyleCnt="5">
        <dgm:presLayoutVars>
          <dgm:bulletEnabled val="1"/>
        </dgm:presLayoutVars>
      </dgm:prSet>
      <dgm:spPr/>
    </dgm:pt>
    <dgm:pt modelId="{12656C49-BF30-4E03-B18B-FF20E9010286}" type="pres">
      <dgm:prSet presAssocID="{12CE6630-5BE2-4AF8-90DA-F74DFB8CB74F}" presName="FiveNodes_4_text" presStyleLbl="node1" presStyleIdx="4" presStyleCnt="5">
        <dgm:presLayoutVars>
          <dgm:bulletEnabled val="1"/>
        </dgm:presLayoutVars>
      </dgm:prSet>
      <dgm:spPr/>
    </dgm:pt>
    <dgm:pt modelId="{F31ECCC0-8BCF-41C3-98DB-4AAB58073469}" type="pres">
      <dgm:prSet presAssocID="{12CE6630-5BE2-4AF8-90DA-F74DFB8CB74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4926212-E352-4204-82D4-825BFF32DF8C}" srcId="{12CE6630-5BE2-4AF8-90DA-F74DFB8CB74F}" destId="{FB4F3D2A-F29A-4873-92A3-3AD001B5BAAB}" srcOrd="4" destOrd="0" parTransId="{FD1801DD-E486-4EF1-BBFA-66F2CA9F12BE}" sibTransId="{00D50ACF-ACCC-4F3A-97A9-2182591456DD}"/>
    <dgm:cxn modelId="{73563341-0BCE-4095-9CC1-3C606043479A}" type="presOf" srcId="{CEB373BE-3A20-41BB-B34D-9AA9036E7E02}" destId="{50567404-41C1-467D-B9B4-339C7142E870}" srcOrd="0" destOrd="0" presId="urn:microsoft.com/office/officeart/2005/8/layout/vProcess5"/>
    <dgm:cxn modelId="{79487552-F57B-4B71-A072-8AB8F0456C0C}" type="presOf" srcId="{7609FE26-4FEA-41B0-B959-B91CF091DF34}" destId="{F57EFC17-66D3-4A18-9B92-4A118DFA0261}" srcOrd="0" destOrd="0" presId="urn:microsoft.com/office/officeart/2005/8/layout/vProcess5"/>
    <dgm:cxn modelId="{C4629677-6AF1-49B2-825D-12BFCAFE5BE0}" type="presOf" srcId="{57632D24-045A-4F95-8FC3-FAE7153BA136}" destId="{D34EA036-9B6E-4CBA-9016-FAC6B5958A35}" srcOrd="0" destOrd="0" presId="urn:microsoft.com/office/officeart/2005/8/layout/vProcess5"/>
    <dgm:cxn modelId="{0DAC7C7F-28B7-43EE-B6BD-DFF2AE11AF5D}" type="presOf" srcId="{12CE6630-5BE2-4AF8-90DA-F74DFB8CB74F}" destId="{F7EB1993-A248-4BAD-B89D-59DC3616145F}" srcOrd="0" destOrd="0" presId="urn:microsoft.com/office/officeart/2005/8/layout/vProcess5"/>
    <dgm:cxn modelId="{C0F3B594-53D1-4152-914E-4D627E67E3E2}" type="presOf" srcId="{3E96AE5B-12F8-48D9-9C43-763490A03C5C}" destId="{BDA840E1-B653-4B1E-B404-1832BBEB277F}" srcOrd="1" destOrd="0" presId="urn:microsoft.com/office/officeart/2005/8/layout/vProcess5"/>
    <dgm:cxn modelId="{2E0C58B3-4D97-4F94-A006-77C467DFD2EF}" type="presOf" srcId="{E7227C80-15B4-4A40-BD56-4DD031700864}" destId="{D9E43D65-01B1-4430-A6A4-16CEC108C3F8}" srcOrd="0" destOrd="0" presId="urn:microsoft.com/office/officeart/2005/8/layout/vProcess5"/>
    <dgm:cxn modelId="{A586DAB5-BD37-42FF-9A74-776EC6CFBDD9}" srcId="{12CE6630-5BE2-4AF8-90DA-F74DFB8CB74F}" destId="{E7227C80-15B4-4A40-BD56-4DD031700864}" srcOrd="3" destOrd="0" parTransId="{325EC58D-F22C-4708-8AD1-F28CA2D4DBF3}" sibTransId="{57632D24-045A-4F95-8FC3-FAE7153BA136}"/>
    <dgm:cxn modelId="{24DB4BBC-06C1-4101-89D0-145729EBCD9D}" type="presOf" srcId="{E7227C80-15B4-4A40-BD56-4DD031700864}" destId="{12656C49-BF30-4E03-B18B-FF20E9010286}" srcOrd="1" destOrd="0" presId="urn:microsoft.com/office/officeart/2005/8/layout/vProcess5"/>
    <dgm:cxn modelId="{DFE48FC0-31B4-4B26-920E-1C9652E25C95}" type="presOf" srcId="{FB4F3D2A-F29A-4873-92A3-3AD001B5BAAB}" destId="{F31ECCC0-8BCF-41C3-98DB-4AAB58073469}" srcOrd="1" destOrd="0" presId="urn:microsoft.com/office/officeart/2005/8/layout/vProcess5"/>
    <dgm:cxn modelId="{758B9DD2-A895-4CD6-8835-5926ED63C95C}" type="presOf" srcId="{FB4F3D2A-F29A-4873-92A3-3AD001B5BAAB}" destId="{7E9E5834-C498-494E-B3A3-994655FE17D6}" srcOrd="0" destOrd="0" presId="urn:microsoft.com/office/officeart/2005/8/layout/vProcess5"/>
    <dgm:cxn modelId="{03640FD3-C84C-4FE2-9532-0963B5F81015}" type="presOf" srcId="{8B953D7A-D1FE-4F98-9003-2D7A3230D09F}" destId="{565E8CCD-1C48-43D0-9D72-40EAA30C9119}" srcOrd="1" destOrd="0" presId="urn:microsoft.com/office/officeart/2005/8/layout/vProcess5"/>
    <dgm:cxn modelId="{FB3E18D5-176C-4800-96E8-65F3F86C1EC0}" srcId="{12CE6630-5BE2-4AF8-90DA-F74DFB8CB74F}" destId="{46A8F039-9E3D-45AD-B171-C8B60FC06A13}" srcOrd="5" destOrd="0" parTransId="{3033F729-6D66-425C-8A55-2A1229DFB3C7}" sibTransId="{4AF31A9B-1E97-4828-A061-AC2B3BDE3B44}"/>
    <dgm:cxn modelId="{700628D7-5EF1-4929-A47E-DC2661C82E2F}" srcId="{12CE6630-5BE2-4AF8-90DA-F74DFB8CB74F}" destId="{8B953D7A-D1FE-4F98-9003-2D7A3230D09F}" srcOrd="2" destOrd="0" parTransId="{C4528C20-659F-4A86-892D-E56876CBD12C}" sibTransId="{CAE69E0A-BEC1-4905-9016-A4A64DBE6C8C}"/>
    <dgm:cxn modelId="{3F8397D8-0350-40A7-9DC2-352AE92A2A88}" type="presOf" srcId="{8B953D7A-D1FE-4F98-9003-2D7A3230D09F}" destId="{469DA49D-38A6-49D0-8E8A-E295094EA3A0}" srcOrd="0" destOrd="0" presId="urn:microsoft.com/office/officeart/2005/8/layout/vProcess5"/>
    <dgm:cxn modelId="{6A0B0FE1-72E7-4A23-A4A0-A5C5D927C10B}" srcId="{12CE6630-5BE2-4AF8-90DA-F74DFB8CB74F}" destId="{3E96AE5B-12F8-48D9-9C43-763490A03C5C}" srcOrd="1" destOrd="0" parTransId="{1325933E-E9B8-49F1-95DD-D21A7B239FB4}" sibTransId="{7609FE26-4FEA-41B0-B959-B91CF091DF34}"/>
    <dgm:cxn modelId="{55B143E5-7BB2-4938-8C76-F8381A2BE0BF}" type="presOf" srcId="{48A74D7B-F554-4A9E-B3D1-BAEAE72E5010}" destId="{0B2C0401-6952-463F-8C1F-20BC99047BF9}" srcOrd="1" destOrd="0" presId="urn:microsoft.com/office/officeart/2005/8/layout/vProcess5"/>
    <dgm:cxn modelId="{3D107CEA-11E8-42F7-AF29-60563413AC93}" type="presOf" srcId="{3E96AE5B-12F8-48D9-9C43-763490A03C5C}" destId="{D7738415-B5D5-4030-90F1-330A5301D6D2}" srcOrd="0" destOrd="0" presId="urn:microsoft.com/office/officeart/2005/8/layout/vProcess5"/>
    <dgm:cxn modelId="{0FC83AED-C135-40D2-A42E-3CB9C63B91C4}" type="presOf" srcId="{CAE69E0A-BEC1-4905-9016-A4A64DBE6C8C}" destId="{4B13B1F2-ED67-4798-8547-CD6136DD470E}" srcOrd="0" destOrd="0" presId="urn:microsoft.com/office/officeart/2005/8/layout/vProcess5"/>
    <dgm:cxn modelId="{1693E8F7-E8D0-4D82-9735-D741978B040F}" srcId="{12CE6630-5BE2-4AF8-90DA-F74DFB8CB74F}" destId="{48A74D7B-F554-4A9E-B3D1-BAEAE72E5010}" srcOrd="0" destOrd="0" parTransId="{FFE1C029-A52C-42A9-AF00-068D1183B494}" sibTransId="{CEB373BE-3A20-41BB-B34D-9AA9036E7E02}"/>
    <dgm:cxn modelId="{EF8BCDFC-4513-4003-A56E-28D6EE03FA33}" type="presOf" srcId="{48A74D7B-F554-4A9E-B3D1-BAEAE72E5010}" destId="{7FC8915A-BFE1-48A7-A434-5FEEF7E6C93C}" srcOrd="0" destOrd="0" presId="urn:microsoft.com/office/officeart/2005/8/layout/vProcess5"/>
    <dgm:cxn modelId="{95315A42-8426-4F06-9547-BCB0DFC48291}" type="presParOf" srcId="{F7EB1993-A248-4BAD-B89D-59DC3616145F}" destId="{936B2ED8-67A0-4E2C-AE1F-7673B0F23E6C}" srcOrd="0" destOrd="0" presId="urn:microsoft.com/office/officeart/2005/8/layout/vProcess5"/>
    <dgm:cxn modelId="{1AEAC99D-734E-4917-AF7B-94F89FCFD343}" type="presParOf" srcId="{F7EB1993-A248-4BAD-B89D-59DC3616145F}" destId="{7FC8915A-BFE1-48A7-A434-5FEEF7E6C93C}" srcOrd="1" destOrd="0" presId="urn:microsoft.com/office/officeart/2005/8/layout/vProcess5"/>
    <dgm:cxn modelId="{9B173918-658C-434F-88D2-D287A5FECB5D}" type="presParOf" srcId="{F7EB1993-A248-4BAD-B89D-59DC3616145F}" destId="{D7738415-B5D5-4030-90F1-330A5301D6D2}" srcOrd="2" destOrd="0" presId="urn:microsoft.com/office/officeart/2005/8/layout/vProcess5"/>
    <dgm:cxn modelId="{66BE97F1-95B6-4E14-9181-C9AF68D2F8C6}" type="presParOf" srcId="{F7EB1993-A248-4BAD-B89D-59DC3616145F}" destId="{469DA49D-38A6-49D0-8E8A-E295094EA3A0}" srcOrd="3" destOrd="0" presId="urn:microsoft.com/office/officeart/2005/8/layout/vProcess5"/>
    <dgm:cxn modelId="{D7409C3D-E7B4-426F-BC14-77B5F3ED15E4}" type="presParOf" srcId="{F7EB1993-A248-4BAD-B89D-59DC3616145F}" destId="{D9E43D65-01B1-4430-A6A4-16CEC108C3F8}" srcOrd="4" destOrd="0" presId="urn:microsoft.com/office/officeart/2005/8/layout/vProcess5"/>
    <dgm:cxn modelId="{BFFFF2D4-0413-4BBC-9E66-FD8AC103462B}" type="presParOf" srcId="{F7EB1993-A248-4BAD-B89D-59DC3616145F}" destId="{7E9E5834-C498-494E-B3A3-994655FE17D6}" srcOrd="5" destOrd="0" presId="urn:microsoft.com/office/officeart/2005/8/layout/vProcess5"/>
    <dgm:cxn modelId="{7799416C-1404-4A86-AD15-A7A93416CF62}" type="presParOf" srcId="{F7EB1993-A248-4BAD-B89D-59DC3616145F}" destId="{50567404-41C1-467D-B9B4-339C7142E870}" srcOrd="6" destOrd="0" presId="urn:microsoft.com/office/officeart/2005/8/layout/vProcess5"/>
    <dgm:cxn modelId="{26B20821-3C96-4128-A1EE-0830D8BD848D}" type="presParOf" srcId="{F7EB1993-A248-4BAD-B89D-59DC3616145F}" destId="{F57EFC17-66D3-4A18-9B92-4A118DFA0261}" srcOrd="7" destOrd="0" presId="urn:microsoft.com/office/officeart/2005/8/layout/vProcess5"/>
    <dgm:cxn modelId="{E85F5A9D-B869-4A2E-9157-54F2FD55B50C}" type="presParOf" srcId="{F7EB1993-A248-4BAD-B89D-59DC3616145F}" destId="{4B13B1F2-ED67-4798-8547-CD6136DD470E}" srcOrd="8" destOrd="0" presId="urn:microsoft.com/office/officeart/2005/8/layout/vProcess5"/>
    <dgm:cxn modelId="{6732775F-030E-4C7C-9987-A73F735EF9B0}" type="presParOf" srcId="{F7EB1993-A248-4BAD-B89D-59DC3616145F}" destId="{D34EA036-9B6E-4CBA-9016-FAC6B5958A35}" srcOrd="9" destOrd="0" presId="urn:microsoft.com/office/officeart/2005/8/layout/vProcess5"/>
    <dgm:cxn modelId="{D946B116-3DEE-483A-8A52-FF66EEB76B5F}" type="presParOf" srcId="{F7EB1993-A248-4BAD-B89D-59DC3616145F}" destId="{0B2C0401-6952-463F-8C1F-20BC99047BF9}" srcOrd="10" destOrd="0" presId="urn:microsoft.com/office/officeart/2005/8/layout/vProcess5"/>
    <dgm:cxn modelId="{4D4BCF6B-46C1-4E6A-80D6-DBB6BCEAE2AB}" type="presParOf" srcId="{F7EB1993-A248-4BAD-B89D-59DC3616145F}" destId="{BDA840E1-B653-4B1E-B404-1832BBEB277F}" srcOrd="11" destOrd="0" presId="urn:microsoft.com/office/officeart/2005/8/layout/vProcess5"/>
    <dgm:cxn modelId="{A475C566-D2A5-478E-8D93-64B45F2B9087}" type="presParOf" srcId="{F7EB1993-A248-4BAD-B89D-59DC3616145F}" destId="{565E8CCD-1C48-43D0-9D72-40EAA30C9119}" srcOrd="12" destOrd="0" presId="urn:microsoft.com/office/officeart/2005/8/layout/vProcess5"/>
    <dgm:cxn modelId="{584209BF-6D47-4AF3-9515-6B9295F63960}" type="presParOf" srcId="{F7EB1993-A248-4BAD-B89D-59DC3616145F}" destId="{12656C49-BF30-4E03-B18B-FF20E9010286}" srcOrd="13" destOrd="0" presId="urn:microsoft.com/office/officeart/2005/8/layout/vProcess5"/>
    <dgm:cxn modelId="{85C65996-B819-40D6-8C15-836ABA09962B}" type="presParOf" srcId="{F7EB1993-A248-4BAD-B89D-59DC3616145F}" destId="{F31ECCC0-8BCF-41C3-98DB-4AAB5807346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FF03D1D-E596-4088-B6AC-18E500009B2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mc:AlternateContent xmlns:mc="http://schemas.openxmlformats.org/markup-compatibility/2006" xmlns:a14="http://schemas.microsoft.com/office/drawing/2010/main">
      <mc:Choice Requires="a14">
        <dgm:pt modelId="{7E475F19-06A4-45AB-BDA8-B89F37E33126}">
          <dgm:prSet custT="1"/>
          <dgm:spPr>
            <a:solidFill>
              <a:schemeClr val="accent2">
                <a:lumMod val="60000"/>
                <a:lumOff val="40000"/>
              </a:schemeClr>
            </a:solidFill>
          </dgm:spPr>
          <dgm:t>
            <a:bodyPr/>
            <a:lstStyle/>
            <a:p>
              <a14:m>
                <m:oMath xmlns:m="http://schemas.openxmlformats.org/officeDocument/2006/math">
                  <m:r>
                    <m:rPr>
                      <m:sty m:val="p"/>
                    </m:rPr>
                    <a:rPr lang="it-IT" sz="2400" b="0" i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Q</m:t>
                  </m:r>
                  <m:d>
                    <m:dPr>
                      <m:begChr m:val=""/>
                      <m:ctrlP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it-IT" sz="24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it-IT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it-IT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it-IT" sz="24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it-IT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e>
                  </m:d>
                </m:oMath>
              </a14:m>
              <a:r>
                <a:rPr lang="it-IT" sz="2400" dirty="0">
                  <a:solidFill>
                    <a:schemeClr val="tx1"/>
                  </a:solidFill>
                </a:rPr>
                <a:t>     </a:t>
              </a:r>
            </a:p>
          </dgm:t>
        </dgm:pt>
      </mc:Choice>
      <mc:Fallback xmlns="">
        <dgm:pt modelId="{7E475F19-06A4-45AB-BDA8-B89F37E33126}">
          <dgm:prSet custT="1"/>
          <dgm:spPr>
            <a:solidFill>
              <a:schemeClr val="accent2">
                <a:lumMod val="60000"/>
                <a:lumOff val="40000"/>
              </a:schemeClr>
            </a:solidFill>
          </dgm:spPr>
          <dgm:t>
            <a:bodyPr/>
            <a:lstStyle/>
            <a:p>
              <a:r>
                <a:rPr lang="it-IT" sz="2400" b="0" i="0">
                  <a:solidFill>
                    <a:schemeClr val="tx1"/>
                  </a:solidFill>
                </a:rPr>
                <a:t>Q</a:t>
              </a:r>
              <a:r>
                <a:rPr lang="it-IT" sz="2400" i="0">
                  <a:solidFill>
                    <a:schemeClr val="tx1"/>
                  </a:solidFill>
                </a:rPr>
                <a:t>├ </a:t>
              </a:r>
              <a:r>
                <a:rPr lang="it-IT" sz="2400" b="0" i="0">
                  <a:solidFill>
                    <a:schemeClr val="tx1"/>
                  </a:solidFill>
                </a:rPr>
                <a:t>=</a:t>
              </a:r>
              <a:r>
                <a:rPr lang="it-IT" sz="2400" i="0">
                  <a:solidFill>
                    <a:schemeClr val="tx1"/>
                  </a:solidFill>
                </a:rPr>
                <a:t>−(𝜋𝑅^4)/8𝜇</a:t>
              </a:r>
              <a:r>
                <a:rPr lang="it-IT" sz="2400" b="0" i="0">
                  <a:solidFill>
                    <a:schemeClr val="tx1"/>
                  </a:solidFill>
                </a:rPr>
                <a:t>(</a:t>
              </a:r>
              <a:r>
                <a:rPr lang="it-IT" sz="2400" i="0">
                  <a:solidFill>
                    <a:schemeClr val="tx1"/>
                  </a:solidFill>
                </a:rPr>
                <a:t>𝜕𝑃/𝜕𝑧)</a:t>
              </a:r>
              <a:r>
                <a:rPr lang="it-IT" sz="2400" dirty="0">
                  <a:solidFill>
                    <a:schemeClr val="tx1"/>
                  </a:solidFill>
                </a:rPr>
                <a:t>     </a:t>
              </a:r>
            </a:p>
          </dgm:t>
        </dgm:pt>
      </mc:Fallback>
    </mc:AlternateContent>
    <dgm:pt modelId="{ED56F636-5BA0-424C-9ECA-2C92ED8E56DF}" type="parTrans" cxnId="{8AF1FA0F-A28D-4CBA-A093-2612A2A31838}">
      <dgm:prSet/>
      <dgm:spPr/>
      <dgm:t>
        <a:bodyPr/>
        <a:lstStyle/>
        <a:p>
          <a:endParaRPr lang="it-IT"/>
        </a:p>
      </dgm:t>
    </dgm:pt>
    <dgm:pt modelId="{7F19B98D-F2EB-42FA-94EE-B383B37071D6}" type="sibTrans" cxnId="{8AF1FA0F-A28D-4CBA-A093-2612A2A31838}">
      <dgm:prSet/>
      <dgm:spPr/>
      <dgm:t>
        <a:bodyPr/>
        <a:lstStyle/>
        <a:p>
          <a:endParaRPr lang="it-IT"/>
        </a:p>
      </dgm:t>
    </dgm:pt>
    <dgm:pt modelId="{D6DB3626-B5CC-4895-8FA0-C644326AC004}" type="pres">
      <dgm:prSet presAssocID="{1FF03D1D-E596-4088-B6AC-18E500009B2A}" presName="linear" presStyleCnt="0">
        <dgm:presLayoutVars>
          <dgm:animLvl val="lvl"/>
          <dgm:resizeHandles val="exact"/>
        </dgm:presLayoutVars>
      </dgm:prSet>
      <dgm:spPr/>
    </dgm:pt>
    <dgm:pt modelId="{62F47CDC-FB6E-4443-AE3F-267BE73E2B03}" type="pres">
      <dgm:prSet presAssocID="{7E475F19-06A4-45AB-BDA8-B89F37E33126}" presName="parentText" presStyleLbl="node1" presStyleIdx="0" presStyleCnt="1" custLinFactNeighborX="0" custLinFactNeighborY="-6725">
        <dgm:presLayoutVars>
          <dgm:chMax val="0"/>
          <dgm:bulletEnabled val="1"/>
        </dgm:presLayoutVars>
      </dgm:prSet>
      <dgm:spPr/>
    </dgm:pt>
  </dgm:ptLst>
  <dgm:cxnLst>
    <dgm:cxn modelId="{8AF1FA0F-A28D-4CBA-A093-2612A2A31838}" srcId="{1FF03D1D-E596-4088-B6AC-18E500009B2A}" destId="{7E475F19-06A4-45AB-BDA8-B89F37E33126}" srcOrd="0" destOrd="0" parTransId="{ED56F636-5BA0-424C-9ECA-2C92ED8E56DF}" sibTransId="{7F19B98D-F2EB-42FA-94EE-B383B37071D6}"/>
    <dgm:cxn modelId="{19A6FD37-EEF3-461A-A226-2C2A2160DB98}" type="presOf" srcId="{7E475F19-06A4-45AB-BDA8-B89F37E33126}" destId="{62F47CDC-FB6E-4443-AE3F-267BE73E2B03}" srcOrd="0" destOrd="0" presId="urn:microsoft.com/office/officeart/2005/8/layout/vList2"/>
    <dgm:cxn modelId="{CB43084E-6931-453E-9066-7D87D3FCEC73}" type="presOf" srcId="{1FF03D1D-E596-4088-B6AC-18E500009B2A}" destId="{D6DB3626-B5CC-4895-8FA0-C644326AC004}" srcOrd="0" destOrd="0" presId="urn:microsoft.com/office/officeart/2005/8/layout/vList2"/>
    <dgm:cxn modelId="{0B836892-8CA7-450B-952A-2B049751B0F0}" type="presParOf" srcId="{D6DB3626-B5CC-4895-8FA0-C644326AC004}" destId="{62F47CDC-FB6E-4443-AE3F-267BE73E2B0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20.xml><?xml version="1.0" encoding="utf-8"?>
<dgm:dataModel xmlns:dgm="http://schemas.openxmlformats.org/drawingml/2006/diagram" xmlns:a="http://schemas.openxmlformats.org/drawingml/2006/main">
  <dgm:ptLst>
    <dgm:pt modelId="{1FF03D1D-E596-4088-B6AC-18E500009B2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7E475F19-06A4-45AB-BDA8-B89F37E33126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ED56F636-5BA0-424C-9ECA-2C92ED8E56DF}" type="parTrans" cxnId="{8AF1FA0F-A28D-4CBA-A093-2612A2A31838}">
      <dgm:prSet/>
      <dgm:spPr/>
      <dgm:t>
        <a:bodyPr/>
        <a:lstStyle/>
        <a:p>
          <a:endParaRPr lang="it-IT"/>
        </a:p>
      </dgm:t>
    </dgm:pt>
    <dgm:pt modelId="{7F19B98D-F2EB-42FA-94EE-B383B37071D6}" type="sibTrans" cxnId="{8AF1FA0F-A28D-4CBA-A093-2612A2A31838}">
      <dgm:prSet/>
      <dgm:spPr/>
      <dgm:t>
        <a:bodyPr/>
        <a:lstStyle/>
        <a:p>
          <a:endParaRPr lang="it-IT"/>
        </a:p>
      </dgm:t>
    </dgm:pt>
    <dgm:pt modelId="{D6DB3626-B5CC-4895-8FA0-C644326AC004}" type="pres">
      <dgm:prSet presAssocID="{1FF03D1D-E596-4088-B6AC-18E500009B2A}" presName="linear" presStyleCnt="0">
        <dgm:presLayoutVars>
          <dgm:animLvl val="lvl"/>
          <dgm:resizeHandles val="exact"/>
        </dgm:presLayoutVars>
      </dgm:prSet>
      <dgm:spPr/>
    </dgm:pt>
    <dgm:pt modelId="{62F47CDC-FB6E-4443-AE3F-267BE73E2B03}" type="pres">
      <dgm:prSet presAssocID="{7E475F19-06A4-45AB-BDA8-B89F37E33126}" presName="parentText" presStyleLbl="node1" presStyleIdx="0" presStyleCnt="1" custLinFactNeighborX="0" custLinFactNeighborY="-6725">
        <dgm:presLayoutVars>
          <dgm:chMax val="0"/>
          <dgm:bulletEnabled val="1"/>
        </dgm:presLayoutVars>
      </dgm:prSet>
      <dgm:spPr/>
    </dgm:pt>
  </dgm:ptLst>
  <dgm:cxnLst>
    <dgm:cxn modelId="{8AF1FA0F-A28D-4CBA-A093-2612A2A31838}" srcId="{1FF03D1D-E596-4088-B6AC-18E500009B2A}" destId="{7E475F19-06A4-45AB-BDA8-B89F37E33126}" srcOrd="0" destOrd="0" parTransId="{ED56F636-5BA0-424C-9ECA-2C92ED8E56DF}" sibTransId="{7F19B98D-F2EB-42FA-94EE-B383B37071D6}"/>
    <dgm:cxn modelId="{19A6FD37-EEF3-461A-A226-2C2A2160DB98}" type="presOf" srcId="{7E475F19-06A4-45AB-BDA8-B89F37E33126}" destId="{62F47CDC-FB6E-4443-AE3F-267BE73E2B03}" srcOrd="0" destOrd="0" presId="urn:microsoft.com/office/officeart/2005/8/layout/vList2"/>
    <dgm:cxn modelId="{CB43084E-6931-453E-9066-7D87D3FCEC73}" type="presOf" srcId="{1FF03D1D-E596-4088-B6AC-18E500009B2A}" destId="{D6DB3626-B5CC-4895-8FA0-C644326AC004}" srcOrd="0" destOrd="0" presId="urn:microsoft.com/office/officeart/2005/8/layout/vList2"/>
    <dgm:cxn modelId="{0B836892-8CA7-450B-952A-2B049751B0F0}" type="presParOf" srcId="{D6DB3626-B5CC-4895-8FA0-C644326AC004}" destId="{62F47CDC-FB6E-4443-AE3F-267BE73E2B0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A3E1D78-91D1-4140-87E1-2ABE2A8A5F7B}" type="doc">
      <dgm:prSet loTypeId="urn:microsoft.com/office/officeart/2005/8/layout/vList2" loCatId="list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it-IT"/>
        </a:p>
      </dgm:t>
    </dgm:pt>
    <mc:AlternateContent xmlns:mc="http://schemas.openxmlformats.org/markup-compatibility/2006" xmlns:a14="http://schemas.microsoft.com/office/drawing/2010/main">
      <mc:Choice Requires="a14">
        <dgm:pt modelId="{6EF370B0-187C-4E59-8F0A-98DFB706AD6D}">
          <dgm:prSet custT="1"/>
          <dgm:spPr>
            <a:solidFill>
              <a:schemeClr val="accent2">
                <a:lumMod val="60000"/>
                <a:lumOff val="40000"/>
              </a:schemeClr>
            </a:solidFill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f>
                      <m:f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m:oMathPara>
              </a14:m>
              <a:endParaRPr lang="it-IT" sz="1600" dirty="0"/>
            </a:p>
          </dgm:t>
        </dgm:pt>
      </mc:Choice>
      <mc:Fallback xmlns="">
        <dgm:pt modelId="{6EF370B0-187C-4E59-8F0A-98DFB706AD6D}">
          <dgm:prSet custT="1"/>
          <dgm:spPr>
            <a:solidFill>
              <a:schemeClr val="accent2">
                <a:lumMod val="60000"/>
                <a:lumOff val="40000"/>
              </a:schemeClr>
            </a:solidFill>
          </dgm:spPr>
          <dgm:t>
            <a:bodyPr/>
            <a:lstStyle/>
            <a:p>
              <a:r>
                <a:rPr lang="it-IT" sz="2400" i="0">
                  <a:solidFill>
                    <a:schemeClr val="tx1"/>
                  </a:solidFill>
                </a:rPr>
                <a:t>𝜏_𝑤=−𝜇 4𝑈/𝑅</a:t>
              </a:r>
              <a:endParaRPr lang="it-IT" sz="1600" dirty="0"/>
            </a:p>
          </dgm:t>
        </dgm:pt>
      </mc:Fallback>
    </mc:AlternateContent>
    <dgm:pt modelId="{A80A3465-3E09-4D8A-B3A6-7FD7BE10F00A}" type="parTrans" cxnId="{6C4248BF-97AC-454D-995B-1392FE706ACB}">
      <dgm:prSet/>
      <dgm:spPr/>
      <dgm:t>
        <a:bodyPr/>
        <a:lstStyle/>
        <a:p>
          <a:endParaRPr lang="it-IT"/>
        </a:p>
      </dgm:t>
    </dgm:pt>
    <dgm:pt modelId="{03E170E0-97AE-44B8-9CD3-E3E36AFD419D}" type="sibTrans" cxnId="{6C4248BF-97AC-454D-995B-1392FE706ACB}">
      <dgm:prSet/>
      <dgm:spPr/>
      <dgm:t>
        <a:bodyPr/>
        <a:lstStyle/>
        <a:p>
          <a:endParaRPr lang="it-IT"/>
        </a:p>
      </dgm:t>
    </dgm:pt>
    <dgm:pt modelId="{B18CCB02-F4B3-4381-B4D4-5B79EE3B2F10}" type="pres">
      <dgm:prSet presAssocID="{7A3E1D78-91D1-4140-87E1-2ABE2A8A5F7B}" presName="linear" presStyleCnt="0">
        <dgm:presLayoutVars>
          <dgm:animLvl val="lvl"/>
          <dgm:resizeHandles val="exact"/>
        </dgm:presLayoutVars>
      </dgm:prSet>
      <dgm:spPr/>
    </dgm:pt>
    <dgm:pt modelId="{5E0231AE-297F-48D2-99BC-CB2D7CF7D2C3}" type="pres">
      <dgm:prSet presAssocID="{6EF370B0-187C-4E59-8F0A-98DFB706AD6D}" presName="parentText" presStyleLbl="node1" presStyleIdx="0" presStyleCnt="1" custScaleY="224318" custLinFactNeighborX="0" custLinFactNeighborY="1054">
        <dgm:presLayoutVars>
          <dgm:chMax val="0"/>
          <dgm:bulletEnabled val="1"/>
        </dgm:presLayoutVars>
      </dgm:prSet>
      <dgm:spPr/>
    </dgm:pt>
  </dgm:ptLst>
  <dgm:cxnLst>
    <dgm:cxn modelId="{6C4248BF-97AC-454D-995B-1392FE706ACB}" srcId="{7A3E1D78-91D1-4140-87E1-2ABE2A8A5F7B}" destId="{6EF370B0-187C-4E59-8F0A-98DFB706AD6D}" srcOrd="0" destOrd="0" parTransId="{A80A3465-3E09-4D8A-B3A6-7FD7BE10F00A}" sibTransId="{03E170E0-97AE-44B8-9CD3-E3E36AFD419D}"/>
    <dgm:cxn modelId="{2FA06ED6-7465-4B54-9561-251F03679680}" type="presOf" srcId="{6EF370B0-187C-4E59-8F0A-98DFB706AD6D}" destId="{5E0231AE-297F-48D2-99BC-CB2D7CF7D2C3}" srcOrd="0" destOrd="0" presId="urn:microsoft.com/office/officeart/2005/8/layout/vList2"/>
    <dgm:cxn modelId="{E0F034D8-2871-4A68-A9B6-BC6919E1DBA5}" type="presOf" srcId="{7A3E1D78-91D1-4140-87E1-2ABE2A8A5F7B}" destId="{B18CCB02-F4B3-4381-B4D4-5B79EE3B2F10}" srcOrd="0" destOrd="0" presId="urn:microsoft.com/office/officeart/2005/8/layout/vList2"/>
    <dgm:cxn modelId="{8C0A9261-262B-4813-8571-33F85792F768}" type="presParOf" srcId="{B18CCB02-F4B3-4381-B4D4-5B79EE3B2F10}" destId="{5E0231AE-297F-48D2-99BC-CB2D7CF7D2C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A3E1D78-91D1-4140-87E1-2ABE2A8A5F7B}" type="doc">
      <dgm:prSet loTypeId="urn:microsoft.com/office/officeart/2005/8/layout/vList2" loCatId="list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it-IT"/>
        </a:p>
      </dgm:t>
    </dgm:pt>
    <dgm:pt modelId="{6EF370B0-187C-4E59-8F0A-98DFB706AD6D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A80A3465-3E09-4D8A-B3A6-7FD7BE10F00A}" type="parTrans" cxnId="{6C4248BF-97AC-454D-995B-1392FE706ACB}">
      <dgm:prSet/>
      <dgm:spPr/>
      <dgm:t>
        <a:bodyPr/>
        <a:lstStyle/>
        <a:p>
          <a:endParaRPr lang="it-IT"/>
        </a:p>
      </dgm:t>
    </dgm:pt>
    <dgm:pt modelId="{03E170E0-97AE-44B8-9CD3-E3E36AFD419D}" type="sibTrans" cxnId="{6C4248BF-97AC-454D-995B-1392FE706ACB}">
      <dgm:prSet/>
      <dgm:spPr/>
      <dgm:t>
        <a:bodyPr/>
        <a:lstStyle/>
        <a:p>
          <a:endParaRPr lang="it-IT"/>
        </a:p>
      </dgm:t>
    </dgm:pt>
    <dgm:pt modelId="{B18CCB02-F4B3-4381-B4D4-5B79EE3B2F10}" type="pres">
      <dgm:prSet presAssocID="{7A3E1D78-91D1-4140-87E1-2ABE2A8A5F7B}" presName="linear" presStyleCnt="0">
        <dgm:presLayoutVars>
          <dgm:animLvl val="lvl"/>
          <dgm:resizeHandles val="exact"/>
        </dgm:presLayoutVars>
      </dgm:prSet>
      <dgm:spPr/>
    </dgm:pt>
    <dgm:pt modelId="{5E0231AE-297F-48D2-99BC-CB2D7CF7D2C3}" type="pres">
      <dgm:prSet presAssocID="{6EF370B0-187C-4E59-8F0A-98DFB706AD6D}" presName="parentText" presStyleLbl="node1" presStyleIdx="0" presStyleCnt="1" custScaleY="224318" custLinFactNeighborX="0" custLinFactNeighborY="1054">
        <dgm:presLayoutVars>
          <dgm:chMax val="0"/>
          <dgm:bulletEnabled val="1"/>
        </dgm:presLayoutVars>
      </dgm:prSet>
      <dgm:spPr/>
    </dgm:pt>
  </dgm:ptLst>
  <dgm:cxnLst>
    <dgm:cxn modelId="{6C4248BF-97AC-454D-995B-1392FE706ACB}" srcId="{7A3E1D78-91D1-4140-87E1-2ABE2A8A5F7B}" destId="{6EF370B0-187C-4E59-8F0A-98DFB706AD6D}" srcOrd="0" destOrd="0" parTransId="{A80A3465-3E09-4D8A-B3A6-7FD7BE10F00A}" sibTransId="{03E170E0-97AE-44B8-9CD3-E3E36AFD419D}"/>
    <dgm:cxn modelId="{2FA06ED6-7465-4B54-9561-251F03679680}" type="presOf" srcId="{6EF370B0-187C-4E59-8F0A-98DFB706AD6D}" destId="{5E0231AE-297F-48D2-99BC-CB2D7CF7D2C3}" srcOrd="0" destOrd="0" presId="urn:microsoft.com/office/officeart/2005/8/layout/vList2"/>
    <dgm:cxn modelId="{E0F034D8-2871-4A68-A9B6-BC6919E1DBA5}" type="presOf" srcId="{7A3E1D78-91D1-4140-87E1-2ABE2A8A5F7B}" destId="{B18CCB02-F4B3-4381-B4D4-5B79EE3B2F10}" srcOrd="0" destOrd="0" presId="urn:microsoft.com/office/officeart/2005/8/layout/vList2"/>
    <dgm:cxn modelId="{8C0A9261-262B-4813-8571-33F85792F768}" type="presParOf" srcId="{B18CCB02-F4B3-4381-B4D4-5B79EE3B2F10}" destId="{5E0231AE-297F-48D2-99BC-CB2D7CF7D2C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FCE5212-B10E-4C9D-A07B-39A69DE0948A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mc:AlternateContent xmlns:mc="http://schemas.openxmlformats.org/markup-compatibility/2006" xmlns:a14="http://schemas.microsoft.com/office/drawing/2010/main">
      <mc:Choice Requires="a14">
        <dgm:pt modelId="{4FBF627F-6420-4CBF-966D-8723FC64FAEB}">
          <dgm:prSet custT="1"/>
          <dgm:spPr/>
          <dgm:t>
            <a:bodyPr/>
            <a:lstStyle/>
            <a:p>
              <a:r>
                <a:rPr lang="it-IT" sz="2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CASO NON STAZIONARIO  </a:t>
              </a:r>
              <a14:m>
                <m:oMath xmlns:m="http://schemas.openxmlformats.org/officeDocument/2006/math">
                  <m:f>
                    <m:fPr>
                      <m:ctrlPr>
                        <a:rPr lang="it-IT" sz="1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it-IT" sz="1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</m:num>
                    <m:den>
                      <m:r>
                        <a:rPr lang="it-IT" sz="1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it-IT" sz="1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den>
                  </m:f>
                  <m:r>
                    <a:rPr lang="it-IT" sz="1800" b="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 </m:t>
                  </m:r>
                </m:oMath>
              </a14:m>
              <a:r>
                <a:rPr lang="it-IT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≠ 0</a:t>
              </a:r>
              <a:endPara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4FBF627F-6420-4CBF-966D-8723FC64FAEB}">
          <dgm:prSet custT="1"/>
          <dgm:spPr/>
          <dgm:t>
            <a:bodyPr/>
            <a:lstStyle/>
            <a:p>
              <a:r>
                <a:rPr lang="it-IT" sz="2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CASO NON STAZIONARIO  </a:t>
              </a:r>
              <a:r>
                <a:rPr lang="it-IT" sz="1800" b="0" i="0">
                  <a:solidFill>
                    <a:schemeClr val="tx1"/>
                  </a:solidFill>
                </a:rPr>
                <a:t>𝜕/𝜕𝑡  </a:t>
              </a:r>
              <a:r>
                <a:rPr lang="it-IT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≠ 0</a:t>
              </a:r>
              <a:endPara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32A1ABD7-AFCB-4B94-8CCB-79F92F838FC8}" type="parTrans" cxnId="{EDB6A23C-73ED-4527-A9D7-856438B9CA2A}">
      <dgm:prSet/>
      <dgm:spPr/>
      <dgm:t>
        <a:bodyPr/>
        <a:lstStyle/>
        <a:p>
          <a:endParaRPr lang="it-IT"/>
        </a:p>
      </dgm:t>
    </dgm:pt>
    <dgm:pt modelId="{9D63903C-B13E-41FD-857E-38D1F4596A6C}" type="sibTrans" cxnId="{EDB6A23C-73ED-4527-A9D7-856438B9CA2A}">
      <dgm:prSet/>
      <dgm:spPr/>
      <dgm:t>
        <a:bodyPr/>
        <a:lstStyle/>
        <a:p>
          <a:endParaRPr lang="it-IT"/>
        </a:p>
      </dgm:t>
    </dgm:pt>
    <dgm:pt modelId="{57A26384-9BDE-4B1A-9543-AF6B60A07432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Fluido Newtoniano</a:t>
          </a:r>
        </a:p>
      </dgm:t>
    </dgm:pt>
    <dgm:pt modelId="{C7D79277-4648-4EA3-9E4B-FEC71B2FEDD4}" type="parTrans" cxnId="{0E67BF48-A124-4054-B730-4426C6810438}">
      <dgm:prSet/>
      <dgm:spPr/>
      <dgm:t>
        <a:bodyPr/>
        <a:lstStyle/>
        <a:p>
          <a:endParaRPr lang="it-IT"/>
        </a:p>
      </dgm:t>
    </dgm:pt>
    <dgm:pt modelId="{102DF898-57CE-4A21-A958-F8AEFB819B9E}" type="sibTrans" cxnId="{0E67BF48-A124-4054-B730-4426C6810438}">
      <dgm:prSet/>
      <dgm:spPr/>
      <dgm:t>
        <a:bodyPr/>
        <a:lstStyle/>
        <a:p>
          <a:endParaRPr lang="it-IT"/>
        </a:p>
      </dgm:t>
    </dgm:pt>
    <dgm:pt modelId="{0AACEDAA-6DBD-487C-B525-40F4DC8BFF18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Gradiente di pressione non costante</a:t>
          </a:r>
        </a:p>
      </dgm:t>
    </dgm:pt>
    <dgm:pt modelId="{5BE1F0FF-7F6E-4D8E-B6D8-1A6AD6AACF95}" type="parTrans" cxnId="{4DF0EEAC-277C-463A-927F-DAA1F9003329}">
      <dgm:prSet/>
      <dgm:spPr/>
      <dgm:t>
        <a:bodyPr/>
        <a:lstStyle/>
        <a:p>
          <a:endParaRPr lang="it-IT"/>
        </a:p>
      </dgm:t>
    </dgm:pt>
    <dgm:pt modelId="{1F8C1A39-256C-4064-8019-710D721C589A}" type="sibTrans" cxnId="{4DF0EEAC-277C-463A-927F-DAA1F9003329}">
      <dgm:prSet/>
      <dgm:spPr/>
      <dgm:t>
        <a:bodyPr/>
        <a:lstStyle/>
        <a:p>
          <a:endParaRPr lang="it-IT"/>
        </a:p>
      </dgm:t>
    </dgm:pt>
    <mc:AlternateContent xmlns:mc="http://schemas.openxmlformats.org/markup-compatibility/2006" xmlns:a14="http://schemas.microsoft.com/office/drawing/2010/main">
      <mc:Choice Requires="a14">
        <dgm:pt modelId="{B8402835-4E53-4A50-931D-A22DE6A75D12}">
          <dgm:prSet custT="1"/>
          <dgm:spPr/>
          <dgm:t>
            <a:bodyPr/>
            <a:lstStyle/>
            <a:p>
              <a:pPr algn="r"/>
              <a:r>
                <a:rPr lang="it-IT" sz="2400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Moto laminare </a:t>
              </a:r>
              <a14:m>
                <m:oMath xmlns:m="http://schemas.openxmlformats.org/officeDocument/2006/math">
                  <m:r>
                    <a:rPr lang="it-IT" sz="200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𝑅𝑒</m:t>
                  </m:r>
                  <m:r>
                    <a:rPr lang="it-IT" sz="200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𝑢𝐷</m:t>
                      </m:r>
                    </m:num>
                    <m:den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den>
                  </m:f>
                </m:oMath>
              </a14:m>
              <a:r>
                <a:rPr lang="it-IT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&lt;2000</a:t>
              </a:r>
              <a:endPara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B8402835-4E53-4A50-931D-A22DE6A75D12}">
          <dgm:prSet custT="1"/>
          <dgm:spPr/>
          <dgm:t>
            <a:bodyPr/>
            <a:lstStyle/>
            <a:p>
              <a:pPr algn="r"/>
              <a:r>
                <a:rPr lang="it-IT" sz="2400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Moto laminare </a:t>
              </a:r>
              <a:r>
                <a:rPr lang="it-IT" sz="2000" i="0">
                  <a:solidFill>
                    <a:schemeClr val="tx1"/>
                  </a:solidFill>
                  <a:latin typeface="Cambria Math" panose="02040503050406030204" pitchFamily="18" charset="0"/>
                </a:rPr>
                <a:t>𝑅𝑒=( 𝜌𝑢𝐷)/𝜇</a:t>
              </a:r>
              <a:r>
                <a:rPr lang="it-IT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&lt;2000</a:t>
              </a:r>
              <a:endPara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9972BEFE-7AA0-478D-BDC3-AB6B80943903}" type="parTrans" cxnId="{1A497B76-5D63-476B-BE3F-CF7C646C4809}">
      <dgm:prSet/>
      <dgm:spPr/>
      <dgm:t>
        <a:bodyPr/>
        <a:lstStyle/>
        <a:p>
          <a:endParaRPr lang="it-IT"/>
        </a:p>
      </dgm:t>
    </dgm:pt>
    <dgm:pt modelId="{FABA3C06-8DD9-4A51-81F9-815D8FE70CDC}" type="sibTrans" cxnId="{1A497B76-5D63-476B-BE3F-CF7C646C4809}">
      <dgm:prSet/>
      <dgm:spPr/>
      <dgm:t>
        <a:bodyPr/>
        <a:lstStyle/>
        <a:p>
          <a:endParaRPr lang="it-IT"/>
        </a:p>
      </dgm:t>
    </dgm:pt>
    <dgm:pt modelId="{2A4725E7-0E0F-4E71-97EF-48FC747F5049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Flusso di </a:t>
          </a:r>
          <a:r>
            <a:rPr lang="it-IT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Womersley</a:t>
          </a:r>
          <a:endParaRPr lang="it-IT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2FEB2-2E09-486B-9922-E4E2EAEEC88E}" type="parTrans" cxnId="{86C5CB7A-2C1A-4F49-9D67-67EAAD14E9A8}">
      <dgm:prSet/>
      <dgm:spPr/>
      <dgm:t>
        <a:bodyPr/>
        <a:lstStyle/>
        <a:p>
          <a:endParaRPr lang="it-IT"/>
        </a:p>
      </dgm:t>
    </dgm:pt>
    <dgm:pt modelId="{CC94C8ED-3B6A-49A8-AFB3-1BD67E571640}" type="sibTrans" cxnId="{86C5CB7A-2C1A-4F49-9D67-67EAAD14E9A8}">
      <dgm:prSet/>
      <dgm:spPr/>
      <dgm:t>
        <a:bodyPr/>
        <a:lstStyle/>
        <a:p>
          <a:endParaRPr lang="it-IT"/>
        </a:p>
      </dgm:t>
    </dgm:pt>
    <dgm:pt modelId="{F92DC564-07E5-4D9D-BED0-1C014B4BA81B}" type="pres">
      <dgm:prSet presAssocID="{7FCE5212-B10E-4C9D-A07B-39A69DE0948A}" presName="outerComposite" presStyleCnt="0">
        <dgm:presLayoutVars>
          <dgm:chMax val="5"/>
          <dgm:dir/>
          <dgm:resizeHandles val="exact"/>
        </dgm:presLayoutVars>
      </dgm:prSet>
      <dgm:spPr/>
    </dgm:pt>
    <dgm:pt modelId="{FC2CA2BB-15EE-45C0-A345-BCB0D6F28D5F}" type="pres">
      <dgm:prSet presAssocID="{7FCE5212-B10E-4C9D-A07B-39A69DE0948A}" presName="dummyMaxCanvas" presStyleCnt="0">
        <dgm:presLayoutVars/>
      </dgm:prSet>
      <dgm:spPr/>
    </dgm:pt>
    <dgm:pt modelId="{93CE215A-4CDE-4175-92CE-388472E9B7CE}" type="pres">
      <dgm:prSet presAssocID="{7FCE5212-B10E-4C9D-A07B-39A69DE0948A}" presName="FiveNodes_1" presStyleLbl="node1" presStyleIdx="0" presStyleCnt="5" custLinFactNeighborX="-1167" custLinFactNeighborY="0">
        <dgm:presLayoutVars>
          <dgm:bulletEnabled val="1"/>
        </dgm:presLayoutVars>
      </dgm:prSet>
      <dgm:spPr/>
    </dgm:pt>
    <dgm:pt modelId="{5529632E-7B07-409F-863F-F606448CC91B}" type="pres">
      <dgm:prSet presAssocID="{7FCE5212-B10E-4C9D-A07B-39A69DE0948A}" presName="FiveNodes_2" presStyleLbl="node1" presStyleIdx="1" presStyleCnt="5">
        <dgm:presLayoutVars>
          <dgm:bulletEnabled val="1"/>
        </dgm:presLayoutVars>
      </dgm:prSet>
      <dgm:spPr/>
    </dgm:pt>
    <dgm:pt modelId="{4678021F-3005-4101-A013-07EA055D50CC}" type="pres">
      <dgm:prSet presAssocID="{7FCE5212-B10E-4C9D-A07B-39A69DE0948A}" presName="FiveNodes_3" presStyleLbl="node1" presStyleIdx="2" presStyleCnt="5">
        <dgm:presLayoutVars>
          <dgm:bulletEnabled val="1"/>
        </dgm:presLayoutVars>
      </dgm:prSet>
      <dgm:spPr/>
    </dgm:pt>
    <dgm:pt modelId="{DA14C363-7D11-4213-82A6-09DD23DB73A0}" type="pres">
      <dgm:prSet presAssocID="{7FCE5212-B10E-4C9D-A07B-39A69DE0948A}" presName="FiveNodes_4" presStyleLbl="node1" presStyleIdx="3" presStyleCnt="5">
        <dgm:presLayoutVars>
          <dgm:bulletEnabled val="1"/>
        </dgm:presLayoutVars>
      </dgm:prSet>
      <dgm:spPr/>
    </dgm:pt>
    <dgm:pt modelId="{16A56C83-32F1-441A-8B8D-E48FF98FABD2}" type="pres">
      <dgm:prSet presAssocID="{7FCE5212-B10E-4C9D-A07B-39A69DE0948A}" presName="FiveNodes_5" presStyleLbl="node1" presStyleIdx="4" presStyleCnt="5">
        <dgm:presLayoutVars>
          <dgm:bulletEnabled val="1"/>
        </dgm:presLayoutVars>
      </dgm:prSet>
      <dgm:spPr/>
    </dgm:pt>
    <dgm:pt modelId="{E4A66003-7E00-40DE-8E4C-04D945450B40}" type="pres">
      <dgm:prSet presAssocID="{7FCE5212-B10E-4C9D-A07B-39A69DE0948A}" presName="FiveConn_1-2" presStyleLbl="fgAccFollowNode1" presStyleIdx="0" presStyleCnt="4">
        <dgm:presLayoutVars>
          <dgm:bulletEnabled val="1"/>
        </dgm:presLayoutVars>
      </dgm:prSet>
      <dgm:spPr/>
    </dgm:pt>
    <dgm:pt modelId="{54FF2886-A792-4CC3-8E4A-C1DB0ACC5D53}" type="pres">
      <dgm:prSet presAssocID="{7FCE5212-B10E-4C9D-A07B-39A69DE0948A}" presName="FiveConn_2-3" presStyleLbl="fgAccFollowNode1" presStyleIdx="1" presStyleCnt="4">
        <dgm:presLayoutVars>
          <dgm:bulletEnabled val="1"/>
        </dgm:presLayoutVars>
      </dgm:prSet>
      <dgm:spPr/>
    </dgm:pt>
    <dgm:pt modelId="{2EAF63D6-E735-47A6-9F2B-9C551BC8A483}" type="pres">
      <dgm:prSet presAssocID="{7FCE5212-B10E-4C9D-A07B-39A69DE0948A}" presName="FiveConn_3-4" presStyleLbl="fgAccFollowNode1" presStyleIdx="2" presStyleCnt="4">
        <dgm:presLayoutVars>
          <dgm:bulletEnabled val="1"/>
        </dgm:presLayoutVars>
      </dgm:prSet>
      <dgm:spPr/>
    </dgm:pt>
    <dgm:pt modelId="{0201143C-A0DF-4DE8-B976-B2D712825A5A}" type="pres">
      <dgm:prSet presAssocID="{7FCE5212-B10E-4C9D-A07B-39A69DE0948A}" presName="FiveConn_4-5" presStyleLbl="fgAccFollowNode1" presStyleIdx="3" presStyleCnt="4">
        <dgm:presLayoutVars>
          <dgm:bulletEnabled val="1"/>
        </dgm:presLayoutVars>
      </dgm:prSet>
      <dgm:spPr/>
    </dgm:pt>
    <dgm:pt modelId="{25A98576-96F8-4161-B1B5-E8B0C83E23DA}" type="pres">
      <dgm:prSet presAssocID="{7FCE5212-B10E-4C9D-A07B-39A69DE0948A}" presName="FiveNodes_1_text" presStyleLbl="node1" presStyleIdx="4" presStyleCnt="5">
        <dgm:presLayoutVars>
          <dgm:bulletEnabled val="1"/>
        </dgm:presLayoutVars>
      </dgm:prSet>
      <dgm:spPr/>
    </dgm:pt>
    <dgm:pt modelId="{AC61A90C-EAF0-44C9-A8BD-7D9D8298F55E}" type="pres">
      <dgm:prSet presAssocID="{7FCE5212-B10E-4C9D-A07B-39A69DE0948A}" presName="FiveNodes_2_text" presStyleLbl="node1" presStyleIdx="4" presStyleCnt="5">
        <dgm:presLayoutVars>
          <dgm:bulletEnabled val="1"/>
        </dgm:presLayoutVars>
      </dgm:prSet>
      <dgm:spPr/>
    </dgm:pt>
    <dgm:pt modelId="{06B0E193-F3C7-4FA4-BB7B-17CB77E28857}" type="pres">
      <dgm:prSet presAssocID="{7FCE5212-B10E-4C9D-A07B-39A69DE0948A}" presName="FiveNodes_3_text" presStyleLbl="node1" presStyleIdx="4" presStyleCnt="5">
        <dgm:presLayoutVars>
          <dgm:bulletEnabled val="1"/>
        </dgm:presLayoutVars>
      </dgm:prSet>
      <dgm:spPr/>
    </dgm:pt>
    <dgm:pt modelId="{CF398B2D-6524-40EB-824E-3D94BD4A72E0}" type="pres">
      <dgm:prSet presAssocID="{7FCE5212-B10E-4C9D-A07B-39A69DE0948A}" presName="FiveNodes_4_text" presStyleLbl="node1" presStyleIdx="4" presStyleCnt="5">
        <dgm:presLayoutVars>
          <dgm:bulletEnabled val="1"/>
        </dgm:presLayoutVars>
      </dgm:prSet>
      <dgm:spPr/>
    </dgm:pt>
    <dgm:pt modelId="{CE82B362-CB96-41DC-972D-382804774985}" type="pres">
      <dgm:prSet presAssocID="{7FCE5212-B10E-4C9D-A07B-39A69DE0948A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01044705-0F0E-4F96-AE5A-CC42CA9067D1}" type="presOf" srcId="{2A4725E7-0E0F-4E71-97EF-48FC747F5049}" destId="{CE82B362-CB96-41DC-972D-382804774985}" srcOrd="1" destOrd="0" presId="urn:microsoft.com/office/officeart/2005/8/layout/vProcess5"/>
    <dgm:cxn modelId="{B2D47029-3601-4B6E-A21B-39137985B82B}" type="presOf" srcId="{7FCE5212-B10E-4C9D-A07B-39A69DE0948A}" destId="{F92DC564-07E5-4D9D-BED0-1C014B4BA81B}" srcOrd="0" destOrd="0" presId="urn:microsoft.com/office/officeart/2005/8/layout/vProcess5"/>
    <dgm:cxn modelId="{EDB6A23C-73ED-4527-A9D7-856438B9CA2A}" srcId="{7FCE5212-B10E-4C9D-A07B-39A69DE0948A}" destId="{4FBF627F-6420-4CBF-966D-8723FC64FAEB}" srcOrd="0" destOrd="0" parTransId="{32A1ABD7-AFCB-4B94-8CCB-79F92F838FC8}" sibTransId="{9D63903C-B13E-41FD-857E-38D1F4596A6C}"/>
    <dgm:cxn modelId="{FF75443F-A18A-4AF9-9EFD-2501F6A496D6}" type="presOf" srcId="{B8402835-4E53-4A50-931D-A22DE6A75D12}" destId="{DA14C363-7D11-4213-82A6-09DD23DB73A0}" srcOrd="0" destOrd="0" presId="urn:microsoft.com/office/officeart/2005/8/layout/vProcess5"/>
    <dgm:cxn modelId="{B32DEE60-894E-47D5-A1C5-DE8093F151F8}" type="presOf" srcId="{4FBF627F-6420-4CBF-966D-8723FC64FAEB}" destId="{25A98576-96F8-4161-B1B5-E8B0C83E23DA}" srcOrd="1" destOrd="0" presId="urn:microsoft.com/office/officeart/2005/8/layout/vProcess5"/>
    <dgm:cxn modelId="{B66A4F42-5CF5-496E-AEFB-BF6CBFC3AB29}" type="presOf" srcId="{2A4725E7-0E0F-4E71-97EF-48FC747F5049}" destId="{16A56C83-32F1-441A-8B8D-E48FF98FABD2}" srcOrd="0" destOrd="0" presId="urn:microsoft.com/office/officeart/2005/8/layout/vProcess5"/>
    <dgm:cxn modelId="{0E67BF48-A124-4054-B730-4426C6810438}" srcId="{7FCE5212-B10E-4C9D-A07B-39A69DE0948A}" destId="{57A26384-9BDE-4B1A-9543-AF6B60A07432}" srcOrd="1" destOrd="0" parTransId="{C7D79277-4648-4EA3-9E4B-FEC71B2FEDD4}" sibTransId="{102DF898-57CE-4A21-A958-F8AEFB819B9E}"/>
    <dgm:cxn modelId="{2C954A74-F651-489F-B4FC-67117A5D8586}" type="presOf" srcId="{0AACEDAA-6DBD-487C-B525-40F4DC8BFF18}" destId="{4678021F-3005-4101-A013-07EA055D50CC}" srcOrd="0" destOrd="0" presId="urn:microsoft.com/office/officeart/2005/8/layout/vProcess5"/>
    <dgm:cxn modelId="{C9EBF354-19A0-4A28-A57E-F1F04A4DDE32}" type="presOf" srcId="{102DF898-57CE-4A21-A958-F8AEFB819B9E}" destId="{54FF2886-A792-4CC3-8E4A-C1DB0ACC5D53}" srcOrd="0" destOrd="0" presId="urn:microsoft.com/office/officeart/2005/8/layout/vProcess5"/>
    <dgm:cxn modelId="{1A497B76-5D63-476B-BE3F-CF7C646C4809}" srcId="{7FCE5212-B10E-4C9D-A07B-39A69DE0948A}" destId="{B8402835-4E53-4A50-931D-A22DE6A75D12}" srcOrd="3" destOrd="0" parTransId="{9972BEFE-7AA0-478D-BDC3-AB6B80943903}" sibTransId="{FABA3C06-8DD9-4A51-81F9-815D8FE70CDC}"/>
    <dgm:cxn modelId="{84DEFE77-3C78-4427-9B83-305418533854}" type="presOf" srcId="{57A26384-9BDE-4B1A-9543-AF6B60A07432}" destId="{AC61A90C-EAF0-44C9-A8BD-7D9D8298F55E}" srcOrd="1" destOrd="0" presId="urn:microsoft.com/office/officeart/2005/8/layout/vProcess5"/>
    <dgm:cxn modelId="{86C5CB7A-2C1A-4F49-9D67-67EAAD14E9A8}" srcId="{7FCE5212-B10E-4C9D-A07B-39A69DE0948A}" destId="{2A4725E7-0E0F-4E71-97EF-48FC747F5049}" srcOrd="4" destOrd="0" parTransId="{0B82FEB2-2E09-486B-9922-E4E2EAEEC88E}" sibTransId="{CC94C8ED-3B6A-49A8-AFB3-1BD67E571640}"/>
    <dgm:cxn modelId="{1CA85693-AFF3-47E8-869E-4641B48C4386}" type="presOf" srcId="{4FBF627F-6420-4CBF-966D-8723FC64FAEB}" destId="{93CE215A-4CDE-4175-92CE-388472E9B7CE}" srcOrd="0" destOrd="0" presId="urn:microsoft.com/office/officeart/2005/8/layout/vProcess5"/>
    <dgm:cxn modelId="{3244A796-58F2-4EA1-9609-592B20CF7B50}" type="presOf" srcId="{57A26384-9BDE-4B1A-9543-AF6B60A07432}" destId="{5529632E-7B07-409F-863F-F606448CC91B}" srcOrd="0" destOrd="0" presId="urn:microsoft.com/office/officeart/2005/8/layout/vProcess5"/>
    <dgm:cxn modelId="{4DF0EEAC-277C-463A-927F-DAA1F9003329}" srcId="{7FCE5212-B10E-4C9D-A07B-39A69DE0948A}" destId="{0AACEDAA-6DBD-487C-B525-40F4DC8BFF18}" srcOrd="2" destOrd="0" parTransId="{5BE1F0FF-7F6E-4D8E-B6D8-1A6AD6AACF95}" sibTransId="{1F8C1A39-256C-4064-8019-710D721C589A}"/>
    <dgm:cxn modelId="{DA23C3BA-9A1F-429E-9A84-C178244A6E11}" type="presOf" srcId="{1F8C1A39-256C-4064-8019-710D721C589A}" destId="{2EAF63D6-E735-47A6-9F2B-9C551BC8A483}" srcOrd="0" destOrd="0" presId="urn:microsoft.com/office/officeart/2005/8/layout/vProcess5"/>
    <dgm:cxn modelId="{C05320D5-1C22-42F5-8490-21F092EC3CF1}" type="presOf" srcId="{B8402835-4E53-4A50-931D-A22DE6A75D12}" destId="{CF398B2D-6524-40EB-824E-3D94BD4A72E0}" srcOrd="1" destOrd="0" presId="urn:microsoft.com/office/officeart/2005/8/layout/vProcess5"/>
    <dgm:cxn modelId="{8AF5A0E2-628E-4375-AF93-3B6D8DE76090}" type="presOf" srcId="{FABA3C06-8DD9-4A51-81F9-815D8FE70CDC}" destId="{0201143C-A0DF-4DE8-B976-B2D712825A5A}" srcOrd="0" destOrd="0" presId="urn:microsoft.com/office/officeart/2005/8/layout/vProcess5"/>
    <dgm:cxn modelId="{08E228E9-0107-40C1-902A-FE4B7974B37C}" type="presOf" srcId="{0AACEDAA-6DBD-487C-B525-40F4DC8BFF18}" destId="{06B0E193-F3C7-4FA4-BB7B-17CB77E28857}" srcOrd="1" destOrd="0" presId="urn:microsoft.com/office/officeart/2005/8/layout/vProcess5"/>
    <dgm:cxn modelId="{B4223CF0-629D-4FF7-9028-C0A3A1B9FFD8}" type="presOf" srcId="{9D63903C-B13E-41FD-857E-38D1F4596A6C}" destId="{E4A66003-7E00-40DE-8E4C-04D945450B40}" srcOrd="0" destOrd="0" presId="urn:microsoft.com/office/officeart/2005/8/layout/vProcess5"/>
    <dgm:cxn modelId="{EEABB54A-C2D0-4E32-9067-9C0CD6CA1D9F}" type="presParOf" srcId="{F92DC564-07E5-4D9D-BED0-1C014B4BA81B}" destId="{FC2CA2BB-15EE-45C0-A345-BCB0D6F28D5F}" srcOrd="0" destOrd="0" presId="urn:microsoft.com/office/officeart/2005/8/layout/vProcess5"/>
    <dgm:cxn modelId="{31F46CB5-D0D2-4A37-85F6-8FA3A82A8546}" type="presParOf" srcId="{F92DC564-07E5-4D9D-BED0-1C014B4BA81B}" destId="{93CE215A-4CDE-4175-92CE-388472E9B7CE}" srcOrd="1" destOrd="0" presId="urn:microsoft.com/office/officeart/2005/8/layout/vProcess5"/>
    <dgm:cxn modelId="{43A15A91-8A1B-4FC0-9E49-345CFF840D0D}" type="presParOf" srcId="{F92DC564-07E5-4D9D-BED0-1C014B4BA81B}" destId="{5529632E-7B07-409F-863F-F606448CC91B}" srcOrd="2" destOrd="0" presId="urn:microsoft.com/office/officeart/2005/8/layout/vProcess5"/>
    <dgm:cxn modelId="{FB4A2B5D-9D0E-44AE-82F9-B3581F08029A}" type="presParOf" srcId="{F92DC564-07E5-4D9D-BED0-1C014B4BA81B}" destId="{4678021F-3005-4101-A013-07EA055D50CC}" srcOrd="3" destOrd="0" presId="urn:microsoft.com/office/officeart/2005/8/layout/vProcess5"/>
    <dgm:cxn modelId="{260FD87A-B1F3-4359-B683-51BE7386C107}" type="presParOf" srcId="{F92DC564-07E5-4D9D-BED0-1C014B4BA81B}" destId="{DA14C363-7D11-4213-82A6-09DD23DB73A0}" srcOrd="4" destOrd="0" presId="urn:microsoft.com/office/officeart/2005/8/layout/vProcess5"/>
    <dgm:cxn modelId="{54BEC072-0D9A-46C4-BD20-08F2B248B6F3}" type="presParOf" srcId="{F92DC564-07E5-4D9D-BED0-1C014B4BA81B}" destId="{16A56C83-32F1-441A-8B8D-E48FF98FABD2}" srcOrd="5" destOrd="0" presId="urn:microsoft.com/office/officeart/2005/8/layout/vProcess5"/>
    <dgm:cxn modelId="{4AFDABB5-BC0C-4465-9DFE-664C598E0807}" type="presParOf" srcId="{F92DC564-07E5-4D9D-BED0-1C014B4BA81B}" destId="{E4A66003-7E00-40DE-8E4C-04D945450B40}" srcOrd="6" destOrd="0" presId="urn:microsoft.com/office/officeart/2005/8/layout/vProcess5"/>
    <dgm:cxn modelId="{1DED6D7D-C448-4E53-9644-F402543D8F01}" type="presParOf" srcId="{F92DC564-07E5-4D9D-BED0-1C014B4BA81B}" destId="{54FF2886-A792-4CC3-8E4A-C1DB0ACC5D53}" srcOrd="7" destOrd="0" presId="urn:microsoft.com/office/officeart/2005/8/layout/vProcess5"/>
    <dgm:cxn modelId="{00287D45-F8BA-4D5A-8169-F3A6106262F0}" type="presParOf" srcId="{F92DC564-07E5-4D9D-BED0-1C014B4BA81B}" destId="{2EAF63D6-E735-47A6-9F2B-9C551BC8A483}" srcOrd="8" destOrd="0" presId="urn:microsoft.com/office/officeart/2005/8/layout/vProcess5"/>
    <dgm:cxn modelId="{85325C48-6EC3-4582-8625-DD5D1438F624}" type="presParOf" srcId="{F92DC564-07E5-4D9D-BED0-1C014B4BA81B}" destId="{0201143C-A0DF-4DE8-B976-B2D712825A5A}" srcOrd="9" destOrd="0" presId="urn:microsoft.com/office/officeart/2005/8/layout/vProcess5"/>
    <dgm:cxn modelId="{9EB489A3-6A8A-4E29-ACE6-EE84EB4FACCF}" type="presParOf" srcId="{F92DC564-07E5-4D9D-BED0-1C014B4BA81B}" destId="{25A98576-96F8-4161-B1B5-E8B0C83E23DA}" srcOrd="10" destOrd="0" presId="urn:microsoft.com/office/officeart/2005/8/layout/vProcess5"/>
    <dgm:cxn modelId="{91E1E8CC-ABDB-4C07-A647-EEE0D677814B}" type="presParOf" srcId="{F92DC564-07E5-4D9D-BED0-1C014B4BA81B}" destId="{AC61A90C-EAF0-44C9-A8BD-7D9D8298F55E}" srcOrd="11" destOrd="0" presId="urn:microsoft.com/office/officeart/2005/8/layout/vProcess5"/>
    <dgm:cxn modelId="{F9171DCB-3E95-429F-B7E6-2E31FE1D5566}" type="presParOf" srcId="{F92DC564-07E5-4D9D-BED0-1C014B4BA81B}" destId="{06B0E193-F3C7-4FA4-BB7B-17CB77E28857}" srcOrd="12" destOrd="0" presId="urn:microsoft.com/office/officeart/2005/8/layout/vProcess5"/>
    <dgm:cxn modelId="{FA483F7C-6F08-4EF7-B4F7-53ACDD48B07E}" type="presParOf" srcId="{F92DC564-07E5-4D9D-BED0-1C014B4BA81B}" destId="{CF398B2D-6524-40EB-824E-3D94BD4A72E0}" srcOrd="13" destOrd="0" presId="urn:microsoft.com/office/officeart/2005/8/layout/vProcess5"/>
    <dgm:cxn modelId="{41842B77-1A25-4C17-9EDE-E5D377FB3D93}" type="presParOf" srcId="{F92DC564-07E5-4D9D-BED0-1C014B4BA81B}" destId="{CE82B362-CB96-41DC-972D-38280477498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FCE5212-B10E-4C9D-A07B-39A69DE0948A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4FBF627F-6420-4CBF-966D-8723FC64FAEB}">
      <dgm:prSet custT="1"/>
      <dgm:spPr>
        <a:blipFill>
          <a:blip xmlns:r="http://schemas.openxmlformats.org/officeDocument/2006/relationships" r:embed="rId1"/>
          <a:stretch>
            <a:fillRect l="-1569" t="-7463" b="-8209"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32A1ABD7-AFCB-4B94-8CCB-79F92F838FC8}" type="parTrans" cxnId="{EDB6A23C-73ED-4527-A9D7-856438B9CA2A}">
      <dgm:prSet/>
      <dgm:spPr/>
      <dgm:t>
        <a:bodyPr/>
        <a:lstStyle/>
        <a:p>
          <a:endParaRPr lang="it-IT"/>
        </a:p>
      </dgm:t>
    </dgm:pt>
    <dgm:pt modelId="{9D63903C-B13E-41FD-857E-38D1F4596A6C}" type="sibTrans" cxnId="{EDB6A23C-73ED-4527-A9D7-856438B9CA2A}">
      <dgm:prSet/>
      <dgm:spPr/>
      <dgm:t>
        <a:bodyPr/>
        <a:lstStyle/>
        <a:p>
          <a:endParaRPr lang="it-IT"/>
        </a:p>
      </dgm:t>
    </dgm:pt>
    <dgm:pt modelId="{57A26384-9BDE-4B1A-9543-AF6B60A07432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Fluido Newtoniano</a:t>
          </a:r>
        </a:p>
      </dgm:t>
    </dgm:pt>
    <dgm:pt modelId="{C7D79277-4648-4EA3-9E4B-FEC71B2FEDD4}" type="parTrans" cxnId="{0E67BF48-A124-4054-B730-4426C6810438}">
      <dgm:prSet/>
      <dgm:spPr/>
      <dgm:t>
        <a:bodyPr/>
        <a:lstStyle/>
        <a:p>
          <a:endParaRPr lang="it-IT"/>
        </a:p>
      </dgm:t>
    </dgm:pt>
    <dgm:pt modelId="{102DF898-57CE-4A21-A958-F8AEFB819B9E}" type="sibTrans" cxnId="{0E67BF48-A124-4054-B730-4426C6810438}">
      <dgm:prSet/>
      <dgm:spPr/>
      <dgm:t>
        <a:bodyPr/>
        <a:lstStyle/>
        <a:p>
          <a:endParaRPr lang="it-IT"/>
        </a:p>
      </dgm:t>
    </dgm:pt>
    <dgm:pt modelId="{0AACEDAA-6DBD-487C-B525-40F4DC8BFF18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Gradiente di pressione non costante</a:t>
          </a:r>
        </a:p>
      </dgm:t>
    </dgm:pt>
    <dgm:pt modelId="{5BE1F0FF-7F6E-4D8E-B6D8-1A6AD6AACF95}" type="parTrans" cxnId="{4DF0EEAC-277C-463A-927F-DAA1F9003329}">
      <dgm:prSet/>
      <dgm:spPr/>
      <dgm:t>
        <a:bodyPr/>
        <a:lstStyle/>
        <a:p>
          <a:endParaRPr lang="it-IT"/>
        </a:p>
      </dgm:t>
    </dgm:pt>
    <dgm:pt modelId="{1F8C1A39-256C-4064-8019-710D721C589A}" type="sibTrans" cxnId="{4DF0EEAC-277C-463A-927F-DAA1F9003329}">
      <dgm:prSet/>
      <dgm:spPr/>
      <dgm:t>
        <a:bodyPr/>
        <a:lstStyle/>
        <a:p>
          <a:endParaRPr lang="it-IT"/>
        </a:p>
      </dgm:t>
    </dgm:pt>
    <dgm:pt modelId="{B8402835-4E53-4A50-931D-A22DE6A75D12}">
      <dgm:prSet custT="1"/>
      <dgm:spPr>
        <a:blipFill>
          <a:blip xmlns:r="http://schemas.openxmlformats.org/officeDocument/2006/relationships" r:embed="rId2"/>
          <a:stretch>
            <a:fillRect t="-6015" b="-10526"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9972BEFE-7AA0-478D-BDC3-AB6B80943903}" type="parTrans" cxnId="{1A497B76-5D63-476B-BE3F-CF7C646C4809}">
      <dgm:prSet/>
      <dgm:spPr/>
      <dgm:t>
        <a:bodyPr/>
        <a:lstStyle/>
        <a:p>
          <a:endParaRPr lang="it-IT"/>
        </a:p>
      </dgm:t>
    </dgm:pt>
    <dgm:pt modelId="{FABA3C06-8DD9-4A51-81F9-815D8FE70CDC}" type="sibTrans" cxnId="{1A497B76-5D63-476B-BE3F-CF7C646C4809}">
      <dgm:prSet/>
      <dgm:spPr/>
      <dgm:t>
        <a:bodyPr/>
        <a:lstStyle/>
        <a:p>
          <a:endParaRPr lang="it-IT"/>
        </a:p>
      </dgm:t>
    </dgm:pt>
    <dgm:pt modelId="{2A4725E7-0E0F-4E71-97EF-48FC747F5049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Flusso di </a:t>
          </a:r>
          <a:r>
            <a:rPr lang="it-IT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Womersley</a:t>
          </a:r>
          <a:endParaRPr lang="it-IT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2FEB2-2E09-486B-9922-E4E2EAEEC88E}" type="parTrans" cxnId="{86C5CB7A-2C1A-4F49-9D67-67EAAD14E9A8}">
      <dgm:prSet/>
      <dgm:spPr/>
      <dgm:t>
        <a:bodyPr/>
        <a:lstStyle/>
        <a:p>
          <a:endParaRPr lang="it-IT"/>
        </a:p>
      </dgm:t>
    </dgm:pt>
    <dgm:pt modelId="{CC94C8ED-3B6A-49A8-AFB3-1BD67E571640}" type="sibTrans" cxnId="{86C5CB7A-2C1A-4F49-9D67-67EAAD14E9A8}">
      <dgm:prSet/>
      <dgm:spPr/>
      <dgm:t>
        <a:bodyPr/>
        <a:lstStyle/>
        <a:p>
          <a:endParaRPr lang="it-IT"/>
        </a:p>
      </dgm:t>
    </dgm:pt>
    <dgm:pt modelId="{F92DC564-07E5-4D9D-BED0-1C014B4BA81B}" type="pres">
      <dgm:prSet presAssocID="{7FCE5212-B10E-4C9D-A07B-39A69DE0948A}" presName="outerComposite" presStyleCnt="0">
        <dgm:presLayoutVars>
          <dgm:chMax val="5"/>
          <dgm:dir/>
          <dgm:resizeHandles val="exact"/>
        </dgm:presLayoutVars>
      </dgm:prSet>
      <dgm:spPr/>
    </dgm:pt>
    <dgm:pt modelId="{FC2CA2BB-15EE-45C0-A345-BCB0D6F28D5F}" type="pres">
      <dgm:prSet presAssocID="{7FCE5212-B10E-4C9D-A07B-39A69DE0948A}" presName="dummyMaxCanvas" presStyleCnt="0">
        <dgm:presLayoutVars/>
      </dgm:prSet>
      <dgm:spPr/>
    </dgm:pt>
    <dgm:pt modelId="{93CE215A-4CDE-4175-92CE-388472E9B7CE}" type="pres">
      <dgm:prSet presAssocID="{7FCE5212-B10E-4C9D-A07B-39A69DE0948A}" presName="FiveNodes_1" presStyleLbl="node1" presStyleIdx="0" presStyleCnt="5" custLinFactNeighborX="-1167" custLinFactNeighborY="0">
        <dgm:presLayoutVars>
          <dgm:bulletEnabled val="1"/>
        </dgm:presLayoutVars>
      </dgm:prSet>
      <dgm:spPr/>
    </dgm:pt>
    <dgm:pt modelId="{5529632E-7B07-409F-863F-F606448CC91B}" type="pres">
      <dgm:prSet presAssocID="{7FCE5212-B10E-4C9D-A07B-39A69DE0948A}" presName="FiveNodes_2" presStyleLbl="node1" presStyleIdx="1" presStyleCnt="5">
        <dgm:presLayoutVars>
          <dgm:bulletEnabled val="1"/>
        </dgm:presLayoutVars>
      </dgm:prSet>
      <dgm:spPr/>
    </dgm:pt>
    <dgm:pt modelId="{4678021F-3005-4101-A013-07EA055D50CC}" type="pres">
      <dgm:prSet presAssocID="{7FCE5212-B10E-4C9D-A07B-39A69DE0948A}" presName="FiveNodes_3" presStyleLbl="node1" presStyleIdx="2" presStyleCnt="5">
        <dgm:presLayoutVars>
          <dgm:bulletEnabled val="1"/>
        </dgm:presLayoutVars>
      </dgm:prSet>
      <dgm:spPr/>
    </dgm:pt>
    <dgm:pt modelId="{DA14C363-7D11-4213-82A6-09DD23DB73A0}" type="pres">
      <dgm:prSet presAssocID="{7FCE5212-B10E-4C9D-A07B-39A69DE0948A}" presName="FiveNodes_4" presStyleLbl="node1" presStyleIdx="3" presStyleCnt="5">
        <dgm:presLayoutVars>
          <dgm:bulletEnabled val="1"/>
        </dgm:presLayoutVars>
      </dgm:prSet>
      <dgm:spPr/>
    </dgm:pt>
    <dgm:pt modelId="{16A56C83-32F1-441A-8B8D-E48FF98FABD2}" type="pres">
      <dgm:prSet presAssocID="{7FCE5212-B10E-4C9D-A07B-39A69DE0948A}" presName="FiveNodes_5" presStyleLbl="node1" presStyleIdx="4" presStyleCnt="5">
        <dgm:presLayoutVars>
          <dgm:bulletEnabled val="1"/>
        </dgm:presLayoutVars>
      </dgm:prSet>
      <dgm:spPr/>
    </dgm:pt>
    <dgm:pt modelId="{E4A66003-7E00-40DE-8E4C-04D945450B40}" type="pres">
      <dgm:prSet presAssocID="{7FCE5212-B10E-4C9D-A07B-39A69DE0948A}" presName="FiveConn_1-2" presStyleLbl="fgAccFollowNode1" presStyleIdx="0" presStyleCnt="4">
        <dgm:presLayoutVars>
          <dgm:bulletEnabled val="1"/>
        </dgm:presLayoutVars>
      </dgm:prSet>
      <dgm:spPr/>
    </dgm:pt>
    <dgm:pt modelId="{54FF2886-A792-4CC3-8E4A-C1DB0ACC5D53}" type="pres">
      <dgm:prSet presAssocID="{7FCE5212-B10E-4C9D-A07B-39A69DE0948A}" presName="FiveConn_2-3" presStyleLbl="fgAccFollowNode1" presStyleIdx="1" presStyleCnt="4">
        <dgm:presLayoutVars>
          <dgm:bulletEnabled val="1"/>
        </dgm:presLayoutVars>
      </dgm:prSet>
      <dgm:spPr/>
    </dgm:pt>
    <dgm:pt modelId="{2EAF63D6-E735-47A6-9F2B-9C551BC8A483}" type="pres">
      <dgm:prSet presAssocID="{7FCE5212-B10E-4C9D-A07B-39A69DE0948A}" presName="FiveConn_3-4" presStyleLbl="fgAccFollowNode1" presStyleIdx="2" presStyleCnt="4">
        <dgm:presLayoutVars>
          <dgm:bulletEnabled val="1"/>
        </dgm:presLayoutVars>
      </dgm:prSet>
      <dgm:spPr/>
    </dgm:pt>
    <dgm:pt modelId="{0201143C-A0DF-4DE8-B976-B2D712825A5A}" type="pres">
      <dgm:prSet presAssocID="{7FCE5212-B10E-4C9D-A07B-39A69DE0948A}" presName="FiveConn_4-5" presStyleLbl="fgAccFollowNode1" presStyleIdx="3" presStyleCnt="4">
        <dgm:presLayoutVars>
          <dgm:bulletEnabled val="1"/>
        </dgm:presLayoutVars>
      </dgm:prSet>
      <dgm:spPr/>
    </dgm:pt>
    <dgm:pt modelId="{25A98576-96F8-4161-B1B5-E8B0C83E23DA}" type="pres">
      <dgm:prSet presAssocID="{7FCE5212-B10E-4C9D-A07B-39A69DE0948A}" presName="FiveNodes_1_text" presStyleLbl="node1" presStyleIdx="4" presStyleCnt="5">
        <dgm:presLayoutVars>
          <dgm:bulletEnabled val="1"/>
        </dgm:presLayoutVars>
      </dgm:prSet>
      <dgm:spPr/>
    </dgm:pt>
    <dgm:pt modelId="{AC61A90C-EAF0-44C9-A8BD-7D9D8298F55E}" type="pres">
      <dgm:prSet presAssocID="{7FCE5212-B10E-4C9D-A07B-39A69DE0948A}" presName="FiveNodes_2_text" presStyleLbl="node1" presStyleIdx="4" presStyleCnt="5">
        <dgm:presLayoutVars>
          <dgm:bulletEnabled val="1"/>
        </dgm:presLayoutVars>
      </dgm:prSet>
      <dgm:spPr/>
    </dgm:pt>
    <dgm:pt modelId="{06B0E193-F3C7-4FA4-BB7B-17CB77E28857}" type="pres">
      <dgm:prSet presAssocID="{7FCE5212-B10E-4C9D-A07B-39A69DE0948A}" presName="FiveNodes_3_text" presStyleLbl="node1" presStyleIdx="4" presStyleCnt="5">
        <dgm:presLayoutVars>
          <dgm:bulletEnabled val="1"/>
        </dgm:presLayoutVars>
      </dgm:prSet>
      <dgm:spPr/>
    </dgm:pt>
    <dgm:pt modelId="{CF398B2D-6524-40EB-824E-3D94BD4A72E0}" type="pres">
      <dgm:prSet presAssocID="{7FCE5212-B10E-4C9D-A07B-39A69DE0948A}" presName="FiveNodes_4_text" presStyleLbl="node1" presStyleIdx="4" presStyleCnt="5">
        <dgm:presLayoutVars>
          <dgm:bulletEnabled val="1"/>
        </dgm:presLayoutVars>
      </dgm:prSet>
      <dgm:spPr/>
    </dgm:pt>
    <dgm:pt modelId="{CE82B362-CB96-41DC-972D-382804774985}" type="pres">
      <dgm:prSet presAssocID="{7FCE5212-B10E-4C9D-A07B-39A69DE0948A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01044705-0F0E-4F96-AE5A-CC42CA9067D1}" type="presOf" srcId="{2A4725E7-0E0F-4E71-97EF-48FC747F5049}" destId="{CE82B362-CB96-41DC-972D-382804774985}" srcOrd="1" destOrd="0" presId="urn:microsoft.com/office/officeart/2005/8/layout/vProcess5"/>
    <dgm:cxn modelId="{B2D47029-3601-4B6E-A21B-39137985B82B}" type="presOf" srcId="{7FCE5212-B10E-4C9D-A07B-39A69DE0948A}" destId="{F92DC564-07E5-4D9D-BED0-1C014B4BA81B}" srcOrd="0" destOrd="0" presId="urn:microsoft.com/office/officeart/2005/8/layout/vProcess5"/>
    <dgm:cxn modelId="{EDB6A23C-73ED-4527-A9D7-856438B9CA2A}" srcId="{7FCE5212-B10E-4C9D-A07B-39A69DE0948A}" destId="{4FBF627F-6420-4CBF-966D-8723FC64FAEB}" srcOrd="0" destOrd="0" parTransId="{32A1ABD7-AFCB-4B94-8CCB-79F92F838FC8}" sibTransId="{9D63903C-B13E-41FD-857E-38D1F4596A6C}"/>
    <dgm:cxn modelId="{FF75443F-A18A-4AF9-9EFD-2501F6A496D6}" type="presOf" srcId="{B8402835-4E53-4A50-931D-A22DE6A75D12}" destId="{DA14C363-7D11-4213-82A6-09DD23DB73A0}" srcOrd="0" destOrd="0" presId="urn:microsoft.com/office/officeart/2005/8/layout/vProcess5"/>
    <dgm:cxn modelId="{B32DEE60-894E-47D5-A1C5-DE8093F151F8}" type="presOf" srcId="{4FBF627F-6420-4CBF-966D-8723FC64FAEB}" destId="{25A98576-96F8-4161-B1B5-E8B0C83E23DA}" srcOrd="1" destOrd="0" presId="urn:microsoft.com/office/officeart/2005/8/layout/vProcess5"/>
    <dgm:cxn modelId="{B66A4F42-5CF5-496E-AEFB-BF6CBFC3AB29}" type="presOf" srcId="{2A4725E7-0E0F-4E71-97EF-48FC747F5049}" destId="{16A56C83-32F1-441A-8B8D-E48FF98FABD2}" srcOrd="0" destOrd="0" presId="urn:microsoft.com/office/officeart/2005/8/layout/vProcess5"/>
    <dgm:cxn modelId="{0E67BF48-A124-4054-B730-4426C6810438}" srcId="{7FCE5212-B10E-4C9D-A07B-39A69DE0948A}" destId="{57A26384-9BDE-4B1A-9543-AF6B60A07432}" srcOrd="1" destOrd="0" parTransId="{C7D79277-4648-4EA3-9E4B-FEC71B2FEDD4}" sibTransId="{102DF898-57CE-4A21-A958-F8AEFB819B9E}"/>
    <dgm:cxn modelId="{2C954A74-F651-489F-B4FC-67117A5D8586}" type="presOf" srcId="{0AACEDAA-6DBD-487C-B525-40F4DC8BFF18}" destId="{4678021F-3005-4101-A013-07EA055D50CC}" srcOrd="0" destOrd="0" presId="urn:microsoft.com/office/officeart/2005/8/layout/vProcess5"/>
    <dgm:cxn modelId="{C9EBF354-19A0-4A28-A57E-F1F04A4DDE32}" type="presOf" srcId="{102DF898-57CE-4A21-A958-F8AEFB819B9E}" destId="{54FF2886-A792-4CC3-8E4A-C1DB0ACC5D53}" srcOrd="0" destOrd="0" presId="urn:microsoft.com/office/officeart/2005/8/layout/vProcess5"/>
    <dgm:cxn modelId="{1A497B76-5D63-476B-BE3F-CF7C646C4809}" srcId="{7FCE5212-B10E-4C9D-A07B-39A69DE0948A}" destId="{B8402835-4E53-4A50-931D-A22DE6A75D12}" srcOrd="3" destOrd="0" parTransId="{9972BEFE-7AA0-478D-BDC3-AB6B80943903}" sibTransId="{FABA3C06-8DD9-4A51-81F9-815D8FE70CDC}"/>
    <dgm:cxn modelId="{84DEFE77-3C78-4427-9B83-305418533854}" type="presOf" srcId="{57A26384-9BDE-4B1A-9543-AF6B60A07432}" destId="{AC61A90C-EAF0-44C9-A8BD-7D9D8298F55E}" srcOrd="1" destOrd="0" presId="urn:microsoft.com/office/officeart/2005/8/layout/vProcess5"/>
    <dgm:cxn modelId="{86C5CB7A-2C1A-4F49-9D67-67EAAD14E9A8}" srcId="{7FCE5212-B10E-4C9D-A07B-39A69DE0948A}" destId="{2A4725E7-0E0F-4E71-97EF-48FC747F5049}" srcOrd="4" destOrd="0" parTransId="{0B82FEB2-2E09-486B-9922-E4E2EAEEC88E}" sibTransId="{CC94C8ED-3B6A-49A8-AFB3-1BD67E571640}"/>
    <dgm:cxn modelId="{1CA85693-AFF3-47E8-869E-4641B48C4386}" type="presOf" srcId="{4FBF627F-6420-4CBF-966D-8723FC64FAEB}" destId="{93CE215A-4CDE-4175-92CE-388472E9B7CE}" srcOrd="0" destOrd="0" presId="urn:microsoft.com/office/officeart/2005/8/layout/vProcess5"/>
    <dgm:cxn modelId="{3244A796-58F2-4EA1-9609-592B20CF7B50}" type="presOf" srcId="{57A26384-9BDE-4B1A-9543-AF6B60A07432}" destId="{5529632E-7B07-409F-863F-F606448CC91B}" srcOrd="0" destOrd="0" presId="urn:microsoft.com/office/officeart/2005/8/layout/vProcess5"/>
    <dgm:cxn modelId="{4DF0EEAC-277C-463A-927F-DAA1F9003329}" srcId="{7FCE5212-B10E-4C9D-A07B-39A69DE0948A}" destId="{0AACEDAA-6DBD-487C-B525-40F4DC8BFF18}" srcOrd="2" destOrd="0" parTransId="{5BE1F0FF-7F6E-4D8E-B6D8-1A6AD6AACF95}" sibTransId="{1F8C1A39-256C-4064-8019-710D721C589A}"/>
    <dgm:cxn modelId="{DA23C3BA-9A1F-429E-9A84-C178244A6E11}" type="presOf" srcId="{1F8C1A39-256C-4064-8019-710D721C589A}" destId="{2EAF63D6-E735-47A6-9F2B-9C551BC8A483}" srcOrd="0" destOrd="0" presId="urn:microsoft.com/office/officeart/2005/8/layout/vProcess5"/>
    <dgm:cxn modelId="{C05320D5-1C22-42F5-8490-21F092EC3CF1}" type="presOf" srcId="{B8402835-4E53-4A50-931D-A22DE6A75D12}" destId="{CF398B2D-6524-40EB-824E-3D94BD4A72E0}" srcOrd="1" destOrd="0" presId="urn:microsoft.com/office/officeart/2005/8/layout/vProcess5"/>
    <dgm:cxn modelId="{8AF5A0E2-628E-4375-AF93-3B6D8DE76090}" type="presOf" srcId="{FABA3C06-8DD9-4A51-81F9-815D8FE70CDC}" destId="{0201143C-A0DF-4DE8-B976-B2D712825A5A}" srcOrd="0" destOrd="0" presId="urn:microsoft.com/office/officeart/2005/8/layout/vProcess5"/>
    <dgm:cxn modelId="{08E228E9-0107-40C1-902A-FE4B7974B37C}" type="presOf" srcId="{0AACEDAA-6DBD-487C-B525-40F4DC8BFF18}" destId="{06B0E193-F3C7-4FA4-BB7B-17CB77E28857}" srcOrd="1" destOrd="0" presId="urn:microsoft.com/office/officeart/2005/8/layout/vProcess5"/>
    <dgm:cxn modelId="{B4223CF0-629D-4FF7-9028-C0A3A1B9FFD8}" type="presOf" srcId="{9D63903C-B13E-41FD-857E-38D1F4596A6C}" destId="{E4A66003-7E00-40DE-8E4C-04D945450B40}" srcOrd="0" destOrd="0" presId="urn:microsoft.com/office/officeart/2005/8/layout/vProcess5"/>
    <dgm:cxn modelId="{EEABB54A-C2D0-4E32-9067-9C0CD6CA1D9F}" type="presParOf" srcId="{F92DC564-07E5-4D9D-BED0-1C014B4BA81B}" destId="{FC2CA2BB-15EE-45C0-A345-BCB0D6F28D5F}" srcOrd="0" destOrd="0" presId="urn:microsoft.com/office/officeart/2005/8/layout/vProcess5"/>
    <dgm:cxn modelId="{31F46CB5-D0D2-4A37-85F6-8FA3A82A8546}" type="presParOf" srcId="{F92DC564-07E5-4D9D-BED0-1C014B4BA81B}" destId="{93CE215A-4CDE-4175-92CE-388472E9B7CE}" srcOrd="1" destOrd="0" presId="urn:microsoft.com/office/officeart/2005/8/layout/vProcess5"/>
    <dgm:cxn modelId="{43A15A91-8A1B-4FC0-9E49-345CFF840D0D}" type="presParOf" srcId="{F92DC564-07E5-4D9D-BED0-1C014B4BA81B}" destId="{5529632E-7B07-409F-863F-F606448CC91B}" srcOrd="2" destOrd="0" presId="urn:microsoft.com/office/officeart/2005/8/layout/vProcess5"/>
    <dgm:cxn modelId="{FB4A2B5D-9D0E-44AE-82F9-B3581F08029A}" type="presParOf" srcId="{F92DC564-07E5-4D9D-BED0-1C014B4BA81B}" destId="{4678021F-3005-4101-A013-07EA055D50CC}" srcOrd="3" destOrd="0" presId="urn:microsoft.com/office/officeart/2005/8/layout/vProcess5"/>
    <dgm:cxn modelId="{260FD87A-B1F3-4359-B683-51BE7386C107}" type="presParOf" srcId="{F92DC564-07E5-4D9D-BED0-1C014B4BA81B}" destId="{DA14C363-7D11-4213-82A6-09DD23DB73A0}" srcOrd="4" destOrd="0" presId="urn:microsoft.com/office/officeart/2005/8/layout/vProcess5"/>
    <dgm:cxn modelId="{54BEC072-0D9A-46C4-BD20-08F2B248B6F3}" type="presParOf" srcId="{F92DC564-07E5-4D9D-BED0-1C014B4BA81B}" destId="{16A56C83-32F1-441A-8B8D-E48FF98FABD2}" srcOrd="5" destOrd="0" presId="urn:microsoft.com/office/officeart/2005/8/layout/vProcess5"/>
    <dgm:cxn modelId="{4AFDABB5-BC0C-4465-9DFE-664C598E0807}" type="presParOf" srcId="{F92DC564-07E5-4D9D-BED0-1C014B4BA81B}" destId="{E4A66003-7E00-40DE-8E4C-04D945450B40}" srcOrd="6" destOrd="0" presId="urn:microsoft.com/office/officeart/2005/8/layout/vProcess5"/>
    <dgm:cxn modelId="{1DED6D7D-C448-4E53-9644-F402543D8F01}" type="presParOf" srcId="{F92DC564-07E5-4D9D-BED0-1C014B4BA81B}" destId="{54FF2886-A792-4CC3-8E4A-C1DB0ACC5D53}" srcOrd="7" destOrd="0" presId="urn:microsoft.com/office/officeart/2005/8/layout/vProcess5"/>
    <dgm:cxn modelId="{00287D45-F8BA-4D5A-8169-F3A6106262F0}" type="presParOf" srcId="{F92DC564-07E5-4D9D-BED0-1C014B4BA81B}" destId="{2EAF63D6-E735-47A6-9F2B-9C551BC8A483}" srcOrd="8" destOrd="0" presId="urn:microsoft.com/office/officeart/2005/8/layout/vProcess5"/>
    <dgm:cxn modelId="{85325C48-6EC3-4582-8625-DD5D1438F624}" type="presParOf" srcId="{F92DC564-07E5-4D9D-BED0-1C014B4BA81B}" destId="{0201143C-A0DF-4DE8-B976-B2D712825A5A}" srcOrd="9" destOrd="0" presId="urn:microsoft.com/office/officeart/2005/8/layout/vProcess5"/>
    <dgm:cxn modelId="{9EB489A3-6A8A-4E29-ACE6-EE84EB4FACCF}" type="presParOf" srcId="{F92DC564-07E5-4D9D-BED0-1C014B4BA81B}" destId="{25A98576-96F8-4161-B1B5-E8B0C83E23DA}" srcOrd="10" destOrd="0" presId="urn:microsoft.com/office/officeart/2005/8/layout/vProcess5"/>
    <dgm:cxn modelId="{91E1E8CC-ABDB-4C07-A647-EEE0D677814B}" type="presParOf" srcId="{F92DC564-07E5-4D9D-BED0-1C014B4BA81B}" destId="{AC61A90C-EAF0-44C9-A8BD-7D9D8298F55E}" srcOrd="11" destOrd="0" presId="urn:microsoft.com/office/officeart/2005/8/layout/vProcess5"/>
    <dgm:cxn modelId="{F9171DCB-3E95-429F-B7E6-2E31FE1D5566}" type="presParOf" srcId="{F92DC564-07E5-4D9D-BED0-1C014B4BA81B}" destId="{06B0E193-F3C7-4FA4-BB7B-17CB77E28857}" srcOrd="12" destOrd="0" presId="urn:microsoft.com/office/officeart/2005/8/layout/vProcess5"/>
    <dgm:cxn modelId="{FA483F7C-6F08-4EF7-B4F7-53ACDD48B07E}" type="presParOf" srcId="{F92DC564-07E5-4D9D-BED0-1C014B4BA81B}" destId="{CF398B2D-6524-40EB-824E-3D94BD4A72E0}" srcOrd="13" destOrd="0" presId="urn:microsoft.com/office/officeart/2005/8/layout/vProcess5"/>
    <dgm:cxn modelId="{41842B77-1A25-4C17-9EDE-E5D377FB3D93}" type="presParOf" srcId="{F92DC564-07E5-4D9D-BED0-1C014B4BA81B}" destId="{CE82B362-CB96-41DC-972D-38280477498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08F027F1-E1B8-423F-B3E3-F62CEB76BC4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mc:AlternateContent xmlns:mc="http://schemas.openxmlformats.org/markup-compatibility/2006" xmlns:a14="http://schemas.microsoft.com/office/drawing/2010/main">
      <mc:Choice Requires="a14">
        <dgm:pt modelId="{2F4AD494-9791-406D-9791-4C329F4F0FD2}">
          <dgm:prSet custT="1"/>
          <dgm:spPr>
            <a:solidFill>
              <a:schemeClr val="accent2">
                <a:lumMod val="60000"/>
                <a:lumOff val="40000"/>
              </a:schemeClr>
            </a:solidFill>
          </dgm:spPr>
          <dgm:t>
            <a:bodyPr/>
            <a:lstStyle/>
            <a:p>
              <a14:m>
                <m:oMath xmlns:m="http://schemas.openxmlformats.org/officeDocument/2006/math">
                  <m:r>
                    <a:rPr lang="it-IT" sz="2400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𝑄</m:t>
                  </m:r>
                  <m:r>
                    <a:rPr lang="it-IT" sz="2400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lang="it-IT" sz="2400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𝑡</m:t>
                  </m:r>
                  <m:r>
                    <a:rPr lang="it-IT" sz="2400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)=</m:t>
                  </m:r>
                  <m:r>
                    <a:rPr lang="it-IT" sz="2400" b="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𝑅𝑒</m:t>
                  </m:r>
                  <m:r>
                    <a:rPr lang="it-IT" sz="2400" b="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{</m:t>
                  </m:r>
                  <m:r>
                    <m:rPr>
                      <m:sty m:val="p"/>
                    </m:rPr>
                    <a:rPr lang="el-GR" sz="2400" b="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π</m:t>
                  </m:r>
                  <m:sSup>
                    <m:sSupPr>
                      <m:ctrlP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e>
                    <m:sup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nary>
                    <m:naryPr>
                      <m:chr m:val="∑"/>
                      <m:limLoc m:val="undOvr"/>
                      <m:ctrlP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naryPr>
                    <m:sub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sub>
                    <m:sup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sup>
                    <m:e>
                      <m:f>
                        <m:f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ⅈ</m:t>
                          </m:r>
                          <m:sSubSup>
                            <m:sSubSupPr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e>
                  </m:nary>
                  <m:d>
                    <m:dPr>
                      <m:begChr m:val="["/>
                      <m:endChr m:val="]"/>
                      <m:ctrlP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sSub>
                            <m:sSubPr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it-IT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it-IT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𝐽𝑜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it-IT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den>
                      </m:f>
                    </m:e>
                  </m:d>
                  <m:sSup>
                    <m:sSupPr>
                      <m:ctrlP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e>
                    <m:sup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sup>
                  </m:sSup>
                  <m:r>
                    <a:rPr lang="it-IT" sz="240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}</m:t>
                  </m:r>
                </m:oMath>
              </a14:m>
              <a:r>
                <a:rPr lang="it-IT" sz="1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dgm:t>
        </dgm:pt>
      </mc:Choice>
      <mc:Fallback xmlns="">
        <dgm:pt modelId="{2F4AD494-9791-406D-9791-4C329F4F0FD2}">
          <dgm:prSet custT="1"/>
          <dgm:spPr>
            <a:solidFill>
              <a:schemeClr val="accent2">
                <a:lumMod val="60000"/>
                <a:lumOff val="40000"/>
              </a:schemeClr>
            </a:solidFill>
          </dgm:spPr>
          <dgm:t>
            <a:bodyPr/>
            <a:lstStyle/>
            <a:p>
              <a:r>
                <a:rPr lang="it-IT" sz="2400" i="0">
                  <a:solidFill>
                    <a:schemeClr val="tx1"/>
                  </a:solidFill>
                </a:rPr>
                <a:t>𝑄(𝑡)=</a:t>
              </a:r>
              <a:r>
                <a:rPr lang="it-IT" sz="2400" b="0" i="0">
                  <a:solidFill>
                    <a:schemeClr val="tx1"/>
                  </a:solidFill>
                </a:rPr>
                <a:t>𝑅𝑒{</a:t>
              </a:r>
              <a:r>
                <a:rPr lang="el-GR" sz="2400" b="0" i="0">
                  <a:solidFill>
                    <a:schemeClr val="tx1"/>
                  </a:solidFill>
                </a:rPr>
                <a:t>π</a:t>
              </a:r>
              <a:r>
                <a:rPr lang="it-IT" sz="2400" i="0">
                  <a:solidFill>
                    <a:schemeClr val="tx1"/>
                  </a:solidFill>
                </a:rPr>
                <a:t>𝑅^2 ∑1_(𝑛=1)^𝑁▒(ⅈ𝑃_𝑛^′)/𝜌𝑛𝜔 [1−(2 𝐽_1 (Λ𝑛))/(Λ𝑛 𝐽𝑜(Λ𝑛 ) )] 𝑒^𝑖𝑛𝜔𝑡}</a:t>
              </a:r>
              <a:r>
                <a:rPr lang="it-IT" sz="1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dgm:t>
        </dgm:pt>
      </mc:Fallback>
    </mc:AlternateContent>
    <dgm:pt modelId="{CE1F9153-9B2D-49B1-8663-F9A4A1A2FD7E}" type="parTrans" cxnId="{0B84DE08-661D-4A0C-AA7F-FB925EFB4177}">
      <dgm:prSet/>
      <dgm:spPr/>
      <dgm:t>
        <a:bodyPr/>
        <a:lstStyle/>
        <a:p>
          <a:endParaRPr lang="it-IT"/>
        </a:p>
      </dgm:t>
    </dgm:pt>
    <dgm:pt modelId="{C1F123A4-F184-4E60-B6BF-783071D62569}" type="sibTrans" cxnId="{0B84DE08-661D-4A0C-AA7F-FB925EFB4177}">
      <dgm:prSet/>
      <dgm:spPr/>
      <dgm:t>
        <a:bodyPr/>
        <a:lstStyle/>
        <a:p>
          <a:endParaRPr lang="it-IT"/>
        </a:p>
      </dgm:t>
    </dgm:pt>
    <dgm:pt modelId="{B7FFF2F2-A1AD-4B8B-A659-8EB90E22E26C}" type="pres">
      <dgm:prSet presAssocID="{08F027F1-E1B8-423F-B3E3-F62CEB76BC44}" presName="linear" presStyleCnt="0">
        <dgm:presLayoutVars>
          <dgm:animLvl val="lvl"/>
          <dgm:resizeHandles val="exact"/>
        </dgm:presLayoutVars>
      </dgm:prSet>
      <dgm:spPr/>
    </dgm:pt>
    <dgm:pt modelId="{21B1F1F0-FD00-42F3-87E4-2BBD08379587}" type="pres">
      <dgm:prSet presAssocID="{2F4AD494-9791-406D-9791-4C329F4F0FD2}" presName="parentText" presStyleLbl="node1" presStyleIdx="0" presStyleCnt="1" custScaleY="302463">
        <dgm:presLayoutVars>
          <dgm:chMax val="0"/>
          <dgm:bulletEnabled val="1"/>
        </dgm:presLayoutVars>
      </dgm:prSet>
      <dgm:spPr/>
    </dgm:pt>
  </dgm:ptLst>
  <dgm:cxnLst>
    <dgm:cxn modelId="{0B84DE08-661D-4A0C-AA7F-FB925EFB4177}" srcId="{08F027F1-E1B8-423F-B3E3-F62CEB76BC44}" destId="{2F4AD494-9791-406D-9791-4C329F4F0FD2}" srcOrd="0" destOrd="0" parTransId="{CE1F9153-9B2D-49B1-8663-F9A4A1A2FD7E}" sibTransId="{C1F123A4-F184-4E60-B6BF-783071D62569}"/>
    <dgm:cxn modelId="{57EB8E17-583B-459C-865B-9B94536263FA}" type="presOf" srcId="{08F027F1-E1B8-423F-B3E3-F62CEB76BC44}" destId="{B7FFF2F2-A1AD-4B8B-A659-8EB90E22E26C}" srcOrd="0" destOrd="0" presId="urn:microsoft.com/office/officeart/2005/8/layout/vList2"/>
    <dgm:cxn modelId="{712FE5E8-294C-426D-8E95-39EB77F7FA08}" type="presOf" srcId="{2F4AD494-9791-406D-9791-4C329F4F0FD2}" destId="{21B1F1F0-FD00-42F3-87E4-2BBD08379587}" srcOrd="0" destOrd="0" presId="urn:microsoft.com/office/officeart/2005/8/layout/vList2"/>
    <dgm:cxn modelId="{09986E0F-FECB-4FD4-888E-D0300977C126}" type="presParOf" srcId="{B7FFF2F2-A1AD-4B8B-A659-8EB90E22E26C}" destId="{21B1F1F0-FD00-42F3-87E4-2BBD083795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3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08F027F1-E1B8-423F-B3E3-F62CEB76BC4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2F4AD494-9791-406D-9791-4C329F4F0FD2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CE1F9153-9B2D-49B1-8663-F9A4A1A2FD7E}" type="parTrans" cxnId="{0B84DE08-661D-4A0C-AA7F-FB925EFB4177}">
      <dgm:prSet/>
      <dgm:spPr/>
      <dgm:t>
        <a:bodyPr/>
        <a:lstStyle/>
        <a:p>
          <a:endParaRPr lang="it-IT"/>
        </a:p>
      </dgm:t>
    </dgm:pt>
    <dgm:pt modelId="{C1F123A4-F184-4E60-B6BF-783071D62569}" type="sibTrans" cxnId="{0B84DE08-661D-4A0C-AA7F-FB925EFB4177}">
      <dgm:prSet/>
      <dgm:spPr/>
      <dgm:t>
        <a:bodyPr/>
        <a:lstStyle/>
        <a:p>
          <a:endParaRPr lang="it-IT"/>
        </a:p>
      </dgm:t>
    </dgm:pt>
    <dgm:pt modelId="{B7FFF2F2-A1AD-4B8B-A659-8EB90E22E26C}" type="pres">
      <dgm:prSet presAssocID="{08F027F1-E1B8-423F-B3E3-F62CEB76BC44}" presName="linear" presStyleCnt="0">
        <dgm:presLayoutVars>
          <dgm:animLvl val="lvl"/>
          <dgm:resizeHandles val="exact"/>
        </dgm:presLayoutVars>
      </dgm:prSet>
      <dgm:spPr/>
    </dgm:pt>
    <dgm:pt modelId="{21B1F1F0-FD00-42F3-87E4-2BBD08379587}" type="pres">
      <dgm:prSet presAssocID="{2F4AD494-9791-406D-9791-4C329F4F0FD2}" presName="parentText" presStyleLbl="node1" presStyleIdx="0" presStyleCnt="1" custScaleY="302463">
        <dgm:presLayoutVars>
          <dgm:chMax val="0"/>
          <dgm:bulletEnabled val="1"/>
        </dgm:presLayoutVars>
      </dgm:prSet>
      <dgm:spPr/>
    </dgm:pt>
  </dgm:ptLst>
  <dgm:cxnLst>
    <dgm:cxn modelId="{0B84DE08-661D-4A0C-AA7F-FB925EFB4177}" srcId="{08F027F1-E1B8-423F-B3E3-F62CEB76BC44}" destId="{2F4AD494-9791-406D-9791-4C329F4F0FD2}" srcOrd="0" destOrd="0" parTransId="{CE1F9153-9B2D-49B1-8663-F9A4A1A2FD7E}" sibTransId="{C1F123A4-F184-4E60-B6BF-783071D62569}"/>
    <dgm:cxn modelId="{57EB8E17-583B-459C-865B-9B94536263FA}" type="presOf" srcId="{08F027F1-E1B8-423F-B3E3-F62CEB76BC44}" destId="{B7FFF2F2-A1AD-4B8B-A659-8EB90E22E26C}" srcOrd="0" destOrd="0" presId="urn:microsoft.com/office/officeart/2005/8/layout/vList2"/>
    <dgm:cxn modelId="{712FE5E8-294C-426D-8E95-39EB77F7FA08}" type="presOf" srcId="{2F4AD494-9791-406D-9791-4C329F4F0FD2}" destId="{21B1F1F0-FD00-42F3-87E4-2BBD08379587}" srcOrd="0" destOrd="0" presId="urn:microsoft.com/office/officeart/2005/8/layout/vList2"/>
    <dgm:cxn modelId="{09986E0F-FECB-4FD4-888E-D0300977C126}" type="presParOf" srcId="{B7FFF2F2-A1AD-4B8B-A659-8EB90E22E26C}" destId="{21B1F1F0-FD00-42F3-87E4-2BBD083795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0AFF3AEE-5658-4621-B7FB-F683272DBA7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mc:AlternateContent xmlns:mc="http://schemas.openxmlformats.org/markup-compatibility/2006" xmlns:a14="http://schemas.microsoft.com/office/drawing/2010/main">
      <mc:Choice Requires="a14">
        <dgm:pt modelId="{59474405-17DB-445A-AC25-3D0AB6EE85C8}">
          <dgm:prSet custT="1"/>
          <dgm:spPr>
            <a:solidFill>
              <a:schemeClr val="accent2">
                <a:lumMod val="60000"/>
                <a:lumOff val="40000"/>
              </a:schemeClr>
            </a:solidFill>
          </dgm:spPr>
          <dgm:t>
            <a:bodyPr/>
            <a:lstStyle/>
            <a:p>
              <a14:m>
                <m:oMath xmlns:m="http://schemas.openxmlformats.org/officeDocument/2006/math">
                  <m:r>
                    <a:rPr lang="it-IT" sz="2400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𝜏</m:t>
                  </m:r>
                  <m:sSub>
                    <m:sSubPr>
                      <m:ctrlP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it-IT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­</m:t>
                      </m:r>
                    </m:e>
                    <m:sub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sub>
                  </m:sSub>
                  <m:r>
                    <a:rPr lang="it-IT" sz="240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lang="it-IT" sz="240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𝑅𝑒</m:t>
                  </m:r>
                  <m:r>
                    <a:rPr lang="it-IT" sz="240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{</m:t>
                  </m:r>
                  <m:nary>
                    <m:naryPr>
                      <m:chr m:val="∑"/>
                      <m:limLoc m:val="undOvr"/>
                      <m:ctrlP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naryPr>
                    <m:sub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sub>
                    <m:sup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sup>
                    <m:e>
                      <m:sSubSup>
                        <m:sSubSup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[(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e>
                  </m:nary>
                  <m:d>
                    <m:dPr>
                      <m:ctrlP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m:rPr>
                          <m:sty m:val="p"/>
                        </m:rPr>
                        <a:rPr lang="it-IT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e>
                  </m:d>
                  <m:r>
                    <a:rPr lang="it-IT" sz="240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)/(</m:t>
                  </m:r>
                  <m:r>
                    <m:rPr>
                      <m:sty m:val="p"/>
                    </m:rPr>
                    <a:rPr lang="it-IT" sz="24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lang="it-IT" sz="240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𝑛</m:t>
                  </m:r>
                  <m:r>
                    <a:rPr lang="it-IT" sz="240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 </m:t>
                  </m:r>
                  <m:sSub>
                    <m:sSubPr>
                      <m:ctrlP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</m:e>
                    <m:sub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d>
                    <m:dPr>
                      <m:ctrlP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m:rPr>
                          <m:sty m:val="p"/>
                        </m:rPr>
                        <a:rPr lang="it-IT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e>
                  </m:d>
                  <m:r>
                    <a:rPr lang="it-IT" sz="240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)]</m:t>
                  </m:r>
                  <m:sSup>
                    <m:sSupPr>
                      <m:ctrlP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e>
                    <m:sup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sup>
                  </m:sSup>
                  <m:r>
                    <a:rPr lang="it-IT" sz="2400" i="1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}</m:t>
                  </m:r>
                </m:oMath>
              </a14:m>
              <a:r>
                <a:rPr lang="it-IT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	</a:t>
              </a:r>
            </a:p>
          </dgm:t>
        </dgm:pt>
      </mc:Choice>
      <mc:Fallback xmlns="">
        <dgm:pt modelId="{59474405-17DB-445A-AC25-3D0AB6EE85C8}">
          <dgm:prSet custT="1"/>
          <dgm:spPr>
            <a:solidFill>
              <a:schemeClr val="accent2">
                <a:lumMod val="60000"/>
                <a:lumOff val="40000"/>
              </a:schemeClr>
            </a:solidFill>
          </dgm:spPr>
          <dgm:t>
            <a:bodyPr/>
            <a:lstStyle/>
            <a:p>
              <a:r>
                <a:rPr lang="it-IT" sz="2400" i="0">
                  <a:solidFill>
                    <a:schemeClr val="tx1"/>
                  </a:solidFill>
                </a:rPr>
                <a:t>𝜏­_𝑤=𝑅𝑒{∑1_(𝑛=1)^𝑁▒〖𝑃_𝑛^′ [(𝑅𝐽_1 〗 (Λ𝑛 ))/(Λ𝑛 𝐽_0 (Λ𝑛))]𝑒^𝑖𝑛𝜔𝑡}</a:t>
              </a:r>
              <a:r>
                <a:rPr lang="it-IT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	</a:t>
              </a:r>
            </a:p>
          </dgm:t>
        </dgm:pt>
      </mc:Fallback>
    </mc:AlternateContent>
    <dgm:pt modelId="{D0B0DEDE-45CC-4F78-8B8A-01F0F3067996}" type="parTrans" cxnId="{AEAC6E9C-827C-44FA-A332-C94B65A596B8}">
      <dgm:prSet/>
      <dgm:spPr/>
      <dgm:t>
        <a:bodyPr/>
        <a:lstStyle/>
        <a:p>
          <a:endParaRPr lang="it-IT"/>
        </a:p>
      </dgm:t>
    </dgm:pt>
    <dgm:pt modelId="{362DF4D5-D872-4B4B-8D75-59D81FB58C47}" type="sibTrans" cxnId="{AEAC6E9C-827C-44FA-A332-C94B65A596B8}">
      <dgm:prSet/>
      <dgm:spPr/>
      <dgm:t>
        <a:bodyPr/>
        <a:lstStyle/>
        <a:p>
          <a:endParaRPr lang="it-IT"/>
        </a:p>
      </dgm:t>
    </dgm:pt>
    <dgm:pt modelId="{0EEEEAFB-4C0F-49F7-A1AB-FF99DC68FD50}" type="pres">
      <dgm:prSet presAssocID="{0AFF3AEE-5658-4621-B7FB-F683272DBA74}" presName="linear" presStyleCnt="0">
        <dgm:presLayoutVars>
          <dgm:animLvl val="lvl"/>
          <dgm:resizeHandles val="exact"/>
        </dgm:presLayoutVars>
      </dgm:prSet>
      <dgm:spPr/>
    </dgm:pt>
    <dgm:pt modelId="{001E8F0A-DA04-47F9-9DAD-C3684CDC4906}" type="pres">
      <dgm:prSet presAssocID="{59474405-17DB-445A-AC25-3D0AB6EE85C8}" presName="parentText" presStyleLbl="node1" presStyleIdx="0" presStyleCnt="1" custScaleY="306160" custLinFactNeighborX="-2606" custLinFactNeighborY="18374">
        <dgm:presLayoutVars>
          <dgm:chMax val="0"/>
          <dgm:bulletEnabled val="1"/>
        </dgm:presLayoutVars>
      </dgm:prSet>
      <dgm:spPr/>
    </dgm:pt>
  </dgm:ptLst>
  <dgm:cxnLst>
    <dgm:cxn modelId="{ECAA9885-242F-44BE-8A11-9B1258EDD815}" type="presOf" srcId="{0AFF3AEE-5658-4621-B7FB-F683272DBA74}" destId="{0EEEEAFB-4C0F-49F7-A1AB-FF99DC68FD50}" srcOrd="0" destOrd="0" presId="urn:microsoft.com/office/officeart/2005/8/layout/vList2"/>
    <dgm:cxn modelId="{AEAC6E9C-827C-44FA-A332-C94B65A596B8}" srcId="{0AFF3AEE-5658-4621-B7FB-F683272DBA74}" destId="{59474405-17DB-445A-AC25-3D0AB6EE85C8}" srcOrd="0" destOrd="0" parTransId="{D0B0DEDE-45CC-4F78-8B8A-01F0F3067996}" sibTransId="{362DF4D5-D872-4B4B-8D75-59D81FB58C47}"/>
    <dgm:cxn modelId="{316787BB-A901-4A74-B42B-7E50136BF309}" type="presOf" srcId="{59474405-17DB-445A-AC25-3D0AB6EE85C8}" destId="{001E8F0A-DA04-47F9-9DAD-C3684CDC4906}" srcOrd="0" destOrd="0" presId="urn:microsoft.com/office/officeart/2005/8/layout/vList2"/>
    <dgm:cxn modelId="{D6126FD1-F58A-4918-A91F-BEDACF8DDA12}" type="presParOf" srcId="{0EEEEAFB-4C0F-49F7-A1AB-FF99DC68FD50}" destId="{001E8F0A-DA04-47F9-9DAD-C3684CDC49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FE5085-37A8-43EA-B808-050B79462234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D0A6B65A-A6BE-4ABD-866C-71E499F5FDA9}">
      <dgm:prSet custT="1"/>
      <dgm:spPr/>
      <dgm:t>
        <a:bodyPr/>
        <a:lstStyle/>
        <a:p>
          <a:pPr algn="l"/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medio o grosso calibro</a:t>
          </a:r>
        </a:p>
      </dgm:t>
    </dgm:pt>
    <dgm:pt modelId="{1CFEBC42-5ECF-4941-90C8-12DE1341E7F9}" type="parTrans" cxnId="{C144EA98-B7A1-4C51-8827-AE73EB1B0893}">
      <dgm:prSet/>
      <dgm:spPr/>
      <dgm:t>
        <a:bodyPr/>
        <a:lstStyle/>
        <a:p>
          <a:endParaRPr lang="it-IT"/>
        </a:p>
      </dgm:t>
    </dgm:pt>
    <dgm:pt modelId="{425CDCF3-775C-4B3A-882D-EE1A7F95EC1C}" type="sibTrans" cxnId="{C144EA98-B7A1-4C51-8827-AE73EB1B0893}">
      <dgm:prSet/>
      <dgm:spPr/>
      <dgm:t>
        <a:bodyPr/>
        <a:lstStyle/>
        <a:p>
          <a:endParaRPr lang="it-IT"/>
        </a:p>
      </dgm:t>
    </dgm:pt>
    <dgm:pt modelId="{1D3BD792-3EC0-4DB9-8212-74B07838064B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piccolo calibro</a:t>
          </a:r>
        </a:p>
      </dgm:t>
    </dgm:pt>
    <dgm:pt modelId="{BE8F6C3B-67AB-4319-9934-ECA5BB3F9093}" type="sibTrans" cxnId="{3669035F-44CB-4F50-AD3A-BEC52CB381E3}">
      <dgm:prSet/>
      <dgm:spPr/>
      <dgm:t>
        <a:bodyPr/>
        <a:lstStyle/>
        <a:p>
          <a:endParaRPr lang="it-IT"/>
        </a:p>
      </dgm:t>
    </dgm:pt>
    <dgm:pt modelId="{DB3C48E0-C2CD-4472-8413-CD649674FB10}" type="parTrans" cxnId="{3669035F-44CB-4F50-AD3A-BEC52CB381E3}">
      <dgm:prSet/>
      <dgm:spPr/>
      <dgm:t>
        <a:bodyPr/>
        <a:lstStyle/>
        <a:p>
          <a:endParaRPr lang="it-IT"/>
        </a:p>
      </dgm:t>
    </dgm:pt>
    <dgm:pt modelId="{AA04B549-1ABD-4844-AEDC-FDE5CB2F2560}" type="pres">
      <dgm:prSet presAssocID="{A7FE5085-37A8-43EA-B808-050B7946223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2964CB47-969E-4C6A-BD95-0AE8C257A1F8}" type="pres">
      <dgm:prSet presAssocID="{D0A6B65A-A6BE-4ABD-866C-71E499F5FDA9}" presName="horFlow" presStyleCnt="0"/>
      <dgm:spPr/>
    </dgm:pt>
    <dgm:pt modelId="{A46D193F-D013-448B-91D9-462CC0E02D09}" type="pres">
      <dgm:prSet presAssocID="{D0A6B65A-A6BE-4ABD-866C-71E499F5FDA9}" presName="bigChev" presStyleLbl="node1" presStyleIdx="0" presStyleCnt="2" custScaleX="162478" custScaleY="159041"/>
      <dgm:spPr/>
    </dgm:pt>
    <dgm:pt modelId="{48527ED8-6CCC-4BB9-8A56-9C9AFF49052A}" type="pres">
      <dgm:prSet presAssocID="{D0A6B65A-A6BE-4ABD-866C-71E499F5FDA9}" presName="vSp" presStyleCnt="0"/>
      <dgm:spPr/>
    </dgm:pt>
    <dgm:pt modelId="{A59F7A54-B4A0-4958-9CD2-06BA24858C65}" type="pres">
      <dgm:prSet presAssocID="{1D3BD792-3EC0-4DB9-8212-74B07838064B}" presName="horFlow" presStyleCnt="0"/>
      <dgm:spPr/>
    </dgm:pt>
    <dgm:pt modelId="{58E287B2-633F-49D8-B8E3-E56835047E2C}" type="pres">
      <dgm:prSet presAssocID="{1D3BD792-3EC0-4DB9-8212-74B07838064B}" presName="bigChev" presStyleLbl="node1" presStyleIdx="1" presStyleCnt="2" custScaleX="160879" custScaleY="160046" custLinFactNeighborX="961" custLinFactNeighborY="-7572"/>
      <dgm:spPr/>
    </dgm:pt>
  </dgm:ptLst>
  <dgm:cxnLst>
    <dgm:cxn modelId="{3669035F-44CB-4F50-AD3A-BEC52CB381E3}" srcId="{A7FE5085-37A8-43EA-B808-050B79462234}" destId="{1D3BD792-3EC0-4DB9-8212-74B07838064B}" srcOrd="1" destOrd="0" parTransId="{DB3C48E0-C2CD-4472-8413-CD649674FB10}" sibTransId="{BE8F6C3B-67AB-4319-9934-ECA5BB3F9093}"/>
    <dgm:cxn modelId="{F41ECA58-56ED-4A13-97AA-9604CA038738}" type="presOf" srcId="{D0A6B65A-A6BE-4ABD-866C-71E499F5FDA9}" destId="{A46D193F-D013-448B-91D9-462CC0E02D09}" srcOrd="0" destOrd="0" presId="urn:microsoft.com/office/officeart/2005/8/layout/lProcess3"/>
    <dgm:cxn modelId="{C144EA98-B7A1-4C51-8827-AE73EB1B0893}" srcId="{A7FE5085-37A8-43EA-B808-050B79462234}" destId="{D0A6B65A-A6BE-4ABD-866C-71E499F5FDA9}" srcOrd="0" destOrd="0" parTransId="{1CFEBC42-5ECF-4941-90C8-12DE1341E7F9}" sibTransId="{425CDCF3-775C-4B3A-882D-EE1A7F95EC1C}"/>
    <dgm:cxn modelId="{83E255B7-9CFD-42F9-ADF2-D36B0DAB86F9}" type="presOf" srcId="{1D3BD792-3EC0-4DB9-8212-74B07838064B}" destId="{58E287B2-633F-49D8-B8E3-E56835047E2C}" srcOrd="0" destOrd="0" presId="urn:microsoft.com/office/officeart/2005/8/layout/lProcess3"/>
    <dgm:cxn modelId="{960A69BC-C3B8-4B9E-95E4-0E2C4CF12FEF}" type="presOf" srcId="{A7FE5085-37A8-43EA-B808-050B79462234}" destId="{AA04B549-1ABD-4844-AEDC-FDE5CB2F2560}" srcOrd="0" destOrd="0" presId="urn:microsoft.com/office/officeart/2005/8/layout/lProcess3"/>
    <dgm:cxn modelId="{AFA933DE-3DB8-47C9-9841-541ACC162D12}" type="presParOf" srcId="{AA04B549-1ABD-4844-AEDC-FDE5CB2F2560}" destId="{2964CB47-969E-4C6A-BD95-0AE8C257A1F8}" srcOrd="0" destOrd="0" presId="urn:microsoft.com/office/officeart/2005/8/layout/lProcess3"/>
    <dgm:cxn modelId="{6D14AE5B-F6AB-4B60-A657-D30317FA109D}" type="presParOf" srcId="{2964CB47-969E-4C6A-BD95-0AE8C257A1F8}" destId="{A46D193F-D013-448B-91D9-462CC0E02D09}" srcOrd="0" destOrd="0" presId="urn:microsoft.com/office/officeart/2005/8/layout/lProcess3"/>
    <dgm:cxn modelId="{BAD15556-47F6-4190-BFA9-279A11B4D8F3}" type="presParOf" srcId="{AA04B549-1ABD-4844-AEDC-FDE5CB2F2560}" destId="{48527ED8-6CCC-4BB9-8A56-9C9AFF49052A}" srcOrd="1" destOrd="0" presId="urn:microsoft.com/office/officeart/2005/8/layout/lProcess3"/>
    <dgm:cxn modelId="{C0E36966-236C-44D2-9120-4FF9AD647756}" type="presParOf" srcId="{AA04B549-1ABD-4844-AEDC-FDE5CB2F2560}" destId="{A59F7A54-B4A0-4958-9CD2-06BA24858C65}" srcOrd="2" destOrd="0" presId="urn:microsoft.com/office/officeart/2005/8/layout/lProcess3"/>
    <dgm:cxn modelId="{3DAB4842-023A-405D-8F18-5A7B6B1749F2}" type="presParOf" srcId="{A59F7A54-B4A0-4958-9CD2-06BA24858C65}" destId="{58E287B2-633F-49D8-B8E3-E56835047E2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0AFF3AEE-5658-4621-B7FB-F683272DBA7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59474405-17DB-445A-AC25-3D0AB6EE85C8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D0B0DEDE-45CC-4F78-8B8A-01F0F3067996}" type="parTrans" cxnId="{AEAC6E9C-827C-44FA-A332-C94B65A596B8}">
      <dgm:prSet/>
      <dgm:spPr/>
      <dgm:t>
        <a:bodyPr/>
        <a:lstStyle/>
        <a:p>
          <a:endParaRPr lang="it-IT"/>
        </a:p>
      </dgm:t>
    </dgm:pt>
    <dgm:pt modelId="{362DF4D5-D872-4B4B-8D75-59D81FB58C47}" type="sibTrans" cxnId="{AEAC6E9C-827C-44FA-A332-C94B65A596B8}">
      <dgm:prSet/>
      <dgm:spPr/>
      <dgm:t>
        <a:bodyPr/>
        <a:lstStyle/>
        <a:p>
          <a:endParaRPr lang="it-IT"/>
        </a:p>
      </dgm:t>
    </dgm:pt>
    <dgm:pt modelId="{0EEEEAFB-4C0F-49F7-A1AB-FF99DC68FD50}" type="pres">
      <dgm:prSet presAssocID="{0AFF3AEE-5658-4621-B7FB-F683272DBA74}" presName="linear" presStyleCnt="0">
        <dgm:presLayoutVars>
          <dgm:animLvl val="lvl"/>
          <dgm:resizeHandles val="exact"/>
        </dgm:presLayoutVars>
      </dgm:prSet>
      <dgm:spPr/>
    </dgm:pt>
    <dgm:pt modelId="{001E8F0A-DA04-47F9-9DAD-C3684CDC4906}" type="pres">
      <dgm:prSet presAssocID="{59474405-17DB-445A-AC25-3D0AB6EE85C8}" presName="parentText" presStyleLbl="node1" presStyleIdx="0" presStyleCnt="1" custScaleY="306160" custLinFactNeighborX="-2606" custLinFactNeighborY="18374">
        <dgm:presLayoutVars>
          <dgm:chMax val="0"/>
          <dgm:bulletEnabled val="1"/>
        </dgm:presLayoutVars>
      </dgm:prSet>
      <dgm:spPr/>
    </dgm:pt>
  </dgm:ptLst>
  <dgm:cxnLst>
    <dgm:cxn modelId="{ECAA9885-242F-44BE-8A11-9B1258EDD815}" type="presOf" srcId="{0AFF3AEE-5658-4621-B7FB-F683272DBA74}" destId="{0EEEEAFB-4C0F-49F7-A1AB-FF99DC68FD50}" srcOrd="0" destOrd="0" presId="urn:microsoft.com/office/officeart/2005/8/layout/vList2"/>
    <dgm:cxn modelId="{AEAC6E9C-827C-44FA-A332-C94B65A596B8}" srcId="{0AFF3AEE-5658-4621-B7FB-F683272DBA74}" destId="{59474405-17DB-445A-AC25-3D0AB6EE85C8}" srcOrd="0" destOrd="0" parTransId="{D0B0DEDE-45CC-4F78-8B8A-01F0F3067996}" sibTransId="{362DF4D5-D872-4B4B-8D75-59D81FB58C47}"/>
    <dgm:cxn modelId="{316787BB-A901-4A74-B42B-7E50136BF309}" type="presOf" srcId="{59474405-17DB-445A-AC25-3D0AB6EE85C8}" destId="{001E8F0A-DA04-47F9-9DAD-C3684CDC4906}" srcOrd="0" destOrd="0" presId="urn:microsoft.com/office/officeart/2005/8/layout/vList2"/>
    <dgm:cxn modelId="{D6126FD1-F58A-4918-A91F-BEDACF8DDA12}" type="presParOf" srcId="{0EEEEAFB-4C0F-49F7-A1AB-FF99DC68FD50}" destId="{001E8F0A-DA04-47F9-9DAD-C3684CDC49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0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1AE3BAFF-7E0B-4AF0-ACF4-DCE63FFC6C0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it-IT"/>
        </a:p>
      </dgm:t>
    </dgm:pt>
    <dgm:pt modelId="{06589743-3185-4B8F-8E77-4E8700BE93BB}">
      <dgm:prSet custT="1"/>
      <dgm:spPr/>
      <dgm:t>
        <a:bodyPr/>
        <a:lstStyle/>
        <a:p>
          <a:r>
            <a:rPr 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Diametro interno fibre costrutti </a:t>
          </a:r>
          <a:r>
            <a:rPr lang="it-IT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elettrofilati</a:t>
          </a:r>
          <a:r>
            <a:rPr 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3.46 ± 0.48 </a:t>
          </a:r>
          <a:r>
            <a:rPr lang="el-G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μ</a:t>
          </a:r>
          <a:r>
            <a:rPr 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m.</a:t>
          </a:r>
        </a:p>
      </dgm:t>
    </dgm:pt>
    <dgm:pt modelId="{06497181-D226-4380-B1AE-7AD68878DFE8}" type="parTrans" cxnId="{0C028D92-B2FF-4AF2-88CE-33B384C9B8BD}">
      <dgm:prSet/>
      <dgm:spPr/>
      <dgm:t>
        <a:bodyPr/>
        <a:lstStyle/>
        <a:p>
          <a:endParaRPr lang="it-IT"/>
        </a:p>
      </dgm:t>
    </dgm:pt>
    <dgm:pt modelId="{532B47CD-EE3A-42C6-9EE7-FF080197383B}" type="sibTrans" cxnId="{0C028D92-B2FF-4AF2-88CE-33B384C9B8BD}">
      <dgm:prSet/>
      <dgm:spPr/>
      <dgm:t>
        <a:bodyPr/>
        <a:lstStyle/>
        <a:p>
          <a:endParaRPr lang="it-IT"/>
        </a:p>
      </dgm:t>
    </dgm:pt>
    <dgm:pt modelId="{7CEB9554-40A6-4A45-AE3C-23CAB6CDE19E}" type="pres">
      <dgm:prSet presAssocID="{1AE3BAFF-7E0B-4AF0-ACF4-DCE63FFC6C01}" presName="linear" presStyleCnt="0">
        <dgm:presLayoutVars>
          <dgm:animLvl val="lvl"/>
          <dgm:resizeHandles val="exact"/>
        </dgm:presLayoutVars>
      </dgm:prSet>
      <dgm:spPr/>
    </dgm:pt>
    <dgm:pt modelId="{704C39AF-F962-405B-8EE0-03502C58A0A6}" type="pres">
      <dgm:prSet presAssocID="{06589743-3185-4B8F-8E77-4E8700BE93B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2916E23-2FCD-4125-B3D1-2BCBAE43722B}" type="presOf" srcId="{06589743-3185-4B8F-8E77-4E8700BE93BB}" destId="{704C39AF-F962-405B-8EE0-03502C58A0A6}" srcOrd="0" destOrd="0" presId="urn:microsoft.com/office/officeart/2005/8/layout/vList2"/>
    <dgm:cxn modelId="{BFC2F558-9371-441D-99E1-13BEF3B620FE}" type="presOf" srcId="{1AE3BAFF-7E0B-4AF0-ACF4-DCE63FFC6C01}" destId="{7CEB9554-40A6-4A45-AE3C-23CAB6CDE19E}" srcOrd="0" destOrd="0" presId="urn:microsoft.com/office/officeart/2005/8/layout/vList2"/>
    <dgm:cxn modelId="{0C028D92-B2FF-4AF2-88CE-33B384C9B8BD}" srcId="{1AE3BAFF-7E0B-4AF0-ACF4-DCE63FFC6C01}" destId="{06589743-3185-4B8F-8E77-4E8700BE93BB}" srcOrd="0" destOrd="0" parTransId="{06497181-D226-4380-B1AE-7AD68878DFE8}" sibTransId="{532B47CD-EE3A-42C6-9EE7-FF080197383B}"/>
    <dgm:cxn modelId="{B8181DFC-16B2-4B9D-9D65-C97AAE666587}" type="presParOf" srcId="{7CEB9554-40A6-4A45-AE3C-23CAB6CDE19E}" destId="{704C39AF-F962-405B-8EE0-03502C58A0A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AA3C522B-99FB-49FF-B127-9DFAFC2458B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871BB651-3084-4651-9DB5-2F0D1DD562A7}">
      <dgm:prSet custT="1"/>
      <dgm:spPr/>
      <dgm:t>
        <a:bodyPr/>
        <a:lstStyle/>
        <a:p>
          <a:r>
            <a:rPr 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(A) Superficie interna del campione di controllo PCL:PGS</a:t>
          </a:r>
        </a:p>
      </dgm:t>
    </dgm:pt>
    <dgm:pt modelId="{1434C547-076E-43E3-87B1-A67C8147F896}" type="parTrans" cxnId="{506A01A1-45C0-4CE2-BF1A-40B9B4CD7D6E}">
      <dgm:prSet/>
      <dgm:spPr/>
      <dgm:t>
        <a:bodyPr/>
        <a:lstStyle/>
        <a:p>
          <a:endParaRPr lang="it-IT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4227A0-A8FA-487B-8997-062B45F4DC7C}" type="sibTrans" cxnId="{506A01A1-45C0-4CE2-BF1A-40B9B4CD7D6E}">
      <dgm:prSet/>
      <dgm:spPr/>
      <dgm:t>
        <a:bodyPr/>
        <a:lstStyle/>
        <a:p>
          <a:endParaRPr lang="it-IT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256664-F2D3-4CEC-B3A0-2D3B9BE2203F}">
      <dgm:prSet custT="1"/>
      <dgm:spPr/>
      <dgm:t>
        <a:bodyPr/>
        <a:lstStyle/>
        <a:p>
          <a:r>
            <a:rPr lang="it-IT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(B) Superficie esterna del campione di controllo PCL:PGS</a:t>
          </a:r>
        </a:p>
      </dgm:t>
    </dgm:pt>
    <dgm:pt modelId="{E12089EB-E4B0-4ED1-86AD-826400939FEE}" type="parTrans" cxnId="{B461CDDA-80A5-4696-91AB-8072F67596AA}">
      <dgm:prSet/>
      <dgm:spPr/>
      <dgm:t>
        <a:bodyPr/>
        <a:lstStyle/>
        <a:p>
          <a:endParaRPr lang="it-IT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C2A789-8CD3-4DF5-BA04-95D5E11ED6B1}" type="sibTrans" cxnId="{B461CDDA-80A5-4696-91AB-8072F67596AA}">
      <dgm:prSet/>
      <dgm:spPr/>
      <dgm:t>
        <a:bodyPr/>
        <a:lstStyle/>
        <a:p>
          <a:endParaRPr lang="it-IT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9E1534-405D-4AB0-B6CE-5AE6FA75A2E3}">
      <dgm:prSet custT="1"/>
      <dgm:spPr/>
      <dgm:t>
        <a:bodyPr/>
        <a:lstStyle/>
        <a:p>
          <a:r>
            <a:rPr lang="it-IT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(C) Superficie interna PCL:PGS + gelatina + quercetina </a:t>
          </a:r>
        </a:p>
      </dgm:t>
    </dgm:pt>
    <dgm:pt modelId="{535C29DE-3A4F-43DB-9894-9109DC4005C5}" type="parTrans" cxnId="{26952499-86D3-4922-B386-90F00FC4A7A2}">
      <dgm:prSet/>
      <dgm:spPr/>
      <dgm:t>
        <a:bodyPr/>
        <a:lstStyle/>
        <a:p>
          <a:endParaRPr lang="it-IT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F06141-05F2-4538-A330-6C77C06BA4EB}" type="sibTrans" cxnId="{26952499-86D3-4922-B386-90F00FC4A7A2}">
      <dgm:prSet/>
      <dgm:spPr/>
      <dgm:t>
        <a:bodyPr/>
        <a:lstStyle/>
        <a:p>
          <a:endParaRPr lang="it-IT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06EA8F-DB75-4DD4-81B8-9D72478B4708}">
      <dgm:prSet custT="1"/>
      <dgm:spPr/>
      <dgm:t>
        <a:bodyPr/>
        <a:lstStyle/>
        <a:p>
          <a:r>
            <a:rPr 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(D) Superficie esterna PCL:PGS + gelatina + quercetina</a:t>
          </a:r>
        </a:p>
      </dgm:t>
    </dgm:pt>
    <dgm:pt modelId="{3A8D7C83-B9E6-4A95-B9AA-32FEF96FACC2}" type="parTrans" cxnId="{4D1F26FA-6316-406B-B637-AE4B73CA644A}">
      <dgm:prSet/>
      <dgm:spPr/>
      <dgm:t>
        <a:bodyPr/>
        <a:lstStyle/>
        <a:p>
          <a:endParaRPr lang="it-IT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F8247E-A2E2-42D4-9813-BEE30DD751E6}" type="sibTrans" cxnId="{4D1F26FA-6316-406B-B637-AE4B73CA644A}">
      <dgm:prSet/>
      <dgm:spPr/>
      <dgm:t>
        <a:bodyPr/>
        <a:lstStyle/>
        <a:p>
          <a:endParaRPr lang="it-IT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06FA07-9C27-4578-9394-91C9F86451F8}" type="pres">
      <dgm:prSet presAssocID="{AA3C522B-99FB-49FF-B127-9DFAFC2458BA}" presName="linear" presStyleCnt="0">
        <dgm:presLayoutVars>
          <dgm:animLvl val="lvl"/>
          <dgm:resizeHandles val="exact"/>
        </dgm:presLayoutVars>
      </dgm:prSet>
      <dgm:spPr/>
    </dgm:pt>
    <dgm:pt modelId="{2B778DF3-59B1-4848-A6A3-FAD516D389F4}" type="pres">
      <dgm:prSet presAssocID="{871BB651-3084-4651-9DB5-2F0D1DD562A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C94844D-11A2-440A-BC11-E7FB6D055381}" type="pres">
      <dgm:prSet presAssocID="{5A4227A0-A8FA-487B-8997-062B45F4DC7C}" presName="spacer" presStyleCnt="0"/>
      <dgm:spPr/>
    </dgm:pt>
    <dgm:pt modelId="{9CFDB395-D05D-4E7A-916F-FC1E613A90B5}" type="pres">
      <dgm:prSet presAssocID="{35256664-F2D3-4CEC-B3A0-2D3B9BE2203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DE5E536-4BE4-4599-B5E9-71457F0C3720}" type="pres">
      <dgm:prSet presAssocID="{32C2A789-8CD3-4DF5-BA04-95D5E11ED6B1}" presName="spacer" presStyleCnt="0"/>
      <dgm:spPr/>
    </dgm:pt>
    <dgm:pt modelId="{39684644-12AB-4CC3-9D67-2914C4235EC3}" type="pres">
      <dgm:prSet presAssocID="{FC9E1534-405D-4AB0-B6CE-5AE6FA75A2E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DAB7EA7-24AF-456F-8A5E-5F4D82E4735A}" type="pres">
      <dgm:prSet presAssocID="{89F06141-05F2-4538-A330-6C77C06BA4EB}" presName="spacer" presStyleCnt="0"/>
      <dgm:spPr/>
    </dgm:pt>
    <dgm:pt modelId="{467A2D88-E086-411A-8518-93F8F1019BE9}" type="pres">
      <dgm:prSet presAssocID="{E306EA8F-DB75-4DD4-81B8-9D72478B470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1876B3D-1113-4808-99AC-1133D190C300}" type="presOf" srcId="{E306EA8F-DB75-4DD4-81B8-9D72478B4708}" destId="{467A2D88-E086-411A-8518-93F8F1019BE9}" srcOrd="0" destOrd="0" presId="urn:microsoft.com/office/officeart/2005/8/layout/vList2"/>
    <dgm:cxn modelId="{AC489A3F-952F-4BD4-A783-AD42C32F9A30}" type="presOf" srcId="{35256664-F2D3-4CEC-B3A0-2D3B9BE2203F}" destId="{9CFDB395-D05D-4E7A-916F-FC1E613A90B5}" srcOrd="0" destOrd="0" presId="urn:microsoft.com/office/officeart/2005/8/layout/vList2"/>
    <dgm:cxn modelId="{726D9C7F-4AD2-403C-848A-4D5FEA7E6F3C}" type="presOf" srcId="{AA3C522B-99FB-49FF-B127-9DFAFC2458BA}" destId="{7006FA07-9C27-4578-9394-91C9F86451F8}" srcOrd="0" destOrd="0" presId="urn:microsoft.com/office/officeart/2005/8/layout/vList2"/>
    <dgm:cxn modelId="{0CE43594-56AE-4A5E-899A-DC540143D170}" type="presOf" srcId="{FC9E1534-405D-4AB0-B6CE-5AE6FA75A2E3}" destId="{39684644-12AB-4CC3-9D67-2914C4235EC3}" srcOrd="0" destOrd="0" presId="urn:microsoft.com/office/officeart/2005/8/layout/vList2"/>
    <dgm:cxn modelId="{26952499-86D3-4922-B386-90F00FC4A7A2}" srcId="{AA3C522B-99FB-49FF-B127-9DFAFC2458BA}" destId="{FC9E1534-405D-4AB0-B6CE-5AE6FA75A2E3}" srcOrd="2" destOrd="0" parTransId="{535C29DE-3A4F-43DB-9894-9109DC4005C5}" sibTransId="{89F06141-05F2-4538-A330-6C77C06BA4EB}"/>
    <dgm:cxn modelId="{506A01A1-45C0-4CE2-BF1A-40B9B4CD7D6E}" srcId="{AA3C522B-99FB-49FF-B127-9DFAFC2458BA}" destId="{871BB651-3084-4651-9DB5-2F0D1DD562A7}" srcOrd="0" destOrd="0" parTransId="{1434C547-076E-43E3-87B1-A67C8147F896}" sibTransId="{5A4227A0-A8FA-487B-8997-062B45F4DC7C}"/>
    <dgm:cxn modelId="{B461CDDA-80A5-4696-91AB-8072F67596AA}" srcId="{AA3C522B-99FB-49FF-B127-9DFAFC2458BA}" destId="{35256664-F2D3-4CEC-B3A0-2D3B9BE2203F}" srcOrd="1" destOrd="0" parTransId="{E12089EB-E4B0-4ED1-86AD-826400939FEE}" sibTransId="{32C2A789-8CD3-4DF5-BA04-95D5E11ED6B1}"/>
    <dgm:cxn modelId="{320AC3E1-D9DC-4C96-812B-FFFDD47FA182}" type="presOf" srcId="{871BB651-3084-4651-9DB5-2F0D1DD562A7}" destId="{2B778DF3-59B1-4848-A6A3-FAD516D389F4}" srcOrd="0" destOrd="0" presId="urn:microsoft.com/office/officeart/2005/8/layout/vList2"/>
    <dgm:cxn modelId="{4D1F26FA-6316-406B-B637-AE4B73CA644A}" srcId="{AA3C522B-99FB-49FF-B127-9DFAFC2458BA}" destId="{E306EA8F-DB75-4DD4-81B8-9D72478B4708}" srcOrd="3" destOrd="0" parTransId="{3A8D7C83-B9E6-4A95-B9AA-32FEF96FACC2}" sibTransId="{71F8247E-A2E2-42D4-9813-BEE30DD751E6}"/>
    <dgm:cxn modelId="{329C04B9-36FD-4562-8A69-15423AB843D3}" type="presParOf" srcId="{7006FA07-9C27-4578-9394-91C9F86451F8}" destId="{2B778DF3-59B1-4848-A6A3-FAD516D389F4}" srcOrd="0" destOrd="0" presId="urn:microsoft.com/office/officeart/2005/8/layout/vList2"/>
    <dgm:cxn modelId="{BBBDFDD0-6E5F-4414-A40C-50BBF63DBCD0}" type="presParOf" srcId="{7006FA07-9C27-4578-9394-91C9F86451F8}" destId="{AC94844D-11A2-440A-BC11-E7FB6D055381}" srcOrd="1" destOrd="0" presId="urn:microsoft.com/office/officeart/2005/8/layout/vList2"/>
    <dgm:cxn modelId="{45FA2B87-D538-4F6A-9862-7067811ABCE0}" type="presParOf" srcId="{7006FA07-9C27-4578-9394-91C9F86451F8}" destId="{9CFDB395-D05D-4E7A-916F-FC1E613A90B5}" srcOrd="2" destOrd="0" presId="urn:microsoft.com/office/officeart/2005/8/layout/vList2"/>
    <dgm:cxn modelId="{3556A590-8511-4985-B186-6DD729B7DDD6}" type="presParOf" srcId="{7006FA07-9C27-4578-9394-91C9F86451F8}" destId="{9DE5E536-4BE4-4599-B5E9-71457F0C3720}" srcOrd="3" destOrd="0" presId="urn:microsoft.com/office/officeart/2005/8/layout/vList2"/>
    <dgm:cxn modelId="{EF79B01D-07E6-4632-9FCE-D32E94B0F839}" type="presParOf" srcId="{7006FA07-9C27-4578-9394-91C9F86451F8}" destId="{39684644-12AB-4CC3-9D67-2914C4235EC3}" srcOrd="4" destOrd="0" presId="urn:microsoft.com/office/officeart/2005/8/layout/vList2"/>
    <dgm:cxn modelId="{4F9B1548-1F64-4196-9204-0B94C92DDD31}" type="presParOf" srcId="{7006FA07-9C27-4578-9394-91C9F86451F8}" destId="{3DAB7EA7-24AF-456F-8A5E-5F4D82E4735A}" srcOrd="5" destOrd="0" presId="urn:microsoft.com/office/officeart/2005/8/layout/vList2"/>
    <dgm:cxn modelId="{4D6036DD-EC76-4670-861D-9026DFEFEA77}" type="presParOf" srcId="{7006FA07-9C27-4578-9394-91C9F86451F8}" destId="{467A2D88-E086-411A-8518-93F8F1019BE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33C0B45F-3B4A-4AB4-80EE-27F659670C3A}" type="doc">
      <dgm:prSet loTypeId="urn:microsoft.com/office/officeart/2005/8/layout/process1" loCatId="process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BFC1D022-0544-4A8D-AFE1-30D8BC4B5F36}">
      <dgm:prSet custT="1"/>
      <dgm:spPr/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Valori dello stesso ordine di grandezza</a:t>
          </a:r>
        </a:p>
      </dgm:t>
    </dgm:pt>
    <dgm:pt modelId="{7CF77983-08A8-4109-AA29-DE6E1AF2B981}" type="parTrans" cxnId="{2AD0D285-82F3-448A-94EB-04F75B5CBFFD}">
      <dgm:prSet/>
      <dgm:spPr/>
      <dgm:t>
        <a:bodyPr/>
        <a:lstStyle/>
        <a:p>
          <a:endParaRPr lang="it-IT"/>
        </a:p>
      </dgm:t>
    </dgm:pt>
    <dgm:pt modelId="{E5CCEC91-FB05-4E45-88D9-7108AAF65D1C}" type="sibTrans" cxnId="{2AD0D285-82F3-448A-94EB-04F75B5CBFFD}">
      <dgm:prSet/>
      <dgm:spPr/>
      <dgm:t>
        <a:bodyPr/>
        <a:lstStyle/>
        <a:p>
          <a:endParaRPr lang="it-IT"/>
        </a:p>
      </dgm:t>
    </dgm:pt>
    <dgm:pt modelId="{D677F84B-15BE-4630-8498-5AF036430728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Promettente per una futura sperimentazione </a:t>
          </a:r>
          <a:r>
            <a: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 vivo</a:t>
          </a:r>
          <a:endParaRPr lang="it-IT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1DE281-4BAC-4F3B-AE60-FB335E4EB9D3}" type="parTrans" cxnId="{DCF98B47-0B4A-4C8F-B982-99B309835369}">
      <dgm:prSet/>
      <dgm:spPr/>
      <dgm:t>
        <a:bodyPr/>
        <a:lstStyle/>
        <a:p>
          <a:endParaRPr lang="it-IT"/>
        </a:p>
      </dgm:t>
    </dgm:pt>
    <dgm:pt modelId="{2F924E1A-9E72-44F0-9F49-C145D02FBB26}" type="sibTrans" cxnId="{DCF98B47-0B4A-4C8F-B982-99B309835369}">
      <dgm:prSet/>
      <dgm:spPr/>
      <dgm:t>
        <a:bodyPr/>
        <a:lstStyle/>
        <a:p>
          <a:endParaRPr lang="it-IT"/>
        </a:p>
      </dgm:t>
    </dgm:pt>
    <dgm:pt modelId="{9A66930E-C91B-4D95-B411-DB7D7AFDCDF1}" type="pres">
      <dgm:prSet presAssocID="{33C0B45F-3B4A-4AB4-80EE-27F659670C3A}" presName="Name0" presStyleCnt="0">
        <dgm:presLayoutVars>
          <dgm:dir/>
          <dgm:resizeHandles val="exact"/>
        </dgm:presLayoutVars>
      </dgm:prSet>
      <dgm:spPr/>
    </dgm:pt>
    <dgm:pt modelId="{2A5D52F2-78ED-4D5A-AE97-256CE3FC00EA}" type="pres">
      <dgm:prSet presAssocID="{BFC1D022-0544-4A8D-AFE1-30D8BC4B5F36}" presName="node" presStyleLbl="node1" presStyleIdx="0" presStyleCnt="2" custLinFactNeighborX="-2203" custLinFactNeighborY="4264">
        <dgm:presLayoutVars>
          <dgm:bulletEnabled val="1"/>
        </dgm:presLayoutVars>
      </dgm:prSet>
      <dgm:spPr/>
    </dgm:pt>
    <dgm:pt modelId="{5D20B23A-1B41-46A8-BF58-58CD28490C70}" type="pres">
      <dgm:prSet presAssocID="{E5CCEC91-FB05-4E45-88D9-7108AAF65D1C}" presName="sibTrans" presStyleLbl="sibTrans2D1" presStyleIdx="0" presStyleCnt="1"/>
      <dgm:spPr/>
    </dgm:pt>
    <dgm:pt modelId="{9F7F2873-93F3-4DB9-B7F2-559E41BD9CD7}" type="pres">
      <dgm:prSet presAssocID="{E5CCEC91-FB05-4E45-88D9-7108AAF65D1C}" presName="connectorText" presStyleLbl="sibTrans2D1" presStyleIdx="0" presStyleCnt="1"/>
      <dgm:spPr/>
    </dgm:pt>
    <dgm:pt modelId="{6A7A0CEB-13A3-4E04-847D-5A1B0E8514BE}" type="pres">
      <dgm:prSet presAssocID="{D677F84B-15BE-4630-8498-5AF036430728}" presName="node" presStyleLbl="node1" presStyleIdx="1" presStyleCnt="2" custLinFactNeighborY="2426">
        <dgm:presLayoutVars>
          <dgm:bulletEnabled val="1"/>
        </dgm:presLayoutVars>
      </dgm:prSet>
      <dgm:spPr/>
    </dgm:pt>
  </dgm:ptLst>
  <dgm:cxnLst>
    <dgm:cxn modelId="{2623F537-B54A-4E9C-B6BC-835273E33B01}" type="presOf" srcId="{33C0B45F-3B4A-4AB4-80EE-27F659670C3A}" destId="{9A66930E-C91B-4D95-B411-DB7D7AFDCDF1}" srcOrd="0" destOrd="0" presId="urn:microsoft.com/office/officeart/2005/8/layout/process1"/>
    <dgm:cxn modelId="{8746FF5B-4F2D-4082-9C02-45D0585E1177}" type="presOf" srcId="{E5CCEC91-FB05-4E45-88D9-7108AAF65D1C}" destId="{9F7F2873-93F3-4DB9-B7F2-559E41BD9CD7}" srcOrd="1" destOrd="0" presId="urn:microsoft.com/office/officeart/2005/8/layout/process1"/>
    <dgm:cxn modelId="{087CB55F-0E42-4DF9-944D-1C5F629CA031}" type="presOf" srcId="{D677F84B-15BE-4630-8498-5AF036430728}" destId="{6A7A0CEB-13A3-4E04-847D-5A1B0E8514BE}" srcOrd="0" destOrd="0" presId="urn:microsoft.com/office/officeart/2005/8/layout/process1"/>
    <dgm:cxn modelId="{DCF98B47-0B4A-4C8F-B982-99B309835369}" srcId="{33C0B45F-3B4A-4AB4-80EE-27F659670C3A}" destId="{D677F84B-15BE-4630-8498-5AF036430728}" srcOrd="1" destOrd="0" parTransId="{981DE281-4BAC-4F3B-AE60-FB335E4EB9D3}" sibTransId="{2F924E1A-9E72-44F0-9F49-C145D02FBB26}"/>
    <dgm:cxn modelId="{8F33FD5A-4BAB-4299-BAB7-C8A5F3AB938C}" type="presOf" srcId="{E5CCEC91-FB05-4E45-88D9-7108AAF65D1C}" destId="{5D20B23A-1B41-46A8-BF58-58CD28490C70}" srcOrd="0" destOrd="0" presId="urn:microsoft.com/office/officeart/2005/8/layout/process1"/>
    <dgm:cxn modelId="{2AD0D285-82F3-448A-94EB-04F75B5CBFFD}" srcId="{33C0B45F-3B4A-4AB4-80EE-27F659670C3A}" destId="{BFC1D022-0544-4A8D-AFE1-30D8BC4B5F36}" srcOrd="0" destOrd="0" parTransId="{7CF77983-08A8-4109-AA29-DE6E1AF2B981}" sibTransId="{E5CCEC91-FB05-4E45-88D9-7108AAF65D1C}"/>
    <dgm:cxn modelId="{5A682FE2-9101-4352-A82C-7B00C7747A41}" type="presOf" srcId="{BFC1D022-0544-4A8D-AFE1-30D8BC4B5F36}" destId="{2A5D52F2-78ED-4D5A-AE97-256CE3FC00EA}" srcOrd="0" destOrd="0" presId="urn:microsoft.com/office/officeart/2005/8/layout/process1"/>
    <dgm:cxn modelId="{8F13274A-310E-4AA0-9FB4-83581493840C}" type="presParOf" srcId="{9A66930E-C91B-4D95-B411-DB7D7AFDCDF1}" destId="{2A5D52F2-78ED-4D5A-AE97-256CE3FC00EA}" srcOrd="0" destOrd="0" presId="urn:microsoft.com/office/officeart/2005/8/layout/process1"/>
    <dgm:cxn modelId="{7DC27FF3-24B8-4611-AD38-63F74D392F72}" type="presParOf" srcId="{9A66930E-C91B-4D95-B411-DB7D7AFDCDF1}" destId="{5D20B23A-1B41-46A8-BF58-58CD28490C70}" srcOrd="1" destOrd="0" presId="urn:microsoft.com/office/officeart/2005/8/layout/process1"/>
    <dgm:cxn modelId="{3B278953-437E-499C-A5DC-0E8875A05123}" type="presParOf" srcId="{5D20B23A-1B41-46A8-BF58-58CD28490C70}" destId="{9F7F2873-93F3-4DB9-B7F2-559E41BD9CD7}" srcOrd="0" destOrd="0" presId="urn:microsoft.com/office/officeart/2005/8/layout/process1"/>
    <dgm:cxn modelId="{104E4083-886B-4FCB-92E4-01703960DC1A}" type="presParOf" srcId="{9A66930E-C91B-4D95-B411-DB7D7AFDCDF1}" destId="{6A7A0CEB-13A3-4E04-847D-5A1B0E8514B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2A1FC965-FA97-4C08-9D95-F391DDF374E5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0C1EA53-4830-4986-91FD-C593454F8CE9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Distribuzione fibre in maniera random</a:t>
          </a:r>
        </a:p>
      </dgm:t>
    </dgm:pt>
    <dgm:pt modelId="{D292216A-B19A-4278-B471-B07776F39307}" type="parTrans" cxnId="{26A6686D-6A50-41EA-BEA4-640FB9DE6EB5}">
      <dgm:prSet/>
      <dgm:spPr/>
      <dgm:t>
        <a:bodyPr/>
        <a:lstStyle/>
        <a:p>
          <a:endParaRPr lang="it-IT"/>
        </a:p>
      </dgm:t>
    </dgm:pt>
    <dgm:pt modelId="{011F3332-645D-4929-9EF5-B30EF2EBB101}" type="sibTrans" cxnId="{26A6686D-6A50-41EA-BEA4-640FB9DE6EB5}">
      <dgm:prSet/>
      <dgm:spPr/>
      <dgm:t>
        <a:bodyPr/>
        <a:lstStyle/>
        <a:p>
          <a:endParaRPr lang="it-IT"/>
        </a:p>
      </dgm:t>
    </dgm:pt>
    <dgm:pt modelId="{F108B152-7DF9-4948-81C5-41C0A1299AF9}" type="pres">
      <dgm:prSet presAssocID="{2A1FC965-FA97-4C08-9D95-F391DDF374E5}" presName="linear" presStyleCnt="0">
        <dgm:presLayoutVars>
          <dgm:animLvl val="lvl"/>
          <dgm:resizeHandles val="exact"/>
        </dgm:presLayoutVars>
      </dgm:prSet>
      <dgm:spPr/>
    </dgm:pt>
    <dgm:pt modelId="{FFA87C2D-2D4B-45AA-AD61-293CDC2C1454}" type="pres">
      <dgm:prSet presAssocID="{A0C1EA53-4830-4986-91FD-C593454F8CE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6A6686D-6A50-41EA-BEA4-640FB9DE6EB5}" srcId="{2A1FC965-FA97-4C08-9D95-F391DDF374E5}" destId="{A0C1EA53-4830-4986-91FD-C593454F8CE9}" srcOrd="0" destOrd="0" parTransId="{D292216A-B19A-4278-B471-B07776F39307}" sibTransId="{011F3332-645D-4929-9EF5-B30EF2EBB101}"/>
    <dgm:cxn modelId="{8C3CBD72-1F0A-46D3-A9C5-2E7249E049F5}" type="presOf" srcId="{A0C1EA53-4830-4986-91FD-C593454F8CE9}" destId="{FFA87C2D-2D4B-45AA-AD61-293CDC2C1454}" srcOrd="0" destOrd="0" presId="urn:microsoft.com/office/officeart/2005/8/layout/vList2"/>
    <dgm:cxn modelId="{5CDAD8F7-F71E-4C0F-B578-1C27E3710286}" type="presOf" srcId="{2A1FC965-FA97-4C08-9D95-F391DDF374E5}" destId="{F108B152-7DF9-4948-81C5-41C0A1299AF9}" srcOrd="0" destOrd="0" presId="urn:microsoft.com/office/officeart/2005/8/layout/vList2"/>
    <dgm:cxn modelId="{1F412D43-3D96-488B-9795-BE4F9FF4B3B0}" type="presParOf" srcId="{F108B152-7DF9-4948-81C5-41C0A1299AF9}" destId="{FFA87C2D-2D4B-45AA-AD61-293CDC2C145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CAFCA20D-ABE9-43C9-931A-D45806D70BA9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7FCA7D9-7647-40AE-9C88-C7FCE717FC42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Nessun alterazione dovuta all’aggiunta di gelatina e quercetina delle fibre</a:t>
          </a:r>
        </a:p>
      </dgm:t>
    </dgm:pt>
    <dgm:pt modelId="{35E699A3-C48C-4D55-A79E-EFC1A5648B4F}" type="parTrans" cxnId="{7BA4B98E-3246-4C44-AC9C-624AA1204757}">
      <dgm:prSet/>
      <dgm:spPr/>
      <dgm:t>
        <a:bodyPr/>
        <a:lstStyle/>
        <a:p>
          <a:endParaRPr lang="it-IT"/>
        </a:p>
      </dgm:t>
    </dgm:pt>
    <dgm:pt modelId="{FB955852-BEF8-4D02-AEA5-D27028153DAC}" type="sibTrans" cxnId="{7BA4B98E-3246-4C44-AC9C-624AA1204757}">
      <dgm:prSet/>
      <dgm:spPr/>
      <dgm:t>
        <a:bodyPr/>
        <a:lstStyle/>
        <a:p>
          <a:endParaRPr lang="it-IT"/>
        </a:p>
      </dgm:t>
    </dgm:pt>
    <dgm:pt modelId="{1FB86933-1465-482D-BF7C-6B5A51FA8209}" type="pres">
      <dgm:prSet presAssocID="{CAFCA20D-ABE9-43C9-931A-D45806D70BA9}" presName="linear" presStyleCnt="0">
        <dgm:presLayoutVars>
          <dgm:animLvl val="lvl"/>
          <dgm:resizeHandles val="exact"/>
        </dgm:presLayoutVars>
      </dgm:prSet>
      <dgm:spPr/>
    </dgm:pt>
    <dgm:pt modelId="{1FE28B95-209D-43D0-A9F0-4A4C2EEDE3F9}" type="pres">
      <dgm:prSet presAssocID="{37FCA7D9-7647-40AE-9C88-C7FCE717FC4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42EA73E-E441-4AD8-AB8C-A085CE84B303}" type="presOf" srcId="{37FCA7D9-7647-40AE-9C88-C7FCE717FC42}" destId="{1FE28B95-209D-43D0-A9F0-4A4C2EEDE3F9}" srcOrd="0" destOrd="0" presId="urn:microsoft.com/office/officeart/2005/8/layout/vList2"/>
    <dgm:cxn modelId="{F46F8B7D-C92E-4C6B-AE5E-BEAE038CF4DA}" type="presOf" srcId="{CAFCA20D-ABE9-43C9-931A-D45806D70BA9}" destId="{1FB86933-1465-482D-BF7C-6B5A51FA8209}" srcOrd="0" destOrd="0" presId="urn:microsoft.com/office/officeart/2005/8/layout/vList2"/>
    <dgm:cxn modelId="{7BA4B98E-3246-4C44-AC9C-624AA1204757}" srcId="{CAFCA20D-ABE9-43C9-931A-D45806D70BA9}" destId="{37FCA7D9-7647-40AE-9C88-C7FCE717FC42}" srcOrd="0" destOrd="0" parTransId="{35E699A3-C48C-4D55-A79E-EFC1A5648B4F}" sibTransId="{FB955852-BEF8-4D02-AEA5-D27028153DAC}"/>
    <dgm:cxn modelId="{BF43BBD7-7946-48D7-9DD1-A8518F9AEA29}" type="presParOf" srcId="{1FB86933-1465-482D-BF7C-6B5A51FA8209}" destId="{1FE28B95-209D-43D0-A9F0-4A4C2EEDE3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D4D50789-29E2-4C57-B3C1-144B6A525444}" type="doc">
      <dgm:prSet loTypeId="urn:microsoft.com/office/officeart/2005/8/layout/process1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it-IT"/>
        </a:p>
      </dgm:t>
    </dgm:pt>
    <dgm:pt modelId="{A8746FE9-133A-4E12-95A1-E820BA71E90E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Aumento pressione impressa dalla pompa peristaltica </a:t>
          </a:r>
        </a:p>
      </dgm:t>
    </dgm:pt>
    <dgm:pt modelId="{0A0C2CF6-3022-4EE3-B618-6ED913E0D478}" type="parTrans" cxnId="{FD31E078-AFC2-4629-B904-DBD1975CD712}">
      <dgm:prSet/>
      <dgm:spPr/>
      <dgm:t>
        <a:bodyPr/>
        <a:lstStyle/>
        <a:p>
          <a:endParaRPr lang="it-IT"/>
        </a:p>
      </dgm:t>
    </dgm:pt>
    <dgm:pt modelId="{A77E61DC-EC01-42AF-A03A-A35FFBAF495B}" type="sibTrans" cxnId="{FD31E078-AFC2-4629-B904-DBD1975CD712}">
      <dgm:prSet/>
      <dgm:spPr/>
      <dgm:t>
        <a:bodyPr/>
        <a:lstStyle/>
        <a:p>
          <a:endParaRPr lang="it-IT"/>
        </a:p>
      </dgm:t>
    </dgm:pt>
    <dgm:pt modelId="{64766A97-8ECE-4FEC-BB6C-7807FCCD8B5E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Aumento dello sforzo sulle pareti dello scaffold</a:t>
          </a:r>
          <a:r>
            <a: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2556C299-42B6-4CDF-AD04-666CF9210618}" type="parTrans" cxnId="{077BF41F-1F79-4282-A03D-12C1818EE215}">
      <dgm:prSet/>
      <dgm:spPr/>
      <dgm:t>
        <a:bodyPr/>
        <a:lstStyle/>
        <a:p>
          <a:endParaRPr lang="it-IT"/>
        </a:p>
      </dgm:t>
    </dgm:pt>
    <dgm:pt modelId="{7A384DC9-8113-44AD-8E55-1930F327841D}" type="sibTrans" cxnId="{077BF41F-1F79-4282-A03D-12C1818EE215}">
      <dgm:prSet/>
      <dgm:spPr/>
      <dgm:t>
        <a:bodyPr/>
        <a:lstStyle/>
        <a:p>
          <a:endParaRPr lang="it-IT"/>
        </a:p>
      </dgm:t>
    </dgm:pt>
    <dgm:pt modelId="{4D091683-2550-4AEA-A92B-2C50496353E1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Stress meccanico maggiore</a:t>
          </a:r>
        </a:p>
      </dgm:t>
    </dgm:pt>
    <dgm:pt modelId="{384E9BB5-CC19-44E2-99E2-15BF1AA1B0CE}" type="parTrans" cxnId="{A94E6C6A-EB4C-45F4-83F6-9DBE52FAB5D1}">
      <dgm:prSet/>
      <dgm:spPr/>
      <dgm:t>
        <a:bodyPr/>
        <a:lstStyle/>
        <a:p>
          <a:endParaRPr lang="it-IT"/>
        </a:p>
      </dgm:t>
    </dgm:pt>
    <dgm:pt modelId="{E6E102EC-1804-4F60-B06D-8A50C4590376}" type="sibTrans" cxnId="{A94E6C6A-EB4C-45F4-83F6-9DBE52FAB5D1}">
      <dgm:prSet/>
      <dgm:spPr/>
      <dgm:t>
        <a:bodyPr/>
        <a:lstStyle/>
        <a:p>
          <a:endParaRPr lang="it-IT"/>
        </a:p>
      </dgm:t>
    </dgm:pt>
    <dgm:pt modelId="{64252130-C402-4925-B108-BDADA15DCF7F}" type="pres">
      <dgm:prSet presAssocID="{D4D50789-29E2-4C57-B3C1-144B6A525444}" presName="Name0" presStyleCnt="0">
        <dgm:presLayoutVars>
          <dgm:dir/>
          <dgm:resizeHandles val="exact"/>
        </dgm:presLayoutVars>
      </dgm:prSet>
      <dgm:spPr/>
    </dgm:pt>
    <dgm:pt modelId="{7671ADA3-FB3B-4161-8E1B-4C9D722575A7}" type="pres">
      <dgm:prSet presAssocID="{A8746FE9-133A-4E12-95A1-E820BA71E90E}" presName="node" presStyleLbl="node1" presStyleIdx="0" presStyleCnt="3" custLinFactNeighborX="-2069" custLinFactNeighborY="583">
        <dgm:presLayoutVars>
          <dgm:bulletEnabled val="1"/>
        </dgm:presLayoutVars>
      </dgm:prSet>
      <dgm:spPr/>
    </dgm:pt>
    <dgm:pt modelId="{581EBAB5-E7EA-4A7D-9470-7B5D255E4F74}" type="pres">
      <dgm:prSet presAssocID="{A77E61DC-EC01-42AF-A03A-A35FFBAF495B}" presName="sibTrans" presStyleLbl="sibTrans2D1" presStyleIdx="0" presStyleCnt="2"/>
      <dgm:spPr/>
    </dgm:pt>
    <dgm:pt modelId="{F31B5809-3A8A-42B0-95A6-D2106C9B656B}" type="pres">
      <dgm:prSet presAssocID="{A77E61DC-EC01-42AF-A03A-A35FFBAF495B}" presName="connectorText" presStyleLbl="sibTrans2D1" presStyleIdx="0" presStyleCnt="2"/>
      <dgm:spPr/>
    </dgm:pt>
    <dgm:pt modelId="{E15FABB9-035D-4AF9-A08D-05E0394C4B70}" type="pres">
      <dgm:prSet presAssocID="{64766A97-8ECE-4FEC-BB6C-7807FCCD8B5E}" presName="node" presStyleLbl="node1" presStyleIdx="1" presStyleCnt="3">
        <dgm:presLayoutVars>
          <dgm:bulletEnabled val="1"/>
        </dgm:presLayoutVars>
      </dgm:prSet>
      <dgm:spPr/>
    </dgm:pt>
    <dgm:pt modelId="{D2A21D37-9E5B-4436-9147-413DF7666CF6}" type="pres">
      <dgm:prSet presAssocID="{7A384DC9-8113-44AD-8E55-1930F327841D}" presName="sibTrans" presStyleLbl="sibTrans2D1" presStyleIdx="1" presStyleCnt="2"/>
      <dgm:spPr/>
    </dgm:pt>
    <dgm:pt modelId="{ACA6898F-BB15-4482-82AB-A722C13768A2}" type="pres">
      <dgm:prSet presAssocID="{7A384DC9-8113-44AD-8E55-1930F327841D}" presName="connectorText" presStyleLbl="sibTrans2D1" presStyleIdx="1" presStyleCnt="2"/>
      <dgm:spPr/>
    </dgm:pt>
    <dgm:pt modelId="{290BFD53-3004-4D90-89A3-BC5B8E465E80}" type="pres">
      <dgm:prSet presAssocID="{4D091683-2550-4AEA-A92B-2C50496353E1}" presName="node" presStyleLbl="node1" presStyleIdx="2" presStyleCnt="3">
        <dgm:presLayoutVars>
          <dgm:bulletEnabled val="1"/>
        </dgm:presLayoutVars>
      </dgm:prSet>
      <dgm:spPr/>
    </dgm:pt>
  </dgm:ptLst>
  <dgm:cxnLst>
    <dgm:cxn modelId="{077BF41F-1F79-4282-A03D-12C1818EE215}" srcId="{D4D50789-29E2-4C57-B3C1-144B6A525444}" destId="{64766A97-8ECE-4FEC-BB6C-7807FCCD8B5E}" srcOrd="1" destOrd="0" parTransId="{2556C299-42B6-4CDF-AD04-666CF9210618}" sibTransId="{7A384DC9-8113-44AD-8E55-1930F327841D}"/>
    <dgm:cxn modelId="{E3684543-6D53-45E0-B973-C4E7B78F7CF7}" type="presOf" srcId="{A77E61DC-EC01-42AF-A03A-A35FFBAF495B}" destId="{F31B5809-3A8A-42B0-95A6-D2106C9B656B}" srcOrd="1" destOrd="0" presId="urn:microsoft.com/office/officeart/2005/8/layout/process1"/>
    <dgm:cxn modelId="{A94E6C6A-EB4C-45F4-83F6-9DBE52FAB5D1}" srcId="{D4D50789-29E2-4C57-B3C1-144B6A525444}" destId="{4D091683-2550-4AEA-A92B-2C50496353E1}" srcOrd="2" destOrd="0" parTransId="{384E9BB5-CC19-44E2-99E2-15BF1AA1B0CE}" sibTransId="{E6E102EC-1804-4F60-B06D-8A50C4590376}"/>
    <dgm:cxn modelId="{141F6A58-51C7-4BD1-B367-ED214622BD77}" type="presOf" srcId="{7A384DC9-8113-44AD-8E55-1930F327841D}" destId="{D2A21D37-9E5B-4436-9147-413DF7666CF6}" srcOrd="0" destOrd="0" presId="urn:microsoft.com/office/officeart/2005/8/layout/process1"/>
    <dgm:cxn modelId="{FD31E078-AFC2-4629-B904-DBD1975CD712}" srcId="{D4D50789-29E2-4C57-B3C1-144B6A525444}" destId="{A8746FE9-133A-4E12-95A1-E820BA71E90E}" srcOrd="0" destOrd="0" parTransId="{0A0C2CF6-3022-4EE3-B618-6ED913E0D478}" sibTransId="{A77E61DC-EC01-42AF-A03A-A35FFBAF495B}"/>
    <dgm:cxn modelId="{16DCED84-F2DC-43BF-8432-2DA204724306}" type="presOf" srcId="{64766A97-8ECE-4FEC-BB6C-7807FCCD8B5E}" destId="{E15FABB9-035D-4AF9-A08D-05E0394C4B70}" srcOrd="0" destOrd="0" presId="urn:microsoft.com/office/officeart/2005/8/layout/process1"/>
    <dgm:cxn modelId="{4B16D4C1-FD6D-4801-85FD-FCA575A6EC1E}" type="presOf" srcId="{4D091683-2550-4AEA-A92B-2C50496353E1}" destId="{290BFD53-3004-4D90-89A3-BC5B8E465E80}" srcOrd="0" destOrd="0" presId="urn:microsoft.com/office/officeart/2005/8/layout/process1"/>
    <dgm:cxn modelId="{E78D26C9-7423-474F-936F-28958881E3F8}" type="presOf" srcId="{7A384DC9-8113-44AD-8E55-1930F327841D}" destId="{ACA6898F-BB15-4482-82AB-A722C13768A2}" srcOrd="1" destOrd="0" presId="urn:microsoft.com/office/officeart/2005/8/layout/process1"/>
    <dgm:cxn modelId="{1BB0C1CB-A552-4EED-ABEB-384895EC136E}" type="presOf" srcId="{A77E61DC-EC01-42AF-A03A-A35FFBAF495B}" destId="{581EBAB5-E7EA-4A7D-9470-7B5D255E4F74}" srcOrd="0" destOrd="0" presId="urn:microsoft.com/office/officeart/2005/8/layout/process1"/>
    <dgm:cxn modelId="{C24CEECC-57D7-4F44-B380-4F47F3782525}" type="presOf" srcId="{A8746FE9-133A-4E12-95A1-E820BA71E90E}" destId="{7671ADA3-FB3B-4161-8E1B-4C9D722575A7}" srcOrd="0" destOrd="0" presId="urn:microsoft.com/office/officeart/2005/8/layout/process1"/>
    <dgm:cxn modelId="{60E0D9EA-1FA6-41FB-BC0A-9B5D799864EC}" type="presOf" srcId="{D4D50789-29E2-4C57-B3C1-144B6A525444}" destId="{64252130-C402-4925-B108-BDADA15DCF7F}" srcOrd="0" destOrd="0" presId="urn:microsoft.com/office/officeart/2005/8/layout/process1"/>
    <dgm:cxn modelId="{F34DA81D-6783-493C-93C4-E9E0AB2EA439}" type="presParOf" srcId="{64252130-C402-4925-B108-BDADA15DCF7F}" destId="{7671ADA3-FB3B-4161-8E1B-4C9D722575A7}" srcOrd="0" destOrd="0" presId="urn:microsoft.com/office/officeart/2005/8/layout/process1"/>
    <dgm:cxn modelId="{771FC8C6-03E1-4840-AFD2-F4A480165CED}" type="presParOf" srcId="{64252130-C402-4925-B108-BDADA15DCF7F}" destId="{581EBAB5-E7EA-4A7D-9470-7B5D255E4F74}" srcOrd="1" destOrd="0" presId="urn:microsoft.com/office/officeart/2005/8/layout/process1"/>
    <dgm:cxn modelId="{649CD5A7-56EA-483A-A0F8-69500CD1C198}" type="presParOf" srcId="{581EBAB5-E7EA-4A7D-9470-7B5D255E4F74}" destId="{F31B5809-3A8A-42B0-95A6-D2106C9B656B}" srcOrd="0" destOrd="0" presId="urn:microsoft.com/office/officeart/2005/8/layout/process1"/>
    <dgm:cxn modelId="{1777E917-EC7A-4A99-8D97-D30938665B9F}" type="presParOf" srcId="{64252130-C402-4925-B108-BDADA15DCF7F}" destId="{E15FABB9-035D-4AF9-A08D-05E0394C4B70}" srcOrd="2" destOrd="0" presId="urn:microsoft.com/office/officeart/2005/8/layout/process1"/>
    <dgm:cxn modelId="{8913C491-F898-4E7D-9DA8-FB005030A14B}" type="presParOf" srcId="{64252130-C402-4925-B108-BDADA15DCF7F}" destId="{D2A21D37-9E5B-4436-9147-413DF7666CF6}" srcOrd="3" destOrd="0" presId="urn:microsoft.com/office/officeart/2005/8/layout/process1"/>
    <dgm:cxn modelId="{B61E23E9-11D0-4211-91B7-F4AD3270EBDC}" type="presParOf" srcId="{D2A21D37-9E5B-4436-9147-413DF7666CF6}" destId="{ACA6898F-BB15-4482-82AB-A722C13768A2}" srcOrd="0" destOrd="0" presId="urn:microsoft.com/office/officeart/2005/8/layout/process1"/>
    <dgm:cxn modelId="{06861C8A-209B-48C9-8862-26E8AF39427F}" type="presParOf" srcId="{64252130-C402-4925-B108-BDADA15DCF7F}" destId="{290BFD53-3004-4D90-89A3-BC5B8E465E8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E65A732B-177E-496C-A5DB-66C191631BE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99F90A8-00C0-45FB-B015-B6FA643E5581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Dati sperimentali </a:t>
          </a:r>
        </a:p>
      </dgm:t>
    </dgm:pt>
    <dgm:pt modelId="{40AC53ED-4147-47A8-B1FB-09091E2BD1FB}" type="parTrans" cxnId="{FED1D967-1EEB-47C7-84A3-E4633C9C1D63}">
      <dgm:prSet/>
      <dgm:spPr/>
      <dgm:t>
        <a:bodyPr/>
        <a:lstStyle/>
        <a:p>
          <a:endParaRPr lang="it-IT"/>
        </a:p>
      </dgm:t>
    </dgm:pt>
    <dgm:pt modelId="{04E56694-60CC-45DF-8F2F-C8AA7514A5CC}" type="sibTrans" cxnId="{FED1D967-1EEB-47C7-84A3-E4633C9C1D63}">
      <dgm:prSet/>
      <dgm:spPr/>
      <dgm:t>
        <a:bodyPr/>
        <a:lstStyle/>
        <a:p>
          <a:endParaRPr lang="it-IT"/>
        </a:p>
      </dgm:t>
    </dgm:pt>
    <dgm:pt modelId="{2A3270CD-D7FE-4930-8A17-2B08FD000EF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Modello matematico</a:t>
          </a:r>
        </a:p>
      </dgm:t>
    </dgm:pt>
    <dgm:pt modelId="{57C42D25-6015-4549-95A4-DF6BF367553F}" type="parTrans" cxnId="{44BD0C73-CFEA-433C-B6E0-AE6318C67D99}">
      <dgm:prSet/>
      <dgm:spPr/>
      <dgm:t>
        <a:bodyPr/>
        <a:lstStyle/>
        <a:p>
          <a:endParaRPr lang="it-IT"/>
        </a:p>
      </dgm:t>
    </dgm:pt>
    <dgm:pt modelId="{C4FBA44D-7A5B-4D7A-82C7-8220FBD66250}" type="sibTrans" cxnId="{44BD0C73-CFEA-433C-B6E0-AE6318C67D99}">
      <dgm:prSet/>
      <dgm:spPr/>
      <dgm:t>
        <a:bodyPr/>
        <a:lstStyle/>
        <a:p>
          <a:endParaRPr lang="it-IT"/>
        </a:p>
      </dgm:t>
    </dgm:pt>
    <dgm:pt modelId="{E2190A54-B4FB-4F28-8DEB-EF2A257D2ADB}" type="pres">
      <dgm:prSet presAssocID="{E65A732B-177E-496C-A5DB-66C191631BE3}" presName="Name0" presStyleCnt="0">
        <dgm:presLayoutVars>
          <dgm:dir/>
          <dgm:resizeHandles val="exact"/>
        </dgm:presLayoutVars>
      </dgm:prSet>
      <dgm:spPr/>
    </dgm:pt>
    <dgm:pt modelId="{4FDA3704-9A99-4DE4-9135-A809E9111E3E}" type="pres">
      <dgm:prSet presAssocID="{A99F90A8-00C0-45FB-B015-B6FA643E5581}" presName="node" presStyleLbl="node1" presStyleIdx="0" presStyleCnt="2" custLinFactNeighborX="-117" custLinFactNeighborY="-6556">
        <dgm:presLayoutVars>
          <dgm:bulletEnabled val="1"/>
        </dgm:presLayoutVars>
      </dgm:prSet>
      <dgm:spPr/>
    </dgm:pt>
    <dgm:pt modelId="{27753028-49B1-4BDD-AD54-B6BE43633F35}" type="pres">
      <dgm:prSet presAssocID="{04E56694-60CC-45DF-8F2F-C8AA7514A5CC}" presName="sibTrans" presStyleLbl="sibTrans2D1" presStyleIdx="0" presStyleCnt="1"/>
      <dgm:spPr/>
    </dgm:pt>
    <dgm:pt modelId="{E364C82A-1DD9-4BA7-8D9E-C42089D1F1C5}" type="pres">
      <dgm:prSet presAssocID="{04E56694-60CC-45DF-8F2F-C8AA7514A5CC}" presName="connectorText" presStyleLbl="sibTrans2D1" presStyleIdx="0" presStyleCnt="1"/>
      <dgm:spPr/>
    </dgm:pt>
    <dgm:pt modelId="{606AA52A-176C-4854-8DCD-11652F408CE9}" type="pres">
      <dgm:prSet presAssocID="{2A3270CD-D7FE-4930-8A17-2B08FD000EF6}" presName="node" presStyleLbl="node1" presStyleIdx="1" presStyleCnt="2" custLinFactNeighborX="-9407" custLinFactNeighborY="-7393">
        <dgm:presLayoutVars>
          <dgm:bulletEnabled val="1"/>
        </dgm:presLayoutVars>
      </dgm:prSet>
      <dgm:spPr/>
    </dgm:pt>
  </dgm:ptLst>
  <dgm:cxnLst>
    <dgm:cxn modelId="{E34AAA5B-AD4A-4073-8D3D-E51707EE579C}" type="presOf" srcId="{E65A732B-177E-496C-A5DB-66C191631BE3}" destId="{E2190A54-B4FB-4F28-8DEB-EF2A257D2ADB}" srcOrd="0" destOrd="0" presId="urn:microsoft.com/office/officeart/2005/8/layout/process1"/>
    <dgm:cxn modelId="{A61A5342-310A-4A49-9630-0244D955BD37}" type="presOf" srcId="{A99F90A8-00C0-45FB-B015-B6FA643E5581}" destId="{4FDA3704-9A99-4DE4-9135-A809E9111E3E}" srcOrd="0" destOrd="0" presId="urn:microsoft.com/office/officeart/2005/8/layout/process1"/>
    <dgm:cxn modelId="{FED1D967-1EEB-47C7-84A3-E4633C9C1D63}" srcId="{E65A732B-177E-496C-A5DB-66C191631BE3}" destId="{A99F90A8-00C0-45FB-B015-B6FA643E5581}" srcOrd="0" destOrd="0" parTransId="{40AC53ED-4147-47A8-B1FB-09091E2BD1FB}" sibTransId="{04E56694-60CC-45DF-8F2F-C8AA7514A5CC}"/>
    <dgm:cxn modelId="{44BD0C73-CFEA-433C-B6E0-AE6318C67D99}" srcId="{E65A732B-177E-496C-A5DB-66C191631BE3}" destId="{2A3270CD-D7FE-4930-8A17-2B08FD000EF6}" srcOrd="1" destOrd="0" parTransId="{57C42D25-6015-4549-95A4-DF6BF367553F}" sibTransId="{C4FBA44D-7A5B-4D7A-82C7-8220FBD66250}"/>
    <dgm:cxn modelId="{B08D0081-8A02-4F1C-AADE-A6B0F58652E7}" type="presOf" srcId="{04E56694-60CC-45DF-8F2F-C8AA7514A5CC}" destId="{27753028-49B1-4BDD-AD54-B6BE43633F35}" srcOrd="0" destOrd="0" presId="urn:microsoft.com/office/officeart/2005/8/layout/process1"/>
    <dgm:cxn modelId="{EBBD29A8-046F-4082-B075-FE8E99E1D301}" type="presOf" srcId="{2A3270CD-D7FE-4930-8A17-2B08FD000EF6}" destId="{606AA52A-176C-4854-8DCD-11652F408CE9}" srcOrd="0" destOrd="0" presId="urn:microsoft.com/office/officeart/2005/8/layout/process1"/>
    <dgm:cxn modelId="{D4347BF9-9685-4126-BE88-0DE88085D8B1}" type="presOf" srcId="{04E56694-60CC-45DF-8F2F-C8AA7514A5CC}" destId="{E364C82A-1DD9-4BA7-8D9E-C42089D1F1C5}" srcOrd="1" destOrd="0" presId="urn:microsoft.com/office/officeart/2005/8/layout/process1"/>
    <dgm:cxn modelId="{52E61E1F-0C7A-4D3D-9E8A-DE37F51CC73E}" type="presParOf" srcId="{E2190A54-B4FB-4F28-8DEB-EF2A257D2ADB}" destId="{4FDA3704-9A99-4DE4-9135-A809E9111E3E}" srcOrd="0" destOrd="0" presId="urn:microsoft.com/office/officeart/2005/8/layout/process1"/>
    <dgm:cxn modelId="{B7CD8CE1-7EA9-4236-B5E7-F6DD3CE3FD3F}" type="presParOf" srcId="{E2190A54-B4FB-4F28-8DEB-EF2A257D2ADB}" destId="{27753028-49B1-4BDD-AD54-B6BE43633F35}" srcOrd="1" destOrd="0" presId="urn:microsoft.com/office/officeart/2005/8/layout/process1"/>
    <dgm:cxn modelId="{C40F6F30-38B2-45D4-9C92-6F4BAC52C61D}" type="presParOf" srcId="{27753028-49B1-4BDD-AD54-B6BE43633F35}" destId="{E364C82A-1DD9-4BA7-8D9E-C42089D1F1C5}" srcOrd="0" destOrd="0" presId="urn:microsoft.com/office/officeart/2005/8/layout/process1"/>
    <dgm:cxn modelId="{19D375E1-90D0-4647-943B-AEE4A4C4F13B}" type="presParOf" srcId="{E2190A54-B4FB-4F28-8DEB-EF2A257D2ADB}" destId="{606AA52A-176C-4854-8DCD-11652F408CE9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F9B360B5-7B99-492F-ABAA-AFFAAA3CA0EE}" type="doc">
      <dgm:prSet loTypeId="urn:microsoft.com/office/officeart/2005/8/layout/hProcess9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8E8B88D0-BCE4-42FD-9E55-D92F598F2FF6}" type="pres">
      <dgm:prSet presAssocID="{F9B360B5-7B99-492F-ABAA-AFFAAA3CA0EE}" presName="CompostProcess" presStyleCnt="0">
        <dgm:presLayoutVars>
          <dgm:dir/>
          <dgm:resizeHandles val="exact"/>
        </dgm:presLayoutVars>
      </dgm:prSet>
      <dgm:spPr/>
    </dgm:pt>
    <dgm:pt modelId="{44C88E10-B534-40B8-9E43-470E424992E7}" type="pres">
      <dgm:prSet presAssocID="{F9B360B5-7B99-492F-ABAA-AFFAAA3CA0EE}" presName="arrow" presStyleLbl="bgShp" presStyleIdx="0" presStyleCnt="1" custScaleX="69974" custScaleY="3642" custLinFactNeighborX="-8763" custLinFactNeighborY="1821"/>
      <dgm:spPr>
        <a:solidFill>
          <a:schemeClr val="tx1">
            <a:lumMod val="85000"/>
            <a:lumOff val="15000"/>
          </a:schemeClr>
        </a:solidFill>
      </dgm:spPr>
    </dgm:pt>
    <dgm:pt modelId="{F401812C-FEA0-49C4-A00C-568AA9CC7E31}" type="pres">
      <dgm:prSet presAssocID="{F9B360B5-7B99-492F-ABAA-AFFAAA3CA0EE}" presName="linearProcess" presStyleCnt="0"/>
      <dgm:spPr/>
    </dgm:pt>
  </dgm:ptLst>
  <dgm:cxnLst>
    <dgm:cxn modelId="{A62FB7FF-7391-432D-B8C1-D8D4C8E32740}" type="presOf" srcId="{F9B360B5-7B99-492F-ABAA-AFFAAA3CA0EE}" destId="{8E8B88D0-BCE4-42FD-9E55-D92F598F2FF6}" srcOrd="0" destOrd="0" presId="urn:microsoft.com/office/officeart/2005/8/layout/hProcess9"/>
    <dgm:cxn modelId="{0D6B5444-9A2D-41B4-B6FD-532E577D6053}" type="presParOf" srcId="{8E8B88D0-BCE4-42FD-9E55-D92F598F2FF6}" destId="{44C88E10-B534-40B8-9E43-470E424992E7}" srcOrd="0" destOrd="0" presId="urn:microsoft.com/office/officeart/2005/8/layout/hProcess9"/>
    <dgm:cxn modelId="{66714C85-AC1D-4240-B8F0-C139D3C705AC}" type="presParOf" srcId="{8E8B88D0-BCE4-42FD-9E55-D92F598F2FF6}" destId="{F401812C-FEA0-49C4-A00C-568AA9CC7E31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681CB280-0A21-4377-981E-94E4301B74B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06A5AC1-9E08-400C-8D3E-F4BF4C4C401C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 immagini ottenute con il SEM mostrano come le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fibre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 dimensione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micrometrica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vengano </a:t>
          </a:r>
          <a:r>
            <a:rPr lang="it-IT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elettrofilate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 maniera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randomizzata;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l’aggiunta delle biomolecole non modifica i diametri medi delle fibre</a:t>
          </a:r>
          <a:endParaRPr lang="it-IT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65516D-640C-462B-913F-710B66614A47}" type="parTrans" cxnId="{872C0B05-8CAB-4DE2-BA07-7E88DC16809D}">
      <dgm:prSet/>
      <dgm:spPr/>
      <dgm:t>
        <a:bodyPr/>
        <a:lstStyle/>
        <a:p>
          <a:endParaRPr lang="it-IT"/>
        </a:p>
      </dgm:t>
    </dgm:pt>
    <dgm:pt modelId="{B799F632-730E-4ACE-A0DC-018A98B23671}" type="sibTrans" cxnId="{872C0B05-8CAB-4DE2-BA07-7E88DC16809D}">
      <dgm:prSet/>
      <dgm:spPr/>
      <dgm:t>
        <a:bodyPr/>
        <a:lstStyle/>
        <a:p>
          <a:endParaRPr lang="it-IT"/>
        </a:p>
      </dgm:t>
    </dgm:pt>
    <dgm:pt modelId="{761CF0DD-BE43-4BEA-BABF-A98976771A57}" type="pres">
      <dgm:prSet presAssocID="{681CB280-0A21-4377-981E-94E4301B74B9}" presName="linear" presStyleCnt="0">
        <dgm:presLayoutVars>
          <dgm:animLvl val="lvl"/>
          <dgm:resizeHandles val="exact"/>
        </dgm:presLayoutVars>
      </dgm:prSet>
      <dgm:spPr/>
    </dgm:pt>
    <dgm:pt modelId="{401D3EE8-CB24-4D2C-90D7-E05D57A553F0}" type="pres">
      <dgm:prSet presAssocID="{406A5AC1-9E08-400C-8D3E-F4BF4C4C401C}" presName="parentText" presStyleLbl="node1" presStyleIdx="0" presStyleCnt="1" custLinFactNeighborX="-2951" custLinFactNeighborY="-299">
        <dgm:presLayoutVars>
          <dgm:chMax val="0"/>
          <dgm:bulletEnabled val="1"/>
        </dgm:presLayoutVars>
      </dgm:prSet>
      <dgm:spPr/>
    </dgm:pt>
  </dgm:ptLst>
  <dgm:cxnLst>
    <dgm:cxn modelId="{872C0B05-8CAB-4DE2-BA07-7E88DC16809D}" srcId="{681CB280-0A21-4377-981E-94E4301B74B9}" destId="{406A5AC1-9E08-400C-8D3E-F4BF4C4C401C}" srcOrd="0" destOrd="0" parTransId="{2565516D-640C-462B-913F-710B66614A47}" sibTransId="{B799F632-730E-4ACE-A0DC-018A98B23671}"/>
    <dgm:cxn modelId="{7B8F7A6F-B25D-47A0-B940-EC9347D8CDDD}" type="presOf" srcId="{406A5AC1-9E08-400C-8D3E-F4BF4C4C401C}" destId="{401D3EE8-CB24-4D2C-90D7-E05D57A553F0}" srcOrd="0" destOrd="0" presId="urn:microsoft.com/office/officeart/2005/8/layout/vList2"/>
    <dgm:cxn modelId="{CA58E251-5BE1-4AC5-AD55-133BA4BEB4A3}" type="presOf" srcId="{681CB280-0A21-4377-981E-94E4301B74B9}" destId="{761CF0DD-BE43-4BEA-BABF-A98976771A57}" srcOrd="0" destOrd="0" presId="urn:microsoft.com/office/officeart/2005/8/layout/vList2"/>
    <dgm:cxn modelId="{0CFB284F-187E-45DA-BF74-5009545EBA2B}" type="presParOf" srcId="{761CF0DD-BE43-4BEA-BABF-A98976771A57}" destId="{401D3EE8-CB24-4D2C-90D7-E05D57A553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FD838E-3354-4290-B4C0-6522C948E088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8F5AE93A-112B-4D1E-863F-652F5566E8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Diametro </a:t>
          </a:r>
        </a:p>
        <a:p>
          <a:pPr>
            <a:lnSpc>
              <a:spcPct val="100000"/>
            </a:lnSpc>
          </a:pP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interno &gt; 7 mm</a:t>
          </a:r>
        </a:p>
      </dgm:t>
    </dgm:pt>
    <dgm:pt modelId="{21BFD239-D8E2-49E8-9F69-1B00434AA005}" type="parTrans" cxnId="{87EC7B27-FA68-4BBD-A5BC-7BD2340B81DD}">
      <dgm:prSet/>
      <dgm:spPr/>
      <dgm:t>
        <a:bodyPr/>
        <a:lstStyle/>
        <a:p>
          <a:endParaRPr lang="it-IT"/>
        </a:p>
      </dgm:t>
    </dgm:pt>
    <dgm:pt modelId="{92791FF7-9D6F-47E8-8FD9-1D85DD1380F2}" type="sibTrans" cxnId="{87EC7B27-FA68-4BBD-A5BC-7BD2340B81DD}">
      <dgm:prSet/>
      <dgm:spPr/>
      <dgm:t>
        <a:bodyPr/>
        <a:lstStyle/>
        <a:p>
          <a:endParaRPr lang="it-IT"/>
        </a:p>
      </dgm:t>
    </dgm:pt>
    <dgm:pt modelId="{506B7D13-97D9-4FD2-850F-645DBDEE680D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Diametro</a:t>
          </a:r>
        </a:p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interno &lt; 6 mm</a:t>
          </a:r>
        </a:p>
      </dgm:t>
    </dgm:pt>
    <dgm:pt modelId="{D20CA5C1-48A2-4E30-8D76-8AA469E12644}" type="parTrans" cxnId="{89224E08-487A-4711-9677-4BB958134A2F}">
      <dgm:prSet/>
      <dgm:spPr/>
      <dgm:t>
        <a:bodyPr/>
        <a:lstStyle/>
        <a:p>
          <a:endParaRPr lang="it-IT"/>
        </a:p>
      </dgm:t>
    </dgm:pt>
    <dgm:pt modelId="{594B0F8A-331C-47D3-9CCC-B1115F957966}" type="sibTrans" cxnId="{89224E08-487A-4711-9677-4BB958134A2F}">
      <dgm:prSet/>
      <dgm:spPr/>
      <dgm:t>
        <a:bodyPr/>
        <a:lstStyle/>
        <a:p>
          <a:endParaRPr lang="it-IT"/>
        </a:p>
      </dgm:t>
    </dgm:pt>
    <dgm:pt modelId="{9734B366-8660-4996-A0EA-9ACBE8D257A2}" type="pres">
      <dgm:prSet presAssocID="{EAFD838E-3354-4290-B4C0-6522C948E088}" presName="linear" presStyleCnt="0">
        <dgm:presLayoutVars>
          <dgm:animLvl val="lvl"/>
          <dgm:resizeHandles val="exact"/>
        </dgm:presLayoutVars>
      </dgm:prSet>
      <dgm:spPr/>
    </dgm:pt>
    <dgm:pt modelId="{25396490-1E21-45AC-82D4-526E3A49F378}" type="pres">
      <dgm:prSet presAssocID="{8F5AE93A-112B-4D1E-863F-652F5566E86A}" presName="parentText" presStyleLbl="node1" presStyleIdx="0" presStyleCnt="2" custScaleY="81873">
        <dgm:presLayoutVars>
          <dgm:chMax val="0"/>
          <dgm:bulletEnabled val="1"/>
        </dgm:presLayoutVars>
      </dgm:prSet>
      <dgm:spPr/>
    </dgm:pt>
    <dgm:pt modelId="{96CA5C49-1012-403D-ACB7-5FA4B9C9D778}" type="pres">
      <dgm:prSet presAssocID="{92791FF7-9D6F-47E8-8FD9-1D85DD1380F2}" presName="spacer" presStyleCnt="0"/>
      <dgm:spPr/>
    </dgm:pt>
    <dgm:pt modelId="{6F4080C2-3588-4C81-9993-8F4687F00A0F}" type="pres">
      <dgm:prSet presAssocID="{506B7D13-97D9-4FD2-850F-645DBDEE680D}" presName="parentText" presStyleLbl="node1" presStyleIdx="1" presStyleCnt="2" custScaleY="73152">
        <dgm:presLayoutVars>
          <dgm:chMax val="0"/>
          <dgm:bulletEnabled val="1"/>
        </dgm:presLayoutVars>
      </dgm:prSet>
      <dgm:spPr/>
    </dgm:pt>
  </dgm:ptLst>
  <dgm:cxnLst>
    <dgm:cxn modelId="{89224E08-487A-4711-9677-4BB958134A2F}" srcId="{EAFD838E-3354-4290-B4C0-6522C948E088}" destId="{506B7D13-97D9-4FD2-850F-645DBDEE680D}" srcOrd="1" destOrd="0" parTransId="{D20CA5C1-48A2-4E30-8D76-8AA469E12644}" sibTransId="{594B0F8A-331C-47D3-9CCC-B1115F957966}"/>
    <dgm:cxn modelId="{87EC7B27-FA68-4BBD-A5BC-7BD2340B81DD}" srcId="{EAFD838E-3354-4290-B4C0-6522C948E088}" destId="{8F5AE93A-112B-4D1E-863F-652F5566E86A}" srcOrd="0" destOrd="0" parTransId="{21BFD239-D8E2-49E8-9F69-1B00434AA005}" sibTransId="{92791FF7-9D6F-47E8-8FD9-1D85DD1380F2}"/>
    <dgm:cxn modelId="{1AF3E32E-CB03-4D6C-8B62-740C6660877D}" type="presOf" srcId="{EAFD838E-3354-4290-B4C0-6522C948E088}" destId="{9734B366-8660-4996-A0EA-9ACBE8D257A2}" srcOrd="0" destOrd="0" presId="urn:microsoft.com/office/officeart/2005/8/layout/vList2"/>
    <dgm:cxn modelId="{10BF446C-062B-44F1-B87C-0C5A23A64E15}" type="presOf" srcId="{506B7D13-97D9-4FD2-850F-645DBDEE680D}" destId="{6F4080C2-3588-4C81-9993-8F4687F00A0F}" srcOrd="0" destOrd="0" presId="urn:microsoft.com/office/officeart/2005/8/layout/vList2"/>
    <dgm:cxn modelId="{F47D43B1-69D3-493E-9B63-D6E50D7CB162}" type="presOf" srcId="{8F5AE93A-112B-4D1E-863F-652F5566E86A}" destId="{25396490-1E21-45AC-82D4-526E3A49F378}" srcOrd="0" destOrd="0" presId="urn:microsoft.com/office/officeart/2005/8/layout/vList2"/>
    <dgm:cxn modelId="{77027A25-02BB-47D3-A127-2E0D14351A78}" type="presParOf" srcId="{9734B366-8660-4996-A0EA-9ACBE8D257A2}" destId="{25396490-1E21-45AC-82D4-526E3A49F378}" srcOrd="0" destOrd="0" presId="urn:microsoft.com/office/officeart/2005/8/layout/vList2"/>
    <dgm:cxn modelId="{D09F4CFE-72B5-4355-8498-F15EDFB39FC7}" type="presParOf" srcId="{9734B366-8660-4996-A0EA-9ACBE8D257A2}" destId="{96CA5C49-1012-403D-ACB7-5FA4B9C9D778}" srcOrd="1" destOrd="0" presId="urn:microsoft.com/office/officeart/2005/8/layout/vList2"/>
    <dgm:cxn modelId="{00BB648A-81D9-4657-BF5A-87A036D196E5}" type="presParOf" srcId="{9734B366-8660-4996-A0EA-9ACBE8D257A2}" destId="{6F4080C2-3588-4C81-9993-8F4687F00A0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0B25711D-B912-4D28-AEA5-CCBFCD1C28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718ECF1-8A0E-4068-8979-C3021D55A133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Il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rilascio delle biomolecole 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ottenuto risulta essere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adeguato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agli obiettivi prefissati</a:t>
          </a:r>
        </a:p>
      </dgm:t>
    </dgm:pt>
    <dgm:pt modelId="{2EF716AC-D36F-4A0D-A17C-5B15540EABBA}" type="parTrans" cxnId="{3E6CD10E-276D-4B2B-8CFA-6762A9B8C448}">
      <dgm:prSet/>
      <dgm:spPr/>
      <dgm:t>
        <a:bodyPr/>
        <a:lstStyle/>
        <a:p>
          <a:endParaRPr lang="it-IT"/>
        </a:p>
      </dgm:t>
    </dgm:pt>
    <dgm:pt modelId="{567D4A8B-CC70-4D9D-805E-297D0B66C7EC}" type="sibTrans" cxnId="{3E6CD10E-276D-4B2B-8CFA-6762A9B8C448}">
      <dgm:prSet/>
      <dgm:spPr/>
      <dgm:t>
        <a:bodyPr/>
        <a:lstStyle/>
        <a:p>
          <a:endParaRPr lang="it-IT"/>
        </a:p>
      </dgm:t>
    </dgm:pt>
    <dgm:pt modelId="{84236191-51BE-47CC-813B-EA7116A388E4}" type="pres">
      <dgm:prSet presAssocID="{0B25711D-B912-4D28-AEA5-CCBFCD1C28F8}" presName="linear" presStyleCnt="0">
        <dgm:presLayoutVars>
          <dgm:animLvl val="lvl"/>
          <dgm:resizeHandles val="exact"/>
        </dgm:presLayoutVars>
      </dgm:prSet>
      <dgm:spPr/>
    </dgm:pt>
    <dgm:pt modelId="{72323B07-D936-4912-AD5E-E642FAA39591}" type="pres">
      <dgm:prSet presAssocID="{0718ECF1-8A0E-4068-8979-C3021D55A133}" presName="parentText" presStyleLbl="node1" presStyleIdx="0" presStyleCnt="1" custScaleY="875528" custLinFactNeighborX="-2145" custLinFactNeighborY="-44181">
        <dgm:presLayoutVars>
          <dgm:chMax val="0"/>
          <dgm:bulletEnabled val="1"/>
        </dgm:presLayoutVars>
      </dgm:prSet>
      <dgm:spPr/>
    </dgm:pt>
  </dgm:ptLst>
  <dgm:cxnLst>
    <dgm:cxn modelId="{3E6CD10E-276D-4B2B-8CFA-6762A9B8C448}" srcId="{0B25711D-B912-4D28-AEA5-CCBFCD1C28F8}" destId="{0718ECF1-8A0E-4068-8979-C3021D55A133}" srcOrd="0" destOrd="0" parTransId="{2EF716AC-D36F-4A0D-A17C-5B15540EABBA}" sibTransId="{567D4A8B-CC70-4D9D-805E-297D0B66C7EC}"/>
    <dgm:cxn modelId="{745C2295-C912-460A-A83B-C0471DE41391}" type="presOf" srcId="{0B25711D-B912-4D28-AEA5-CCBFCD1C28F8}" destId="{84236191-51BE-47CC-813B-EA7116A388E4}" srcOrd="0" destOrd="0" presId="urn:microsoft.com/office/officeart/2005/8/layout/vList2"/>
    <dgm:cxn modelId="{72D156C0-E1A3-4CD8-9457-CBCB49BF4B22}" type="presOf" srcId="{0718ECF1-8A0E-4068-8979-C3021D55A133}" destId="{72323B07-D936-4912-AD5E-E642FAA39591}" srcOrd="0" destOrd="0" presId="urn:microsoft.com/office/officeart/2005/8/layout/vList2"/>
    <dgm:cxn modelId="{410EB29B-E8E5-4C50-BDA1-973482263750}" type="presParOf" srcId="{84236191-51BE-47CC-813B-EA7116A388E4}" destId="{72323B07-D936-4912-AD5E-E642FAA395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ACBAC15B-032A-4FD7-8F59-E5C1DD6EE1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32854E8-567F-408C-8810-18021A063A5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degradazione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 le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proprietà meccaniche 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ottenute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risultano consone 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 il comportamento che dovrà avere la </a:t>
          </a:r>
          <a:r>
            <a:rPr lang="it-IT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bioprotesi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una volta impiantata</a:t>
          </a:r>
        </a:p>
      </dgm:t>
    </dgm:pt>
    <dgm:pt modelId="{FB5BFDCF-46FB-4830-9546-20568E524E59}" type="parTrans" cxnId="{F85DD25E-CF45-4C95-97CF-D009D96819F0}">
      <dgm:prSet/>
      <dgm:spPr/>
      <dgm:t>
        <a:bodyPr/>
        <a:lstStyle/>
        <a:p>
          <a:endParaRPr lang="it-IT"/>
        </a:p>
      </dgm:t>
    </dgm:pt>
    <dgm:pt modelId="{3F40E1BE-4B14-419B-AA74-2170C409981D}" type="sibTrans" cxnId="{F85DD25E-CF45-4C95-97CF-D009D96819F0}">
      <dgm:prSet/>
      <dgm:spPr/>
      <dgm:t>
        <a:bodyPr/>
        <a:lstStyle/>
        <a:p>
          <a:endParaRPr lang="it-IT"/>
        </a:p>
      </dgm:t>
    </dgm:pt>
    <dgm:pt modelId="{7281F6CE-DE19-46CF-9546-274E30D2D286}" type="pres">
      <dgm:prSet presAssocID="{ACBAC15B-032A-4FD7-8F59-E5C1DD6EE1BA}" presName="linear" presStyleCnt="0">
        <dgm:presLayoutVars>
          <dgm:animLvl val="lvl"/>
          <dgm:resizeHandles val="exact"/>
        </dgm:presLayoutVars>
      </dgm:prSet>
      <dgm:spPr/>
    </dgm:pt>
    <dgm:pt modelId="{09C59D96-8AE7-4C78-87EF-36F8E67E7356}" type="pres">
      <dgm:prSet presAssocID="{932854E8-567F-408C-8810-18021A063A5C}" presName="parentText" presStyleLbl="node1" presStyleIdx="0" presStyleCnt="1" custScaleY="133532" custLinFactNeighborX="-429" custLinFactNeighborY="8382">
        <dgm:presLayoutVars>
          <dgm:chMax val="0"/>
          <dgm:bulletEnabled val="1"/>
        </dgm:presLayoutVars>
      </dgm:prSet>
      <dgm:spPr/>
    </dgm:pt>
  </dgm:ptLst>
  <dgm:cxnLst>
    <dgm:cxn modelId="{63282701-BC12-4F18-B7D9-4F2B3CA9385C}" type="presOf" srcId="{932854E8-567F-408C-8810-18021A063A5C}" destId="{09C59D96-8AE7-4C78-87EF-36F8E67E7356}" srcOrd="0" destOrd="0" presId="urn:microsoft.com/office/officeart/2005/8/layout/vList2"/>
    <dgm:cxn modelId="{F85DD25E-CF45-4C95-97CF-D009D96819F0}" srcId="{ACBAC15B-032A-4FD7-8F59-E5C1DD6EE1BA}" destId="{932854E8-567F-408C-8810-18021A063A5C}" srcOrd="0" destOrd="0" parTransId="{FB5BFDCF-46FB-4830-9546-20568E524E59}" sibTransId="{3F40E1BE-4B14-419B-AA74-2170C409981D}"/>
    <dgm:cxn modelId="{41E19B50-B0A9-44C4-9183-0DFF3629FAD2}" type="presOf" srcId="{ACBAC15B-032A-4FD7-8F59-E5C1DD6EE1BA}" destId="{7281F6CE-DE19-46CF-9546-274E30D2D286}" srcOrd="0" destOrd="0" presId="urn:microsoft.com/office/officeart/2005/8/layout/vList2"/>
    <dgm:cxn modelId="{4CE3A389-8899-49A9-8A3A-EB276F3C3D41}" type="presParOf" srcId="{7281F6CE-DE19-46CF-9546-274E30D2D286}" destId="{09C59D96-8AE7-4C78-87EF-36F8E67E735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B9511783-EE0E-4032-9CAD-5F12C4BC87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173BE17-F597-4345-8083-986E73267FCA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modellazione matematica 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fornisce informazioni sulla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dipendenza del rilascio dei composti bioattivi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dalle forze meccaniche impresse sullo scaffold</a:t>
          </a:r>
        </a:p>
      </dgm:t>
    </dgm:pt>
    <dgm:pt modelId="{9C0E6010-2290-4654-B86F-F158FFF75CD5}" type="parTrans" cxnId="{5431B9A1-2088-4121-9FB9-1274BF6E2734}">
      <dgm:prSet/>
      <dgm:spPr/>
      <dgm:t>
        <a:bodyPr/>
        <a:lstStyle/>
        <a:p>
          <a:endParaRPr lang="it-IT"/>
        </a:p>
      </dgm:t>
    </dgm:pt>
    <dgm:pt modelId="{BD567846-D143-43A9-A780-7F0A18A65080}" type="sibTrans" cxnId="{5431B9A1-2088-4121-9FB9-1274BF6E2734}">
      <dgm:prSet/>
      <dgm:spPr/>
      <dgm:t>
        <a:bodyPr/>
        <a:lstStyle/>
        <a:p>
          <a:endParaRPr lang="it-IT"/>
        </a:p>
      </dgm:t>
    </dgm:pt>
    <dgm:pt modelId="{DF6F2B69-619C-42FB-B5CA-50862F667B77}" type="pres">
      <dgm:prSet presAssocID="{B9511783-EE0E-4032-9CAD-5F12C4BC8731}" presName="linear" presStyleCnt="0">
        <dgm:presLayoutVars>
          <dgm:animLvl val="lvl"/>
          <dgm:resizeHandles val="exact"/>
        </dgm:presLayoutVars>
      </dgm:prSet>
      <dgm:spPr/>
    </dgm:pt>
    <dgm:pt modelId="{6A7EB1D2-4BBE-4293-B53A-516A2372EBCC}" type="pres">
      <dgm:prSet presAssocID="{A173BE17-F597-4345-8083-986E73267FCA}" presName="parentText" presStyleLbl="node1" presStyleIdx="0" presStyleCnt="1" custScaleY="763611" custLinFactNeighborY="12359">
        <dgm:presLayoutVars>
          <dgm:chMax val="0"/>
          <dgm:bulletEnabled val="1"/>
        </dgm:presLayoutVars>
      </dgm:prSet>
      <dgm:spPr/>
    </dgm:pt>
  </dgm:ptLst>
  <dgm:cxnLst>
    <dgm:cxn modelId="{7062A336-A50D-476B-94C8-E61E54A6D2CE}" type="presOf" srcId="{B9511783-EE0E-4032-9CAD-5F12C4BC8731}" destId="{DF6F2B69-619C-42FB-B5CA-50862F667B77}" srcOrd="0" destOrd="0" presId="urn:microsoft.com/office/officeart/2005/8/layout/vList2"/>
    <dgm:cxn modelId="{989ADA65-2ECB-4BD3-B36E-8BC28F0B4785}" type="presOf" srcId="{A173BE17-F597-4345-8083-986E73267FCA}" destId="{6A7EB1D2-4BBE-4293-B53A-516A2372EBCC}" srcOrd="0" destOrd="0" presId="urn:microsoft.com/office/officeart/2005/8/layout/vList2"/>
    <dgm:cxn modelId="{5431B9A1-2088-4121-9FB9-1274BF6E2734}" srcId="{B9511783-EE0E-4032-9CAD-5F12C4BC8731}" destId="{A173BE17-F597-4345-8083-986E73267FCA}" srcOrd="0" destOrd="0" parTransId="{9C0E6010-2290-4654-B86F-F158FFF75CD5}" sibTransId="{BD567846-D143-43A9-A780-7F0A18A65080}"/>
    <dgm:cxn modelId="{0C596BFF-1BE4-4D8D-BEF3-A3B9764CC83F}" type="presParOf" srcId="{DF6F2B69-619C-42FB-B5CA-50862F667B77}" destId="{6A7EB1D2-4BBE-4293-B53A-516A2372EB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F8A897B0-1B6B-4042-AD69-2F9500B7231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8768B31-BD69-4D8D-82B6-2FF2335CC693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futuro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si andrà a dettagliare la simulazione condotta fino ad ora in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condizioni dinamiche</a:t>
          </a:r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con </a:t>
          </a:r>
          <a:r>
            <a:rPr lang="it-IT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 fluido non Newtoniano </a:t>
          </a:r>
          <a:endParaRPr lang="it-IT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422D10-7C2C-4EB2-AE23-7C61FE1A6C02}" type="parTrans" cxnId="{64C23462-EF67-4D1C-86B9-8DDB09A01E24}">
      <dgm:prSet/>
      <dgm:spPr/>
      <dgm:t>
        <a:bodyPr/>
        <a:lstStyle/>
        <a:p>
          <a:endParaRPr lang="it-IT"/>
        </a:p>
      </dgm:t>
    </dgm:pt>
    <dgm:pt modelId="{381E1467-448C-4151-B3EC-44CB550BE96C}" type="sibTrans" cxnId="{64C23462-EF67-4D1C-86B9-8DDB09A01E24}">
      <dgm:prSet/>
      <dgm:spPr/>
      <dgm:t>
        <a:bodyPr/>
        <a:lstStyle/>
        <a:p>
          <a:endParaRPr lang="it-IT"/>
        </a:p>
      </dgm:t>
    </dgm:pt>
    <dgm:pt modelId="{24DBA893-D7A0-4410-8BA9-18809E17219B}" type="pres">
      <dgm:prSet presAssocID="{F8A897B0-1B6B-4042-AD69-2F9500B72314}" presName="linear" presStyleCnt="0">
        <dgm:presLayoutVars>
          <dgm:animLvl val="lvl"/>
          <dgm:resizeHandles val="exact"/>
        </dgm:presLayoutVars>
      </dgm:prSet>
      <dgm:spPr/>
    </dgm:pt>
    <dgm:pt modelId="{BE63D43C-317B-4CAC-BC97-70E7139915BC}" type="pres">
      <dgm:prSet presAssocID="{18768B31-BD69-4D8D-82B6-2FF2335CC693}" presName="parentText" presStyleLbl="node1" presStyleIdx="0" presStyleCnt="1" custScaleY="811885" custLinFactNeighborX="-723" custLinFactNeighborY="-22284">
        <dgm:presLayoutVars>
          <dgm:chMax val="0"/>
          <dgm:bulletEnabled val="1"/>
        </dgm:presLayoutVars>
      </dgm:prSet>
      <dgm:spPr/>
    </dgm:pt>
  </dgm:ptLst>
  <dgm:cxnLst>
    <dgm:cxn modelId="{80522C3D-37DA-40EB-A7DE-665289342844}" type="presOf" srcId="{F8A897B0-1B6B-4042-AD69-2F9500B72314}" destId="{24DBA893-D7A0-4410-8BA9-18809E17219B}" srcOrd="0" destOrd="0" presId="urn:microsoft.com/office/officeart/2005/8/layout/vList2"/>
    <dgm:cxn modelId="{64C23462-EF67-4D1C-86B9-8DDB09A01E24}" srcId="{F8A897B0-1B6B-4042-AD69-2F9500B72314}" destId="{18768B31-BD69-4D8D-82B6-2FF2335CC693}" srcOrd="0" destOrd="0" parTransId="{02422D10-7C2C-4EB2-AE23-7C61FE1A6C02}" sibTransId="{381E1467-448C-4151-B3EC-44CB550BE96C}"/>
    <dgm:cxn modelId="{98DF12B2-F3D9-4346-9565-01D7012F95C5}" type="presOf" srcId="{18768B31-BD69-4D8D-82B6-2FF2335CC693}" destId="{BE63D43C-317B-4CAC-BC97-70E7139915BC}" srcOrd="0" destOrd="0" presId="urn:microsoft.com/office/officeart/2005/8/layout/vList2"/>
    <dgm:cxn modelId="{89343DDB-FCC0-483C-AD90-4B6E56B3A44F}" type="presParOf" srcId="{24DBA893-D7A0-4410-8BA9-18809E17219B}" destId="{BE63D43C-317B-4CAC-BC97-70E7139915B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086AF5-E6B6-4897-BC49-10853AE6BFF0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8AC69047-6EE8-4D85-AEB5-4BCC3B61B1D1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Aorta e le sue diramazioni</a:t>
          </a:r>
        </a:p>
      </dgm:t>
    </dgm:pt>
    <dgm:pt modelId="{248B5014-5BE0-472B-A801-D6E21F1E6FA3}" type="parTrans" cxnId="{FC13C2C3-5FC1-4216-AEE5-F4C3B8C82394}">
      <dgm:prSet/>
      <dgm:spPr/>
      <dgm:t>
        <a:bodyPr/>
        <a:lstStyle/>
        <a:p>
          <a:endParaRPr lang="it-IT"/>
        </a:p>
      </dgm:t>
    </dgm:pt>
    <dgm:pt modelId="{9C4DE3D2-739F-4256-9014-E72DA73B35C2}" type="sibTrans" cxnId="{FC13C2C3-5FC1-4216-AEE5-F4C3B8C82394}">
      <dgm:prSet/>
      <dgm:spPr/>
      <dgm:t>
        <a:bodyPr/>
        <a:lstStyle/>
        <a:p>
          <a:endParaRPr lang="it-IT"/>
        </a:p>
      </dgm:t>
    </dgm:pt>
    <dgm:pt modelId="{CEC3D646-8190-4C60-AB17-C68F35491D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Vasi sanguigni negli arti inferiori e superiori</a:t>
          </a:r>
        </a:p>
      </dgm:t>
    </dgm:pt>
    <dgm:pt modelId="{B465798A-690E-4AB0-B546-3B6343A28A88}" type="parTrans" cxnId="{E69235B9-0E32-4645-83AC-A235A9A2E188}">
      <dgm:prSet/>
      <dgm:spPr/>
      <dgm:t>
        <a:bodyPr/>
        <a:lstStyle/>
        <a:p>
          <a:endParaRPr lang="it-IT"/>
        </a:p>
      </dgm:t>
    </dgm:pt>
    <dgm:pt modelId="{95382B7C-8048-4B47-A0BE-EA4F94E3DFA6}" type="sibTrans" cxnId="{E69235B9-0E32-4645-83AC-A235A9A2E188}">
      <dgm:prSet/>
      <dgm:spPr/>
      <dgm:t>
        <a:bodyPr/>
        <a:lstStyle/>
        <a:p>
          <a:endParaRPr lang="it-IT"/>
        </a:p>
      </dgm:t>
    </dgm:pt>
    <dgm:pt modelId="{711A396F-52BE-483F-85E9-0E598876E4DC}" type="pres">
      <dgm:prSet presAssocID="{D0086AF5-E6B6-4897-BC49-10853AE6BFF0}" presName="linear" presStyleCnt="0">
        <dgm:presLayoutVars>
          <dgm:animLvl val="lvl"/>
          <dgm:resizeHandles val="exact"/>
        </dgm:presLayoutVars>
      </dgm:prSet>
      <dgm:spPr/>
    </dgm:pt>
    <dgm:pt modelId="{3BF54495-7B63-4EBF-8A68-6DF5837169D0}" type="pres">
      <dgm:prSet presAssocID="{8AC69047-6EE8-4D85-AEB5-4BCC3B61B1D1}" presName="parentText" presStyleLbl="node1" presStyleIdx="0" presStyleCnt="2" custScaleY="124946" custLinFactY="17052" custLinFactNeighborX="0" custLinFactNeighborY="100000">
        <dgm:presLayoutVars>
          <dgm:chMax val="0"/>
          <dgm:bulletEnabled val="1"/>
        </dgm:presLayoutVars>
      </dgm:prSet>
      <dgm:spPr/>
    </dgm:pt>
    <dgm:pt modelId="{EB928E0A-C6CD-430B-BE99-5074687477B4}" type="pres">
      <dgm:prSet presAssocID="{9C4DE3D2-739F-4256-9014-E72DA73B35C2}" presName="spacer" presStyleCnt="0"/>
      <dgm:spPr/>
    </dgm:pt>
    <dgm:pt modelId="{7ED6CDEB-567C-4A5F-8CB6-DE1008C9508A}" type="pres">
      <dgm:prSet presAssocID="{CEC3D646-8190-4C60-AB17-C68F35491DCA}" presName="parentText" presStyleLbl="node1" presStyleIdx="1" presStyleCnt="2" custScaleY="121936" custLinFactY="48378" custLinFactNeighborX="7908" custLinFactNeighborY="100000">
        <dgm:presLayoutVars>
          <dgm:chMax val="0"/>
          <dgm:bulletEnabled val="1"/>
        </dgm:presLayoutVars>
      </dgm:prSet>
      <dgm:spPr/>
    </dgm:pt>
  </dgm:ptLst>
  <dgm:cxnLst>
    <dgm:cxn modelId="{EA7ABA45-37F7-4F25-99B9-61C4DD7D5007}" type="presOf" srcId="{D0086AF5-E6B6-4897-BC49-10853AE6BFF0}" destId="{711A396F-52BE-483F-85E9-0E598876E4DC}" srcOrd="0" destOrd="0" presId="urn:microsoft.com/office/officeart/2005/8/layout/vList2"/>
    <dgm:cxn modelId="{14509090-BE0E-488D-B0E8-6309289E76EB}" type="presOf" srcId="{8AC69047-6EE8-4D85-AEB5-4BCC3B61B1D1}" destId="{3BF54495-7B63-4EBF-8A68-6DF5837169D0}" srcOrd="0" destOrd="0" presId="urn:microsoft.com/office/officeart/2005/8/layout/vList2"/>
    <dgm:cxn modelId="{E69235B9-0E32-4645-83AC-A235A9A2E188}" srcId="{D0086AF5-E6B6-4897-BC49-10853AE6BFF0}" destId="{CEC3D646-8190-4C60-AB17-C68F35491DCA}" srcOrd="1" destOrd="0" parTransId="{B465798A-690E-4AB0-B546-3B6343A28A88}" sibTransId="{95382B7C-8048-4B47-A0BE-EA4F94E3DFA6}"/>
    <dgm:cxn modelId="{FC13C2C3-5FC1-4216-AEE5-F4C3B8C82394}" srcId="{D0086AF5-E6B6-4897-BC49-10853AE6BFF0}" destId="{8AC69047-6EE8-4D85-AEB5-4BCC3B61B1D1}" srcOrd="0" destOrd="0" parTransId="{248B5014-5BE0-472B-A801-D6E21F1E6FA3}" sibTransId="{9C4DE3D2-739F-4256-9014-E72DA73B35C2}"/>
    <dgm:cxn modelId="{4F7AD9EA-B422-4551-A3B2-29F528AD2C28}" type="presOf" srcId="{CEC3D646-8190-4C60-AB17-C68F35491DCA}" destId="{7ED6CDEB-567C-4A5F-8CB6-DE1008C9508A}" srcOrd="0" destOrd="0" presId="urn:microsoft.com/office/officeart/2005/8/layout/vList2"/>
    <dgm:cxn modelId="{3F169D0A-EAF9-4E19-9993-1B8526D6DDA3}" type="presParOf" srcId="{711A396F-52BE-483F-85E9-0E598876E4DC}" destId="{3BF54495-7B63-4EBF-8A68-6DF5837169D0}" srcOrd="0" destOrd="0" presId="urn:microsoft.com/office/officeart/2005/8/layout/vList2"/>
    <dgm:cxn modelId="{C2C6528E-8AEB-407C-8A38-A9045A39F012}" type="presParOf" srcId="{711A396F-52BE-483F-85E9-0E598876E4DC}" destId="{EB928E0A-C6CD-430B-BE99-5074687477B4}" srcOrd="1" destOrd="0" presId="urn:microsoft.com/office/officeart/2005/8/layout/vList2"/>
    <dgm:cxn modelId="{AEE8E975-25B6-4259-995C-B7FCF1583D06}" type="presParOf" srcId="{711A396F-52BE-483F-85E9-0E598876E4DC}" destId="{7ED6CDEB-567C-4A5F-8CB6-DE1008C9508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BFF78B-41F0-4E47-976D-6117E294B03C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AD84A2CE-D047-41F5-98C0-0DF27E257C62}" type="pres">
      <dgm:prSet presAssocID="{3FBFF78B-41F0-4E47-976D-6117E294B03C}" presName="rootnode" presStyleCnt="0">
        <dgm:presLayoutVars>
          <dgm:chMax/>
          <dgm:chPref/>
          <dgm:dir/>
          <dgm:animLvl val="lvl"/>
        </dgm:presLayoutVars>
      </dgm:prSet>
      <dgm:spPr/>
    </dgm:pt>
  </dgm:ptLst>
  <dgm:cxnLst>
    <dgm:cxn modelId="{03C8147B-8185-4693-BF25-AD8E51CE9BC6}" type="presOf" srcId="{3FBFF78B-41F0-4E47-976D-6117E294B03C}" destId="{AD84A2CE-D047-41F5-98C0-0DF27E257C62}" srcOrd="0" destOrd="0" presId="urn:microsoft.com/office/officeart/2005/8/layout/StepDownProcess"/>
  </dgm:cxnLst>
  <dgm:bg>
    <a:blipFill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val="0"/>
          </a:ext>
        </a:extLst>
      </a:blip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60C304-297A-4539-95B2-68E934BEE110}" type="doc">
      <dgm:prSet loTypeId="urn:microsoft.com/office/officeart/2005/8/layout/lProcess3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it-IT"/>
        </a:p>
      </dgm:t>
    </dgm:pt>
    <dgm:pt modelId="{BF9D40E3-59F5-45AB-8609-EED0877EFD7D}">
      <dgm:prSet custT="1"/>
      <dgm:spPr>
        <a:solidFill>
          <a:schemeClr val="accent4"/>
        </a:solidFill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REQUISITI</a:t>
          </a:r>
        </a:p>
      </dgm:t>
    </dgm:pt>
    <dgm:pt modelId="{69563474-794C-43F7-8BAA-D5273C12395B}" type="parTrans" cxnId="{7434B68F-9C49-4B26-A9C8-34B9EB816E3F}">
      <dgm:prSet/>
      <dgm:spPr/>
      <dgm:t>
        <a:bodyPr/>
        <a:lstStyle/>
        <a:p>
          <a:endParaRPr lang="it-IT"/>
        </a:p>
      </dgm:t>
    </dgm:pt>
    <dgm:pt modelId="{CB86CA48-B874-4125-ACF6-4111F00E56D2}" type="sibTrans" cxnId="{7434B68F-9C49-4B26-A9C8-34B9EB816E3F}">
      <dgm:prSet/>
      <dgm:spPr/>
      <dgm:t>
        <a:bodyPr/>
        <a:lstStyle/>
        <a:p>
          <a:endParaRPr lang="it-IT"/>
        </a:p>
      </dgm:t>
    </dgm:pt>
    <dgm:pt modelId="{0FA1EC16-04C6-46CD-B9B5-65E2D694E316}" type="pres">
      <dgm:prSet presAssocID="{FB60C304-297A-4539-95B2-68E934BEE11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3C1F951-30D6-4572-BFC2-6C55640F73F6}" type="pres">
      <dgm:prSet presAssocID="{BF9D40E3-59F5-45AB-8609-EED0877EFD7D}" presName="horFlow" presStyleCnt="0"/>
      <dgm:spPr/>
    </dgm:pt>
    <dgm:pt modelId="{0AC51FB5-41E8-4BF2-97D3-A4CA4C820E55}" type="pres">
      <dgm:prSet presAssocID="{BF9D40E3-59F5-45AB-8609-EED0877EFD7D}" presName="bigChev" presStyleLbl="node1" presStyleIdx="0" presStyleCnt="1" custScaleX="213224" custScaleY="158138" custLinFactNeighborX="-8599" custLinFactNeighborY="-92591"/>
      <dgm:spPr/>
    </dgm:pt>
  </dgm:ptLst>
  <dgm:cxnLst>
    <dgm:cxn modelId="{3AB98152-B1CF-4846-9D27-022B4E37EDA4}" type="presOf" srcId="{BF9D40E3-59F5-45AB-8609-EED0877EFD7D}" destId="{0AC51FB5-41E8-4BF2-97D3-A4CA4C820E55}" srcOrd="0" destOrd="0" presId="urn:microsoft.com/office/officeart/2005/8/layout/lProcess3"/>
    <dgm:cxn modelId="{7434B68F-9C49-4B26-A9C8-34B9EB816E3F}" srcId="{FB60C304-297A-4539-95B2-68E934BEE110}" destId="{BF9D40E3-59F5-45AB-8609-EED0877EFD7D}" srcOrd="0" destOrd="0" parTransId="{69563474-794C-43F7-8BAA-D5273C12395B}" sibTransId="{CB86CA48-B874-4125-ACF6-4111F00E56D2}"/>
    <dgm:cxn modelId="{2442EECD-4744-4AC6-86C1-D03E330F5D7A}" type="presOf" srcId="{FB60C304-297A-4539-95B2-68E934BEE110}" destId="{0FA1EC16-04C6-46CD-B9B5-65E2D694E316}" srcOrd="0" destOrd="0" presId="urn:microsoft.com/office/officeart/2005/8/layout/lProcess3"/>
    <dgm:cxn modelId="{D27BA92E-E563-457C-B1D4-CB9252CE320F}" type="presParOf" srcId="{0FA1EC16-04C6-46CD-B9B5-65E2D694E316}" destId="{E3C1F951-30D6-4572-BFC2-6C55640F73F6}" srcOrd="0" destOrd="0" presId="urn:microsoft.com/office/officeart/2005/8/layout/lProcess3"/>
    <dgm:cxn modelId="{D3F8BE55-3E0C-4B68-BA7D-9305270DB3B8}" type="presParOf" srcId="{E3C1F951-30D6-4572-BFC2-6C55640F73F6}" destId="{0AC51FB5-41E8-4BF2-97D3-A4CA4C820E5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7FE5085-37A8-43EA-B808-050B79462234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D0A6B65A-A6BE-4ABD-866C-71E499F5FDA9}">
      <dgm:prSet custT="1"/>
      <dgm:spPr/>
      <dgm:t>
        <a:bodyPr/>
        <a:lstStyle/>
        <a:p>
          <a:pPr algn="l"/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medio o grosso calibro</a:t>
          </a:r>
        </a:p>
      </dgm:t>
    </dgm:pt>
    <dgm:pt modelId="{1CFEBC42-5ECF-4941-90C8-12DE1341E7F9}" type="parTrans" cxnId="{C144EA98-B7A1-4C51-8827-AE73EB1B0893}">
      <dgm:prSet/>
      <dgm:spPr/>
      <dgm:t>
        <a:bodyPr/>
        <a:lstStyle/>
        <a:p>
          <a:endParaRPr lang="it-IT"/>
        </a:p>
      </dgm:t>
    </dgm:pt>
    <dgm:pt modelId="{425CDCF3-775C-4B3A-882D-EE1A7F95EC1C}" type="sibTrans" cxnId="{C144EA98-B7A1-4C51-8827-AE73EB1B0893}">
      <dgm:prSet/>
      <dgm:spPr/>
      <dgm:t>
        <a:bodyPr/>
        <a:lstStyle/>
        <a:p>
          <a:endParaRPr lang="it-IT"/>
        </a:p>
      </dgm:t>
    </dgm:pt>
    <dgm:pt modelId="{1D3BD792-3EC0-4DB9-8212-74B07838064B}">
      <dgm:prSet custT="1"/>
      <dgm:spPr>
        <a:solidFill>
          <a:schemeClr val="accent4">
            <a:lumMod val="60000"/>
            <a:lumOff val="40000"/>
          </a:schemeClr>
        </a:solidFill>
        <a:ln w="76200">
          <a:solidFill>
            <a:schemeClr val="bg1">
              <a:lumMod val="65000"/>
            </a:schemeClr>
          </a:solidFill>
        </a:ln>
      </dgm:spPr>
      <dgm:t>
        <a:bodyPr/>
        <a:lstStyle/>
        <a:p>
          <a:pPr algn="l"/>
          <a:r>
            <a: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piccolo calibro</a:t>
          </a:r>
        </a:p>
      </dgm:t>
    </dgm:pt>
    <dgm:pt modelId="{BE8F6C3B-67AB-4319-9934-ECA5BB3F9093}" type="sibTrans" cxnId="{3669035F-44CB-4F50-AD3A-BEC52CB381E3}">
      <dgm:prSet/>
      <dgm:spPr/>
      <dgm:t>
        <a:bodyPr/>
        <a:lstStyle/>
        <a:p>
          <a:endParaRPr lang="it-IT"/>
        </a:p>
      </dgm:t>
    </dgm:pt>
    <dgm:pt modelId="{DB3C48E0-C2CD-4472-8413-CD649674FB10}" type="parTrans" cxnId="{3669035F-44CB-4F50-AD3A-BEC52CB381E3}">
      <dgm:prSet/>
      <dgm:spPr/>
      <dgm:t>
        <a:bodyPr/>
        <a:lstStyle/>
        <a:p>
          <a:endParaRPr lang="it-IT"/>
        </a:p>
      </dgm:t>
    </dgm:pt>
    <dgm:pt modelId="{AA04B549-1ABD-4844-AEDC-FDE5CB2F2560}" type="pres">
      <dgm:prSet presAssocID="{A7FE5085-37A8-43EA-B808-050B7946223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2964CB47-969E-4C6A-BD95-0AE8C257A1F8}" type="pres">
      <dgm:prSet presAssocID="{D0A6B65A-A6BE-4ABD-866C-71E499F5FDA9}" presName="horFlow" presStyleCnt="0"/>
      <dgm:spPr/>
    </dgm:pt>
    <dgm:pt modelId="{A46D193F-D013-448B-91D9-462CC0E02D09}" type="pres">
      <dgm:prSet presAssocID="{D0A6B65A-A6BE-4ABD-866C-71E499F5FDA9}" presName="bigChev" presStyleLbl="node1" presStyleIdx="0" presStyleCnt="2" custScaleX="149673" custScaleY="151491"/>
      <dgm:spPr/>
    </dgm:pt>
    <dgm:pt modelId="{48527ED8-6CCC-4BB9-8A56-9C9AFF49052A}" type="pres">
      <dgm:prSet presAssocID="{D0A6B65A-A6BE-4ABD-866C-71E499F5FDA9}" presName="vSp" presStyleCnt="0"/>
      <dgm:spPr/>
    </dgm:pt>
    <dgm:pt modelId="{A59F7A54-B4A0-4958-9CD2-06BA24858C65}" type="pres">
      <dgm:prSet presAssocID="{1D3BD792-3EC0-4DB9-8212-74B07838064B}" presName="horFlow" presStyleCnt="0"/>
      <dgm:spPr/>
    </dgm:pt>
    <dgm:pt modelId="{58E287B2-633F-49D8-B8E3-E56835047E2C}" type="pres">
      <dgm:prSet presAssocID="{1D3BD792-3EC0-4DB9-8212-74B07838064B}" presName="bigChev" presStyleLbl="node1" presStyleIdx="1" presStyleCnt="2" custScaleX="146011" custScaleY="143470" custLinFactNeighborX="2880" custLinFactNeighborY="-5508"/>
      <dgm:spPr/>
    </dgm:pt>
  </dgm:ptLst>
  <dgm:cxnLst>
    <dgm:cxn modelId="{3669035F-44CB-4F50-AD3A-BEC52CB381E3}" srcId="{A7FE5085-37A8-43EA-B808-050B79462234}" destId="{1D3BD792-3EC0-4DB9-8212-74B07838064B}" srcOrd="1" destOrd="0" parTransId="{DB3C48E0-C2CD-4472-8413-CD649674FB10}" sibTransId="{BE8F6C3B-67AB-4319-9934-ECA5BB3F9093}"/>
    <dgm:cxn modelId="{F41ECA58-56ED-4A13-97AA-9604CA038738}" type="presOf" srcId="{D0A6B65A-A6BE-4ABD-866C-71E499F5FDA9}" destId="{A46D193F-D013-448B-91D9-462CC0E02D09}" srcOrd="0" destOrd="0" presId="urn:microsoft.com/office/officeart/2005/8/layout/lProcess3"/>
    <dgm:cxn modelId="{C144EA98-B7A1-4C51-8827-AE73EB1B0893}" srcId="{A7FE5085-37A8-43EA-B808-050B79462234}" destId="{D0A6B65A-A6BE-4ABD-866C-71E499F5FDA9}" srcOrd="0" destOrd="0" parTransId="{1CFEBC42-5ECF-4941-90C8-12DE1341E7F9}" sibTransId="{425CDCF3-775C-4B3A-882D-EE1A7F95EC1C}"/>
    <dgm:cxn modelId="{83E255B7-9CFD-42F9-ADF2-D36B0DAB86F9}" type="presOf" srcId="{1D3BD792-3EC0-4DB9-8212-74B07838064B}" destId="{58E287B2-633F-49D8-B8E3-E56835047E2C}" srcOrd="0" destOrd="0" presId="urn:microsoft.com/office/officeart/2005/8/layout/lProcess3"/>
    <dgm:cxn modelId="{960A69BC-C3B8-4B9E-95E4-0E2C4CF12FEF}" type="presOf" srcId="{A7FE5085-37A8-43EA-B808-050B79462234}" destId="{AA04B549-1ABD-4844-AEDC-FDE5CB2F2560}" srcOrd="0" destOrd="0" presId="urn:microsoft.com/office/officeart/2005/8/layout/lProcess3"/>
    <dgm:cxn modelId="{AFA933DE-3DB8-47C9-9841-541ACC162D12}" type="presParOf" srcId="{AA04B549-1ABD-4844-AEDC-FDE5CB2F2560}" destId="{2964CB47-969E-4C6A-BD95-0AE8C257A1F8}" srcOrd="0" destOrd="0" presId="urn:microsoft.com/office/officeart/2005/8/layout/lProcess3"/>
    <dgm:cxn modelId="{6D14AE5B-F6AB-4B60-A657-D30317FA109D}" type="presParOf" srcId="{2964CB47-969E-4C6A-BD95-0AE8C257A1F8}" destId="{A46D193F-D013-448B-91D9-462CC0E02D09}" srcOrd="0" destOrd="0" presId="urn:microsoft.com/office/officeart/2005/8/layout/lProcess3"/>
    <dgm:cxn modelId="{BAD15556-47F6-4190-BFA9-279A11B4D8F3}" type="presParOf" srcId="{AA04B549-1ABD-4844-AEDC-FDE5CB2F2560}" destId="{48527ED8-6CCC-4BB9-8A56-9C9AFF49052A}" srcOrd="1" destOrd="0" presId="urn:microsoft.com/office/officeart/2005/8/layout/lProcess3"/>
    <dgm:cxn modelId="{C0E36966-236C-44D2-9120-4FF9AD647756}" type="presParOf" srcId="{AA04B549-1ABD-4844-AEDC-FDE5CB2F2560}" destId="{A59F7A54-B4A0-4958-9CD2-06BA24858C65}" srcOrd="2" destOrd="0" presId="urn:microsoft.com/office/officeart/2005/8/layout/lProcess3"/>
    <dgm:cxn modelId="{3DAB4842-023A-405D-8F18-5A7B6B1749F2}" type="presParOf" srcId="{A59F7A54-B4A0-4958-9CD2-06BA24858C65}" destId="{58E287B2-633F-49D8-B8E3-E56835047E2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E02C4-B880-44FD-BC9E-BC19E2478D94}">
      <dsp:nvSpPr>
        <dsp:cNvPr id="0" name=""/>
        <dsp:cNvSpPr/>
      </dsp:nvSpPr>
      <dsp:spPr>
        <a:xfrm>
          <a:off x="0" y="0"/>
          <a:ext cx="5552660" cy="209091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L’aterosclerosi è una condizione patologica caratterizzata da alterazioni dei vasi che perdono la propria elasticità a causa dell’accumulo di calcio, colesterolo, cellule infiammatorie e materiale fibrotico </a:t>
          </a:r>
          <a:endParaRPr lang="it-IT" sz="240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070" y="102070"/>
        <a:ext cx="5348520" cy="188677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6490-1E21-45AC-82D4-526E3A49F378}">
      <dsp:nvSpPr>
        <dsp:cNvPr id="0" name=""/>
        <dsp:cNvSpPr/>
      </dsp:nvSpPr>
      <dsp:spPr>
        <a:xfrm>
          <a:off x="0" y="489"/>
          <a:ext cx="2941983" cy="8994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Diametro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interno &gt; 7 mm</a:t>
          </a:r>
        </a:p>
      </dsp:txBody>
      <dsp:txXfrm>
        <a:off x="43908" y="44397"/>
        <a:ext cx="2854167" cy="811634"/>
      </dsp:txXfrm>
    </dsp:sp>
    <dsp:sp modelId="{6F4080C2-3588-4C81-9993-8F4687F00A0F}">
      <dsp:nvSpPr>
        <dsp:cNvPr id="0" name=""/>
        <dsp:cNvSpPr/>
      </dsp:nvSpPr>
      <dsp:spPr>
        <a:xfrm>
          <a:off x="0" y="910242"/>
          <a:ext cx="2941983" cy="803641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76200"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Diametro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interno &lt; 6 mm</a:t>
          </a:r>
        </a:p>
      </dsp:txBody>
      <dsp:txXfrm>
        <a:off x="39231" y="949473"/>
        <a:ext cx="2863521" cy="72517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54495-7B63-4EBF-8A68-6DF5837169D0}">
      <dsp:nvSpPr>
        <dsp:cNvPr id="0" name=""/>
        <dsp:cNvSpPr/>
      </dsp:nvSpPr>
      <dsp:spPr>
        <a:xfrm>
          <a:off x="0" y="322915"/>
          <a:ext cx="3246784" cy="6898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Aorta e le sue diramazioni</a:t>
          </a:r>
        </a:p>
      </dsp:txBody>
      <dsp:txXfrm>
        <a:off x="33676" y="356591"/>
        <a:ext cx="3179432" cy="622501"/>
      </dsp:txXfrm>
    </dsp:sp>
    <dsp:sp modelId="{7ED6CDEB-567C-4A5F-8CB6-DE1008C9508A}">
      <dsp:nvSpPr>
        <dsp:cNvPr id="0" name=""/>
        <dsp:cNvSpPr/>
      </dsp:nvSpPr>
      <dsp:spPr>
        <a:xfrm>
          <a:off x="0" y="1086857"/>
          <a:ext cx="3246784" cy="642563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76200"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Vasi sanguigni negli arti inferiori e superiori</a:t>
          </a:r>
        </a:p>
      </dsp:txBody>
      <dsp:txXfrm>
        <a:off x="31367" y="1118224"/>
        <a:ext cx="3184050" cy="57982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C4725-C58F-4FA5-B415-E2776C4A4CFE}">
      <dsp:nvSpPr>
        <dsp:cNvPr id="0" name=""/>
        <dsp:cNvSpPr/>
      </dsp:nvSpPr>
      <dsp:spPr>
        <a:xfrm rot="5400000">
          <a:off x="1857251" y="1359224"/>
          <a:ext cx="1059510" cy="120621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43A100-E4C4-48F7-94EC-3084986FDCE7}">
      <dsp:nvSpPr>
        <dsp:cNvPr id="0" name=""/>
        <dsp:cNvSpPr/>
      </dsp:nvSpPr>
      <dsp:spPr>
        <a:xfrm>
          <a:off x="973131" y="10519"/>
          <a:ext cx="2418818" cy="1248456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DIFFICOLTÀ NELLA PROGETTAZIONE</a:t>
          </a:r>
        </a:p>
      </dsp:txBody>
      <dsp:txXfrm>
        <a:off x="1034087" y="71475"/>
        <a:ext cx="2296906" cy="1126544"/>
      </dsp:txXfrm>
    </dsp:sp>
    <dsp:sp modelId="{09C3C488-9816-4672-AEFD-47582AD37AE7}">
      <dsp:nvSpPr>
        <dsp:cNvPr id="0" name=""/>
        <dsp:cNvSpPr/>
      </dsp:nvSpPr>
      <dsp:spPr>
        <a:xfrm>
          <a:off x="3074336" y="129588"/>
          <a:ext cx="1297215" cy="1009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84D592-5ED2-43D6-9876-D16304D1B69E}">
      <dsp:nvSpPr>
        <dsp:cNvPr id="0" name=""/>
        <dsp:cNvSpPr/>
      </dsp:nvSpPr>
      <dsp:spPr>
        <a:xfrm>
          <a:off x="3319986" y="1206104"/>
          <a:ext cx="2856155" cy="2320282"/>
        </a:xfrm>
        <a:prstGeom prst="roundRect">
          <a:avLst>
            <a:gd name="adj" fmla="val 1667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pressione del fluido al loro interno è inferiore e il sangue si trova maggiormente a contatto con le pareti, alzando così le probabilità di un rischio </a:t>
          </a:r>
          <a:r>
            <a:rPr lang="it-IT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trombogenico</a:t>
          </a:r>
          <a:endParaRPr lang="it-IT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3273" y="1319391"/>
        <a:ext cx="2629581" cy="209370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BF21B-2353-41BC-BD9A-08015E5B8947}">
      <dsp:nvSpPr>
        <dsp:cNvPr id="0" name=""/>
        <dsp:cNvSpPr/>
      </dsp:nvSpPr>
      <dsp:spPr>
        <a:xfrm rot="4396374">
          <a:off x="966269" y="881276"/>
          <a:ext cx="3823114" cy="2666145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386631-B5FA-4341-9BCD-8E3963ECCA84}">
      <dsp:nvSpPr>
        <dsp:cNvPr id="0" name=""/>
        <dsp:cNvSpPr/>
      </dsp:nvSpPr>
      <dsp:spPr>
        <a:xfrm>
          <a:off x="2269323" y="1144375"/>
          <a:ext cx="96545" cy="96545"/>
        </a:xfrm>
        <a:prstGeom prst="ellipse">
          <a:avLst/>
        </a:prstGeom>
        <a:gradFill rotWithShape="0">
          <a:gsLst>
            <a:gs pos="0">
              <a:schemeClr val="accent2">
                <a:tint val="5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5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5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A7CA75B5-67CE-447A-BABA-329B574AC8F3}">
      <dsp:nvSpPr>
        <dsp:cNvPr id="0" name=""/>
        <dsp:cNvSpPr/>
      </dsp:nvSpPr>
      <dsp:spPr>
        <a:xfrm>
          <a:off x="2732122" y="1468113"/>
          <a:ext cx="96545" cy="96545"/>
        </a:xfrm>
        <a:prstGeom prst="ellipse">
          <a:avLst/>
        </a:prstGeom>
        <a:gradFill rotWithShape="0">
          <a:gsLst>
            <a:gs pos="0">
              <a:schemeClr val="accent2">
                <a:tint val="5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5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5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9B36B47E-42B9-4A83-9B06-F43969775D06}">
      <dsp:nvSpPr>
        <dsp:cNvPr id="0" name=""/>
        <dsp:cNvSpPr/>
      </dsp:nvSpPr>
      <dsp:spPr>
        <a:xfrm>
          <a:off x="3121847" y="1845438"/>
          <a:ext cx="96545" cy="96545"/>
        </a:xfrm>
        <a:prstGeom prst="ellipse">
          <a:avLst/>
        </a:prstGeom>
        <a:gradFill rotWithShape="0">
          <a:gsLst>
            <a:gs pos="0">
              <a:schemeClr val="accent2">
                <a:tint val="5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5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5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4939C148-627F-4E4B-A843-08D6C7E45D72}">
      <dsp:nvSpPr>
        <dsp:cNvPr id="0" name=""/>
        <dsp:cNvSpPr/>
      </dsp:nvSpPr>
      <dsp:spPr>
        <a:xfrm>
          <a:off x="709978" y="0"/>
          <a:ext cx="1802480" cy="708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Bioriassorbibili</a:t>
          </a:r>
          <a:endParaRPr lang="it-IT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9978" y="0"/>
        <a:ext cx="1802480" cy="708591"/>
      </dsp:txXfrm>
    </dsp:sp>
    <dsp:sp modelId="{CF0EA5D9-D8F7-4A2A-8DFF-DB4FEF56916F}">
      <dsp:nvSpPr>
        <dsp:cNvPr id="0" name=""/>
        <dsp:cNvSpPr/>
      </dsp:nvSpPr>
      <dsp:spPr>
        <a:xfrm>
          <a:off x="2853468" y="838352"/>
          <a:ext cx="2728077" cy="708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Biocompatibili</a:t>
          </a:r>
        </a:p>
      </dsp:txBody>
      <dsp:txXfrm>
        <a:off x="2853468" y="838352"/>
        <a:ext cx="2728077" cy="708591"/>
      </dsp:txXfrm>
    </dsp:sp>
    <dsp:sp modelId="{3C6FEA57-ABD9-4D7E-8D81-392B46E7DA00}">
      <dsp:nvSpPr>
        <dsp:cNvPr id="0" name=""/>
        <dsp:cNvSpPr/>
      </dsp:nvSpPr>
      <dsp:spPr>
        <a:xfrm>
          <a:off x="709978" y="1162090"/>
          <a:ext cx="1607617" cy="708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Biodegradabili</a:t>
          </a:r>
        </a:p>
      </dsp:txBody>
      <dsp:txXfrm>
        <a:off x="709978" y="1162090"/>
        <a:ext cx="1607617" cy="708591"/>
      </dsp:txXfrm>
    </dsp:sp>
    <dsp:sp modelId="{39EF729F-295F-46D5-BF92-FB719F1E337E}">
      <dsp:nvSpPr>
        <dsp:cNvPr id="0" name=""/>
        <dsp:cNvSpPr/>
      </dsp:nvSpPr>
      <dsp:spPr>
        <a:xfrm>
          <a:off x="3458960" y="2262621"/>
          <a:ext cx="96545" cy="96545"/>
        </a:xfrm>
        <a:prstGeom prst="ellipse">
          <a:avLst/>
        </a:prstGeom>
        <a:gradFill rotWithShape="0">
          <a:gsLst>
            <a:gs pos="0">
              <a:schemeClr val="accent2">
                <a:tint val="5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5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5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C7E7FCB2-AB0C-47BA-AE9F-FEA470F53E3E}">
      <dsp:nvSpPr>
        <dsp:cNvPr id="0" name=""/>
        <dsp:cNvSpPr/>
      </dsp:nvSpPr>
      <dsp:spPr>
        <a:xfrm>
          <a:off x="3512381" y="1606752"/>
          <a:ext cx="3219380" cy="708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 piccolo calibro (</a:t>
          </a: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φ</a:t>
          </a:r>
          <a:r>
            <a:rPr lang="it-IT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 = 2mm)</a:t>
          </a:r>
        </a:p>
      </dsp:txBody>
      <dsp:txXfrm>
        <a:off x="3512381" y="1606752"/>
        <a:ext cx="3219380" cy="708591"/>
      </dsp:txXfrm>
    </dsp:sp>
    <dsp:sp modelId="{4EEFE29B-CEA8-4544-B860-2CA0304F3BD4}">
      <dsp:nvSpPr>
        <dsp:cNvPr id="0" name=""/>
        <dsp:cNvSpPr/>
      </dsp:nvSpPr>
      <dsp:spPr>
        <a:xfrm>
          <a:off x="764564" y="2243578"/>
          <a:ext cx="2435783" cy="708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Ingegnerizzate </a:t>
          </a:r>
        </a:p>
      </dsp:txBody>
      <dsp:txXfrm>
        <a:off x="764564" y="2243578"/>
        <a:ext cx="2435783" cy="708591"/>
      </dsp:txXfrm>
    </dsp:sp>
    <dsp:sp modelId="{B7A527AE-E929-485D-A0DF-788C8EFC58EA}">
      <dsp:nvSpPr>
        <dsp:cNvPr id="0" name=""/>
        <dsp:cNvSpPr/>
      </dsp:nvSpPr>
      <dsp:spPr>
        <a:xfrm>
          <a:off x="3730793" y="2688219"/>
          <a:ext cx="96545" cy="96545"/>
        </a:xfrm>
        <a:prstGeom prst="ellipse">
          <a:avLst/>
        </a:prstGeom>
        <a:gradFill rotWithShape="0">
          <a:gsLst>
            <a:gs pos="0">
              <a:schemeClr val="accent2">
                <a:tint val="5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5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5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66115570-6438-485E-A60F-7240DFE6367E}">
      <dsp:nvSpPr>
        <dsp:cNvPr id="0" name=""/>
        <dsp:cNvSpPr/>
      </dsp:nvSpPr>
      <dsp:spPr>
        <a:xfrm>
          <a:off x="4225180" y="2236113"/>
          <a:ext cx="2726079" cy="708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Tramite processi di simulazione in bioreattore</a:t>
          </a:r>
        </a:p>
      </dsp:txBody>
      <dsp:txXfrm>
        <a:off x="4225180" y="2236113"/>
        <a:ext cx="2726079" cy="708591"/>
      </dsp:txXfrm>
    </dsp:sp>
    <dsp:sp modelId="{6F699569-0727-49CF-B483-18181760238A}">
      <dsp:nvSpPr>
        <dsp:cNvPr id="0" name=""/>
        <dsp:cNvSpPr/>
      </dsp:nvSpPr>
      <dsp:spPr>
        <a:xfrm>
          <a:off x="3180716" y="3850522"/>
          <a:ext cx="2435783" cy="447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Modellazione matematica</a:t>
          </a:r>
        </a:p>
      </dsp:txBody>
      <dsp:txXfrm>
        <a:off x="3180716" y="3850522"/>
        <a:ext cx="2435783" cy="44775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627A6-3F94-4E3E-B1B3-00A7F7CA45BC}">
      <dsp:nvSpPr>
        <dsp:cNvPr id="0" name=""/>
        <dsp:cNvSpPr/>
      </dsp:nvSpPr>
      <dsp:spPr>
        <a:xfrm>
          <a:off x="0" y="1435"/>
          <a:ext cx="4470137" cy="1468242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L’obiettivo principale di questa tesi è quello di realizzare </a:t>
          </a:r>
          <a:r>
            <a:rPr lang="it-IT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bioprotesi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vascolari di piccolo calibro</a:t>
          </a:r>
        </a:p>
      </dsp:txBody>
      <dsp:txXfrm>
        <a:off x="71674" y="73109"/>
        <a:ext cx="4326789" cy="132489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CB6B4-599B-4880-B130-B25951478D0F}">
      <dsp:nvSpPr>
        <dsp:cNvPr id="0" name=""/>
        <dsp:cNvSpPr/>
      </dsp:nvSpPr>
      <dsp:spPr>
        <a:xfrm>
          <a:off x="0" y="221"/>
          <a:ext cx="5059585" cy="156921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 studiare il comportamento della </a:t>
          </a:r>
          <a:r>
            <a:rPr lang="it-IT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bioprotesi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 avvicinarsi a condizioni simili a quelle fisiologiche e patologiche </a:t>
          </a:r>
        </a:p>
      </dsp:txBody>
      <dsp:txXfrm>
        <a:off x="76603" y="76824"/>
        <a:ext cx="4906379" cy="141601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51EE6-9A66-473B-A579-581C5270055A}">
      <dsp:nvSpPr>
        <dsp:cNvPr id="0" name=""/>
        <dsp:cNvSpPr/>
      </dsp:nvSpPr>
      <dsp:spPr>
        <a:xfrm>
          <a:off x="0" y="1692"/>
          <a:ext cx="2731970" cy="1909933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 modulare il processo infiammatorio dovuto all’impianto</a:t>
          </a:r>
        </a:p>
      </dsp:txBody>
      <dsp:txXfrm>
        <a:off x="93235" y="94927"/>
        <a:ext cx="2545500" cy="172346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6CA75-9FEB-49B3-9442-27B8A6F14D08}">
      <dsp:nvSpPr>
        <dsp:cNvPr id="0" name=""/>
        <dsp:cNvSpPr/>
      </dsp:nvSpPr>
      <dsp:spPr>
        <a:xfrm>
          <a:off x="934343" y="0"/>
          <a:ext cx="5294612" cy="212780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1FEA1-2A8A-4782-B1DC-0321350C91C6}">
      <dsp:nvSpPr>
        <dsp:cNvPr id="0" name=""/>
        <dsp:cNvSpPr/>
      </dsp:nvSpPr>
      <dsp:spPr>
        <a:xfrm>
          <a:off x="0" y="1212"/>
          <a:ext cx="2025747" cy="124038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 </a:t>
          </a:r>
          <a:r>
            <a:rPr lang="it-IT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bioprotesi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sono state realizzate </a:t>
          </a:r>
        </a:p>
      </dsp:txBody>
      <dsp:txXfrm>
        <a:off x="60550" y="61762"/>
        <a:ext cx="1904647" cy="111928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69406-C968-4773-948A-1EEC65F3A509}">
      <dsp:nvSpPr>
        <dsp:cNvPr id="0" name=""/>
        <dsp:cNvSpPr/>
      </dsp:nvSpPr>
      <dsp:spPr>
        <a:xfrm>
          <a:off x="0" y="82840"/>
          <a:ext cx="2577774" cy="111675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mediante la tecnica dell’</a:t>
          </a:r>
          <a:r>
            <a:rPr lang="it-IT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elettrofilatura</a:t>
          </a:r>
          <a:endParaRPr lang="it-IT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15" y="137355"/>
        <a:ext cx="2468744" cy="10077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FE38D-0B67-41F0-A1B9-77CEBE7B0C49}">
      <dsp:nvSpPr>
        <dsp:cNvPr id="0" name=""/>
        <dsp:cNvSpPr/>
      </dsp:nvSpPr>
      <dsp:spPr>
        <a:xfrm>
          <a:off x="0" y="309948"/>
          <a:ext cx="2242881" cy="13457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Attuali strategie</a:t>
          </a:r>
        </a:p>
      </dsp:txBody>
      <dsp:txXfrm>
        <a:off x="39415" y="349363"/>
        <a:ext cx="2164051" cy="1266899"/>
      </dsp:txXfrm>
    </dsp:sp>
    <dsp:sp modelId="{6C564725-F492-4059-ABF0-04F106884A60}">
      <dsp:nvSpPr>
        <dsp:cNvPr id="0" name=""/>
        <dsp:cNvSpPr/>
      </dsp:nvSpPr>
      <dsp:spPr>
        <a:xfrm rot="33903">
          <a:off x="2467421" y="720317"/>
          <a:ext cx="476071" cy="5562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/>
        </a:p>
      </dsp:txBody>
      <dsp:txXfrm>
        <a:off x="2467424" y="830860"/>
        <a:ext cx="333250" cy="333740"/>
      </dsp:txXfrm>
    </dsp:sp>
    <dsp:sp modelId="{A63E64FD-673C-4E9E-B66F-3614F58659CE}">
      <dsp:nvSpPr>
        <dsp:cNvPr id="0" name=""/>
        <dsp:cNvSpPr/>
      </dsp:nvSpPr>
      <dsp:spPr>
        <a:xfrm>
          <a:off x="3141086" y="340926"/>
          <a:ext cx="2242881" cy="134572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Sostituzione del vaso occluso tramite protesi</a:t>
          </a:r>
        </a:p>
      </dsp:txBody>
      <dsp:txXfrm>
        <a:off x="3180501" y="380341"/>
        <a:ext cx="2164051" cy="126689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EAAA7-7514-4F2C-ABD0-C065EF385835}">
      <dsp:nvSpPr>
        <dsp:cNvPr id="0" name=""/>
        <dsp:cNvSpPr/>
      </dsp:nvSpPr>
      <dsp:spPr>
        <a:xfrm>
          <a:off x="0" y="131118"/>
          <a:ext cx="2911420" cy="163507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 ridurre la porosità e la permeabilità del costrutto prevenendo una possibile perdita di sangue</a:t>
          </a:r>
        </a:p>
      </dsp:txBody>
      <dsp:txXfrm>
        <a:off x="79818" y="210936"/>
        <a:ext cx="2751784" cy="147543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75BB4-1A54-4CE6-BE7C-A7F460C2015B}">
      <dsp:nvSpPr>
        <dsp:cNvPr id="0" name=""/>
        <dsp:cNvSpPr/>
      </dsp:nvSpPr>
      <dsp:spPr>
        <a:xfrm>
          <a:off x="0" y="605"/>
          <a:ext cx="3464041" cy="981738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Sterilizzazione con raggi UV (t= 1h)</a:t>
          </a:r>
        </a:p>
      </dsp:txBody>
      <dsp:txXfrm>
        <a:off x="47924" y="48529"/>
        <a:ext cx="3368193" cy="88589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5CD9F-2B63-4AA2-A63B-EA3A1C46C564}">
      <dsp:nvSpPr>
        <dsp:cNvPr id="0" name=""/>
        <dsp:cNvSpPr/>
      </dsp:nvSpPr>
      <dsp:spPr>
        <a:xfrm>
          <a:off x="0" y="599"/>
          <a:ext cx="1480819" cy="3916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T= 37°C</a:t>
          </a:r>
        </a:p>
      </dsp:txBody>
      <dsp:txXfrm>
        <a:off x="19120" y="19719"/>
        <a:ext cx="1442579" cy="353435"/>
      </dsp:txXfrm>
    </dsp:sp>
    <dsp:sp modelId="{3BB83DBB-1A6A-4D7D-9DD6-F681C19A5F8B}">
      <dsp:nvSpPr>
        <dsp:cNvPr id="0" name=""/>
        <dsp:cNvSpPr/>
      </dsp:nvSpPr>
      <dsp:spPr>
        <a:xfrm>
          <a:off x="0" y="404326"/>
          <a:ext cx="1480819" cy="391675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t= 1h</a:t>
          </a:r>
        </a:p>
      </dsp:txBody>
      <dsp:txXfrm>
        <a:off x="19120" y="423446"/>
        <a:ext cx="1442579" cy="353435"/>
      </dsp:txXfrm>
    </dsp:sp>
    <dsp:sp modelId="{E8C32A84-FECA-4B8E-AD30-187377334588}">
      <dsp:nvSpPr>
        <dsp:cNvPr id="0" name=""/>
        <dsp:cNvSpPr/>
      </dsp:nvSpPr>
      <dsp:spPr>
        <a:xfrm>
          <a:off x="0" y="808653"/>
          <a:ext cx="1480819" cy="391675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V= 135rpm</a:t>
          </a:r>
        </a:p>
      </dsp:txBody>
      <dsp:txXfrm>
        <a:off x="19120" y="827773"/>
        <a:ext cx="1442579" cy="35343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C39EE-289D-407E-99AC-087AAA11CC5A}">
      <dsp:nvSpPr>
        <dsp:cNvPr id="0" name=""/>
        <dsp:cNvSpPr/>
      </dsp:nvSpPr>
      <dsp:spPr>
        <a:xfrm>
          <a:off x="223503" y="0"/>
          <a:ext cx="3252135" cy="197220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1FEE58-5E1B-48CA-ABAC-A422FC36BE7D}">
      <dsp:nvSpPr>
        <dsp:cNvPr id="0" name=""/>
        <dsp:cNvSpPr/>
      </dsp:nvSpPr>
      <dsp:spPr>
        <a:xfrm>
          <a:off x="0" y="591661"/>
          <a:ext cx="3826042" cy="788881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Campionamento giornaliero per determinare rilascio di gelatina e quercetina</a:t>
          </a:r>
        </a:p>
      </dsp:txBody>
      <dsp:txXfrm>
        <a:off x="38510" y="630171"/>
        <a:ext cx="3749022" cy="71186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EBD8E-32E9-478B-8CD3-EE463C27E8D8}">
      <dsp:nvSpPr>
        <dsp:cNvPr id="0" name=""/>
        <dsp:cNvSpPr/>
      </dsp:nvSpPr>
      <dsp:spPr>
        <a:xfrm>
          <a:off x="0" y="12546"/>
          <a:ext cx="1669076" cy="48262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 mmHg</a:t>
          </a:r>
        </a:p>
      </dsp:txBody>
      <dsp:txXfrm>
        <a:off x="23560" y="36106"/>
        <a:ext cx="1621956" cy="435505"/>
      </dsp:txXfrm>
    </dsp:sp>
    <dsp:sp modelId="{493A95A0-B24A-4504-B0B4-C4A881A77D98}">
      <dsp:nvSpPr>
        <dsp:cNvPr id="0" name=""/>
        <dsp:cNvSpPr/>
      </dsp:nvSpPr>
      <dsp:spPr>
        <a:xfrm>
          <a:off x="0" y="552771"/>
          <a:ext cx="1669076" cy="482625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 mmHg</a:t>
          </a:r>
        </a:p>
      </dsp:txBody>
      <dsp:txXfrm>
        <a:off x="23560" y="576331"/>
        <a:ext cx="1621956" cy="435505"/>
      </dsp:txXfrm>
    </dsp:sp>
    <dsp:sp modelId="{C53E79A3-D252-4EC4-8E36-6490F5DDD292}">
      <dsp:nvSpPr>
        <dsp:cNvPr id="0" name=""/>
        <dsp:cNvSpPr/>
      </dsp:nvSpPr>
      <dsp:spPr>
        <a:xfrm>
          <a:off x="0" y="1092997"/>
          <a:ext cx="1669076" cy="482625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</a:rPr>
            <a:t>100 </a:t>
          </a: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mmHg</a:t>
          </a:r>
        </a:p>
      </dsp:txBody>
      <dsp:txXfrm>
        <a:off x="23560" y="1116557"/>
        <a:ext cx="1621956" cy="43550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2F380-C377-448D-AF51-2BE69D3BABEF}">
      <dsp:nvSpPr>
        <dsp:cNvPr id="0" name=""/>
        <dsp:cNvSpPr/>
      </dsp:nvSpPr>
      <dsp:spPr>
        <a:xfrm>
          <a:off x="0" y="0"/>
          <a:ext cx="2859505" cy="724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Fluido</a:t>
          </a:r>
          <a:r>
            <a:rPr lang="it-IT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Newtoniano</a:t>
          </a:r>
          <a:r>
            <a:rPr lang="it-IT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PBS</a:t>
          </a:r>
          <a:endParaRPr lang="it-IT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Phosphate</a:t>
          </a:r>
          <a:r>
            <a:rPr lang="it-IT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Buffered</a:t>
          </a:r>
          <a:r>
            <a:rPr lang="it-IT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Saline</a:t>
          </a:r>
          <a:endParaRPr lang="it-IT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80" y="35380"/>
        <a:ext cx="2788745" cy="654000"/>
      </dsp:txXfrm>
    </dsp:sp>
    <dsp:sp modelId="{88767D66-E917-43E5-AF02-AC668561D952}">
      <dsp:nvSpPr>
        <dsp:cNvPr id="0" name=""/>
        <dsp:cNvSpPr/>
      </dsp:nvSpPr>
      <dsp:spPr>
        <a:xfrm>
          <a:off x="0" y="737263"/>
          <a:ext cx="2859505" cy="72476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Portata</a:t>
          </a:r>
          <a:r>
            <a:rPr lang="it-IT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costante</a:t>
          </a:r>
          <a:r>
            <a:rPr lang="it-IT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35380" y="772643"/>
        <a:ext cx="2788745" cy="654000"/>
      </dsp:txXfrm>
    </dsp:sp>
    <dsp:sp modelId="{F10D19FD-3545-476E-A1F4-D1A4A835B279}">
      <dsp:nvSpPr>
        <dsp:cNvPr id="0" name=""/>
        <dsp:cNvSpPr/>
      </dsp:nvSpPr>
      <dsp:spPr>
        <a:xfrm>
          <a:off x="0" y="1474413"/>
          <a:ext cx="2859505" cy="7247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</a:rPr>
            <a:t>T</a:t>
          </a: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= 37°C</a:t>
          </a:r>
        </a:p>
      </dsp:txBody>
      <dsp:txXfrm>
        <a:off x="35380" y="1509793"/>
        <a:ext cx="2788745" cy="65400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831AB-E6DF-478E-9527-E34B94DB2638}">
      <dsp:nvSpPr>
        <dsp:cNvPr id="0" name=""/>
        <dsp:cNvSpPr/>
      </dsp:nvSpPr>
      <dsp:spPr>
        <a:xfrm>
          <a:off x="0" y="44944"/>
          <a:ext cx="2667000" cy="1387438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Permette l’allungamento verticale dello scaffold fino a rottura in direzione uniassiale</a:t>
          </a:r>
        </a:p>
      </dsp:txBody>
      <dsp:txXfrm>
        <a:off x="67729" y="112673"/>
        <a:ext cx="2531542" cy="125198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D0231-800B-4ADE-87ED-F430A3F62F73}">
      <dsp:nvSpPr>
        <dsp:cNvPr id="0" name=""/>
        <dsp:cNvSpPr/>
      </dsp:nvSpPr>
      <dsp:spPr>
        <a:xfrm>
          <a:off x="0" y="0"/>
          <a:ext cx="1564096" cy="317545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F= 0,1 N</a:t>
          </a:r>
        </a:p>
      </dsp:txBody>
      <dsp:txXfrm>
        <a:off x="15501" y="15501"/>
        <a:ext cx="1533094" cy="286543"/>
      </dsp:txXfrm>
    </dsp:sp>
    <dsp:sp modelId="{486FAA9D-C60A-49DD-B5AC-BD8BE6CB0560}">
      <dsp:nvSpPr>
        <dsp:cNvPr id="0" name=""/>
        <dsp:cNvSpPr/>
      </dsp:nvSpPr>
      <dsp:spPr>
        <a:xfrm>
          <a:off x="0" y="328593"/>
          <a:ext cx="1564096" cy="317545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v= 20 mm/</a:t>
          </a:r>
          <a:r>
            <a:rPr lang="it-IT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</a:t>
          </a:r>
          <a:endParaRPr lang="it-IT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01" y="344094"/>
        <a:ext cx="1533094" cy="28654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1AD68-9461-438D-B851-91003259FA01}">
      <dsp:nvSpPr>
        <dsp:cNvPr id="0" name=""/>
        <dsp:cNvSpPr/>
      </dsp:nvSpPr>
      <dsp:spPr>
        <a:xfrm>
          <a:off x="86764" y="0"/>
          <a:ext cx="2765396" cy="59242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Analisi dei campioni al SEM</a:t>
          </a:r>
        </a:p>
      </dsp:txBody>
      <dsp:txXfrm>
        <a:off x="115684" y="28920"/>
        <a:ext cx="2707556" cy="534585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CA1C4-7CE4-42E2-AC70-AE92068ACFF3}">
      <dsp:nvSpPr>
        <dsp:cNvPr id="0" name=""/>
        <dsp:cNvSpPr/>
      </dsp:nvSpPr>
      <dsp:spPr>
        <a:xfrm>
          <a:off x="0" y="215"/>
          <a:ext cx="2521532" cy="441283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Analisi dimensionale delle fibre degli scaffold</a:t>
          </a:r>
        </a:p>
      </dsp:txBody>
      <dsp:txXfrm>
        <a:off x="21542" y="21757"/>
        <a:ext cx="2478448" cy="3981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51FB5-41E8-4BF2-97D3-A4CA4C820E55}">
      <dsp:nvSpPr>
        <dsp:cNvPr id="0" name=""/>
        <dsp:cNvSpPr/>
      </dsp:nvSpPr>
      <dsp:spPr>
        <a:xfrm>
          <a:off x="0" y="0"/>
          <a:ext cx="2521590" cy="74805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REQUISITI</a:t>
          </a:r>
        </a:p>
      </dsp:txBody>
      <dsp:txXfrm>
        <a:off x="374028" y="0"/>
        <a:ext cx="1773534" cy="74805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C9E85-AADA-495D-9277-107F01982E77}">
      <dsp:nvSpPr>
        <dsp:cNvPr id="0" name=""/>
        <dsp:cNvSpPr/>
      </dsp:nvSpPr>
      <dsp:spPr>
        <a:xfrm>
          <a:off x="0" y="20282"/>
          <a:ext cx="2593332" cy="1457044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Lettura spettrofotometrica Abs(g)=562 nm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Abs(q)=380 nm</a:t>
          </a:r>
        </a:p>
      </dsp:txBody>
      <dsp:txXfrm>
        <a:off x="71127" y="91409"/>
        <a:ext cx="2451078" cy="131479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8915A-BFE1-48A7-A434-5FEEF7E6C93C}">
      <dsp:nvSpPr>
        <dsp:cNvPr id="0" name=""/>
        <dsp:cNvSpPr/>
      </dsp:nvSpPr>
      <dsp:spPr>
        <a:xfrm>
          <a:off x="0" y="0"/>
          <a:ext cx="3995981" cy="810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CASO STAZIONARIO 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it-IT" sz="1800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it-IT" sz="18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𝜕</m:t>
                  </m:r>
                </m:num>
                <m:den>
                  <m:r>
                    <a:rPr lang="it-IT" sz="18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𝜕</m:t>
                  </m:r>
                  <m:r>
                    <a:rPr lang="it-IT" sz="18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𝑡</m:t>
                  </m:r>
                </m:den>
              </m:f>
              <m:r>
                <a:rPr lang="it-IT" sz="1800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=0</m:t>
              </m:r>
            </m:oMath>
          </a14:m>
          <a:endParaRPr lang="it-IT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53" y="23753"/>
        <a:ext cx="3025975" cy="763483"/>
      </dsp:txXfrm>
    </dsp:sp>
    <dsp:sp modelId="{D7738415-B5D5-4030-90F1-330A5301D6D2}">
      <dsp:nvSpPr>
        <dsp:cNvPr id="0" name=""/>
        <dsp:cNvSpPr/>
      </dsp:nvSpPr>
      <dsp:spPr>
        <a:xfrm>
          <a:off x="298401" y="923627"/>
          <a:ext cx="3995981" cy="810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Fluido Newtoniano</a:t>
          </a:r>
        </a:p>
      </dsp:txBody>
      <dsp:txXfrm>
        <a:off x="322154" y="947380"/>
        <a:ext cx="3122931" cy="763483"/>
      </dsp:txXfrm>
    </dsp:sp>
    <dsp:sp modelId="{469DA49D-38A6-49D0-8E8A-E295094EA3A0}">
      <dsp:nvSpPr>
        <dsp:cNvPr id="0" name=""/>
        <dsp:cNvSpPr/>
      </dsp:nvSpPr>
      <dsp:spPr>
        <a:xfrm>
          <a:off x="596802" y="1847254"/>
          <a:ext cx="3995981" cy="810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Gradiente di pressione costante</a:t>
          </a:r>
        </a:p>
      </dsp:txBody>
      <dsp:txXfrm>
        <a:off x="620555" y="1871007"/>
        <a:ext cx="3122931" cy="763483"/>
      </dsp:txXfrm>
    </dsp:sp>
    <dsp:sp modelId="{D9E43D65-01B1-4430-A6A4-16CEC108C3F8}">
      <dsp:nvSpPr>
        <dsp:cNvPr id="0" name=""/>
        <dsp:cNvSpPr/>
      </dsp:nvSpPr>
      <dsp:spPr>
        <a:xfrm>
          <a:off x="895203" y="2770881"/>
          <a:ext cx="3995981" cy="810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Moto laminare </a:t>
          </a:r>
          <a14:m xmlns:a14="http://schemas.microsoft.com/office/drawing/2010/main">
            <m:oMath xmlns:m="http://schemas.openxmlformats.org/officeDocument/2006/math">
              <m:r>
                <a:rPr lang="it-IT" sz="2000" b="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𝑅𝑒</m:t>
              </m:r>
              <m:r>
                <a:rPr lang="it-IT" sz="2000" b="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=</m:t>
              </m:r>
              <m:f>
                <m:fPr>
                  <m:ctrlPr>
                    <a:rPr lang="it-IT" sz="2000" b="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it-IT" sz="2000" b="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 </m:t>
                  </m:r>
                  <m:r>
                    <a:rPr lang="it-IT" sz="2000" b="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𝜌</m:t>
                  </m:r>
                  <m:r>
                    <a:rPr lang="it-IT" sz="2000" b="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𝑢𝐷</m:t>
                  </m:r>
                </m:num>
                <m:den>
                  <m:r>
                    <a:rPr lang="it-IT" sz="2000" b="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𝜇</m:t>
                  </m:r>
                </m:den>
              </m:f>
            </m:oMath>
          </a14:m>
          <a:r>
            <a:rPr lang="it-IT" sz="20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&lt; 2000</a:t>
          </a:r>
          <a:endParaRPr lang="it-IT" sz="18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8956" y="2794634"/>
        <a:ext cx="3122931" cy="763483"/>
      </dsp:txXfrm>
    </dsp:sp>
    <dsp:sp modelId="{7E9E5834-C498-494E-B3A3-994655FE17D6}">
      <dsp:nvSpPr>
        <dsp:cNvPr id="0" name=""/>
        <dsp:cNvSpPr/>
      </dsp:nvSpPr>
      <dsp:spPr>
        <a:xfrm>
          <a:off x="1193605" y="3694508"/>
          <a:ext cx="3995981" cy="810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Flusso di Poiseuille</a:t>
          </a:r>
        </a:p>
      </dsp:txBody>
      <dsp:txXfrm>
        <a:off x="1217358" y="3718261"/>
        <a:ext cx="3122931" cy="763483"/>
      </dsp:txXfrm>
    </dsp:sp>
    <dsp:sp modelId="{50567404-41C1-467D-B9B4-339C7142E870}">
      <dsp:nvSpPr>
        <dsp:cNvPr id="0" name=""/>
        <dsp:cNvSpPr/>
      </dsp:nvSpPr>
      <dsp:spPr>
        <a:xfrm>
          <a:off x="3468838" y="592472"/>
          <a:ext cx="527143" cy="527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/>
        </a:p>
      </dsp:txBody>
      <dsp:txXfrm>
        <a:off x="3587445" y="592472"/>
        <a:ext cx="289929" cy="396675"/>
      </dsp:txXfrm>
    </dsp:sp>
    <dsp:sp modelId="{F57EFC17-66D3-4A18-9B92-4A118DFA0261}">
      <dsp:nvSpPr>
        <dsp:cNvPr id="0" name=""/>
        <dsp:cNvSpPr/>
      </dsp:nvSpPr>
      <dsp:spPr>
        <a:xfrm>
          <a:off x="3767239" y="1516100"/>
          <a:ext cx="527143" cy="527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/>
        </a:p>
      </dsp:txBody>
      <dsp:txXfrm>
        <a:off x="3885846" y="1516100"/>
        <a:ext cx="289929" cy="396675"/>
      </dsp:txXfrm>
    </dsp:sp>
    <dsp:sp modelId="{4B13B1F2-ED67-4798-8547-CD6136DD470E}">
      <dsp:nvSpPr>
        <dsp:cNvPr id="0" name=""/>
        <dsp:cNvSpPr/>
      </dsp:nvSpPr>
      <dsp:spPr>
        <a:xfrm>
          <a:off x="4065641" y="2426210"/>
          <a:ext cx="527143" cy="527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/>
        </a:p>
      </dsp:txBody>
      <dsp:txXfrm>
        <a:off x="4184248" y="2426210"/>
        <a:ext cx="289929" cy="396675"/>
      </dsp:txXfrm>
    </dsp:sp>
    <dsp:sp modelId="{D34EA036-9B6E-4CBA-9016-FAC6B5958A35}">
      <dsp:nvSpPr>
        <dsp:cNvPr id="0" name=""/>
        <dsp:cNvSpPr/>
      </dsp:nvSpPr>
      <dsp:spPr>
        <a:xfrm>
          <a:off x="4364042" y="3358848"/>
          <a:ext cx="527143" cy="527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/>
        </a:p>
      </dsp:txBody>
      <dsp:txXfrm>
        <a:off x="4482649" y="3358848"/>
        <a:ext cx="289929" cy="396675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47CDC-FB6E-4443-AE3F-267BE73E2B03}">
      <dsp:nvSpPr>
        <dsp:cNvPr id="0" name=""/>
        <dsp:cNvSpPr/>
      </dsp:nvSpPr>
      <dsp:spPr>
        <a:xfrm>
          <a:off x="0" y="0"/>
          <a:ext cx="2370514" cy="89856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it-IT" sz="2400" b="0" i="0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Q</m:t>
              </m:r>
              <m:d>
                <m:dPr>
                  <m:begChr m:val=""/>
                  <m:ctrlP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it-IT" sz="2400" b="0" i="0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lang="it-IT" sz="2400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−</m:t>
                  </m:r>
                  <m:f>
                    <m:fPr>
                      <m:ctrlP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it-IT" sz="2400" i="0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num>
                    <m:den>
                      <m:r>
                        <a:rPr lang="it-IT" sz="24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den>
                  </m:f>
                  <m:r>
                    <a:rPr lang="it-IT" sz="2400" b="0" i="0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(</m:t>
                  </m:r>
                  <m:f>
                    <m:fPr>
                      <m:ctrlP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it-IT" sz="24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num>
                    <m:den>
                      <m:r>
                        <a:rPr lang="it-IT" sz="24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den>
                  </m:f>
                </m:e>
              </m:d>
            </m:oMath>
          </a14:m>
          <a:r>
            <a:rPr lang="it-IT" sz="2400" kern="1200" dirty="0">
              <a:solidFill>
                <a:schemeClr val="tx1"/>
              </a:solidFill>
            </a:rPr>
            <a:t>     </a:t>
          </a:r>
        </a:p>
      </dsp:txBody>
      <dsp:txXfrm>
        <a:off x="43864" y="43864"/>
        <a:ext cx="2282786" cy="81083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231AE-297F-48D2-99BC-CB2D7CF7D2C3}">
      <dsp:nvSpPr>
        <dsp:cNvPr id="0" name=""/>
        <dsp:cNvSpPr/>
      </dsp:nvSpPr>
      <dsp:spPr>
        <a:xfrm>
          <a:off x="0" y="891"/>
          <a:ext cx="2587728" cy="91215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it-IT" sz="240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it-IT" sz="24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</m:e>
                  <m:sub>
                    <m:r>
                      <a:rPr lang="it-IT" sz="24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sub>
                </m:sSub>
                <m:r>
                  <a:rPr lang="it-IT" sz="2400" i="1" kern="120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m:t>=−</m:t>
                </m:r>
                <m:r>
                  <a:rPr lang="it-IT" sz="2400" i="1" kern="120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m:t>𝜇</m:t>
                </m:r>
                <m:f>
                  <m:fPr>
                    <m:ctrlPr>
                      <a:rPr lang="it-IT" sz="24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it-IT" sz="24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sz="24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</m:num>
                  <m:den>
                    <m:r>
                      <a:rPr lang="it-IT" sz="24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den>
                </m:f>
              </m:oMath>
            </m:oMathPara>
          </a14:m>
          <a:endParaRPr lang="it-IT" sz="1600" kern="1200" dirty="0"/>
        </a:p>
      </dsp:txBody>
      <dsp:txXfrm>
        <a:off x="44527" y="45418"/>
        <a:ext cx="2498674" cy="823096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E215A-4CDE-4175-92CE-388472E9B7CE}">
      <dsp:nvSpPr>
        <dsp:cNvPr id="0" name=""/>
        <dsp:cNvSpPr/>
      </dsp:nvSpPr>
      <dsp:spPr>
        <a:xfrm>
          <a:off x="0" y="0"/>
          <a:ext cx="4274668" cy="810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CASO NON STAZIONARIO 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it-IT" sz="1800" b="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it-IT" sz="1800" b="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𝜕</m:t>
                  </m:r>
                </m:num>
                <m:den>
                  <m:r>
                    <a:rPr lang="it-IT" sz="1800" b="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𝜕</m:t>
                  </m:r>
                  <m:r>
                    <a:rPr lang="it-IT" sz="1800" b="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𝑡</m:t>
                  </m:r>
                </m:den>
              </m:f>
              <m:r>
                <a:rPr lang="it-IT" sz="1800" b="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 </m:t>
              </m:r>
            </m:oMath>
          </a14:m>
          <a:r>
            <a:rPr lang="it-IT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≠ 0</a:t>
          </a:r>
          <a:endParaRPr lang="it-IT" sz="24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53" y="23753"/>
        <a:ext cx="3304661" cy="763483"/>
      </dsp:txXfrm>
    </dsp:sp>
    <dsp:sp modelId="{5529632E-7B07-409F-863F-F606448CC91B}">
      <dsp:nvSpPr>
        <dsp:cNvPr id="0" name=""/>
        <dsp:cNvSpPr/>
      </dsp:nvSpPr>
      <dsp:spPr>
        <a:xfrm>
          <a:off x="319212" y="923627"/>
          <a:ext cx="4274668" cy="810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Fluido Newtoniano</a:t>
          </a:r>
        </a:p>
      </dsp:txBody>
      <dsp:txXfrm>
        <a:off x="342965" y="947380"/>
        <a:ext cx="3380806" cy="763483"/>
      </dsp:txXfrm>
    </dsp:sp>
    <dsp:sp modelId="{4678021F-3005-4101-A013-07EA055D50CC}">
      <dsp:nvSpPr>
        <dsp:cNvPr id="0" name=""/>
        <dsp:cNvSpPr/>
      </dsp:nvSpPr>
      <dsp:spPr>
        <a:xfrm>
          <a:off x="638424" y="1847254"/>
          <a:ext cx="4274668" cy="810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Gradiente di pressione non costante</a:t>
          </a:r>
        </a:p>
      </dsp:txBody>
      <dsp:txXfrm>
        <a:off x="662177" y="1871007"/>
        <a:ext cx="3380806" cy="763483"/>
      </dsp:txXfrm>
    </dsp:sp>
    <dsp:sp modelId="{DA14C363-7D11-4213-82A6-09DD23DB73A0}">
      <dsp:nvSpPr>
        <dsp:cNvPr id="0" name=""/>
        <dsp:cNvSpPr/>
      </dsp:nvSpPr>
      <dsp:spPr>
        <a:xfrm>
          <a:off x="957636" y="2770881"/>
          <a:ext cx="4274668" cy="810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Moto laminare </a:t>
          </a:r>
          <a14:m xmlns:a14="http://schemas.microsoft.com/office/drawing/2010/main">
            <m:oMath xmlns:m="http://schemas.openxmlformats.org/officeDocument/2006/math">
              <m:r>
                <a:rPr lang="it-IT" sz="200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𝑅𝑒</m:t>
              </m:r>
              <m:r>
                <a:rPr lang="it-IT" sz="200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=</m:t>
              </m:r>
              <m:f>
                <m:fPr>
                  <m:ctrlPr>
                    <a:rPr lang="it-IT" sz="20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it-IT" sz="20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 </m:t>
                  </m:r>
                  <m:r>
                    <a:rPr lang="it-IT" sz="20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𝜌</m:t>
                  </m:r>
                  <m:r>
                    <a:rPr lang="it-IT" sz="20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𝑢𝐷</m:t>
                  </m:r>
                </m:num>
                <m:den>
                  <m:r>
                    <a:rPr lang="it-IT" sz="20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𝜇</m:t>
                  </m:r>
                </m:den>
              </m:f>
            </m:oMath>
          </a14:m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&lt;2000</a:t>
          </a:r>
          <a:endParaRPr lang="it-IT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1389" y="2794634"/>
        <a:ext cx="3380806" cy="763483"/>
      </dsp:txXfrm>
    </dsp:sp>
    <dsp:sp modelId="{16A56C83-32F1-441A-8B8D-E48FF98FABD2}">
      <dsp:nvSpPr>
        <dsp:cNvPr id="0" name=""/>
        <dsp:cNvSpPr/>
      </dsp:nvSpPr>
      <dsp:spPr>
        <a:xfrm>
          <a:off x="1276848" y="3694508"/>
          <a:ext cx="4274668" cy="810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Flusso di </a:t>
          </a:r>
          <a:r>
            <a:rPr lang="it-IT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Womersley</a:t>
          </a:r>
          <a:endParaRPr lang="it-IT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0601" y="3718261"/>
        <a:ext cx="3380806" cy="763483"/>
      </dsp:txXfrm>
    </dsp:sp>
    <dsp:sp modelId="{E4A66003-7E00-40DE-8E4C-04D945450B40}">
      <dsp:nvSpPr>
        <dsp:cNvPr id="0" name=""/>
        <dsp:cNvSpPr/>
      </dsp:nvSpPr>
      <dsp:spPr>
        <a:xfrm>
          <a:off x="3747524" y="592472"/>
          <a:ext cx="527143" cy="527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/>
        </a:p>
      </dsp:txBody>
      <dsp:txXfrm>
        <a:off x="3866131" y="592472"/>
        <a:ext cx="289929" cy="396675"/>
      </dsp:txXfrm>
    </dsp:sp>
    <dsp:sp modelId="{54FF2886-A792-4CC3-8E4A-C1DB0ACC5D53}">
      <dsp:nvSpPr>
        <dsp:cNvPr id="0" name=""/>
        <dsp:cNvSpPr/>
      </dsp:nvSpPr>
      <dsp:spPr>
        <a:xfrm>
          <a:off x="4066737" y="1516100"/>
          <a:ext cx="527143" cy="527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/>
        </a:p>
      </dsp:txBody>
      <dsp:txXfrm>
        <a:off x="4185344" y="1516100"/>
        <a:ext cx="289929" cy="396675"/>
      </dsp:txXfrm>
    </dsp:sp>
    <dsp:sp modelId="{2EAF63D6-E735-47A6-9F2B-9C551BC8A483}">
      <dsp:nvSpPr>
        <dsp:cNvPr id="0" name=""/>
        <dsp:cNvSpPr/>
      </dsp:nvSpPr>
      <dsp:spPr>
        <a:xfrm>
          <a:off x="4385949" y="2426210"/>
          <a:ext cx="527143" cy="527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/>
        </a:p>
      </dsp:txBody>
      <dsp:txXfrm>
        <a:off x="4504556" y="2426210"/>
        <a:ext cx="289929" cy="396675"/>
      </dsp:txXfrm>
    </dsp:sp>
    <dsp:sp modelId="{0201143C-A0DF-4DE8-B976-B2D712825A5A}">
      <dsp:nvSpPr>
        <dsp:cNvPr id="0" name=""/>
        <dsp:cNvSpPr/>
      </dsp:nvSpPr>
      <dsp:spPr>
        <a:xfrm>
          <a:off x="4705161" y="3358848"/>
          <a:ext cx="527143" cy="527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/>
        </a:p>
      </dsp:txBody>
      <dsp:txXfrm>
        <a:off x="4823768" y="3358848"/>
        <a:ext cx="289929" cy="396675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1F1F0-FD00-42F3-87E4-2BBD08379587}">
      <dsp:nvSpPr>
        <dsp:cNvPr id="0" name=""/>
        <dsp:cNvSpPr/>
      </dsp:nvSpPr>
      <dsp:spPr>
        <a:xfrm>
          <a:off x="0" y="33479"/>
          <a:ext cx="6444076" cy="1025254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it-IT" sz="2400" i="1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𝑄</m:t>
              </m:r>
              <m:r>
                <a:rPr lang="it-IT" sz="2400" i="1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(</m:t>
              </m:r>
              <m:r>
                <a:rPr lang="it-IT" sz="2400" i="1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𝑡</m:t>
              </m:r>
              <m:r>
                <a:rPr lang="it-IT" sz="2400" i="1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)=</m:t>
              </m:r>
              <m:r>
                <a:rPr lang="it-IT" sz="2400" b="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𝑅𝑒</m:t>
              </m:r>
              <m:r>
                <a:rPr lang="it-IT" sz="2400" b="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{</m:t>
              </m:r>
              <m:r>
                <m:rPr>
                  <m:sty m:val="p"/>
                </m:rPr>
                <a:rPr lang="el-GR" sz="2400" b="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π</m:t>
              </m:r>
              <m:sSup>
                <m:sSupPr>
                  <m:ctrlP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𝑅</m:t>
                  </m:r>
                </m:e>
                <m:sup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2</m:t>
                  </m:r>
                </m:sup>
              </m:sSup>
              <m:nary>
                <m:naryPr>
                  <m:chr m:val="∑"/>
                  <m:limLoc m:val="undOvr"/>
                  <m:ctrlP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naryPr>
                <m:sub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𝑛</m:t>
                  </m:r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=1</m:t>
                  </m:r>
                </m:sub>
                <m:sup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𝑁</m:t>
                  </m:r>
                </m:sup>
                <m:e>
                  <m:f>
                    <m:fPr>
                      <m:ctrlP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ⅈ</m:t>
                      </m:r>
                      <m:sSubSup>
                        <m:sSubSupPr>
                          <m:ctrlP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num>
                    <m:den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</m:den>
                  </m:f>
                </m:e>
              </m:nary>
              <m:d>
                <m:dPr>
                  <m:begChr m:val="["/>
                  <m:endChr m:val="]"/>
                  <m:ctrlP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1−</m:t>
                  </m:r>
                  <m:f>
                    <m:fPr>
                      <m:ctrlP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sSub>
                        <m:sSubPr>
                          <m:ctrlP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sz="2400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num>
                    <m:den>
                      <m:r>
                        <m:rPr>
                          <m:sty m:val="p"/>
                        </m:rPr>
                        <a:rPr lang="it-IT" sz="240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𝐽𝑜</m:t>
                      </m:r>
                      <m:d>
                        <m:dPr>
                          <m:ctrlP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sz="2400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den>
                  </m:f>
                </m:e>
              </m:d>
              <m:sSup>
                <m:sSupPr>
                  <m:ctrlP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𝑒</m:t>
                  </m:r>
                </m:e>
                <m:sup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𝑖𝑛</m:t>
                  </m:r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𝜔</m:t>
                  </m:r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𝑡</m:t>
                  </m:r>
                </m:sup>
              </m:sSup>
              <m:r>
                <a:rPr lang="it-IT" sz="240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}</m:t>
              </m:r>
            </m:oMath>
          </a14:m>
          <a:r>
            <a:rPr lang="it-IT" sz="1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50049" y="83528"/>
        <a:ext cx="6343978" cy="92515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E8F0A-DA04-47F9-9DAD-C3684CDC4906}">
      <dsp:nvSpPr>
        <dsp:cNvPr id="0" name=""/>
        <dsp:cNvSpPr/>
      </dsp:nvSpPr>
      <dsp:spPr>
        <a:xfrm>
          <a:off x="0" y="860"/>
          <a:ext cx="6810977" cy="88028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it-IT" sz="2400" i="1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𝜏</m:t>
              </m:r>
              <m:sSub>
                <m:sSubPr>
                  <m:ctrlP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it-IT" sz="2400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­</m:t>
                  </m:r>
                </m:e>
                <m:sub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𝑤</m:t>
                  </m:r>
                </m:sub>
              </m:sSub>
              <m:r>
                <a:rPr lang="it-IT" sz="240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=</m:t>
              </m:r>
              <m:r>
                <a:rPr lang="it-IT" sz="240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𝑅𝑒</m:t>
              </m:r>
              <m:r>
                <a:rPr lang="it-IT" sz="240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{</m:t>
              </m:r>
              <m:nary>
                <m:naryPr>
                  <m:chr m:val="∑"/>
                  <m:limLoc m:val="undOvr"/>
                  <m:ctrlP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naryPr>
                <m:sub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𝑛</m:t>
                  </m:r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=1</m:t>
                  </m:r>
                </m:sub>
                <m:sup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𝑁</m:t>
                  </m:r>
                </m:sup>
                <m:e>
                  <m:sSubSup>
                    <m:sSubSupPr>
                      <m:ctrlP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e>
                    <m:sub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sub>
                    <m:sup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bSup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[(</m:t>
                  </m:r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𝑅</m:t>
                  </m:r>
                  <m:sSub>
                    <m:sSubPr>
                      <m:ctrlP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</m:e>
                    <m:sub>
                      <m:r>
                        <a:rPr lang="it-IT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e>
              </m:nary>
              <m:d>
                <m:dPr>
                  <m:ctrlP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dPr>
                <m:e>
                  <m:r>
                    <m:rPr>
                      <m:sty m:val="p"/>
                    </m:rPr>
                    <a:rPr lang="it-IT" sz="2400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𝑛</m:t>
                  </m:r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 </m:t>
                  </m:r>
                </m:e>
              </m:d>
              <m:r>
                <a:rPr lang="it-IT" sz="240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)/(</m:t>
              </m:r>
              <m:r>
                <m:rPr>
                  <m:sty m:val="p"/>
                </m:rPr>
                <a:rPr lang="it-IT" sz="2400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Λ</m:t>
              </m:r>
              <m:r>
                <a:rPr lang="it-IT" sz="240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𝑛</m:t>
              </m:r>
              <m:r>
                <a:rPr lang="it-IT" sz="240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 </m:t>
              </m:r>
              <m:sSub>
                <m:sSubPr>
                  <m:ctrlP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𝐽</m:t>
                  </m:r>
                </m:e>
                <m:sub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0</m:t>
                  </m:r>
                </m:sub>
              </m:sSub>
              <m:d>
                <m:dPr>
                  <m:ctrlP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dPr>
                <m:e>
                  <m:r>
                    <m:rPr>
                      <m:sty m:val="p"/>
                    </m:rPr>
                    <a:rPr lang="it-IT" sz="2400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𝑛</m:t>
                  </m:r>
                </m:e>
              </m:d>
              <m:r>
                <a:rPr lang="it-IT" sz="240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)]</m:t>
              </m:r>
              <m:sSup>
                <m:sSupPr>
                  <m:ctrlP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𝑒</m:t>
                  </m:r>
                </m:e>
                <m:sup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𝑖𝑛</m:t>
                  </m:r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𝜔</m:t>
                  </m:r>
                  <m:r>
                    <a:rPr lang="it-IT" sz="24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𝑡</m:t>
                  </m:r>
                </m:sup>
              </m:sSup>
              <m:r>
                <a:rPr lang="it-IT" sz="2400" i="1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}</m:t>
              </m:r>
            </m:oMath>
          </a14:m>
          <a:r>
            <a:rPr lang="it-IT" sz="1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	</a:t>
          </a:r>
        </a:p>
      </dsp:txBody>
      <dsp:txXfrm>
        <a:off x="42972" y="43832"/>
        <a:ext cx="6725033" cy="794345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C39AF-F962-405B-8EE0-03502C58A0A6}">
      <dsp:nvSpPr>
        <dsp:cNvPr id="0" name=""/>
        <dsp:cNvSpPr/>
      </dsp:nvSpPr>
      <dsp:spPr>
        <a:xfrm>
          <a:off x="0" y="101"/>
          <a:ext cx="3131668" cy="64612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Diametro interno fibre costrutti </a:t>
          </a:r>
          <a:r>
            <a:rPr lang="it-IT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elettrofilati</a:t>
          </a:r>
          <a:r>
            <a:rPr lang="it-IT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3.46 ± 0.48 </a:t>
          </a:r>
          <a:r>
            <a:rPr lang="el-GR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μ</a:t>
          </a:r>
          <a:r>
            <a:rPr lang="it-IT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m.</a:t>
          </a:r>
        </a:p>
      </dsp:txBody>
      <dsp:txXfrm>
        <a:off x="31541" y="31642"/>
        <a:ext cx="3068586" cy="583045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78DF3-59B1-4848-A6A3-FAD516D389F4}">
      <dsp:nvSpPr>
        <dsp:cNvPr id="0" name=""/>
        <dsp:cNvSpPr/>
      </dsp:nvSpPr>
      <dsp:spPr>
        <a:xfrm>
          <a:off x="0" y="390"/>
          <a:ext cx="5598694" cy="37554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(A) Superficie interna del campione di controllo PCL:PGS</a:t>
          </a:r>
        </a:p>
      </dsp:txBody>
      <dsp:txXfrm>
        <a:off x="18332" y="18722"/>
        <a:ext cx="5562030" cy="338878"/>
      </dsp:txXfrm>
    </dsp:sp>
    <dsp:sp modelId="{9CFDB395-D05D-4E7A-916F-FC1E613A90B5}">
      <dsp:nvSpPr>
        <dsp:cNvPr id="0" name=""/>
        <dsp:cNvSpPr/>
      </dsp:nvSpPr>
      <dsp:spPr>
        <a:xfrm>
          <a:off x="0" y="388772"/>
          <a:ext cx="5598694" cy="375542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(B) Superficie esterna del campione di controllo PCL:PGS</a:t>
          </a:r>
        </a:p>
      </dsp:txBody>
      <dsp:txXfrm>
        <a:off x="18332" y="407104"/>
        <a:ext cx="5562030" cy="338878"/>
      </dsp:txXfrm>
    </dsp:sp>
    <dsp:sp modelId="{39684644-12AB-4CC3-9D67-2914C4235EC3}">
      <dsp:nvSpPr>
        <dsp:cNvPr id="0" name=""/>
        <dsp:cNvSpPr/>
      </dsp:nvSpPr>
      <dsp:spPr>
        <a:xfrm>
          <a:off x="0" y="777154"/>
          <a:ext cx="5598694" cy="375542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(C) Superficie interna PCL:PGS + gelatina + quercetina </a:t>
          </a:r>
        </a:p>
      </dsp:txBody>
      <dsp:txXfrm>
        <a:off x="18332" y="795486"/>
        <a:ext cx="5562030" cy="338878"/>
      </dsp:txXfrm>
    </dsp:sp>
    <dsp:sp modelId="{467A2D88-E086-411A-8518-93F8F1019BE9}">
      <dsp:nvSpPr>
        <dsp:cNvPr id="0" name=""/>
        <dsp:cNvSpPr/>
      </dsp:nvSpPr>
      <dsp:spPr>
        <a:xfrm>
          <a:off x="0" y="1165535"/>
          <a:ext cx="5598694" cy="375542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(D) Superficie esterna PCL:PGS + gelatina + quercetina</a:t>
          </a:r>
        </a:p>
      </dsp:txBody>
      <dsp:txXfrm>
        <a:off x="18332" y="1183867"/>
        <a:ext cx="5562030" cy="338878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D52F2-78ED-4D5A-AE97-256CE3FC00EA}">
      <dsp:nvSpPr>
        <dsp:cNvPr id="0" name=""/>
        <dsp:cNvSpPr/>
      </dsp:nvSpPr>
      <dsp:spPr>
        <a:xfrm>
          <a:off x="0" y="241890"/>
          <a:ext cx="1898879" cy="1299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Valori dello stesso ordine di grandezza</a:t>
          </a:r>
        </a:p>
      </dsp:txBody>
      <dsp:txXfrm>
        <a:off x="38062" y="279952"/>
        <a:ext cx="1822755" cy="1223421"/>
      </dsp:txXfrm>
    </dsp:sp>
    <dsp:sp modelId="{5D20B23A-1B41-46A8-BF58-58CD28490C70}">
      <dsp:nvSpPr>
        <dsp:cNvPr id="0" name=""/>
        <dsp:cNvSpPr/>
      </dsp:nvSpPr>
      <dsp:spPr>
        <a:xfrm rot="21569123">
          <a:off x="2088981" y="644156"/>
          <a:ext cx="403050" cy="4709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/>
        </a:p>
      </dsp:txBody>
      <dsp:txXfrm>
        <a:off x="2088983" y="738883"/>
        <a:ext cx="282135" cy="282554"/>
      </dsp:txXfrm>
    </dsp:sp>
    <dsp:sp modelId="{6A7A0CEB-13A3-4E04-847D-5A1B0E8514BE}">
      <dsp:nvSpPr>
        <dsp:cNvPr id="0" name=""/>
        <dsp:cNvSpPr/>
      </dsp:nvSpPr>
      <dsp:spPr>
        <a:xfrm>
          <a:off x="2659321" y="218004"/>
          <a:ext cx="1898879" cy="129954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Promettente per una futura sperimentazione </a:t>
          </a:r>
          <a:r>
            <a:rPr lang="it-IT" sz="20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 vivo</a:t>
          </a:r>
          <a:endParaRPr lang="it-IT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97383" y="256066"/>
        <a:ext cx="1822755" cy="12234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D193F-D013-448B-91D9-462CC0E02D09}">
      <dsp:nvSpPr>
        <dsp:cNvPr id="0" name=""/>
        <dsp:cNvSpPr/>
      </dsp:nvSpPr>
      <dsp:spPr>
        <a:xfrm>
          <a:off x="1215320" y="670"/>
          <a:ext cx="2499168" cy="97852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medio o grosso calibro</a:t>
          </a:r>
        </a:p>
      </dsp:txBody>
      <dsp:txXfrm>
        <a:off x="1704580" y="670"/>
        <a:ext cx="1520648" cy="978520"/>
      </dsp:txXfrm>
    </dsp:sp>
    <dsp:sp modelId="{58E287B2-633F-49D8-B8E3-E56835047E2C}">
      <dsp:nvSpPr>
        <dsp:cNvPr id="0" name=""/>
        <dsp:cNvSpPr/>
      </dsp:nvSpPr>
      <dsp:spPr>
        <a:xfrm>
          <a:off x="1230101" y="1018740"/>
          <a:ext cx="2474573" cy="984704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piccolo calibro</a:t>
          </a:r>
        </a:p>
      </dsp:txBody>
      <dsp:txXfrm>
        <a:off x="1722453" y="1018740"/>
        <a:ext cx="1489869" cy="984704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87C2D-2D4B-45AA-AD61-293CDC2C1454}">
      <dsp:nvSpPr>
        <dsp:cNvPr id="0" name=""/>
        <dsp:cNvSpPr/>
      </dsp:nvSpPr>
      <dsp:spPr>
        <a:xfrm>
          <a:off x="0" y="25"/>
          <a:ext cx="4275221" cy="369281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Distribuzione fibre in maniera random</a:t>
          </a:r>
        </a:p>
      </dsp:txBody>
      <dsp:txXfrm>
        <a:off x="18027" y="18052"/>
        <a:ext cx="4239167" cy="333227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28B95-209D-43D0-A9F0-4A4C2EEDE3F9}">
      <dsp:nvSpPr>
        <dsp:cNvPr id="0" name=""/>
        <dsp:cNvSpPr/>
      </dsp:nvSpPr>
      <dsp:spPr>
        <a:xfrm>
          <a:off x="0" y="32"/>
          <a:ext cx="5415417" cy="646265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Nessun alterazione dovuta all’aggiunta di gelatina e quercetina delle fibre</a:t>
          </a:r>
        </a:p>
      </dsp:txBody>
      <dsp:txXfrm>
        <a:off x="31548" y="31580"/>
        <a:ext cx="5352321" cy="583169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1ADA3-FB3B-4161-8E1B-4C9D722575A7}">
      <dsp:nvSpPr>
        <dsp:cNvPr id="0" name=""/>
        <dsp:cNvSpPr/>
      </dsp:nvSpPr>
      <dsp:spPr>
        <a:xfrm>
          <a:off x="0" y="175886"/>
          <a:ext cx="1753088" cy="2185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Aumento pressione impressa dalla pompa peristaltica </a:t>
          </a:r>
        </a:p>
      </dsp:txBody>
      <dsp:txXfrm>
        <a:off x="51346" y="227232"/>
        <a:ext cx="1650396" cy="2083190"/>
      </dsp:txXfrm>
    </dsp:sp>
    <dsp:sp modelId="{581EBAB5-E7EA-4A7D-9470-7B5D255E4F74}">
      <dsp:nvSpPr>
        <dsp:cNvPr id="0" name=""/>
        <dsp:cNvSpPr/>
      </dsp:nvSpPr>
      <dsp:spPr>
        <a:xfrm rot="21582193">
          <a:off x="1929861" y="1045017"/>
          <a:ext cx="374768" cy="4347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/>
        </a:p>
      </dsp:txBody>
      <dsp:txXfrm>
        <a:off x="1929862" y="1132261"/>
        <a:ext cx="262338" cy="260860"/>
      </dsp:txXfrm>
    </dsp:sp>
    <dsp:sp modelId="{E15FABB9-035D-4AF9-A08D-05E0394C4B70}">
      <dsp:nvSpPr>
        <dsp:cNvPr id="0" name=""/>
        <dsp:cNvSpPr/>
      </dsp:nvSpPr>
      <dsp:spPr>
        <a:xfrm>
          <a:off x="2460189" y="163142"/>
          <a:ext cx="1753088" cy="2185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Aumento dello sforzo sulle pareti dello scaffold</a:t>
          </a:r>
          <a:r>
            <a:rPr lang="it-IT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2511535" y="214488"/>
        <a:ext cx="1650396" cy="2083190"/>
      </dsp:txXfrm>
    </dsp:sp>
    <dsp:sp modelId="{D2A21D37-9E5B-4436-9147-413DF7666CF6}">
      <dsp:nvSpPr>
        <dsp:cNvPr id="0" name=""/>
        <dsp:cNvSpPr/>
      </dsp:nvSpPr>
      <dsp:spPr>
        <a:xfrm>
          <a:off x="4388587" y="1038700"/>
          <a:ext cx="371654" cy="4347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/>
        </a:p>
      </dsp:txBody>
      <dsp:txXfrm>
        <a:off x="4388587" y="1125653"/>
        <a:ext cx="260158" cy="260860"/>
      </dsp:txXfrm>
    </dsp:sp>
    <dsp:sp modelId="{290BFD53-3004-4D90-89A3-BC5B8E465E80}">
      <dsp:nvSpPr>
        <dsp:cNvPr id="0" name=""/>
        <dsp:cNvSpPr/>
      </dsp:nvSpPr>
      <dsp:spPr>
        <a:xfrm>
          <a:off x="4914513" y="163142"/>
          <a:ext cx="1753088" cy="2185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Stress meccanico maggiore</a:t>
          </a:r>
        </a:p>
      </dsp:txBody>
      <dsp:txXfrm>
        <a:off x="4965859" y="214488"/>
        <a:ext cx="1650396" cy="208319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A3704-9A99-4DE4-9135-A809E9111E3E}">
      <dsp:nvSpPr>
        <dsp:cNvPr id="0" name=""/>
        <dsp:cNvSpPr/>
      </dsp:nvSpPr>
      <dsp:spPr>
        <a:xfrm>
          <a:off x="1" y="0"/>
          <a:ext cx="2130558" cy="127833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Dati sperimentali </a:t>
          </a:r>
        </a:p>
      </dsp:txBody>
      <dsp:txXfrm>
        <a:off x="37442" y="37441"/>
        <a:ext cx="2055676" cy="1203452"/>
      </dsp:txXfrm>
    </dsp:sp>
    <dsp:sp modelId="{27753028-49B1-4BDD-AD54-B6BE43633F35}">
      <dsp:nvSpPr>
        <dsp:cNvPr id="0" name=""/>
        <dsp:cNvSpPr/>
      </dsp:nvSpPr>
      <dsp:spPr>
        <a:xfrm>
          <a:off x="2323823" y="374978"/>
          <a:ext cx="409717" cy="528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200" kern="1200"/>
        </a:p>
      </dsp:txBody>
      <dsp:txXfrm>
        <a:off x="2323823" y="480654"/>
        <a:ext cx="286802" cy="317026"/>
      </dsp:txXfrm>
    </dsp:sp>
    <dsp:sp modelId="{606AA52A-176C-4854-8DCD-11652F408CE9}">
      <dsp:nvSpPr>
        <dsp:cNvPr id="0" name=""/>
        <dsp:cNvSpPr/>
      </dsp:nvSpPr>
      <dsp:spPr>
        <a:xfrm>
          <a:off x="2903612" y="0"/>
          <a:ext cx="2130558" cy="127833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Modello matematico</a:t>
          </a:r>
        </a:p>
      </dsp:txBody>
      <dsp:txXfrm>
        <a:off x="2941053" y="37441"/>
        <a:ext cx="2055676" cy="1203452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C88E10-B534-40B8-9E43-470E424992E7}">
      <dsp:nvSpPr>
        <dsp:cNvPr id="0" name=""/>
        <dsp:cNvSpPr/>
      </dsp:nvSpPr>
      <dsp:spPr>
        <a:xfrm>
          <a:off x="1562099" y="3429000"/>
          <a:ext cx="7251544" cy="249768"/>
        </a:xfrm>
        <a:prstGeom prst="rightArrow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3EE8-CB24-4D2C-90D7-E05D57A553F0}">
      <dsp:nvSpPr>
        <dsp:cNvPr id="0" name=""/>
        <dsp:cNvSpPr/>
      </dsp:nvSpPr>
      <dsp:spPr>
        <a:xfrm>
          <a:off x="0" y="0"/>
          <a:ext cx="4348066" cy="2675552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 immagini ottenute con il SEM mostrano come le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fibre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 dimensione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micrometrica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vengano </a:t>
          </a:r>
          <a:r>
            <a:rPr lang="it-IT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elettrofilate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 maniera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randomizzata;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l’aggiunta delle biomolecole non modifica i diametri medi delle fibre</a:t>
          </a:r>
          <a:endParaRPr lang="it-IT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610" y="130610"/>
        <a:ext cx="4086846" cy="2414332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23B07-D936-4912-AD5E-E642FAA39591}">
      <dsp:nvSpPr>
        <dsp:cNvPr id="0" name=""/>
        <dsp:cNvSpPr/>
      </dsp:nvSpPr>
      <dsp:spPr>
        <a:xfrm>
          <a:off x="0" y="166462"/>
          <a:ext cx="3228390" cy="2456081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Il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rilascio delle biomolecole 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ottenuto risulta essere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adeguato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agli obiettivi prefissati</a:t>
          </a:r>
        </a:p>
      </dsp:txBody>
      <dsp:txXfrm>
        <a:off x="119896" y="286358"/>
        <a:ext cx="2988598" cy="2216289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59D96-8AE7-4C78-87EF-36F8E67E7356}">
      <dsp:nvSpPr>
        <dsp:cNvPr id="0" name=""/>
        <dsp:cNvSpPr/>
      </dsp:nvSpPr>
      <dsp:spPr>
        <a:xfrm>
          <a:off x="0" y="37327"/>
          <a:ext cx="4348066" cy="2640328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degradazione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 le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proprietà meccaniche 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ottenute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risultano consone 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 il comportamento che dovrà avere la </a:t>
          </a:r>
          <a:r>
            <a:rPr lang="it-IT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bioprotesi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una volta impiantata</a:t>
          </a:r>
        </a:p>
      </dsp:txBody>
      <dsp:txXfrm>
        <a:off x="128890" y="166217"/>
        <a:ext cx="4090286" cy="2382548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EB1D2-4BBE-4293-B53A-516A2372EBCC}">
      <dsp:nvSpPr>
        <dsp:cNvPr id="0" name=""/>
        <dsp:cNvSpPr/>
      </dsp:nvSpPr>
      <dsp:spPr>
        <a:xfrm>
          <a:off x="0" y="2614"/>
          <a:ext cx="3657597" cy="2675041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modellazione matematica 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fornisce informazioni sulla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dipendenza del rilascio dei composti bioattivi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dalle forze meccaniche impresse sullo scaffold</a:t>
          </a:r>
        </a:p>
      </dsp:txBody>
      <dsp:txXfrm>
        <a:off x="130585" y="133199"/>
        <a:ext cx="3396427" cy="2413871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3D43C-317B-4CAC-BC97-70E7139915BC}">
      <dsp:nvSpPr>
        <dsp:cNvPr id="0" name=""/>
        <dsp:cNvSpPr/>
      </dsp:nvSpPr>
      <dsp:spPr>
        <a:xfrm>
          <a:off x="0" y="309189"/>
          <a:ext cx="2805404" cy="2846933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futuro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si andrà a dettagliare la simulazione condotta fino ad ora in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condizioni dinamiche</a:t>
          </a: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con </a:t>
          </a:r>
          <a:r>
            <a:rPr lang="it-IT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 fluido non Newtoniano </a:t>
          </a:r>
          <a:endParaRPr lang="it-IT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6949" y="446138"/>
        <a:ext cx="2531506" cy="25730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6490-1E21-45AC-82D4-526E3A49F378}">
      <dsp:nvSpPr>
        <dsp:cNvPr id="0" name=""/>
        <dsp:cNvSpPr/>
      </dsp:nvSpPr>
      <dsp:spPr>
        <a:xfrm>
          <a:off x="0" y="489"/>
          <a:ext cx="2941983" cy="8994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Diametro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interno &gt; 7 mm</a:t>
          </a:r>
        </a:p>
      </dsp:txBody>
      <dsp:txXfrm>
        <a:off x="43908" y="44397"/>
        <a:ext cx="2854167" cy="811634"/>
      </dsp:txXfrm>
    </dsp:sp>
    <dsp:sp modelId="{6F4080C2-3588-4C81-9993-8F4687F00A0F}">
      <dsp:nvSpPr>
        <dsp:cNvPr id="0" name=""/>
        <dsp:cNvSpPr/>
      </dsp:nvSpPr>
      <dsp:spPr>
        <a:xfrm>
          <a:off x="0" y="910242"/>
          <a:ext cx="2941983" cy="803641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Diametro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interno &lt; 6 mm</a:t>
          </a:r>
        </a:p>
      </dsp:txBody>
      <dsp:txXfrm>
        <a:off x="39231" y="949473"/>
        <a:ext cx="2863521" cy="7251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54495-7B63-4EBF-8A68-6DF5837169D0}">
      <dsp:nvSpPr>
        <dsp:cNvPr id="0" name=""/>
        <dsp:cNvSpPr/>
      </dsp:nvSpPr>
      <dsp:spPr>
        <a:xfrm>
          <a:off x="0" y="260781"/>
          <a:ext cx="3246783" cy="70682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Aorta e le sue diramazioni</a:t>
          </a:r>
        </a:p>
      </dsp:txBody>
      <dsp:txXfrm>
        <a:off x="34504" y="295285"/>
        <a:ext cx="3177775" cy="637816"/>
      </dsp:txXfrm>
    </dsp:sp>
    <dsp:sp modelId="{7ED6CDEB-567C-4A5F-8CB6-DE1008C9508A}">
      <dsp:nvSpPr>
        <dsp:cNvPr id="0" name=""/>
        <dsp:cNvSpPr/>
      </dsp:nvSpPr>
      <dsp:spPr>
        <a:xfrm>
          <a:off x="0" y="1024576"/>
          <a:ext cx="3246783" cy="689797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Vasi sanguigni negli arti inferiori e superiori</a:t>
          </a:r>
        </a:p>
      </dsp:txBody>
      <dsp:txXfrm>
        <a:off x="33673" y="1058249"/>
        <a:ext cx="3179437" cy="6224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51FB5-41E8-4BF2-97D3-A4CA4C820E55}">
      <dsp:nvSpPr>
        <dsp:cNvPr id="0" name=""/>
        <dsp:cNvSpPr/>
      </dsp:nvSpPr>
      <dsp:spPr>
        <a:xfrm>
          <a:off x="0" y="0"/>
          <a:ext cx="2521590" cy="748056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REQUISITI</a:t>
          </a:r>
        </a:p>
      </dsp:txBody>
      <dsp:txXfrm>
        <a:off x="374028" y="0"/>
        <a:ext cx="1773534" cy="7480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D193F-D013-448B-91D9-462CC0E02D09}">
      <dsp:nvSpPr>
        <dsp:cNvPr id="0" name=""/>
        <dsp:cNvSpPr/>
      </dsp:nvSpPr>
      <dsp:spPr>
        <a:xfrm>
          <a:off x="1117187" y="898"/>
          <a:ext cx="2481428" cy="100462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medio o grosso calibro</a:t>
          </a:r>
        </a:p>
      </dsp:txBody>
      <dsp:txXfrm>
        <a:off x="1619501" y="898"/>
        <a:ext cx="1476801" cy="1004627"/>
      </dsp:txXfrm>
    </dsp:sp>
    <dsp:sp modelId="{58E287B2-633F-49D8-B8E3-E56835047E2C}">
      <dsp:nvSpPr>
        <dsp:cNvPr id="0" name=""/>
        <dsp:cNvSpPr/>
      </dsp:nvSpPr>
      <dsp:spPr>
        <a:xfrm>
          <a:off x="1164935" y="1061841"/>
          <a:ext cx="2420716" cy="951435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762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piccolo calibro</a:t>
          </a:r>
        </a:p>
      </dsp:txBody>
      <dsp:txXfrm>
        <a:off x="1640653" y="1061841"/>
        <a:ext cx="1469281" cy="951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0.33546</cdr:x>
      <cdr:y>0.27232</cdr:y>
    </cdr:from>
    <cdr:to>
      <cdr:x>0.56037</cdr:x>
      <cdr:y>0.37588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960C08F3-DB58-410F-B972-2822CC1FA9ED}"/>
            </a:ext>
          </a:extLst>
        </cdr:cNvPr>
        <cdr:cNvSpPr txBox="1"/>
      </cdr:nvSpPr>
      <cdr:spPr>
        <a:xfrm xmlns:a="http://schemas.openxmlformats.org/drawingml/2006/main">
          <a:off x="1699858" y="801487"/>
          <a:ext cx="1139686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600" dirty="0"/>
            <a:t>80 </a:t>
          </a:r>
          <a:r>
            <a:rPr lang="it-IT" sz="1800" dirty="0"/>
            <a:t>mmHg</a:t>
          </a:r>
        </a:p>
      </cdr:txBody>
    </cdr:sp>
  </cdr:relSizeAnchor>
  <cdr:relSizeAnchor xmlns:cdr="http://schemas.openxmlformats.org/drawingml/2006/chartDrawing">
    <cdr:from>
      <cdr:x>0.45314</cdr:x>
      <cdr:y>0.14862</cdr:y>
    </cdr:from>
    <cdr:to>
      <cdr:x>0.73559</cdr:x>
      <cdr:y>0.27919</cdr:y>
    </cdr:to>
    <cdr:sp macro="" textlink="">
      <cdr:nvSpPr>
        <cdr:cNvPr id="3" name="CasellaDiTesto 2">
          <a:extLst xmlns:a="http://schemas.openxmlformats.org/drawingml/2006/main">
            <a:ext uri="{FF2B5EF4-FFF2-40B4-BE49-F238E27FC236}">
              <a16:creationId xmlns:a16="http://schemas.microsoft.com/office/drawing/2014/main" id="{30DF4200-637E-4BC8-A5B6-3AC938F145D2}"/>
            </a:ext>
          </a:extLst>
        </cdr:cNvPr>
        <cdr:cNvSpPr txBox="1"/>
      </cdr:nvSpPr>
      <cdr:spPr>
        <a:xfrm xmlns:a="http://schemas.openxmlformats.org/drawingml/2006/main">
          <a:off x="2296206" y="437420"/>
          <a:ext cx="1431235" cy="3843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600" dirty="0"/>
            <a:t>100 </a:t>
          </a:r>
          <a:r>
            <a:rPr lang="it-IT" sz="1800" dirty="0"/>
            <a:t>mmHg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0.52708</cdr:x>
      <cdr:y>0.15625</cdr:y>
    </cdr:from>
    <cdr:to>
      <cdr:x>0.725</cdr:x>
      <cdr:y>0.25694</cdr:y>
    </cdr:to>
    <cdr:sp macro="" textlink="">
      <cdr:nvSpPr>
        <cdr:cNvPr id="2" name="Casella di testo 1"/>
        <cdr:cNvSpPr txBox="1"/>
      </cdr:nvSpPr>
      <cdr:spPr>
        <a:xfrm xmlns:a="http://schemas.openxmlformats.org/drawingml/2006/main">
          <a:off x="2409825" y="428625"/>
          <a:ext cx="90487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t-IT" sz="1100"/>
        </a:p>
      </cdr:txBody>
    </cdr:sp>
  </cdr:relSizeAnchor>
  <cdr:relSizeAnchor xmlns:cdr="http://schemas.openxmlformats.org/drawingml/2006/chartDrawing">
    <cdr:from>
      <cdr:x>0.92708</cdr:x>
      <cdr:y>0.19792</cdr:y>
    </cdr:from>
    <cdr:to>
      <cdr:x>0.98958</cdr:x>
      <cdr:y>0.24306</cdr:y>
    </cdr:to>
    <cdr:sp macro="" textlink="">
      <cdr:nvSpPr>
        <cdr:cNvPr id="4" name="Rettangolo 3"/>
        <cdr:cNvSpPr/>
      </cdr:nvSpPr>
      <cdr:spPr>
        <a:xfrm xmlns:a="http://schemas.openxmlformats.org/drawingml/2006/main">
          <a:off x="4238625" y="542925"/>
          <a:ext cx="285750" cy="12382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it-IT" dirty="0"/>
            <a:t>Day1</a:t>
          </a:r>
        </a:p>
      </cdr:txBody>
    </cdr:sp>
  </cdr:relSizeAnchor>
  <cdr:relSizeAnchor xmlns:cdr="http://schemas.openxmlformats.org/drawingml/2006/chartDrawing">
    <cdr:from>
      <cdr:x>0.88333</cdr:x>
      <cdr:y>0.18705</cdr:y>
    </cdr:from>
    <cdr:to>
      <cdr:x>1</cdr:x>
      <cdr:y>0.29469</cdr:y>
    </cdr:to>
    <cdr:sp macro="" textlink="">
      <cdr:nvSpPr>
        <cdr:cNvPr id="5" name="Casella di testo 4"/>
        <cdr:cNvSpPr txBox="1"/>
      </cdr:nvSpPr>
      <cdr:spPr>
        <a:xfrm xmlns:a="http://schemas.openxmlformats.org/drawingml/2006/main">
          <a:off x="4838331" y="570411"/>
          <a:ext cx="639046" cy="3282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000" dirty="0"/>
            <a:t>    </a:t>
          </a:r>
          <a:r>
            <a:rPr lang="it-IT" sz="1000" dirty="0">
              <a:solidFill>
                <a:schemeClr val="tx1">
                  <a:lumMod val="65000"/>
                  <a:lumOff val="35000"/>
                </a:schemeClr>
              </a:solidFill>
            </a:rPr>
            <a:t>Day1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0CBF2-79D1-4F62-9233-921548C4EB90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658BD-9093-48B2-A790-1D0D226AB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017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Buon pomeriggio a tutti, </a:t>
            </a:r>
          </a:p>
          <a:p>
            <a:r>
              <a:rPr lang="it-IT" dirty="0"/>
              <a:t>L’attività sperimentale a cui ho partecipato è stata svolta per 1 anno nell’ambito delle ricerche del centro Interdipartimentale </a:t>
            </a:r>
            <a:r>
              <a:rPr lang="it-IT" dirty="0" err="1"/>
              <a:t>Belong</a:t>
            </a:r>
            <a:r>
              <a:rPr lang="it-IT" dirty="0"/>
              <a:t> tra la scuola Politecnica e la scuola di scienze mediche e farmaceutiche.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062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Sono state fatte delle analisi per caratterizzare le </a:t>
            </a:r>
            <a:r>
              <a:rPr lang="it-IT" dirty="0" err="1"/>
              <a:t>bioprotesi</a:t>
            </a:r>
            <a:r>
              <a:rPr lang="it-IT" dirty="0"/>
              <a:t> in seguito al processo in bioreattore : morfologiche, attraverso la lettura al microscopio a scansione elettronica (</a:t>
            </a:r>
            <a:r>
              <a:rPr lang="it-IT" dirty="0" err="1"/>
              <a:t>sem</a:t>
            </a:r>
            <a:r>
              <a:rPr lang="it-IT" dirty="0"/>
              <a:t>) e un analisi dimensionale delle fibre attraverso del software </a:t>
            </a:r>
            <a:r>
              <a:rPr lang="it-IT" dirty="0" err="1"/>
              <a:t>ImageJ</a:t>
            </a:r>
            <a:r>
              <a:rPr lang="it-IT" dirty="0"/>
              <a:t>,  meccaniche in termini di allungamento e modulo di </a:t>
            </a:r>
            <a:r>
              <a:rPr lang="it-IT" dirty="0" err="1"/>
              <a:t>young,e</a:t>
            </a:r>
            <a:r>
              <a:rPr lang="it-IT" dirty="0"/>
              <a:t> analisi sul rilascio di gelatina e quercetina attraverso tecniche spettrofotometriche e un saggio </a:t>
            </a:r>
            <a:r>
              <a:rPr lang="it-IT" dirty="0" err="1"/>
              <a:t>colorimetricho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49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 la modellazione matematica abbiamo analizzato due casi:</a:t>
            </a:r>
          </a:p>
          <a:p>
            <a:r>
              <a:rPr lang="it-IT" dirty="0"/>
              <a:t>Caso stazionario (il flusso è indipendente dal tempo), </a:t>
            </a:r>
            <a:r>
              <a:rPr lang="it-IT" dirty="0" err="1"/>
              <a:t>hp</a:t>
            </a:r>
            <a:r>
              <a:rPr lang="it-IT" dirty="0"/>
              <a:t> di fluido Newtoniano, gradiente di pressione costante, ho verificato che il processo è laminare, calcolando il numero di Re. Questo caso è descritto dal Flusso di Poiseuille dal quale ho ricavato gli sforzi di taglio che il flusso imprime sulla parete dello scaffold.</a:t>
            </a:r>
          </a:p>
          <a:p>
            <a:r>
              <a:rPr lang="it-IT" dirty="0"/>
              <a:t>E un caso  non stazionario: (dipendenza del flusso dal tempo), </a:t>
            </a:r>
            <a:r>
              <a:rPr lang="it-IT" dirty="0" err="1"/>
              <a:t>hp</a:t>
            </a:r>
            <a:r>
              <a:rPr lang="it-IT" dirty="0"/>
              <a:t> di fluido Newtoniano, gradiente di pressione non costante, ho verificato che il moto è laminare. Quest caso è descritto dal flusso di </a:t>
            </a:r>
            <a:r>
              <a:rPr lang="it-IT" dirty="0" err="1"/>
              <a:t>Womersley</a:t>
            </a:r>
            <a:r>
              <a:rPr lang="it-IT" dirty="0"/>
              <a:t> dal quale, anche in questo caso ho ricavato gli sforzi.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304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 L’analisi al SEM ha dimostrato che la distribuzione delle fibre avviene in maniera random e che l’aggiunta di q e g non modifica il diametro medio delle fibre.</a:t>
            </a:r>
          </a:p>
          <a:p>
            <a:r>
              <a:rPr lang="it-IT" dirty="0"/>
              <a:t>Per quanto riguarda la meccanica, i campioni sottoposti alle 3 diverse pressioni sono stati paragonati, in termini di Modulo di Young, resistenza alla trazione e allungamento con l’arteria umana. E i valori risultano dello stesso ordine di grandezza, questo comparta una promettente sperimentazione in vivo.</a:t>
            </a:r>
          </a:p>
          <a:p>
            <a:endParaRPr lang="it-IT" dirty="0"/>
          </a:p>
          <a:p>
            <a:r>
              <a:rPr lang="it-IT" dirty="0"/>
              <a:t>Grafico stress-</a:t>
            </a:r>
            <a:r>
              <a:rPr lang="it-IT" dirty="0" err="1"/>
              <a:t>train</a:t>
            </a:r>
            <a:r>
              <a:rPr lang="it-IT" dirty="0"/>
              <a:t> tangente alla curva dei primi 25 punti per ricavare il modulo di Young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408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Notiamo che all’aumentare della pressione impressa dalla pompa, aumenta la % di degradazione, lo sforzo sulle pareti dello scaffold e di conseguenza uno stress meccanico maggiore. Questa relazione è stata dimostrata anche da questo grafico, che presenta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Caso dinamico in regime stazionario.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Lo Sforzo di taglio è stato valutato con dati sperimentali veri e si nota una correlazione lineare tra pressione e sforzi di taglio della parete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238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Dalla 1 si evince come il rilascio di gelatina sia maggiormente sostenuto durante le prime ore, per poi stabilizzarsi nell’arco dei primi 2 giorni in tutti e tre i casi studiati. Nel caso della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bioprotesi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sottoposta a 60 mmHg, la gelatina viene rilasciata in maniera costante fino al quinto giorno. Contrariamente a quanto riportato per il campione mantenuto a 60 mmHg, per 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bioprotesi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mantenute a 80 e 100 mmHg la gelatina rilasciata nelle prime ore varia drasticamente a seconda della pressione esercitata.</a:t>
            </a:r>
          </a:p>
          <a:p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 L’andamento nei primi due giorni risulta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pressochè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costante solo nel caso del campione sottoposto a pressione di60 mmHg, mentre per 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bioprotesi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sottoposte a 80 e 100 mmHg aumenta linearmente. Il picco massimo in termini di rilascio di gelatina lo si riscontra nel campione sottoposto a 100 mmHg, con una concentrazione maggiore dell’80%.</a:t>
            </a:r>
          </a:p>
          <a:p>
            <a:endParaRPr lang="it-IT" dirty="0"/>
          </a:p>
          <a:p>
            <a:r>
              <a:rPr lang="it-IT" dirty="0"/>
              <a:t>3 grafico: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Nonostante dalla Figura 1 la correlazione tra le pressioni studiate  e lo sforzo di taglio ottenuto siano lineari il rilascio di gelatina non risulta seguire lo stesso trend. I punti evidenziati nel grafico corrispondono alle tre pressioni a cui sono stati condotti gli esperimenti. A parità di incremento di pressione non si è registrato un corrispettivo aumento di rilascio; in particolare per 80 mmHg l’incremento è superiore di cinque volte rispetto a 60 mmHg e per 100 mmHg l’incremento è superiore di due volte rispetto a 80 mmHg, ai due tempi presi in considerazione.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deviazioni standard sono presenti, ma sono talmente piccole che non si vedono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8593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Analogamente per la quercetina abbiamo ricavato risultati simili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551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Abbiamo analizzato il caso non stazionario, o pulsatile,  attraverso un software di programmazione </a:t>
            </a:r>
            <a:r>
              <a:rPr lang="it-IT" dirty="0" err="1"/>
              <a:t>matlab</a:t>
            </a:r>
            <a:r>
              <a:rPr lang="it-IT" dirty="0"/>
              <a:t>…</a:t>
            </a:r>
          </a:p>
          <a:p>
            <a:r>
              <a:rPr lang="it-IT" dirty="0"/>
              <a:t>Si può notare il profilo del flusso pulsatile a 3 diverse frequenze e un gradiente di pressione costante tot </a:t>
            </a:r>
            <a:r>
              <a:rPr lang="it-IT" dirty="0" err="1"/>
              <a:t>Pa</a:t>
            </a:r>
            <a:r>
              <a:rPr lang="it-IT" dirty="0"/>
              <a:t>/m</a:t>
            </a:r>
          </a:p>
          <a:p>
            <a:r>
              <a:rPr lang="it-IT" dirty="0"/>
              <a:t>2 grafico: è riportato lo sforzo che il flusso periodico imprime sulla parete. Si nota che all’aumentare della frequenza il picco degli sforzi aumenta e cambia l’istante in cui accade (sfasato)</a:t>
            </a:r>
          </a:p>
          <a:p>
            <a:r>
              <a:rPr lang="it-IT" dirty="0"/>
              <a:t>3 grafico: è riportato la fase degli sforzi e il gradiente di pressioni in ordinata e in ascissa la frequenza. Questo grafico dimostra quanti gradi, durante il periodo , gli sforzi sono anticipati rispetto alla pressione. Nel caso di diverse frequenze la fase varia, in particolare più alta è la frequenza e più anticipati sono gli sforzi.</a:t>
            </a:r>
          </a:p>
          <a:p>
            <a:r>
              <a:rPr lang="it-IT" dirty="0"/>
              <a:t>Modellazione teorica</a:t>
            </a:r>
            <a:r>
              <a:rPr lang="it-IT" baseline="0" dirty="0"/>
              <a:t>, input sperimentali, input in letteratura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787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 può notare il profilo del flusso pulsatile a 3 diverse pressioni e una frequenza costante (5hz) </a:t>
            </a:r>
          </a:p>
          <a:p>
            <a:r>
              <a:rPr lang="it-IT" dirty="0"/>
              <a:t>2 grafico: è riportato lo sforzo che il flusso periodico imprime sulla parete. Si nota che all’aumentare della pressione il picco degli sforzi aumenta e cambia l’istante in cui accade (sfasato)</a:t>
            </a:r>
          </a:p>
          <a:p>
            <a:r>
              <a:rPr lang="it-IT" dirty="0"/>
              <a:t>3 grafico: è riportato la fase degli sforzi e il gradiente di pressioni in ordinata e il gradiente di pressione. Questo grafico dimostra quanti gradi, durante il periodo , gli sforzi sono anticipati rispetto alla pressione. Un periodo sono 360 gradi e la fase, nel caso di diverse pressioni, rimane costante.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413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Stesse cose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820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637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L’ATEROSCLEROSI è una condizione patologica caratterizzata da alterazioni dei vasi. Presenta diversi step alla fine dei quali si verifica una completa occlusione del vaso, dovuta alla presenza di placche.</a:t>
            </a:r>
          </a:p>
          <a:p>
            <a:r>
              <a:rPr lang="it-IT" dirty="0"/>
              <a:t>Una delle attuali strategie consiste nella sostituzione del vaso occluso tramite protesi.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377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protesi ad oggi in commercio sono le protesi di medio o grosso calibro in </a:t>
            </a:r>
            <a:r>
              <a:rPr lang="it-IT" dirty="0" err="1"/>
              <a:t>Dacron</a:t>
            </a:r>
            <a:r>
              <a:rPr lang="it-IT" dirty="0"/>
              <a:t> e in </a:t>
            </a:r>
            <a:r>
              <a:rPr lang="it-IT" dirty="0" err="1"/>
              <a:t>ePTFE</a:t>
            </a:r>
            <a:r>
              <a:rPr lang="it-IT" dirty="0"/>
              <a:t>, presentano un diametro interno &gt;7 mm e vengono realizzate in sostituzione dell’aorta e le sue diramazioni.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86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Il nostro scopo è quello di produrre </a:t>
            </a:r>
            <a:r>
              <a:rPr lang="it-IT" dirty="0" err="1"/>
              <a:t>bioprotesi</a:t>
            </a:r>
            <a:r>
              <a:rPr lang="it-IT" dirty="0"/>
              <a:t> di piccolo calibro, che presentano un diametro interno &lt; 6 mm e vengono realizzate in sostituzione dei vasi sanguigni negli arti inferiori e superiori.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Si riscontra  però una difficoltà in tale progettazione dovuta al fatto che la pressione del fluido al loro interno è inferiore e il sangue si trova maggiormente a contatto con le pareti, provocando così un aumento del rischio </a:t>
            </a:r>
            <a:r>
              <a:rPr lang="it-IT" dirty="0" err="1"/>
              <a:t>trombogenico</a:t>
            </a:r>
            <a:r>
              <a:rPr lang="it-IT" dirty="0"/>
              <a:t>, OVVERO UNA POSSIBILE NUOVA OCCLUSIONE DEL VASO.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581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peculiarità delle nostre </a:t>
            </a:r>
            <a:r>
              <a:rPr lang="it-IT" dirty="0" err="1"/>
              <a:t>bioprotesi</a:t>
            </a:r>
            <a:r>
              <a:rPr lang="it-IT" dirty="0"/>
              <a:t> sono l’essere: </a:t>
            </a:r>
            <a:r>
              <a:rPr lang="it-IT" dirty="0" err="1"/>
              <a:t>bioriassorbibili</a:t>
            </a:r>
            <a:r>
              <a:rPr lang="it-IT" dirty="0"/>
              <a:t>, biocompatibili, </a:t>
            </a:r>
            <a:r>
              <a:rPr lang="it-IT" dirty="0" err="1"/>
              <a:t>biodegradbili</a:t>
            </a:r>
            <a:r>
              <a:rPr lang="it-IT" dirty="0"/>
              <a:t>, ingegnerizzate, di piccolo calibro (con diametro interno pari a 2 mm), validate in bioreattore e attraverso una modellazione matematica. </a:t>
            </a:r>
          </a:p>
          <a:p>
            <a:r>
              <a:rPr lang="it-IT" dirty="0"/>
              <a:t>Lo scopo è quello di studiare il comportamento della </a:t>
            </a:r>
            <a:r>
              <a:rPr lang="it-IT" dirty="0" err="1"/>
              <a:t>bioprotesi</a:t>
            </a:r>
            <a:r>
              <a:rPr lang="it-IT" dirty="0"/>
              <a:t> e avvicinarsi sempre di più alle condizioni fisiologiche e patologiche.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194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Queste </a:t>
            </a:r>
            <a:r>
              <a:rPr lang="it-IT" dirty="0" err="1"/>
              <a:t>bioprotesi</a:t>
            </a:r>
            <a:r>
              <a:rPr lang="it-IT" dirty="0"/>
              <a:t> sono costituite da una miscela di due polimeri, </a:t>
            </a:r>
            <a:r>
              <a:rPr lang="it-IT" dirty="0" err="1"/>
              <a:t>policaprolattone</a:t>
            </a:r>
            <a:r>
              <a:rPr lang="it-IT" dirty="0"/>
              <a:t> e </a:t>
            </a:r>
            <a:r>
              <a:rPr lang="it-IT" dirty="0" err="1"/>
              <a:t>poliglicerolsebacato</a:t>
            </a:r>
            <a:r>
              <a:rPr lang="it-IT" dirty="0"/>
              <a:t>, in un rapporto stechiometrico 1:1 e </a:t>
            </a:r>
          </a:p>
          <a:p>
            <a:r>
              <a:rPr lang="it-IT" dirty="0"/>
              <a:t>funzionalizzate con quercetina, per modulare il processo infiammatorio dovuto all’impianto.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907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</a:t>
            </a:r>
            <a:r>
              <a:rPr lang="it-IT" dirty="0" err="1"/>
              <a:t>bioprotesi</a:t>
            </a:r>
            <a:r>
              <a:rPr lang="it-IT" dirty="0"/>
              <a:t> le ho realizzate mediante la tecnica dell’</a:t>
            </a:r>
            <a:r>
              <a:rPr lang="it-IT" dirty="0" err="1"/>
              <a:t>elettrofilatura</a:t>
            </a:r>
            <a:r>
              <a:rPr lang="it-IT" dirty="0"/>
              <a:t>. </a:t>
            </a:r>
          </a:p>
          <a:p>
            <a:r>
              <a:rPr lang="it-IT" dirty="0"/>
              <a:t>La quercetina e i polimeri sono in soluzione nella siringa,</a:t>
            </a:r>
          </a:p>
          <a:p>
            <a:r>
              <a:rPr lang="it-IT" dirty="0"/>
              <a:t>Il fluido passa attraverso un capillare, viene caricato con un campo elettrico ed </a:t>
            </a:r>
            <a:r>
              <a:rPr lang="it-IT" dirty="0" err="1"/>
              <a:t>elettrofilato</a:t>
            </a:r>
            <a:r>
              <a:rPr lang="it-IT" dirty="0"/>
              <a:t> su un collettore rotante che presenta un diametro di 2 mm.</a:t>
            </a:r>
          </a:p>
          <a:p>
            <a:r>
              <a:rPr lang="it-IT" dirty="0"/>
              <a:t>Usando parametri operativi</a:t>
            </a:r>
            <a:r>
              <a:rPr lang="it-IT" baseline="0" dirty="0"/>
              <a:t> già ottimizzati dal gruppo </a:t>
            </a:r>
            <a:r>
              <a:rPr lang="it-IT" baseline="0"/>
              <a:t>di ricerca.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053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Successivamente la protesi viene rivestita con un coating di gelatina, per ridurre la porosità e la permeabilità del costrutto, prevenendo una possibile perdita di sangue. La </a:t>
            </a:r>
            <a:r>
              <a:rPr lang="it-IT" dirty="0" err="1"/>
              <a:t>bioprotesi</a:t>
            </a:r>
            <a:r>
              <a:rPr lang="it-IT" dirty="0"/>
              <a:t> viene </a:t>
            </a:r>
            <a:r>
              <a:rPr lang="it-IT" b="1" dirty="0"/>
              <a:t>posizionata</a:t>
            </a:r>
            <a:r>
              <a:rPr lang="it-IT" dirty="0"/>
              <a:t> su un collettore, tenuta in agitazione in una soluzione con acqua e gelatina per 1h a 37 gradi.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038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Processo è stato validato in un bioreattore ad hoc per valutare le proprietà dello scaffold alle diverse pressioni.</a:t>
            </a:r>
          </a:p>
          <a:p>
            <a:r>
              <a:rPr lang="it-IT" dirty="0"/>
              <a:t>Il bioreattore è costituito da una pompa peristaltica, una camera, contenente la </a:t>
            </a:r>
            <a:r>
              <a:rPr lang="it-IT" dirty="0" err="1"/>
              <a:t>bioprotesi</a:t>
            </a:r>
            <a:r>
              <a:rPr lang="it-IT" dirty="0"/>
              <a:t>, un manometro che misura le tre diverse pressioni a cui abbiamo lavorato, ovvero 60,80,100 mmHg e un reservoir contenente il PBS, un fluido newtoniano preso in esame, che presenta proprietà simili all’acqua, la portata è costante e il tutto è mantenuto all’interno di un incubatore a 37°.</a:t>
            </a:r>
          </a:p>
          <a:p>
            <a:r>
              <a:rPr lang="it-IT" dirty="0"/>
              <a:t>Giornalmente abbiamo eseguito dei campionamenti per determinare il rilascio di gelatina e quercetina.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658BD-9093-48B2-A790-1D0D226ABA2F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45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B066-B4A0-4666-8489-E814E92654C7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4A6B-62D6-4906-AD7F-6BC2BFEA9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7417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B066-B4A0-4666-8489-E814E92654C7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4A6B-62D6-4906-AD7F-6BC2BFEA9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737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B066-B4A0-4666-8489-E814E92654C7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4A6B-62D6-4906-AD7F-6BC2BFEA9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19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B066-B4A0-4666-8489-E814E92654C7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4A6B-62D6-4906-AD7F-6BC2BFEA9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119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B066-B4A0-4666-8489-E814E92654C7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4A6B-62D6-4906-AD7F-6BC2BFEA9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61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B066-B4A0-4666-8489-E814E92654C7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4A6B-62D6-4906-AD7F-6BC2BFEA9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26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B066-B4A0-4666-8489-E814E92654C7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4A6B-62D6-4906-AD7F-6BC2BFEA9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01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B066-B4A0-4666-8489-E814E92654C7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4A6B-62D6-4906-AD7F-6BC2BFEA9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96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B066-B4A0-4666-8489-E814E92654C7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4A6B-62D6-4906-AD7F-6BC2BFEA9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84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B066-B4A0-4666-8489-E814E92654C7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4A6B-62D6-4906-AD7F-6BC2BFEA9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50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B066-B4A0-4666-8489-E814E92654C7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4A6B-62D6-4906-AD7F-6BC2BFEA9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35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0B066-B4A0-4666-8489-E814E92654C7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64A6B-62D6-4906-AD7F-6BC2BFEA9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39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6.xml"/><Relationship Id="rId13" Type="http://schemas.openxmlformats.org/officeDocument/2006/relationships/diagramQuickStyle" Target="../diagrams/quickStyle27.xml"/><Relationship Id="rId18" Type="http://schemas.openxmlformats.org/officeDocument/2006/relationships/diagramQuickStyle" Target="../diagrams/quickStyle28.xml"/><Relationship Id="rId26" Type="http://schemas.microsoft.com/office/2007/relationships/diagramDrawing" Target="../diagrams/drawing29.xml"/><Relationship Id="rId3" Type="http://schemas.openxmlformats.org/officeDocument/2006/relationships/image" Target="../media/image19.PNG"/><Relationship Id="rId21" Type="http://schemas.openxmlformats.org/officeDocument/2006/relationships/image" Target="../media/image22.jpeg"/><Relationship Id="rId7" Type="http://schemas.openxmlformats.org/officeDocument/2006/relationships/diagramLayout" Target="../diagrams/layout26.xml"/><Relationship Id="rId12" Type="http://schemas.openxmlformats.org/officeDocument/2006/relationships/diagramLayout" Target="../diagrams/layout27.xml"/><Relationship Id="rId17" Type="http://schemas.openxmlformats.org/officeDocument/2006/relationships/diagramLayout" Target="../diagrams/layout28.xml"/><Relationship Id="rId25" Type="http://schemas.openxmlformats.org/officeDocument/2006/relationships/diagramColors" Target="../diagrams/colors29.xml"/><Relationship Id="rId33" Type="http://schemas.microsoft.com/office/2007/relationships/diagramDrawing" Target="../diagrams/drawing30.xml"/><Relationship Id="rId2" Type="http://schemas.openxmlformats.org/officeDocument/2006/relationships/notesSlide" Target="../notesSlides/notesSlide10.xml"/><Relationship Id="rId16" Type="http://schemas.openxmlformats.org/officeDocument/2006/relationships/diagramData" Target="../diagrams/data28.xml"/><Relationship Id="rId20" Type="http://schemas.microsoft.com/office/2007/relationships/diagramDrawing" Target="../diagrams/drawing28.xml"/><Relationship Id="rId29" Type="http://schemas.openxmlformats.org/officeDocument/2006/relationships/diagramData" Target="../diagrams/data3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6.xml"/><Relationship Id="rId11" Type="http://schemas.openxmlformats.org/officeDocument/2006/relationships/diagramData" Target="../diagrams/data27.xml"/><Relationship Id="rId24" Type="http://schemas.openxmlformats.org/officeDocument/2006/relationships/diagramQuickStyle" Target="../diagrams/quickStyle29.xml"/><Relationship Id="rId32" Type="http://schemas.openxmlformats.org/officeDocument/2006/relationships/diagramColors" Target="../diagrams/colors30.xml"/><Relationship Id="rId5" Type="http://schemas.openxmlformats.org/officeDocument/2006/relationships/image" Target="../media/image21.jpeg"/><Relationship Id="rId15" Type="http://schemas.microsoft.com/office/2007/relationships/diagramDrawing" Target="../diagrams/drawing27.xml"/><Relationship Id="rId23" Type="http://schemas.openxmlformats.org/officeDocument/2006/relationships/diagramLayout" Target="../diagrams/layout29.xml"/><Relationship Id="rId28" Type="http://schemas.openxmlformats.org/officeDocument/2006/relationships/image" Target="../media/image24.png"/><Relationship Id="rId10" Type="http://schemas.microsoft.com/office/2007/relationships/diagramDrawing" Target="../diagrams/drawing26.xml"/><Relationship Id="rId19" Type="http://schemas.openxmlformats.org/officeDocument/2006/relationships/diagramColors" Target="../diagrams/colors28.xml"/><Relationship Id="rId31" Type="http://schemas.openxmlformats.org/officeDocument/2006/relationships/diagramQuickStyle" Target="../diagrams/quickStyle30.xml"/><Relationship Id="rId4" Type="http://schemas.openxmlformats.org/officeDocument/2006/relationships/image" Target="../media/image20.PNG"/><Relationship Id="rId9" Type="http://schemas.openxmlformats.org/officeDocument/2006/relationships/diagramColors" Target="../diagrams/colors26.xml"/><Relationship Id="rId14" Type="http://schemas.openxmlformats.org/officeDocument/2006/relationships/diagramColors" Target="../diagrams/colors27.xml"/><Relationship Id="rId22" Type="http://schemas.openxmlformats.org/officeDocument/2006/relationships/diagramData" Target="../diagrams/data29.xml"/><Relationship Id="rId27" Type="http://schemas.openxmlformats.org/officeDocument/2006/relationships/image" Target="../media/image23.jpeg"/><Relationship Id="rId30" Type="http://schemas.openxmlformats.org/officeDocument/2006/relationships/diagramLayout" Target="../diagrams/layout30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32.xml"/><Relationship Id="rId18" Type="http://schemas.openxmlformats.org/officeDocument/2006/relationships/diagramLayout" Target="../diagrams/layout32.xml"/><Relationship Id="rId26" Type="http://schemas.openxmlformats.org/officeDocument/2006/relationships/diagramData" Target="../diagrams/data34.xml"/><Relationship Id="rId39" Type="http://schemas.openxmlformats.org/officeDocument/2006/relationships/diagramData" Target="../diagrams/data37.xml"/><Relationship Id="rId21" Type="http://schemas.openxmlformats.org/officeDocument/2006/relationships/diagramData" Target="../diagrams/data33.xml"/><Relationship Id="rId34" Type="http://schemas.microsoft.com/office/2007/relationships/diagramDrawing" Target="../diagrams/drawing34.xml"/><Relationship Id="rId42" Type="http://schemas.openxmlformats.org/officeDocument/2006/relationships/diagramColors" Target="../diagrams/colors35.xml"/><Relationship Id="rId47" Type="http://schemas.openxmlformats.org/officeDocument/2006/relationships/diagramColors" Target="../diagrams/colors35.xml"/><Relationship Id="rId50" Type="http://schemas.openxmlformats.org/officeDocument/2006/relationships/diagramQuickStyle" Target="../diagrams/quickStyle36.xml"/><Relationship Id="rId55" Type="http://schemas.openxmlformats.org/officeDocument/2006/relationships/diagramQuickStyle" Target="../diagrams/quickStyle36.xml"/><Relationship Id="rId7" Type="http://schemas.microsoft.com/office/2007/relationships/diagramDrawing" Target="../diagrams/drawing31.xml"/><Relationship Id="rId12" Type="http://schemas.openxmlformats.org/officeDocument/2006/relationships/diagramData" Target="../diagrams/data32.xml"/><Relationship Id="rId17" Type="http://schemas.openxmlformats.org/officeDocument/2006/relationships/diagramData" Target="../diagrams/data320.xml"/><Relationship Id="rId25" Type="http://schemas.microsoft.com/office/2007/relationships/diagramDrawing" Target="../diagrams/drawing33.xml"/><Relationship Id="rId33" Type="http://schemas.openxmlformats.org/officeDocument/2006/relationships/diagramColors" Target="../diagrams/colors34.xml"/><Relationship Id="rId38" Type="http://schemas.openxmlformats.org/officeDocument/2006/relationships/diagramColors" Target="../diagrams/colors34.xml"/><Relationship Id="rId46" Type="http://schemas.openxmlformats.org/officeDocument/2006/relationships/diagramQuickStyle" Target="../diagrams/quickStyle35.xml"/><Relationship Id="rId2" Type="http://schemas.openxmlformats.org/officeDocument/2006/relationships/notesSlide" Target="../notesSlides/notesSlide11.xml"/><Relationship Id="rId16" Type="http://schemas.microsoft.com/office/2007/relationships/diagramDrawing" Target="../diagrams/drawing32.xml"/><Relationship Id="rId20" Type="http://schemas.openxmlformats.org/officeDocument/2006/relationships/diagramColors" Target="../diagrams/colors32.xml"/><Relationship Id="rId29" Type="http://schemas.openxmlformats.org/officeDocument/2006/relationships/diagramColors" Target="../diagrams/colors33.xml"/><Relationship Id="rId41" Type="http://schemas.openxmlformats.org/officeDocument/2006/relationships/diagramQuickStyle" Target="../diagrams/quickStyle35.xml"/><Relationship Id="rId54" Type="http://schemas.openxmlformats.org/officeDocument/2006/relationships/diagramLayout" Target="../diagrams/layout3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1.xml"/><Relationship Id="rId11" Type="http://schemas.openxmlformats.org/officeDocument/2006/relationships/diagramColors" Target="../diagrams/colors31.xml"/><Relationship Id="rId24" Type="http://schemas.openxmlformats.org/officeDocument/2006/relationships/diagramColors" Target="../diagrams/colors33.xml"/><Relationship Id="rId32" Type="http://schemas.openxmlformats.org/officeDocument/2006/relationships/diagramQuickStyle" Target="../diagrams/quickStyle34.xml"/><Relationship Id="rId37" Type="http://schemas.openxmlformats.org/officeDocument/2006/relationships/diagramQuickStyle" Target="../diagrams/quickStyle34.xml"/><Relationship Id="rId40" Type="http://schemas.openxmlformats.org/officeDocument/2006/relationships/diagramLayout" Target="../diagrams/layout35.xml"/><Relationship Id="rId45" Type="http://schemas.openxmlformats.org/officeDocument/2006/relationships/diagramLayout" Target="../diagrams/layout35.xml"/><Relationship Id="rId53" Type="http://schemas.openxmlformats.org/officeDocument/2006/relationships/diagramData" Target="../diagrams/data40.xml"/><Relationship Id="rId5" Type="http://schemas.openxmlformats.org/officeDocument/2006/relationships/diagramQuickStyle" Target="../diagrams/quickStyle31.xml"/><Relationship Id="rId15" Type="http://schemas.openxmlformats.org/officeDocument/2006/relationships/diagramColors" Target="../diagrams/colors32.xml"/><Relationship Id="rId23" Type="http://schemas.openxmlformats.org/officeDocument/2006/relationships/diagramQuickStyle" Target="../diagrams/quickStyle33.xml"/><Relationship Id="rId28" Type="http://schemas.openxmlformats.org/officeDocument/2006/relationships/diagramQuickStyle" Target="../diagrams/quickStyle33.xml"/><Relationship Id="rId36" Type="http://schemas.openxmlformats.org/officeDocument/2006/relationships/diagramLayout" Target="../diagrams/layout34.xml"/><Relationship Id="rId49" Type="http://schemas.openxmlformats.org/officeDocument/2006/relationships/diagramLayout" Target="../diagrams/layout36.xml"/><Relationship Id="rId10" Type="http://schemas.openxmlformats.org/officeDocument/2006/relationships/diagramQuickStyle" Target="../diagrams/quickStyle31.xml"/><Relationship Id="rId19" Type="http://schemas.openxmlformats.org/officeDocument/2006/relationships/diagramQuickStyle" Target="../diagrams/quickStyle32.xml"/><Relationship Id="rId31" Type="http://schemas.openxmlformats.org/officeDocument/2006/relationships/diagramLayout" Target="../diagrams/layout34.xml"/><Relationship Id="rId44" Type="http://schemas.openxmlformats.org/officeDocument/2006/relationships/diagramData" Target="../diagrams/data38.xml"/><Relationship Id="rId52" Type="http://schemas.microsoft.com/office/2007/relationships/diagramDrawing" Target="../diagrams/drawing36.xml"/><Relationship Id="rId4" Type="http://schemas.openxmlformats.org/officeDocument/2006/relationships/diagramLayout" Target="../diagrams/layout31.xml"/><Relationship Id="rId9" Type="http://schemas.openxmlformats.org/officeDocument/2006/relationships/diagramLayout" Target="../diagrams/layout31.xml"/><Relationship Id="rId14" Type="http://schemas.openxmlformats.org/officeDocument/2006/relationships/diagramQuickStyle" Target="../diagrams/quickStyle32.xml"/><Relationship Id="rId22" Type="http://schemas.openxmlformats.org/officeDocument/2006/relationships/diagramLayout" Target="../diagrams/layout33.xml"/><Relationship Id="rId27" Type="http://schemas.openxmlformats.org/officeDocument/2006/relationships/diagramLayout" Target="../diagrams/layout33.xml"/><Relationship Id="rId30" Type="http://schemas.openxmlformats.org/officeDocument/2006/relationships/diagramData" Target="../diagrams/data35.xml"/><Relationship Id="rId35" Type="http://schemas.openxmlformats.org/officeDocument/2006/relationships/diagramData" Target="../diagrams/data36.xml"/><Relationship Id="rId43" Type="http://schemas.microsoft.com/office/2007/relationships/diagramDrawing" Target="../diagrams/drawing35.xml"/><Relationship Id="rId48" Type="http://schemas.openxmlformats.org/officeDocument/2006/relationships/diagramData" Target="../diagrams/data39.xml"/><Relationship Id="rId56" Type="http://schemas.openxmlformats.org/officeDocument/2006/relationships/diagramColors" Target="../diagrams/colors36.xml"/><Relationship Id="rId8" Type="http://schemas.openxmlformats.org/officeDocument/2006/relationships/diagramData" Target="../diagrams/data300.xml"/><Relationship Id="rId51" Type="http://schemas.openxmlformats.org/officeDocument/2006/relationships/diagramColors" Target="../diagrams/colors36.xml"/><Relationship Id="rId3" Type="http://schemas.openxmlformats.org/officeDocument/2006/relationships/diagramData" Target="../diagrams/data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7.xml"/><Relationship Id="rId13" Type="http://schemas.openxmlformats.org/officeDocument/2006/relationships/diagramLayout" Target="../diagrams/layout38.xml"/><Relationship Id="rId18" Type="http://schemas.openxmlformats.org/officeDocument/2006/relationships/diagramLayout" Target="../diagrams/layout39.xml"/><Relationship Id="rId26" Type="http://schemas.microsoft.com/office/2007/relationships/diagramDrawing" Target="../diagrams/drawing40.xml"/><Relationship Id="rId3" Type="http://schemas.openxmlformats.org/officeDocument/2006/relationships/image" Target="../media/image25.tiff"/><Relationship Id="rId21" Type="http://schemas.microsoft.com/office/2007/relationships/diagramDrawing" Target="../diagrams/drawing39.xml"/><Relationship Id="rId7" Type="http://schemas.openxmlformats.org/officeDocument/2006/relationships/diagramData" Target="../diagrams/data41.xml"/><Relationship Id="rId12" Type="http://schemas.openxmlformats.org/officeDocument/2006/relationships/diagramData" Target="../diagrams/data42.xml"/><Relationship Id="rId17" Type="http://schemas.openxmlformats.org/officeDocument/2006/relationships/diagramData" Target="../diagrams/data43.xml"/><Relationship Id="rId25" Type="http://schemas.openxmlformats.org/officeDocument/2006/relationships/diagramColors" Target="../diagrams/colors40.xml"/><Relationship Id="rId2" Type="http://schemas.openxmlformats.org/officeDocument/2006/relationships/notesSlide" Target="../notesSlides/notesSlide12.xml"/><Relationship Id="rId16" Type="http://schemas.microsoft.com/office/2007/relationships/diagramDrawing" Target="../diagrams/drawing38.xml"/><Relationship Id="rId20" Type="http://schemas.openxmlformats.org/officeDocument/2006/relationships/diagramColors" Target="../diagrams/colors39.xml"/><Relationship Id="rId29" Type="http://schemas.openxmlformats.org/officeDocument/2006/relationships/diagramQuickStyle" Target="../diagrams/quickStyl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11" Type="http://schemas.microsoft.com/office/2007/relationships/diagramDrawing" Target="../diagrams/drawing37.xml"/><Relationship Id="rId24" Type="http://schemas.openxmlformats.org/officeDocument/2006/relationships/diagramQuickStyle" Target="../diagrams/quickStyle40.xml"/><Relationship Id="rId5" Type="http://schemas.openxmlformats.org/officeDocument/2006/relationships/image" Target="../media/image27.tiff"/><Relationship Id="rId15" Type="http://schemas.openxmlformats.org/officeDocument/2006/relationships/diagramColors" Target="../diagrams/colors38.xml"/><Relationship Id="rId23" Type="http://schemas.openxmlformats.org/officeDocument/2006/relationships/diagramLayout" Target="../diagrams/layout40.xml"/><Relationship Id="rId28" Type="http://schemas.openxmlformats.org/officeDocument/2006/relationships/diagramLayout" Target="../diagrams/layout41.xml"/><Relationship Id="rId10" Type="http://schemas.openxmlformats.org/officeDocument/2006/relationships/diagramColors" Target="../diagrams/colors37.xml"/><Relationship Id="rId19" Type="http://schemas.openxmlformats.org/officeDocument/2006/relationships/diagramQuickStyle" Target="../diagrams/quickStyle39.xml"/><Relationship Id="rId31" Type="http://schemas.microsoft.com/office/2007/relationships/diagramDrawing" Target="../diagrams/drawing41.xml"/><Relationship Id="rId4" Type="http://schemas.openxmlformats.org/officeDocument/2006/relationships/image" Target="../media/image26.tiff"/><Relationship Id="rId9" Type="http://schemas.openxmlformats.org/officeDocument/2006/relationships/diagramQuickStyle" Target="../diagrams/quickStyle37.xml"/><Relationship Id="rId14" Type="http://schemas.openxmlformats.org/officeDocument/2006/relationships/diagramQuickStyle" Target="../diagrams/quickStyle38.xml"/><Relationship Id="rId22" Type="http://schemas.openxmlformats.org/officeDocument/2006/relationships/diagramData" Target="../diagrams/data44.xml"/><Relationship Id="rId27" Type="http://schemas.openxmlformats.org/officeDocument/2006/relationships/diagramData" Target="../diagrams/data45.xml"/><Relationship Id="rId30" Type="http://schemas.openxmlformats.org/officeDocument/2006/relationships/diagramColors" Target="../diagrams/colors4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2.xml"/><Relationship Id="rId13" Type="http://schemas.microsoft.com/office/2007/relationships/diagramDrawing" Target="../diagrams/drawing43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42.xml"/><Relationship Id="rId12" Type="http://schemas.openxmlformats.org/officeDocument/2006/relationships/diagramColors" Target="../diagrams/colors4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2.xml"/><Relationship Id="rId11" Type="http://schemas.openxmlformats.org/officeDocument/2006/relationships/diagramQuickStyle" Target="../diagrams/quickStyle43.xml"/><Relationship Id="rId5" Type="http://schemas.openxmlformats.org/officeDocument/2006/relationships/diagramLayout" Target="../diagrams/layout42.xml"/><Relationship Id="rId10" Type="http://schemas.openxmlformats.org/officeDocument/2006/relationships/diagramLayout" Target="../diagrams/layout43.xml"/><Relationship Id="rId4" Type="http://schemas.openxmlformats.org/officeDocument/2006/relationships/diagramData" Target="../diagrams/data46.xml"/><Relationship Id="rId9" Type="http://schemas.openxmlformats.org/officeDocument/2006/relationships/diagramData" Target="../diagrams/data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9.xml"/><Relationship Id="rId13" Type="http://schemas.openxmlformats.org/officeDocument/2006/relationships/diagramData" Target="../diagrams/data50.xml"/><Relationship Id="rId18" Type="http://schemas.openxmlformats.org/officeDocument/2006/relationships/diagramData" Target="../diagrams/data51.xml"/><Relationship Id="rId26" Type="http://schemas.openxmlformats.org/officeDocument/2006/relationships/diagramColors" Target="../diagrams/colors48.xml"/><Relationship Id="rId3" Type="http://schemas.openxmlformats.org/officeDocument/2006/relationships/diagramData" Target="../diagrams/data48.xml"/><Relationship Id="rId21" Type="http://schemas.openxmlformats.org/officeDocument/2006/relationships/diagramColors" Target="../diagrams/colors47.xml"/><Relationship Id="rId7" Type="http://schemas.microsoft.com/office/2007/relationships/diagramDrawing" Target="../diagrams/drawing44.xml"/><Relationship Id="rId12" Type="http://schemas.microsoft.com/office/2007/relationships/diagramDrawing" Target="../diagrams/drawing45.xml"/><Relationship Id="rId17" Type="http://schemas.microsoft.com/office/2007/relationships/diagramDrawing" Target="../diagrams/drawing46.xml"/><Relationship Id="rId25" Type="http://schemas.openxmlformats.org/officeDocument/2006/relationships/diagramQuickStyle" Target="../diagrams/quickStyle48.xml"/><Relationship Id="rId2" Type="http://schemas.openxmlformats.org/officeDocument/2006/relationships/notesSlide" Target="../notesSlides/notesSlide18.xml"/><Relationship Id="rId16" Type="http://schemas.openxmlformats.org/officeDocument/2006/relationships/diagramColors" Target="../diagrams/colors46.xml"/><Relationship Id="rId20" Type="http://schemas.openxmlformats.org/officeDocument/2006/relationships/diagramQuickStyle" Target="../diagrams/quickStyle47.xml"/><Relationship Id="rId29" Type="http://schemas.openxmlformats.org/officeDocument/2006/relationships/diagramLayout" Target="../diagrams/layout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4.xml"/><Relationship Id="rId11" Type="http://schemas.openxmlformats.org/officeDocument/2006/relationships/diagramColors" Target="../diagrams/colors45.xml"/><Relationship Id="rId24" Type="http://schemas.openxmlformats.org/officeDocument/2006/relationships/diagramLayout" Target="../diagrams/layout48.xml"/><Relationship Id="rId32" Type="http://schemas.microsoft.com/office/2007/relationships/diagramDrawing" Target="../diagrams/drawing49.xml"/><Relationship Id="rId5" Type="http://schemas.openxmlformats.org/officeDocument/2006/relationships/diagramQuickStyle" Target="../diagrams/quickStyle44.xml"/><Relationship Id="rId15" Type="http://schemas.openxmlformats.org/officeDocument/2006/relationships/diagramQuickStyle" Target="../diagrams/quickStyle46.xml"/><Relationship Id="rId23" Type="http://schemas.openxmlformats.org/officeDocument/2006/relationships/diagramData" Target="../diagrams/data52.xml"/><Relationship Id="rId28" Type="http://schemas.openxmlformats.org/officeDocument/2006/relationships/diagramData" Target="../diagrams/data53.xml"/><Relationship Id="rId10" Type="http://schemas.openxmlformats.org/officeDocument/2006/relationships/diagramQuickStyle" Target="../diagrams/quickStyle45.xml"/><Relationship Id="rId19" Type="http://schemas.openxmlformats.org/officeDocument/2006/relationships/diagramLayout" Target="../diagrams/layout47.xml"/><Relationship Id="rId31" Type="http://schemas.openxmlformats.org/officeDocument/2006/relationships/diagramColors" Target="../diagrams/colors49.xml"/><Relationship Id="rId4" Type="http://schemas.openxmlformats.org/officeDocument/2006/relationships/diagramLayout" Target="../diagrams/layout44.xml"/><Relationship Id="rId9" Type="http://schemas.openxmlformats.org/officeDocument/2006/relationships/diagramLayout" Target="../diagrams/layout45.xml"/><Relationship Id="rId14" Type="http://schemas.openxmlformats.org/officeDocument/2006/relationships/diagramLayout" Target="../diagrams/layout46.xml"/><Relationship Id="rId22" Type="http://schemas.microsoft.com/office/2007/relationships/diagramDrawing" Target="../diagrams/drawing47.xml"/><Relationship Id="rId27" Type="http://schemas.microsoft.com/office/2007/relationships/diagramDrawing" Target="../diagrams/drawing48.xml"/><Relationship Id="rId30" Type="http://schemas.openxmlformats.org/officeDocument/2006/relationships/diagramQuickStyle" Target="../diagrams/quickStyle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26" Type="http://schemas.openxmlformats.org/officeDocument/2006/relationships/diagramColors" Target="../diagrams/colors7.xml"/><Relationship Id="rId3" Type="http://schemas.openxmlformats.org/officeDocument/2006/relationships/diagramData" Target="../diagrams/data3.xml"/><Relationship Id="rId21" Type="http://schemas.openxmlformats.org/officeDocument/2006/relationships/diagramColors" Target="../diagrams/colors6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5" Type="http://schemas.openxmlformats.org/officeDocument/2006/relationships/diagramQuickStyle" Target="../diagrams/quickStyle7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24" Type="http://schemas.openxmlformats.org/officeDocument/2006/relationships/diagramLayout" Target="../diagrams/layout7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23" Type="http://schemas.openxmlformats.org/officeDocument/2006/relationships/diagramData" Target="../diagrams/data7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Relationship Id="rId27" Type="http://schemas.microsoft.com/office/2007/relationships/diagramDrawing" Target="../diagrams/drawing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18" Type="http://schemas.openxmlformats.org/officeDocument/2006/relationships/diagramData" Target="../diagrams/data11.xml"/><Relationship Id="rId26" Type="http://schemas.openxmlformats.org/officeDocument/2006/relationships/diagramColors" Target="../diagrams/colors12.xml"/><Relationship Id="rId3" Type="http://schemas.openxmlformats.org/officeDocument/2006/relationships/diagramData" Target="../diagrams/data8.xml"/><Relationship Id="rId21" Type="http://schemas.openxmlformats.org/officeDocument/2006/relationships/diagramColors" Target="../diagrams/colors11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5" Type="http://schemas.openxmlformats.org/officeDocument/2006/relationships/diagramQuickStyle" Target="../diagrams/quickStyle12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10.xml"/><Relationship Id="rId20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24" Type="http://schemas.openxmlformats.org/officeDocument/2006/relationships/diagramLayout" Target="../diagrams/layout12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23" Type="http://schemas.openxmlformats.org/officeDocument/2006/relationships/diagramData" Target="../diagrams/data12.xml"/><Relationship Id="rId28" Type="http://schemas.openxmlformats.org/officeDocument/2006/relationships/image" Target="../media/image4.com"/><Relationship Id="rId10" Type="http://schemas.openxmlformats.org/officeDocument/2006/relationships/diagramQuickStyle" Target="../diagrams/quickStyle9.xml"/><Relationship Id="rId19" Type="http://schemas.openxmlformats.org/officeDocument/2006/relationships/diagramLayout" Target="../diagrams/layout11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Relationship Id="rId22" Type="http://schemas.microsoft.com/office/2007/relationships/diagramDrawing" Target="../diagrams/drawing11.xml"/><Relationship Id="rId27" Type="http://schemas.microsoft.com/office/2007/relationships/diagramDrawing" Target="../diagrams/drawing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18" Type="http://schemas.microsoft.com/office/2007/relationships/diagramDrawing" Target="../diagrams/drawing1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17" Type="http://schemas.openxmlformats.org/officeDocument/2006/relationships/diagramColors" Target="../diagrams/colors15.xml"/><Relationship Id="rId2" Type="http://schemas.openxmlformats.org/officeDocument/2006/relationships/notesSlide" Target="../notesSlides/notesSlide5.xml"/><Relationship Id="rId16" Type="http://schemas.openxmlformats.org/officeDocument/2006/relationships/diagramQuickStyle" Target="../diagrams/quickStyle1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5" Type="http://schemas.openxmlformats.org/officeDocument/2006/relationships/diagramLayout" Target="../diagrams/layout15.xml"/><Relationship Id="rId10" Type="http://schemas.openxmlformats.org/officeDocument/2006/relationships/diagramLayout" Target="../diagrams/layout14.xml"/><Relationship Id="rId19" Type="http://schemas.openxmlformats.org/officeDocument/2006/relationships/image" Target="../media/image6.jpg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Relationship Id="rId14" Type="http://schemas.openxmlformats.org/officeDocument/2006/relationships/diagramData" Target="../diagrams/data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image" Target="../media/image7.jpeg"/><Relationship Id="rId7" Type="http://schemas.openxmlformats.org/officeDocument/2006/relationships/diagramData" Target="../diagrams/data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microsoft.com/office/2007/relationships/diagramDrawing" Target="../diagrams/drawing16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16.xml"/><Relationship Id="rId4" Type="http://schemas.openxmlformats.org/officeDocument/2006/relationships/image" Target="../media/image8.tif"/><Relationship Id="rId9" Type="http://schemas.openxmlformats.org/officeDocument/2006/relationships/diagramQuickStyle" Target="../diagrams/quickStyle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diagramData" Target="../diagrams/data18.xml"/><Relationship Id="rId18" Type="http://schemas.openxmlformats.org/officeDocument/2006/relationships/diagramData" Target="../diagrams/data19.xml"/><Relationship Id="rId3" Type="http://schemas.openxmlformats.org/officeDocument/2006/relationships/slideLayout" Target="../slideLayouts/slideLayout2.xml"/><Relationship Id="rId21" Type="http://schemas.openxmlformats.org/officeDocument/2006/relationships/diagramColors" Target="../diagrams/colors19.xml"/><Relationship Id="rId7" Type="http://schemas.openxmlformats.org/officeDocument/2006/relationships/image" Target="../media/image13.png"/><Relationship Id="rId12" Type="http://schemas.microsoft.com/office/2007/relationships/diagramDrawing" Target="../diagrams/drawing17.xml"/><Relationship Id="rId17" Type="http://schemas.microsoft.com/office/2007/relationships/diagramDrawing" Target="../diagrams/drawing18.xml"/><Relationship Id="rId2" Type="http://schemas.openxmlformats.org/officeDocument/2006/relationships/video" Target="../media/media1.mp4"/><Relationship Id="rId16" Type="http://schemas.openxmlformats.org/officeDocument/2006/relationships/diagramColors" Target="../diagrams/colors18.xml"/><Relationship Id="rId20" Type="http://schemas.openxmlformats.org/officeDocument/2006/relationships/diagramQuickStyle" Target="../diagrams/quickStyle19.xml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diagramColors" Target="../diagrams/colors17.xml"/><Relationship Id="rId5" Type="http://schemas.openxmlformats.org/officeDocument/2006/relationships/image" Target="../media/image11.jpg"/><Relationship Id="rId1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7.xml"/><Relationship Id="rId19" Type="http://schemas.openxmlformats.org/officeDocument/2006/relationships/diagramLayout" Target="../diagrams/layout19.xml"/><Relationship Id="rId4" Type="http://schemas.openxmlformats.org/officeDocument/2006/relationships/notesSlide" Target="../notesSlides/notesSlide7.xml"/><Relationship Id="rId9" Type="http://schemas.openxmlformats.org/officeDocument/2006/relationships/diagramLayout" Target="../diagrams/layout17.xml"/><Relationship Id="rId14" Type="http://schemas.openxmlformats.org/officeDocument/2006/relationships/diagramLayout" Target="../diagrams/layout18.xml"/><Relationship Id="rId22" Type="http://schemas.microsoft.com/office/2007/relationships/diagramDrawing" Target="../diagrams/drawing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13" Type="http://schemas.openxmlformats.org/officeDocument/2006/relationships/diagramLayout" Target="../diagrams/layout21.xml"/><Relationship Id="rId18" Type="http://schemas.openxmlformats.org/officeDocument/2006/relationships/diagramLayout" Target="../diagrams/layout22.xml"/><Relationship Id="rId3" Type="http://schemas.openxmlformats.org/officeDocument/2006/relationships/slideLayout" Target="../slideLayouts/slideLayout2.xml"/><Relationship Id="rId21" Type="http://schemas.microsoft.com/office/2007/relationships/diagramDrawing" Target="../diagrams/drawing22.xml"/><Relationship Id="rId7" Type="http://schemas.openxmlformats.org/officeDocument/2006/relationships/diagramData" Target="../diagrams/data20.xml"/><Relationship Id="rId12" Type="http://schemas.openxmlformats.org/officeDocument/2006/relationships/diagramData" Target="../diagrams/data21.xml"/><Relationship Id="rId17" Type="http://schemas.openxmlformats.org/officeDocument/2006/relationships/diagramData" Target="../diagrams/data22.xml"/><Relationship Id="rId2" Type="http://schemas.openxmlformats.org/officeDocument/2006/relationships/video" Target="../media/media2.mp4"/><Relationship Id="rId16" Type="http://schemas.microsoft.com/office/2007/relationships/diagramDrawing" Target="../diagrams/drawing21.xml"/><Relationship Id="rId20" Type="http://schemas.openxmlformats.org/officeDocument/2006/relationships/diagramColors" Target="../diagrams/colors22.xml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microsoft.com/office/2007/relationships/diagramDrawing" Target="../diagrams/drawing20.xml"/><Relationship Id="rId5" Type="http://schemas.openxmlformats.org/officeDocument/2006/relationships/image" Target="../media/image14.jpeg"/><Relationship Id="rId15" Type="http://schemas.openxmlformats.org/officeDocument/2006/relationships/diagramColors" Target="../diagrams/colors21.xml"/><Relationship Id="rId10" Type="http://schemas.openxmlformats.org/officeDocument/2006/relationships/diagramColors" Target="../diagrams/colors20.xml"/><Relationship Id="rId19" Type="http://schemas.openxmlformats.org/officeDocument/2006/relationships/diagramQuickStyle" Target="../diagrams/quickStyle22.xml"/><Relationship Id="rId4" Type="http://schemas.openxmlformats.org/officeDocument/2006/relationships/notesSlide" Target="../notesSlides/notesSlide8.xml"/><Relationship Id="rId9" Type="http://schemas.openxmlformats.org/officeDocument/2006/relationships/diagramQuickStyle" Target="../diagrams/quickStyle20.xml"/><Relationship Id="rId14" Type="http://schemas.openxmlformats.org/officeDocument/2006/relationships/diagramQuickStyle" Target="../diagrams/quickStyle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16.jpeg"/><Relationship Id="rId7" Type="http://schemas.openxmlformats.org/officeDocument/2006/relationships/diagramLayout" Target="../diagrams/layout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9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3.xml"/><Relationship Id="rId11" Type="http://schemas.openxmlformats.org/officeDocument/2006/relationships/diagramData" Target="../diagrams/data24.xml"/><Relationship Id="rId5" Type="http://schemas.openxmlformats.org/officeDocument/2006/relationships/image" Target="../media/image18.jpeg"/><Relationship Id="rId15" Type="http://schemas.microsoft.com/office/2007/relationships/diagramDrawing" Target="../diagrams/drawing24.xml"/><Relationship Id="rId10" Type="http://schemas.microsoft.com/office/2007/relationships/diagramDrawing" Target="../diagrams/drawing23.xml"/><Relationship Id="rId19" Type="http://schemas.openxmlformats.org/officeDocument/2006/relationships/diagramColors" Target="../diagrams/colors25.xml"/><Relationship Id="rId4" Type="http://schemas.openxmlformats.org/officeDocument/2006/relationships/image" Target="../media/image17.png"/><Relationship Id="rId9" Type="http://schemas.openxmlformats.org/officeDocument/2006/relationships/diagramColors" Target="../diagrams/colors23.xml"/><Relationship Id="rId14" Type="http://schemas.openxmlformats.org/officeDocument/2006/relationships/diagramColors" Target="../diagrams/colors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535CA88-3B64-4CD9-895E-9B8A3317C9A8}"/>
              </a:ext>
            </a:extLst>
          </p:cNvPr>
          <p:cNvSpPr/>
          <p:nvPr/>
        </p:nvSpPr>
        <p:spPr>
          <a:xfrm>
            <a:off x="0" y="263764"/>
            <a:ext cx="12192000" cy="696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DI GENOVA</a:t>
            </a:r>
            <a:b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SCUOLA POLITECNICA</a:t>
            </a:r>
            <a:b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DICCA</a:t>
            </a:r>
            <a:b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Dipartimento di Ingegneria Civile, Chimica, Ambientale</a:t>
            </a:r>
            <a:b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TESI DI LAUREA TRIENNALE </a:t>
            </a:r>
            <a:b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b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INGEGNERIA CHIMICA E DI PROCESSO</a:t>
            </a:r>
          </a:p>
          <a:p>
            <a:pPr algn="ctr">
              <a:lnSpc>
                <a:spcPct val="90000"/>
              </a:lnSpc>
            </a:pP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Studio e modellazione matematica di protesi vascolari biodegradabili </a:t>
            </a:r>
          </a:p>
          <a:p>
            <a:pPr algn="ctr">
              <a:lnSpc>
                <a:spcPct val="90000"/>
              </a:lnSpc>
            </a:pP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 ingegnerizzate di piccolo calibro in bioreattore</a:t>
            </a:r>
          </a:p>
          <a:p>
            <a:pPr>
              <a:lnSpc>
                <a:spcPct val="90000"/>
              </a:lnSpc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Relatori: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Prof.ssa Patrizia Perego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Prof.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Oscar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Pralits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Prof. Domenico Palombo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Correlatori: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Dott. Pier Francesco Ferrari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Dott.ssa Giulia De Negri Atanasio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72C4820-CC35-4236-BBC7-3D0DB5F3AD5C}"/>
              </a:ext>
            </a:extLst>
          </p:cNvPr>
          <p:cNvSpPr/>
          <p:nvPr/>
        </p:nvSpPr>
        <p:spPr>
          <a:xfrm>
            <a:off x="7510818" y="505544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Candidata: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Veronica De Mattei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Anno accademico 2018/2019</a:t>
            </a:r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id="{09F06651-F688-46E1-9484-2AB3223D5BAC}"/>
              </a:ext>
            </a:extLst>
          </p:cNvPr>
          <p:cNvPicPr/>
          <p:nvPr/>
        </p:nvPicPr>
        <p:blipFill>
          <a:blip r:embed="rId3" cstate="print"/>
          <a:srcRect t="218" b="218"/>
          <a:stretch>
            <a:fillRect/>
          </a:stretch>
        </p:blipFill>
        <p:spPr>
          <a:xfrm>
            <a:off x="5114925" y="1176162"/>
            <a:ext cx="1962150" cy="195262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376928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stampante, elettronico&#10;&#10;Descrizione generata automaticamente">
            <a:extLst>
              <a:ext uri="{FF2B5EF4-FFF2-40B4-BE49-F238E27FC236}">
                <a16:creationId xmlns:a16="http://schemas.microsoft.com/office/drawing/2014/main" id="{8E46307E-5D88-42C8-92C7-D5863F65B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011986"/>
            <a:ext cx="2667000" cy="182424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EF9FB47-D08A-4B21-836B-C7CF7A88FFE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6" y="1840496"/>
            <a:ext cx="3190875" cy="2647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DEEAA0-C4CA-4778-88F1-FD28388733F4}"/>
              </a:ext>
            </a:extLst>
          </p:cNvPr>
          <p:cNvSpPr txBox="1"/>
          <p:nvPr/>
        </p:nvSpPr>
        <p:spPr>
          <a:xfrm>
            <a:off x="119094" y="0"/>
            <a:ext cx="12072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MATERIALI E METODI</a:t>
            </a:r>
          </a:p>
          <a:p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Morfologia              Meccanica       Rilascio gelatina e quercetina</a:t>
            </a:r>
          </a:p>
          <a:p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3AE573-306E-4592-91E5-0E5DDA6AA74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52" y="1311992"/>
            <a:ext cx="2667000" cy="393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0F5E2EC7-C49E-43A0-97BF-36F712BC96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4576037"/>
              </p:ext>
            </p:extLst>
          </p:nvPr>
        </p:nvGraphicFramePr>
        <p:xfrm>
          <a:off x="3788652" y="5292188"/>
          <a:ext cx="2667000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9" name="Diagramma 18">
            <a:extLst>
              <a:ext uri="{FF2B5EF4-FFF2-40B4-BE49-F238E27FC236}">
                <a16:creationId xmlns:a16="http://schemas.microsoft.com/office/drawing/2014/main" id="{B88653BA-DA1C-4FFE-9939-8775DEC9C8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5415896"/>
              </p:ext>
            </p:extLst>
          </p:nvPr>
        </p:nvGraphicFramePr>
        <p:xfrm>
          <a:off x="3119838" y="2357130"/>
          <a:ext cx="156409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7" name="Diagramma 16">
            <a:extLst>
              <a:ext uri="{FF2B5EF4-FFF2-40B4-BE49-F238E27FC236}">
                <a16:creationId xmlns:a16="http://schemas.microsoft.com/office/drawing/2014/main" id="{1DA6DC42-499D-40CC-908D-7CF864238F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640481"/>
              </p:ext>
            </p:extLst>
          </p:nvPr>
        </p:nvGraphicFramePr>
        <p:xfrm>
          <a:off x="220109" y="1349834"/>
          <a:ext cx="2964408" cy="690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050" name="Picture 2" descr="Risultati immagini per imagej software download">
            <a:extLst>
              <a:ext uri="{FF2B5EF4-FFF2-40B4-BE49-F238E27FC236}">
                <a16:creationId xmlns:a16="http://schemas.microsoft.com/office/drawing/2014/main" id="{99A46065-94E5-45E3-B869-12FBDE08A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1" t="-7774" r="1861" b="38080"/>
          <a:stretch/>
        </p:blipFill>
        <p:spPr bwMode="auto">
          <a:xfrm>
            <a:off x="119094" y="4488446"/>
            <a:ext cx="3370615" cy="2174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18" name="Diagramma 17">
            <a:extLst>
              <a:ext uri="{FF2B5EF4-FFF2-40B4-BE49-F238E27FC236}">
                <a16:creationId xmlns:a16="http://schemas.microsoft.com/office/drawing/2014/main" id="{D79DA3C5-2F9E-4B85-ADEE-9BD121D43D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5507687"/>
              </p:ext>
            </p:extLst>
          </p:nvPr>
        </p:nvGraphicFramePr>
        <p:xfrm>
          <a:off x="842821" y="4267588"/>
          <a:ext cx="2521532" cy="44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" name="AutoShape 2" descr="blob:https://web.whatsapp.com/ba36fbec-9d93-4cc8-8227-bdf489221a31">
            <a:extLst>
              <a:ext uri="{FF2B5EF4-FFF2-40B4-BE49-F238E27FC236}">
                <a16:creationId xmlns:a16="http://schemas.microsoft.com/office/drawing/2014/main" id="{A2A979E1-D67A-4193-9941-0A4C2BCD4A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B2FC7C96-90C4-4263-B00F-73CF41217A6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44547" y="1447452"/>
            <a:ext cx="2778203" cy="370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magine 14" descr="Immagine che contiene interni, sedendo&#10;&#10;Descrizione generata automaticamente">
            <a:extLst>
              <a:ext uri="{FF2B5EF4-FFF2-40B4-BE49-F238E27FC236}">
                <a16:creationId xmlns:a16="http://schemas.microsoft.com/office/drawing/2014/main" id="{C6902867-7658-4D40-94ED-0DE6DF2A7CF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132" y="1349834"/>
            <a:ext cx="798094" cy="3511613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E9F2ED3D-AEF9-4277-B96C-81AB315AC47E}"/>
              </a:ext>
            </a:extLst>
          </p:cNvPr>
          <p:cNvGrpSpPr/>
          <p:nvPr/>
        </p:nvGrpSpPr>
        <p:grpSpPr>
          <a:xfrm>
            <a:off x="6946553" y="1131138"/>
            <a:ext cx="3174192" cy="709358"/>
            <a:chOff x="0" y="504"/>
            <a:chExt cx="3174192" cy="709358"/>
          </a:xfrm>
        </p:grpSpPr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A7703FB5-F3BC-4244-8E31-8BBAD189CDB6}"/>
                </a:ext>
              </a:extLst>
            </p:cNvPr>
            <p:cNvSpPr/>
            <p:nvPr/>
          </p:nvSpPr>
          <p:spPr>
            <a:xfrm>
              <a:off x="0" y="504"/>
              <a:ext cx="3174192" cy="70935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6F8CA382-563B-436E-82B7-6CBAABE980C8}"/>
                </a:ext>
              </a:extLst>
            </p:cNvPr>
            <p:cNvSpPr txBox="1"/>
            <p:nvPr/>
          </p:nvSpPr>
          <p:spPr>
            <a:xfrm>
              <a:off x="34628" y="35132"/>
              <a:ext cx="3104936" cy="640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Saggio</a:t>
              </a:r>
              <a:r>
                <a:rPr lang="it-IT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dell’a</a:t>
              </a:r>
              <a:r>
                <a:rPr lang="it-IT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cido </a:t>
              </a:r>
              <a:r>
                <a:rPr lang="it-IT" sz="2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Bicinconinico</a:t>
              </a:r>
              <a:r>
                <a:rPr lang="it-IT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(BCA)</a:t>
              </a:r>
              <a:endParaRPr lang="it-IT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4" name="Diagramma 23">
            <a:extLst>
              <a:ext uri="{FF2B5EF4-FFF2-40B4-BE49-F238E27FC236}">
                <a16:creationId xmlns:a16="http://schemas.microsoft.com/office/drawing/2014/main" id="{548B788E-6E26-418B-BBB4-1267EEAB43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8019999"/>
              </p:ext>
            </p:extLst>
          </p:nvPr>
        </p:nvGraphicFramePr>
        <p:xfrm>
          <a:off x="6946553" y="4949424"/>
          <a:ext cx="3270445" cy="1477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</p:spTree>
    <p:extLst>
      <p:ext uri="{BB962C8B-B14F-4D97-AF65-F5344CB8AC3E}">
        <p14:creationId xmlns:p14="http://schemas.microsoft.com/office/powerpoint/2010/main" val="3724673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FC7C80-8FF1-47A5-9D6F-C70A233C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30" y="0"/>
            <a:ext cx="5189587" cy="1325563"/>
          </a:xfrm>
        </p:spPr>
        <p:txBody>
          <a:bodyPr/>
          <a:lstStyle/>
          <a:p>
            <a:r>
              <a:rPr lang="it-IT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MATERIALI E METODI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Modellazione matematica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Diagramma 10">
                <a:extLst>
                  <a:ext uri="{FF2B5EF4-FFF2-40B4-BE49-F238E27FC236}">
                    <a16:creationId xmlns:a16="http://schemas.microsoft.com/office/drawing/2014/main" id="{EEC14A4D-A542-4350-95E7-1C47D52170F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51961295"/>
                  </p:ext>
                </p:extLst>
              </p:nvPr>
            </p:nvGraphicFramePr>
            <p:xfrm>
              <a:off x="349134" y="1325563"/>
              <a:ext cx="5189587" cy="450549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11" name="Diagramma 10">
                <a:extLst>
                  <a:ext uri="{FF2B5EF4-FFF2-40B4-BE49-F238E27FC236}">
                    <a16:creationId xmlns:a16="http://schemas.microsoft.com/office/drawing/2014/main" id="{EEC14A4D-A542-4350-95E7-1C47D52170F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51961295"/>
                  </p:ext>
                </p:extLst>
              </p:nvPr>
            </p:nvGraphicFramePr>
            <p:xfrm>
              <a:off x="349134" y="1325563"/>
              <a:ext cx="5189587" cy="450549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Diagramma 16">
                <a:extLst>
                  <a:ext uri="{FF2B5EF4-FFF2-40B4-BE49-F238E27FC236}">
                    <a16:creationId xmlns:a16="http://schemas.microsoft.com/office/drawing/2014/main" id="{71275BFB-6E89-46F3-B7F4-461F774E6DF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74143227"/>
                  </p:ext>
                </p:extLst>
              </p:nvPr>
            </p:nvGraphicFramePr>
            <p:xfrm>
              <a:off x="139930" y="5908112"/>
              <a:ext cx="2370514" cy="90608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</mc:Choice>
        <mc:Fallback xmlns="">
          <p:graphicFrame>
            <p:nvGraphicFramePr>
              <p:cNvPr id="17" name="Diagramma 16">
                <a:extLst>
                  <a:ext uri="{FF2B5EF4-FFF2-40B4-BE49-F238E27FC236}">
                    <a16:creationId xmlns:a16="http://schemas.microsoft.com/office/drawing/2014/main" id="{71275BFB-6E89-46F3-B7F4-461F774E6DF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74143227"/>
                  </p:ext>
                </p:extLst>
              </p:nvPr>
            </p:nvGraphicFramePr>
            <p:xfrm>
              <a:off x="139930" y="5908112"/>
              <a:ext cx="2370514" cy="90608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7" r:lo="rId18" r:qs="rId19" r:cs="rId20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Diagramma 17">
                <a:extLst>
                  <a:ext uri="{FF2B5EF4-FFF2-40B4-BE49-F238E27FC236}">
                    <a16:creationId xmlns:a16="http://schemas.microsoft.com/office/drawing/2014/main" id="{4A16F6E3-7BAA-4C20-B825-A01D1AF1956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87835617"/>
                  </p:ext>
                </p:extLst>
              </p:nvPr>
            </p:nvGraphicFramePr>
            <p:xfrm>
              <a:off x="2602048" y="5908112"/>
              <a:ext cx="2587729" cy="91304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1" r:lo="rId22" r:qs="rId23" r:cs="rId24"/>
              </a:graphicData>
            </a:graphic>
          </p:graphicFrame>
        </mc:Choice>
        <mc:Fallback xmlns="">
          <p:graphicFrame>
            <p:nvGraphicFramePr>
              <p:cNvPr id="18" name="Diagramma 17">
                <a:extLst>
                  <a:ext uri="{FF2B5EF4-FFF2-40B4-BE49-F238E27FC236}">
                    <a16:creationId xmlns:a16="http://schemas.microsoft.com/office/drawing/2014/main" id="{4A16F6E3-7BAA-4C20-B825-A01D1AF1956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87835617"/>
                  </p:ext>
                </p:extLst>
              </p:nvPr>
            </p:nvGraphicFramePr>
            <p:xfrm>
              <a:off x="2602048" y="5908112"/>
              <a:ext cx="2587729" cy="91304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6" r:lo="rId27" r:qs="rId28" r:cs="rId29"/>
              </a:graphicData>
            </a:graphic>
          </p:graphicFrame>
        </mc:Fallback>
      </mc:AlternateContent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B73B994D-EE8F-435D-BE32-621EBF092FEA}"/>
              </a:ext>
            </a:extLst>
          </p:cNvPr>
          <p:cNvCxnSpPr/>
          <p:nvPr/>
        </p:nvCxnSpPr>
        <p:spPr>
          <a:xfrm>
            <a:off x="2211350" y="6348971"/>
            <a:ext cx="7813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Diagramma 23">
                <a:extLst>
                  <a:ext uri="{FF2B5EF4-FFF2-40B4-BE49-F238E27FC236}">
                    <a16:creationId xmlns:a16="http://schemas.microsoft.com/office/drawing/2014/main" id="{D6CBF339-B773-4F5A-A847-5BFCCBB67D1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71844538"/>
                  </p:ext>
                </p:extLst>
              </p:nvPr>
            </p:nvGraphicFramePr>
            <p:xfrm>
              <a:off x="5886103" y="143136"/>
              <a:ext cx="5551517" cy="450549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0" r:lo="rId31" r:qs="rId32" r:cs="rId33"/>
              </a:graphicData>
            </a:graphic>
          </p:graphicFrame>
        </mc:Choice>
        <mc:Fallback xmlns="">
          <p:graphicFrame>
            <p:nvGraphicFramePr>
              <p:cNvPr id="24" name="Diagramma 23">
                <a:extLst>
                  <a:ext uri="{FF2B5EF4-FFF2-40B4-BE49-F238E27FC236}">
                    <a16:creationId xmlns:a16="http://schemas.microsoft.com/office/drawing/2014/main" id="{D6CBF339-B773-4F5A-A847-5BFCCBB67D1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71844538"/>
                  </p:ext>
                </p:extLst>
              </p:nvPr>
            </p:nvGraphicFramePr>
            <p:xfrm>
              <a:off x="5886103" y="143136"/>
              <a:ext cx="5551517" cy="450549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5" r:lo="rId36" r:qs="rId37" r:cs="rId38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Diagramma 25">
                <a:extLst>
                  <a:ext uri="{FF2B5EF4-FFF2-40B4-BE49-F238E27FC236}">
                    <a16:creationId xmlns:a16="http://schemas.microsoft.com/office/drawing/2014/main" id="{DA07C4CB-1B25-41FC-80BC-C8E1A420CDC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40535985"/>
                  </p:ext>
                </p:extLst>
              </p:nvPr>
            </p:nvGraphicFramePr>
            <p:xfrm>
              <a:off x="5747924" y="4718382"/>
              <a:ext cx="6444076" cy="109221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9" r:lo="rId40" r:qs="rId41" r:cs="rId42"/>
              </a:graphicData>
            </a:graphic>
          </p:graphicFrame>
        </mc:Choice>
        <mc:Fallback xmlns="">
          <p:graphicFrame>
            <p:nvGraphicFramePr>
              <p:cNvPr id="26" name="Diagramma 25">
                <a:extLst>
                  <a:ext uri="{FF2B5EF4-FFF2-40B4-BE49-F238E27FC236}">
                    <a16:creationId xmlns:a16="http://schemas.microsoft.com/office/drawing/2014/main" id="{DA07C4CB-1B25-41FC-80BC-C8E1A420CDC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40535985"/>
                  </p:ext>
                </p:extLst>
              </p:nvPr>
            </p:nvGraphicFramePr>
            <p:xfrm>
              <a:off x="5747924" y="4718382"/>
              <a:ext cx="6444076" cy="109221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4" r:lo="rId45" r:qs="rId46" r:cs="rId47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Diagramma 26">
                <a:extLst>
                  <a:ext uri="{FF2B5EF4-FFF2-40B4-BE49-F238E27FC236}">
                    <a16:creationId xmlns:a16="http://schemas.microsoft.com/office/drawing/2014/main" id="{8387DBD4-2084-4BA9-9E7E-0ED2ED262D4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05605504"/>
                  </p:ext>
                </p:extLst>
              </p:nvPr>
            </p:nvGraphicFramePr>
            <p:xfrm>
              <a:off x="5381023" y="5915364"/>
              <a:ext cx="6810977" cy="8811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8" r:lo="rId49" r:qs="rId50" r:cs="rId51"/>
              </a:graphicData>
            </a:graphic>
          </p:graphicFrame>
        </mc:Choice>
        <mc:Fallback xmlns="">
          <p:graphicFrame>
            <p:nvGraphicFramePr>
              <p:cNvPr id="27" name="Diagramma 26">
                <a:extLst>
                  <a:ext uri="{FF2B5EF4-FFF2-40B4-BE49-F238E27FC236}">
                    <a16:creationId xmlns:a16="http://schemas.microsoft.com/office/drawing/2014/main" id="{8387DBD4-2084-4BA9-9E7E-0ED2ED262D4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05605504"/>
                  </p:ext>
                </p:extLst>
              </p:nvPr>
            </p:nvGraphicFramePr>
            <p:xfrm>
              <a:off x="5381023" y="5915364"/>
              <a:ext cx="6810977" cy="8811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3" r:lo="rId54" r:qs="rId55" r:cs="rId56"/>
              </a:graphicData>
            </a:graphic>
          </p:graphicFrame>
        </mc:Fallback>
      </mc:AlternateContent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A1A2BAE-7D81-4165-8F7B-D0BD6FFDDBBA}"/>
              </a:ext>
            </a:extLst>
          </p:cNvPr>
          <p:cNvCxnSpPr>
            <a:cxnSpLocks/>
          </p:cNvCxnSpPr>
          <p:nvPr/>
        </p:nvCxnSpPr>
        <p:spPr>
          <a:xfrm>
            <a:off x="8661862" y="5669280"/>
            <a:ext cx="0" cy="4142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173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E39856-7E1B-40FB-BA77-EFC104A78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9" y="-80907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RISULTATI E DISCUSSIONE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Morfologia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6E350554-50D3-41CC-B2F3-72D283E7F07D}"/>
              </a:ext>
            </a:extLst>
          </p:cNvPr>
          <p:cNvGrpSpPr/>
          <p:nvPr/>
        </p:nvGrpSpPr>
        <p:grpSpPr>
          <a:xfrm>
            <a:off x="284748" y="1430003"/>
            <a:ext cx="5390969" cy="3595631"/>
            <a:chOff x="0" y="0"/>
            <a:chExt cx="7937417" cy="6265913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D1803FF2-D4F2-45D4-BBBE-F55A610B9638}"/>
                </a:ext>
              </a:extLst>
            </p:cNvPr>
            <p:cNvGrpSpPr/>
            <p:nvPr/>
          </p:nvGrpSpPr>
          <p:grpSpPr>
            <a:xfrm>
              <a:off x="0" y="0"/>
              <a:ext cx="7937417" cy="6265913"/>
              <a:chOff x="0" y="0"/>
              <a:chExt cx="7937417" cy="6265913"/>
            </a:xfrm>
          </p:grpSpPr>
          <p:grpSp>
            <p:nvGrpSpPr>
              <p:cNvPr id="8" name="Gruppo 7">
                <a:extLst>
                  <a:ext uri="{FF2B5EF4-FFF2-40B4-BE49-F238E27FC236}">
                    <a16:creationId xmlns:a16="http://schemas.microsoft.com/office/drawing/2014/main" id="{3E44B223-5E25-428B-A3D2-1B99E5A1F88D}"/>
                  </a:ext>
                </a:extLst>
              </p:cNvPr>
              <p:cNvGrpSpPr/>
              <p:nvPr/>
            </p:nvGrpSpPr>
            <p:grpSpPr>
              <a:xfrm>
                <a:off x="0" y="0"/>
                <a:ext cx="7937417" cy="6265913"/>
                <a:chOff x="0" y="0"/>
                <a:chExt cx="7937417" cy="6265913"/>
              </a:xfrm>
            </p:grpSpPr>
            <p:grpSp>
              <p:nvGrpSpPr>
                <p:cNvPr id="13" name="Gruppo 12">
                  <a:extLst>
                    <a:ext uri="{FF2B5EF4-FFF2-40B4-BE49-F238E27FC236}">
                      <a16:creationId xmlns:a16="http://schemas.microsoft.com/office/drawing/2014/main" id="{9B003695-31B7-4AA9-9AC3-E008F2BB9763}"/>
                    </a:ext>
                  </a:extLst>
                </p:cNvPr>
                <p:cNvGrpSpPr/>
                <p:nvPr/>
              </p:nvGrpSpPr>
              <p:grpSpPr>
                <a:xfrm>
                  <a:off x="0" y="48114"/>
                  <a:ext cx="7937417" cy="6217799"/>
                  <a:chOff x="0" y="48114"/>
                  <a:chExt cx="7937417" cy="6217799"/>
                </a:xfrm>
              </p:grpSpPr>
              <p:pic>
                <p:nvPicPr>
                  <p:cNvPr id="15" name="Immagine 14">
                    <a:extLst>
                      <a:ext uri="{FF2B5EF4-FFF2-40B4-BE49-F238E27FC236}">
                        <a16:creationId xmlns:a16="http://schemas.microsoft.com/office/drawing/2014/main" id="{B1AE4860-1FDA-4317-8C4D-2F3DAA797649}"/>
                      </a:ext>
                    </a:extLst>
                  </p:cNvPr>
                  <p:cNvPicPr/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3186674"/>
                    <a:ext cx="3877200" cy="3079239"/>
                  </a:xfrm>
                  <a:prstGeom prst="rect">
                    <a:avLst/>
                  </a:prstGeom>
                </p:spPr>
              </p:pic>
              <p:pic>
                <p:nvPicPr>
                  <p:cNvPr id="16" name="Immagine 15">
                    <a:extLst>
                      <a:ext uri="{FF2B5EF4-FFF2-40B4-BE49-F238E27FC236}">
                        <a16:creationId xmlns:a16="http://schemas.microsoft.com/office/drawing/2014/main" id="{E2AEC3E7-5518-4167-9AA4-F45CA47403B6}"/>
                      </a:ext>
                    </a:extLst>
                  </p:cNvPr>
                  <p:cNvPicPr/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61157" y="3155107"/>
                    <a:ext cx="3876260" cy="3079238"/>
                  </a:xfrm>
                  <a:prstGeom prst="rect">
                    <a:avLst/>
                  </a:prstGeom>
                </p:spPr>
              </p:pic>
              <p:sp>
                <p:nvSpPr>
                  <p:cNvPr id="17" name="CasellaDiTesto 19">
                    <a:extLst>
                      <a:ext uri="{FF2B5EF4-FFF2-40B4-BE49-F238E27FC236}">
                        <a16:creationId xmlns:a16="http://schemas.microsoft.com/office/drawing/2014/main" id="{916E3C24-0859-442A-8F6A-DEC6AF3200BE}"/>
                      </a:ext>
                    </a:extLst>
                  </p:cNvPr>
                  <p:cNvSpPr txBox="1"/>
                  <p:nvPr/>
                </p:nvSpPr>
                <p:spPr>
                  <a:xfrm>
                    <a:off x="4061157" y="48114"/>
                    <a:ext cx="1894840" cy="5391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it-IT" sz="1800" b="1" kern="120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</a:t>
                    </a:r>
                    <a:endParaRPr lang="it-IT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pic>
              <p:nvPicPr>
                <p:cNvPr id="14" name="Immagine 13">
                  <a:extLst>
                    <a:ext uri="{FF2B5EF4-FFF2-40B4-BE49-F238E27FC236}">
                      <a16:creationId xmlns:a16="http://schemas.microsoft.com/office/drawing/2014/main" id="{D2CC10BD-F707-403C-B5A7-D6938A0EC1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3877200" cy="3078000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090FD34B-EDA5-4B08-9E3B-7CC3C23489D9}"/>
                  </a:ext>
                </a:extLst>
              </p:cNvPr>
              <p:cNvGrpSpPr/>
              <p:nvPr/>
            </p:nvGrpSpPr>
            <p:grpSpPr>
              <a:xfrm>
                <a:off x="125298" y="0"/>
                <a:ext cx="7769080" cy="3904575"/>
                <a:chOff x="125298" y="0"/>
                <a:chExt cx="7769080" cy="3904575"/>
              </a:xfrm>
            </p:grpSpPr>
            <p:pic>
              <p:nvPicPr>
                <p:cNvPr id="10" name="Immagine 9">
                  <a:extLst>
                    <a:ext uri="{FF2B5EF4-FFF2-40B4-BE49-F238E27FC236}">
                      <a16:creationId xmlns:a16="http://schemas.microsoft.com/office/drawing/2014/main" id="{28E4F829-0140-4F54-B81E-B590F64951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117" y="0"/>
                  <a:ext cx="3876261" cy="3078000"/>
                </a:xfrm>
                <a:prstGeom prst="rect">
                  <a:avLst/>
                </a:prstGeom>
              </p:spPr>
            </p:pic>
            <p:sp>
              <p:nvSpPr>
                <p:cNvPr id="11" name="CasellaDiTesto 12">
                  <a:extLst>
                    <a:ext uri="{FF2B5EF4-FFF2-40B4-BE49-F238E27FC236}">
                      <a16:creationId xmlns:a16="http://schemas.microsoft.com/office/drawing/2014/main" id="{7FDD0D27-BCA7-4964-8268-FC099EBD7D67}"/>
                    </a:ext>
                  </a:extLst>
                </p:cNvPr>
                <p:cNvSpPr txBox="1"/>
                <p:nvPr/>
              </p:nvSpPr>
              <p:spPr>
                <a:xfrm>
                  <a:off x="125298" y="3329265"/>
                  <a:ext cx="675005" cy="575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it-IT" sz="2000" b="1" kern="120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lang="it-IT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CasellaDiTesto 13">
                  <a:extLst>
                    <a:ext uri="{FF2B5EF4-FFF2-40B4-BE49-F238E27FC236}">
                      <a16:creationId xmlns:a16="http://schemas.microsoft.com/office/drawing/2014/main" id="{C6EE8AD5-2207-48EA-BF74-437CA68605D7}"/>
                    </a:ext>
                  </a:extLst>
                </p:cNvPr>
                <p:cNvSpPr txBox="1"/>
                <p:nvPr/>
              </p:nvSpPr>
              <p:spPr>
                <a:xfrm>
                  <a:off x="4061157" y="3329265"/>
                  <a:ext cx="547370" cy="575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it-IT" sz="2000" b="1" kern="120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</a:t>
                  </a:r>
                  <a:endParaRPr lang="it-IT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6" name="CasellaDiTesto 20">
              <a:extLst>
                <a:ext uri="{FF2B5EF4-FFF2-40B4-BE49-F238E27FC236}">
                  <a16:creationId xmlns:a16="http://schemas.microsoft.com/office/drawing/2014/main" id="{689DF9AF-845B-4644-AD20-071E9DA50A1E}"/>
                </a:ext>
              </a:extLst>
            </p:cNvPr>
            <p:cNvSpPr txBox="1"/>
            <p:nvPr/>
          </p:nvSpPr>
          <p:spPr>
            <a:xfrm>
              <a:off x="209332" y="48114"/>
              <a:ext cx="506095" cy="5753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t-IT" sz="2000" b="1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it-I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CasellaDiTesto 21">
              <a:extLst>
                <a:ext uri="{FF2B5EF4-FFF2-40B4-BE49-F238E27FC236}">
                  <a16:creationId xmlns:a16="http://schemas.microsoft.com/office/drawing/2014/main" id="{8637D1EF-C46F-4EAD-9AA0-1487C9BDAB94}"/>
                </a:ext>
              </a:extLst>
            </p:cNvPr>
            <p:cNvSpPr txBox="1"/>
            <p:nvPr/>
          </p:nvSpPr>
          <p:spPr>
            <a:xfrm>
              <a:off x="4072511" y="71672"/>
              <a:ext cx="774065" cy="5753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t-IT" sz="2000" b="1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it-I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1" name="Diagramma 30">
            <a:extLst>
              <a:ext uri="{FF2B5EF4-FFF2-40B4-BE49-F238E27FC236}">
                <a16:creationId xmlns:a16="http://schemas.microsoft.com/office/drawing/2014/main" id="{61CC988C-93CC-4F6E-85C5-50EF879D5D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6852048"/>
              </p:ext>
            </p:extLst>
          </p:nvPr>
        </p:nvGraphicFramePr>
        <p:xfrm>
          <a:off x="2544049" y="631116"/>
          <a:ext cx="3131668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2" name="Diagramma 31">
            <a:extLst>
              <a:ext uri="{FF2B5EF4-FFF2-40B4-BE49-F238E27FC236}">
                <a16:creationId xmlns:a16="http://schemas.microsoft.com/office/drawing/2014/main" id="{DFA9A916-E6EB-4A98-A86A-97AB14A3AD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206815"/>
              </p:ext>
            </p:extLst>
          </p:nvPr>
        </p:nvGraphicFramePr>
        <p:xfrm>
          <a:off x="284748" y="5204042"/>
          <a:ext cx="5598694" cy="1541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CFE86367-D20D-4617-8DF2-1293A8A94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405440"/>
              </p:ext>
            </p:extLst>
          </p:nvPr>
        </p:nvGraphicFramePr>
        <p:xfrm>
          <a:off x="5883442" y="1491804"/>
          <a:ext cx="6042436" cy="208191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10265">
                  <a:extLst>
                    <a:ext uri="{9D8B030D-6E8A-4147-A177-3AD203B41FA5}">
                      <a16:colId xmlns:a16="http://schemas.microsoft.com/office/drawing/2014/main" val="3590538454"/>
                    </a:ext>
                  </a:extLst>
                </a:gridCol>
                <a:gridCol w="1510265">
                  <a:extLst>
                    <a:ext uri="{9D8B030D-6E8A-4147-A177-3AD203B41FA5}">
                      <a16:colId xmlns:a16="http://schemas.microsoft.com/office/drawing/2014/main" val="692065741"/>
                    </a:ext>
                  </a:extLst>
                </a:gridCol>
                <a:gridCol w="1510953">
                  <a:extLst>
                    <a:ext uri="{9D8B030D-6E8A-4147-A177-3AD203B41FA5}">
                      <a16:colId xmlns:a16="http://schemas.microsoft.com/office/drawing/2014/main" val="985462758"/>
                    </a:ext>
                  </a:extLst>
                </a:gridCol>
                <a:gridCol w="1510953">
                  <a:extLst>
                    <a:ext uri="{9D8B030D-6E8A-4147-A177-3AD203B41FA5}">
                      <a16:colId xmlns:a16="http://schemas.microsoft.com/office/drawing/2014/main" val="2980570755"/>
                    </a:ext>
                  </a:extLst>
                </a:gridCol>
              </a:tblGrid>
              <a:tr h="558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Campione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Modulo di Young (</a:t>
                      </a:r>
                      <a:r>
                        <a:rPr lang="it-IT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MPa</a:t>
                      </a: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Resistenza alla trazione (</a:t>
                      </a:r>
                      <a:r>
                        <a:rPr lang="it-IT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MPa</a:t>
                      </a: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Allungamento (%)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064726"/>
                  </a:ext>
                </a:extLst>
              </a:tr>
              <a:tr h="286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mmHg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1,62 ± 0,64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1,34 ± 0,42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48,98 ± 12,07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038599"/>
                  </a:ext>
                </a:extLst>
              </a:tr>
              <a:tr h="286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mmHg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7,29 ± 0,07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4,47 ± 0,35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66,97 ± 3,28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217408"/>
                  </a:ext>
                </a:extLst>
              </a:tr>
              <a:tr h="2706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mmHg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3,93 ± 0,25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3,30 ± 0,22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50,56 ± 7,87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365178"/>
                  </a:ext>
                </a:extLst>
              </a:tr>
              <a:tr h="2706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Arteria umana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2,58 ± 0,34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1,13 ± 0,06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46,54 ± 11,31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227844"/>
                  </a:ext>
                </a:extLst>
              </a:tr>
            </a:tbl>
          </a:graphicData>
        </a:graphic>
      </p:graphicFrame>
      <p:graphicFrame>
        <p:nvGraphicFramePr>
          <p:cNvPr id="23" name="Diagramma 22">
            <a:extLst>
              <a:ext uri="{FF2B5EF4-FFF2-40B4-BE49-F238E27FC236}">
                <a16:creationId xmlns:a16="http://schemas.microsoft.com/office/drawing/2014/main" id="{05B2CAA3-FA0D-4084-8B36-69F3D493A1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3864368"/>
              </p:ext>
            </p:extLst>
          </p:nvPr>
        </p:nvGraphicFramePr>
        <p:xfrm>
          <a:off x="6637643" y="3598862"/>
          <a:ext cx="4559091" cy="1672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8" name="Diagramma 27">
            <a:extLst>
              <a:ext uri="{FF2B5EF4-FFF2-40B4-BE49-F238E27FC236}">
                <a16:creationId xmlns:a16="http://schemas.microsoft.com/office/drawing/2014/main" id="{ACA67DB7-F9A5-42D3-BD82-ADA3B8203B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4270257"/>
              </p:ext>
            </p:extLst>
          </p:nvPr>
        </p:nvGraphicFramePr>
        <p:xfrm>
          <a:off x="6095999" y="5558589"/>
          <a:ext cx="427522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30" name="Diagramma 29">
            <a:extLst>
              <a:ext uri="{FF2B5EF4-FFF2-40B4-BE49-F238E27FC236}">
                <a16:creationId xmlns:a16="http://schemas.microsoft.com/office/drawing/2014/main" id="{D9DF07A5-52C4-4E8B-9366-7D62DF2EF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948736"/>
              </p:ext>
            </p:extLst>
          </p:nvPr>
        </p:nvGraphicFramePr>
        <p:xfrm>
          <a:off x="6095999" y="5927921"/>
          <a:ext cx="5415418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8EE6209-4067-4D68-A14B-78E548B93774}"/>
              </a:ext>
            </a:extLst>
          </p:cNvPr>
          <p:cNvSpPr txBox="1"/>
          <p:nvPr/>
        </p:nvSpPr>
        <p:spPr>
          <a:xfrm>
            <a:off x="6424863" y="522307"/>
            <a:ext cx="322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Meccanica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62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959616-5411-40F5-9063-9DB8F334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" y="0"/>
            <a:ext cx="10515600" cy="1161299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RISULTATI E DISCUSSIONE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Degradazione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20411470-1BDD-46A0-A5BA-CA7DB8D24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455888"/>
              </p:ext>
            </p:extLst>
          </p:nvPr>
        </p:nvGraphicFramePr>
        <p:xfrm>
          <a:off x="176463" y="1705967"/>
          <a:ext cx="6592298" cy="206311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57687">
                  <a:extLst>
                    <a:ext uri="{9D8B030D-6E8A-4147-A177-3AD203B41FA5}">
                      <a16:colId xmlns:a16="http://schemas.microsoft.com/office/drawing/2014/main" val="2483243136"/>
                    </a:ext>
                  </a:extLst>
                </a:gridCol>
                <a:gridCol w="1520093">
                  <a:extLst>
                    <a:ext uri="{9D8B030D-6E8A-4147-A177-3AD203B41FA5}">
                      <a16:colId xmlns:a16="http://schemas.microsoft.com/office/drawing/2014/main" val="4252202035"/>
                    </a:ext>
                  </a:extLst>
                </a:gridCol>
                <a:gridCol w="1340557">
                  <a:extLst>
                    <a:ext uri="{9D8B030D-6E8A-4147-A177-3AD203B41FA5}">
                      <a16:colId xmlns:a16="http://schemas.microsoft.com/office/drawing/2014/main" val="547199876"/>
                    </a:ext>
                  </a:extLst>
                </a:gridCol>
                <a:gridCol w="1673961">
                  <a:extLst>
                    <a:ext uri="{9D8B030D-6E8A-4147-A177-3AD203B41FA5}">
                      <a16:colId xmlns:a16="http://schemas.microsoft.com/office/drawing/2014/main" val="3477639963"/>
                    </a:ext>
                  </a:extLst>
                </a:gridCol>
              </a:tblGrid>
              <a:tr h="6632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Pressione (mmHg)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it-IT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913319"/>
                  </a:ext>
                </a:extLst>
              </a:tr>
              <a:tr h="9412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Degradazione (%) 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26,8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22,6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43,8</a:t>
                      </a:r>
                      <a:endParaRPr lang="it-IT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411657"/>
                  </a:ext>
                </a:extLst>
              </a:tr>
            </a:tbl>
          </a:graphicData>
        </a:graphic>
      </p:graphicFrame>
      <p:graphicFrame>
        <p:nvGraphicFramePr>
          <p:cNvPr id="8" name="Segnaposto contenuto 3">
            <a:extLst>
              <a:ext uri="{FF2B5EF4-FFF2-40B4-BE49-F238E27FC236}">
                <a16:creationId xmlns:a16="http://schemas.microsoft.com/office/drawing/2014/main" id="{8CA626D4-6948-4318-9DD0-FB8A71A5FC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648090"/>
              </p:ext>
            </p:extLst>
          </p:nvPr>
        </p:nvGraphicFramePr>
        <p:xfrm>
          <a:off x="6849930" y="3082864"/>
          <a:ext cx="4953000" cy="360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FFB1AF45-8E9D-443B-BD72-E29E5AEF28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4026474"/>
              </p:ext>
            </p:extLst>
          </p:nvPr>
        </p:nvGraphicFramePr>
        <p:xfrm>
          <a:off x="176463" y="4000599"/>
          <a:ext cx="6673468" cy="2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Freccia angolare in su 5">
            <a:extLst>
              <a:ext uri="{FF2B5EF4-FFF2-40B4-BE49-F238E27FC236}">
                <a16:creationId xmlns:a16="http://schemas.microsoft.com/office/drawing/2014/main" id="{BAB49435-4E65-4A93-8387-C8A74AA53FEF}"/>
              </a:ext>
            </a:extLst>
          </p:cNvPr>
          <p:cNvSpPr/>
          <p:nvPr/>
        </p:nvSpPr>
        <p:spPr>
          <a:xfrm rot="16200000">
            <a:off x="8027303" y="1378178"/>
            <a:ext cx="1199725" cy="1855304"/>
          </a:xfrm>
          <a:prstGeom prst="bent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C23597F9-42DC-4B9A-B4BD-E308618DEC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5571823"/>
              </p:ext>
            </p:extLst>
          </p:nvPr>
        </p:nvGraphicFramePr>
        <p:xfrm>
          <a:off x="6768761" y="118924"/>
          <a:ext cx="5115338" cy="1444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98108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531B58-B062-4BDB-A299-B3618DEE0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" y="307468"/>
            <a:ext cx="10698102" cy="535207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RISULTATI E DISCUSSIONE          </a:t>
            </a: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Rilascio di gelatina</a:t>
            </a:r>
            <a:br>
              <a:rPr lang="it-IT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453FB95-5020-4FAD-9486-AE6E60B011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9539065"/>
              </p:ext>
            </p:extLst>
          </p:nvPr>
        </p:nvGraphicFramePr>
        <p:xfrm>
          <a:off x="500444" y="590989"/>
          <a:ext cx="4661103" cy="3105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E3431B30-7434-4732-8281-D8400B33FD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9711664"/>
              </p:ext>
            </p:extLst>
          </p:nvPr>
        </p:nvGraphicFramePr>
        <p:xfrm>
          <a:off x="6174251" y="744888"/>
          <a:ext cx="5752705" cy="2951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Segnaposto contenuto 3">
            <a:extLst>
              <a:ext uri="{FF2B5EF4-FFF2-40B4-BE49-F238E27FC236}">
                <a16:creationId xmlns:a16="http://schemas.microsoft.com/office/drawing/2014/main" id="{ADDDBDBB-3614-4DEE-8564-8EAFDAC216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625280"/>
              </p:ext>
            </p:extLst>
          </p:nvPr>
        </p:nvGraphicFramePr>
        <p:xfrm>
          <a:off x="878306" y="3962620"/>
          <a:ext cx="4283241" cy="2676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Freccia bidirezionale orizzontale 2">
            <a:extLst>
              <a:ext uri="{FF2B5EF4-FFF2-40B4-BE49-F238E27FC236}">
                <a16:creationId xmlns:a16="http://schemas.microsoft.com/office/drawing/2014/main" id="{08DB2803-1511-48CF-9F92-1C48E3DAACEA}"/>
              </a:ext>
            </a:extLst>
          </p:cNvPr>
          <p:cNvSpPr/>
          <p:nvPr/>
        </p:nvSpPr>
        <p:spPr>
          <a:xfrm>
            <a:off x="5327374" y="5049078"/>
            <a:ext cx="768626" cy="304800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BC73C8-1EC7-41CE-AB0D-CFC1ADD4ED65}"/>
              </a:ext>
            </a:extLst>
          </p:cNvPr>
          <p:cNvSpPr txBox="1"/>
          <p:nvPr/>
        </p:nvSpPr>
        <p:spPr>
          <a:xfrm>
            <a:off x="6970643" y="5459895"/>
            <a:ext cx="113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60mmHg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4B2FB15A-61A2-4D07-AAC7-D26080774D99}"/>
              </a:ext>
            </a:extLst>
          </p:cNvPr>
          <p:cNvGrpSpPr/>
          <p:nvPr/>
        </p:nvGrpSpPr>
        <p:grpSpPr>
          <a:xfrm>
            <a:off x="6410472" y="3696005"/>
            <a:ext cx="5067300" cy="2943225"/>
            <a:chOff x="6410472" y="3696005"/>
            <a:chExt cx="5067300" cy="2943225"/>
          </a:xfrm>
        </p:grpSpPr>
        <p:graphicFrame>
          <p:nvGraphicFramePr>
            <p:cNvPr id="6" name="Grafico 5">
              <a:extLst>
                <a:ext uri="{FF2B5EF4-FFF2-40B4-BE49-F238E27FC236}">
                  <a16:creationId xmlns:a16="http://schemas.microsoft.com/office/drawing/2014/main" id="{BAF1FEED-0FC9-4F34-BBD8-291F06DAADE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32977700"/>
                </p:ext>
              </p:extLst>
            </p:nvPr>
          </p:nvGraphicFramePr>
          <p:xfrm>
            <a:off x="6410472" y="3696005"/>
            <a:ext cx="5067300" cy="29432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21DA658F-DFC6-4748-9658-D07F79F6BC03}"/>
                </a:ext>
              </a:extLst>
            </p:cNvPr>
            <p:cNvSpPr txBox="1"/>
            <p:nvPr/>
          </p:nvSpPr>
          <p:spPr>
            <a:xfrm>
              <a:off x="10835144" y="4454839"/>
              <a:ext cx="47855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chemeClr val="bg2">
                      <a:lumMod val="50000"/>
                    </a:schemeClr>
                  </a:solidFill>
                </a:rPr>
                <a:t>Day1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0982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593292-FC26-44AD-802B-065AF53F5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94" y="20773"/>
            <a:ext cx="12084506" cy="675884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RISULTATI E DISCUSSIONE         </a:t>
            </a: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Rilascio di quercetina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5F56BF0-80E0-4E27-991C-769E9AE0D5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979269"/>
              </p:ext>
            </p:extLst>
          </p:nvPr>
        </p:nvGraphicFramePr>
        <p:xfrm>
          <a:off x="876836" y="815927"/>
          <a:ext cx="4974203" cy="3077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0301983F-334D-4BCC-BA6F-18DA5C61C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0669951"/>
              </p:ext>
            </p:extLst>
          </p:nvPr>
        </p:nvGraphicFramePr>
        <p:xfrm>
          <a:off x="6607128" y="685798"/>
          <a:ext cx="5477378" cy="3077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9BF8AC28-C0F0-4CB9-9CE6-0D02DAF6A1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4559397"/>
              </p:ext>
            </p:extLst>
          </p:nvPr>
        </p:nvGraphicFramePr>
        <p:xfrm>
          <a:off x="6607127" y="3787725"/>
          <a:ext cx="5477377" cy="3049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Segnaposto contenuto 3">
            <a:extLst>
              <a:ext uri="{FF2B5EF4-FFF2-40B4-BE49-F238E27FC236}">
                <a16:creationId xmlns:a16="http://schemas.microsoft.com/office/drawing/2014/main" id="{A33A4CE2-7083-4838-B824-B57A878EDE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9649012"/>
              </p:ext>
            </p:extLst>
          </p:nvPr>
        </p:nvGraphicFramePr>
        <p:xfrm>
          <a:off x="876836" y="3893145"/>
          <a:ext cx="4717366" cy="2851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Freccia bidirezionale orizzontale 2">
            <a:extLst>
              <a:ext uri="{FF2B5EF4-FFF2-40B4-BE49-F238E27FC236}">
                <a16:creationId xmlns:a16="http://schemas.microsoft.com/office/drawing/2014/main" id="{3B28A979-941E-44EE-B942-2C54446AA274}"/>
              </a:ext>
            </a:extLst>
          </p:cNvPr>
          <p:cNvSpPr/>
          <p:nvPr/>
        </p:nvSpPr>
        <p:spPr>
          <a:xfrm>
            <a:off x="5738191" y="5075583"/>
            <a:ext cx="742122" cy="278295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11C0AD-40E6-420F-902F-537A7854D269}"/>
              </a:ext>
            </a:extLst>
          </p:cNvPr>
          <p:cNvSpPr txBox="1"/>
          <p:nvPr/>
        </p:nvSpPr>
        <p:spPr>
          <a:xfrm>
            <a:off x="7354957" y="5380383"/>
            <a:ext cx="1245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60 mmHg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9BFA41-F2FD-4591-A2F3-6C8284DA7106}"/>
              </a:ext>
            </a:extLst>
          </p:cNvPr>
          <p:cNvSpPr txBox="1"/>
          <p:nvPr/>
        </p:nvSpPr>
        <p:spPr>
          <a:xfrm>
            <a:off x="8600661" y="4582575"/>
            <a:ext cx="1245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80 mmHg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7197CF6-E0BD-471D-8C47-35AECDF87167}"/>
              </a:ext>
            </a:extLst>
          </p:cNvPr>
          <p:cNvSpPr txBox="1"/>
          <p:nvPr/>
        </p:nvSpPr>
        <p:spPr>
          <a:xfrm>
            <a:off x="9515061" y="4200889"/>
            <a:ext cx="1245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100 mmHg</a:t>
            </a:r>
          </a:p>
        </p:txBody>
      </p:sp>
    </p:spTree>
    <p:extLst>
      <p:ext uri="{BB962C8B-B14F-4D97-AF65-F5344CB8AC3E}">
        <p14:creationId xmlns:p14="http://schemas.microsoft.com/office/powerpoint/2010/main" val="1878871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85269E5A-7BFE-4B62-BF56-A041E3D94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98" y="3301840"/>
            <a:ext cx="5505393" cy="34341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637B69E-3E01-4BAD-8323-298C16D55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30" y="266286"/>
            <a:ext cx="11897139" cy="922760"/>
          </a:xfrm>
        </p:spPr>
        <p:txBody>
          <a:bodyPr>
            <a:normAutofit fontScale="90000"/>
          </a:bodyPr>
          <a:lstStyle/>
          <a:p>
            <a:br>
              <a:rPr lang="it-IT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RISULTATI E DISCUSSIONE</a:t>
            </a:r>
            <a:b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Caso non stazionario</a:t>
            </a:r>
            <a:b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1)Variazione della frequenza, 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gradiente di pressione costante (26,7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/m) </a:t>
            </a:r>
            <a:endParaRPr lang="it-I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1615EC-D8F1-4265-B984-9F3F97A312E8}"/>
              </a:ext>
            </a:extLst>
          </p:cNvPr>
          <p:cNvSpPr txBox="1"/>
          <p:nvPr/>
        </p:nvSpPr>
        <p:spPr>
          <a:xfrm>
            <a:off x="10189660" y="4828142"/>
            <a:ext cx="1657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it-IT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 Hz  </a:t>
            </a:r>
            <a:r>
              <a:rPr lang="el-GR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it-IT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 Hz  </a:t>
            </a:r>
            <a:r>
              <a:rPr lang="el-G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Hz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39D314F-15F1-480F-8B65-828BC612A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6" y="2235067"/>
            <a:ext cx="5351139" cy="4013354"/>
          </a:xfrm>
          <a:prstGeom prst="rect">
            <a:avLst/>
          </a:prstGeom>
        </p:spPr>
      </p:pic>
      <p:pic>
        <p:nvPicPr>
          <p:cNvPr id="2050" name="Picture 2" descr="Immagine correlata">
            <a:extLst>
              <a:ext uri="{FF2B5EF4-FFF2-40B4-BE49-F238E27FC236}">
                <a16:creationId xmlns:a16="http://schemas.microsoft.com/office/drawing/2014/main" id="{242A77BE-BCB0-4221-B3DD-C927D93C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12" y="2056246"/>
            <a:ext cx="1476860" cy="136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 descr="Immagine che contiene cielo, testo&#10;&#10;Descrizione generata automaticamente">
            <a:extLst>
              <a:ext uri="{FF2B5EF4-FFF2-40B4-BE49-F238E27FC236}">
                <a16:creationId xmlns:a16="http://schemas.microsoft.com/office/drawing/2014/main" id="{BD6C7A3A-2AD0-4EEB-AC86-7B5FD9B41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45" y="-10230"/>
            <a:ext cx="4580564" cy="343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68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D7B7659-E478-48BD-8DA5-DD2DF8800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29" y="3215327"/>
            <a:ext cx="5573462" cy="344576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81398AA-2528-42B7-9A75-4AEC1B0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72" y="594227"/>
            <a:ext cx="10515600" cy="1325563"/>
          </a:xfrm>
        </p:spPr>
        <p:txBody>
          <a:bodyPr>
            <a:noAutofit/>
          </a:bodyPr>
          <a:lstStyle/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Caso non stazionario</a:t>
            </a:r>
            <a:b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2)Variazione del gradiente di pressione,</a:t>
            </a:r>
            <a:b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frequenza costante (5Hz)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29BFEB9-CFE4-479F-A4D6-FDD26F0199C2}"/>
              </a:ext>
            </a:extLst>
          </p:cNvPr>
          <p:cNvSpPr/>
          <p:nvPr/>
        </p:nvSpPr>
        <p:spPr>
          <a:xfrm>
            <a:off x="218524" y="-25509"/>
            <a:ext cx="59531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RISULTATI E DISCUSSIONE</a:t>
            </a:r>
            <a:endParaRPr lang="it-IT" sz="36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1323B6-9863-44E5-ADD4-5CE6B094BBF0}"/>
              </a:ext>
            </a:extLst>
          </p:cNvPr>
          <p:cNvSpPr txBox="1"/>
          <p:nvPr/>
        </p:nvSpPr>
        <p:spPr>
          <a:xfrm>
            <a:off x="9133375" y="4807522"/>
            <a:ext cx="2765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/dx=26.7 </a:t>
            </a:r>
            <a:r>
              <a:rPr lang="it-IT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 </a:t>
            </a:r>
          </a:p>
          <a:p>
            <a:r>
              <a:rPr lang="it-IT" sz="24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it-IT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/dx=533,3 </a:t>
            </a:r>
            <a:r>
              <a:rPr lang="it-IT" sz="24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it-IT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 </a:t>
            </a:r>
          </a:p>
          <a:p>
            <a:r>
              <a:rPr lang="it-IT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it-IT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/dx=1266,6 </a:t>
            </a:r>
            <a:r>
              <a:rPr lang="it-IT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it-IT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4A43C0F-8858-4B3E-BA3B-9695E62F0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4" y="2154977"/>
            <a:ext cx="5334000" cy="4000500"/>
          </a:xfrm>
          <a:prstGeom prst="rect">
            <a:avLst/>
          </a:prstGeom>
        </p:spPr>
      </p:pic>
      <p:pic>
        <p:nvPicPr>
          <p:cNvPr id="3074" name="Picture 2" descr="Immagine correlata">
            <a:extLst>
              <a:ext uri="{FF2B5EF4-FFF2-40B4-BE49-F238E27FC236}">
                <a16:creationId xmlns:a16="http://schemas.microsoft.com/office/drawing/2014/main" id="{DF0567A7-76E9-4A6D-B50A-98ADA594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065" y="1689567"/>
            <a:ext cx="1568450" cy="14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C4C4B0F-59AB-46C7-B860-BF1EA2B9C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20" y="0"/>
            <a:ext cx="4596108" cy="344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39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D2C67338-6435-4011-82E9-B01FD2D7C3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0339715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E801B346-6A73-4001-A049-2C6CA2119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0"/>
            <a:ext cx="10515600" cy="70830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CONCLUSIONI e PROSPETTIVE FUTURE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4B2630EB-C354-4289-BE9F-1EC558EDC0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7692086"/>
              </p:ext>
            </p:extLst>
          </p:nvPr>
        </p:nvGraphicFramePr>
        <p:xfrm>
          <a:off x="335901" y="751344"/>
          <a:ext cx="4348066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735C4781-FD66-43B2-9CCE-4FC6DE8DDA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98751"/>
              </p:ext>
            </p:extLst>
          </p:nvPr>
        </p:nvGraphicFramePr>
        <p:xfrm>
          <a:off x="4889244" y="751344"/>
          <a:ext cx="3228390" cy="3036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EF2999DC-20E9-42D6-8542-8FC61D7BC4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1132461"/>
              </p:ext>
            </p:extLst>
          </p:nvPr>
        </p:nvGraphicFramePr>
        <p:xfrm>
          <a:off x="335902" y="3638938"/>
          <a:ext cx="4348066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9A6FA26D-2F05-42B7-A19D-E3800637A1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4390792"/>
              </p:ext>
            </p:extLst>
          </p:nvPr>
        </p:nvGraphicFramePr>
        <p:xfrm>
          <a:off x="4780386" y="3638938"/>
          <a:ext cx="3657597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7C1184D7-9CE0-4D8A-BDD6-15C4BE67F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7583620"/>
              </p:ext>
            </p:extLst>
          </p:nvPr>
        </p:nvGraphicFramePr>
        <p:xfrm>
          <a:off x="9050695" y="1604865"/>
          <a:ext cx="2805404" cy="3621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15" name="Triangolo isoscele 14">
            <a:extLst>
              <a:ext uri="{FF2B5EF4-FFF2-40B4-BE49-F238E27FC236}">
                <a16:creationId xmlns:a16="http://schemas.microsoft.com/office/drawing/2014/main" id="{494A67CC-3757-44F8-9BF2-DFE19C29E41E}"/>
              </a:ext>
            </a:extLst>
          </p:cNvPr>
          <p:cNvSpPr/>
          <p:nvPr/>
        </p:nvSpPr>
        <p:spPr>
          <a:xfrm rot="5156216">
            <a:off x="8539065" y="3381579"/>
            <a:ext cx="410548" cy="31234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822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ielo, blu, interni&#10;&#10;Descrizione generata automaticamente">
            <a:extLst>
              <a:ext uri="{FF2B5EF4-FFF2-40B4-BE49-F238E27FC236}">
                <a16:creationId xmlns:a16="http://schemas.microsoft.com/office/drawing/2014/main" id="{B94F6D26-F34E-4F42-9108-A720F5B2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" b="5666"/>
          <a:stretch/>
        </p:blipFill>
        <p:spPr>
          <a:xfrm>
            <a:off x="374824" y="210838"/>
            <a:ext cx="11442352" cy="643632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C18EA73-44E5-4822-B5D3-4B43195E5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Grazie</a:t>
            </a:r>
            <a:r>
              <a:rPr lang="en-US" sz="4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en-US" sz="40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l’attenzione</a:t>
            </a:r>
            <a:r>
              <a:rPr lang="en-US" sz="4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64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1156DB-509A-4246-8E56-4B222891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69" y="236483"/>
            <a:ext cx="6096000" cy="1467777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INTRODUZIONE</a:t>
            </a:r>
            <a:b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Aterosclerosi</a:t>
            </a:r>
            <a:br>
              <a:rPr lang="it-IT" dirty="0"/>
            </a:br>
            <a:endParaRPr lang="it-IT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0F818695-5FC0-4AB5-8457-087FDC3132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64" y="1651440"/>
            <a:ext cx="5399508" cy="3555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2" name="Diagramma 21">
            <a:extLst>
              <a:ext uri="{FF2B5EF4-FFF2-40B4-BE49-F238E27FC236}">
                <a16:creationId xmlns:a16="http://schemas.microsoft.com/office/drawing/2014/main" id="{DFF1F7DA-9F02-4211-AB18-00C7E0266E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8769314"/>
              </p:ext>
            </p:extLst>
          </p:nvPr>
        </p:nvGraphicFramePr>
        <p:xfrm>
          <a:off x="652669" y="1336119"/>
          <a:ext cx="5552661" cy="2092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F10E2ED8-CF27-413B-B749-1B116E07E7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2103448"/>
              </p:ext>
            </p:extLst>
          </p:nvPr>
        </p:nvGraphicFramePr>
        <p:xfrm>
          <a:off x="710980" y="3866202"/>
          <a:ext cx="5385020" cy="2027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682073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CDDF44-BF80-4F5D-8CC7-1BA95D95F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7" y="221850"/>
            <a:ext cx="10947817" cy="748058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INTRODUZIONE</a:t>
            </a:r>
            <a:b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Sostituti vascolari di piccolo calibro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A770837B-F8AD-4951-AD81-7475BD01F3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4946102"/>
              </p:ext>
            </p:extLst>
          </p:nvPr>
        </p:nvGraphicFramePr>
        <p:xfrm>
          <a:off x="0" y="1860653"/>
          <a:ext cx="2522883" cy="748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491489DE-7E06-4EE0-95EC-258A8BECA7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9185155"/>
              </p:ext>
            </p:extLst>
          </p:nvPr>
        </p:nvGraphicFramePr>
        <p:xfrm>
          <a:off x="1444487" y="1209331"/>
          <a:ext cx="4929809" cy="2050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F995E28F-91BC-484D-934C-72497DD64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197549"/>
              </p:ext>
            </p:extLst>
          </p:nvPr>
        </p:nvGraphicFramePr>
        <p:xfrm>
          <a:off x="5300868" y="1391478"/>
          <a:ext cx="2941983" cy="1714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06D00765-204C-4555-991B-75B78F006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9810746"/>
              </p:ext>
            </p:extLst>
          </p:nvPr>
        </p:nvGraphicFramePr>
        <p:xfrm>
          <a:off x="8844169" y="1296306"/>
          <a:ext cx="3246783" cy="1714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5" name="Diagramma 24">
            <a:extLst>
              <a:ext uri="{FF2B5EF4-FFF2-40B4-BE49-F238E27FC236}">
                <a16:creationId xmlns:a16="http://schemas.microsoft.com/office/drawing/2014/main" id="{4DAF3449-69B6-48F6-B4CA-B05C2C9099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5215619"/>
              </p:ext>
            </p:extLst>
          </p:nvPr>
        </p:nvGraphicFramePr>
        <p:xfrm>
          <a:off x="3366052" y="3456975"/>
          <a:ext cx="5645426" cy="3170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13391915-EADD-454D-B56E-A3BF1FA15886}"/>
              </a:ext>
            </a:extLst>
          </p:cNvPr>
          <p:cNvSpPr/>
          <p:nvPr/>
        </p:nvSpPr>
        <p:spPr>
          <a:xfrm>
            <a:off x="8324848" y="1737431"/>
            <a:ext cx="437323" cy="2464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44933DAB-0585-4989-B2D7-374DE43E61AC}"/>
              </a:ext>
            </a:extLst>
          </p:cNvPr>
          <p:cNvSpPr/>
          <p:nvPr/>
        </p:nvSpPr>
        <p:spPr>
          <a:xfrm flipV="1">
            <a:off x="8324848" y="2597203"/>
            <a:ext cx="437323" cy="2464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85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CDDF44-BF80-4F5D-8CC7-1BA95D95F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7" y="221850"/>
            <a:ext cx="10947817" cy="748058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INTRODUZIONE</a:t>
            </a:r>
            <a:b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Sostituti vascolari di piccolo calibro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A770837B-F8AD-4951-AD81-7475BD01F3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338893"/>
              </p:ext>
            </p:extLst>
          </p:nvPr>
        </p:nvGraphicFramePr>
        <p:xfrm>
          <a:off x="0" y="1860653"/>
          <a:ext cx="2522883" cy="748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491489DE-7E06-4EE0-95EC-258A8BECA7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3126314"/>
              </p:ext>
            </p:extLst>
          </p:nvPr>
        </p:nvGraphicFramePr>
        <p:xfrm>
          <a:off x="1620253" y="1209331"/>
          <a:ext cx="4715804" cy="2050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F995E28F-91BC-484D-934C-72497DD64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7487445"/>
              </p:ext>
            </p:extLst>
          </p:nvPr>
        </p:nvGraphicFramePr>
        <p:xfrm>
          <a:off x="5300868" y="1391478"/>
          <a:ext cx="2941983" cy="1714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06D00765-204C-4555-991B-75B78F006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4502799"/>
              </p:ext>
            </p:extLst>
          </p:nvPr>
        </p:nvGraphicFramePr>
        <p:xfrm>
          <a:off x="8839195" y="1289860"/>
          <a:ext cx="3246784" cy="2050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13391915-EADD-454D-B56E-A3BF1FA15886}"/>
              </a:ext>
            </a:extLst>
          </p:cNvPr>
          <p:cNvSpPr/>
          <p:nvPr/>
        </p:nvSpPr>
        <p:spPr>
          <a:xfrm>
            <a:off x="8324848" y="1737431"/>
            <a:ext cx="437323" cy="2464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44933DAB-0585-4989-B2D7-374DE43E61AC}"/>
              </a:ext>
            </a:extLst>
          </p:cNvPr>
          <p:cNvSpPr/>
          <p:nvPr/>
        </p:nvSpPr>
        <p:spPr>
          <a:xfrm flipV="1">
            <a:off x="8324848" y="2597203"/>
            <a:ext cx="437323" cy="2464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A36E5F64-6B9C-4E33-93B4-EA5EDFFBDE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6206495"/>
              </p:ext>
            </p:extLst>
          </p:nvPr>
        </p:nvGraphicFramePr>
        <p:xfrm>
          <a:off x="-693947" y="3100281"/>
          <a:ext cx="6433660" cy="3743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13" name="Immagine 12">
            <a:extLst>
              <a:ext uri="{FF2B5EF4-FFF2-40B4-BE49-F238E27FC236}">
                <a16:creationId xmlns:a16="http://schemas.microsoft.com/office/drawing/2014/main" id="{E83F176E-B35A-4BED-B231-1CDFE9603875}"/>
              </a:ext>
            </a:extLst>
          </p:cNvPr>
          <p:cNvPicPr/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96" y="3837481"/>
            <a:ext cx="3521543" cy="2450261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420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DA8BF6FA-A422-45E6-A5F4-9A1DB56C6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5213"/>
            <a:ext cx="7145247" cy="388278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FAD6B02-F90F-473E-86F9-E18E1ACD2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445" y="167193"/>
            <a:ext cx="4065055" cy="583607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INTRODUZIONE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6BD3302D-A9C6-4F41-8B91-B0993E1D49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2566078"/>
              </p:ext>
            </p:extLst>
          </p:nvPr>
        </p:nvGraphicFramePr>
        <p:xfrm>
          <a:off x="4972334" y="592399"/>
          <a:ext cx="6951260" cy="442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96883EC7-E850-436B-8324-C54036BB15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8946406"/>
              </p:ext>
            </p:extLst>
          </p:nvPr>
        </p:nvGraphicFramePr>
        <p:xfrm>
          <a:off x="502197" y="1238730"/>
          <a:ext cx="4470137" cy="1469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33092981-39DA-4CF1-8DC1-0BDF9397E7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8291625"/>
              </p:ext>
            </p:extLst>
          </p:nvPr>
        </p:nvGraphicFramePr>
        <p:xfrm>
          <a:off x="6864009" y="5187920"/>
          <a:ext cx="5059585" cy="156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34AB8A0A-A137-41B5-A3E8-7621400369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251" y="207963"/>
            <a:ext cx="2106304" cy="1678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59F2BC-6307-43D6-A869-126C216A0650}"/>
              </a:ext>
            </a:extLst>
          </p:cNvPr>
          <p:cNvSpPr txBox="1"/>
          <p:nvPr/>
        </p:nvSpPr>
        <p:spPr>
          <a:xfrm>
            <a:off x="502197" y="592399"/>
            <a:ext cx="2398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Scopo</a:t>
            </a:r>
          </a:p>
        </p:txBody>
      </p:sp>
    </p:spTree>
    <p:extLst>
      <p:ext uri="{BB962C8B-B14F-4D97-AF65-F5344CB8AC3E}">
        <p14:creationId xmlns:p14="http://schemas.microsoft.com/office/powerpoint/2010/main" val="360614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8227ED-379E-49FC-A7EB-6099F28C3C9D}"/>
              </a:ext>
            </a:extLst>
          </p:cNvPr>
          <p:cNvSpPr txBox="1"/>
          <p:nvPr/>
        </p:nvSpPr>
        <p:spPr>
          <a:xfrm>
            <a:off x="238538" y="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MATERIALI E METODI</a:t>
            </a:r>
          </a:p>
        </p:txBody>
      </p:sp>
      <p:pic>
        <p:nvPicPr>
          <p:cNvPr id="5" name="Immagine 4" descr="pcl.jpg">
            <a:extLst>
              <a:ext uri="{FF2B5EF4-FFF2-40B4-BE49-F238E27FC236}">
                <a16:creationId xmlns:a16="http://schemas.microsoft.com/office/drawing/2014/main" id="{3B855406-C7A5-467A-A59E-7F2DADCFC2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" y="1186100"/>
            <a:ext cx="2080592" cy="2093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</p:spPr>
      </p:pic>
      <p:pic>
        <p:nvPicPr>
          <p:cNvPr id="6" name="Immagine 5" descr="pgs2.tif">
            <a:extLst>
              <a:ext uri="{FF2B5EF4-FFF2-40B4-BE49-F238E27FC236}">
                <a16:creationId xmlns:a16="http://schemas.microsoft.com/office/drawing/2014/main" id="{3266D00F-8578-4690-9D18-AAB123699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" y="4028055"/>
            <a:ext cx="2144828" cy="1916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505C1DC-D840-4FAB-AE40-2CEFB63AC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881" y="568539"/>
            <a:ext cx="2381250" cy="149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 descr="Immagine che contiene interni, armadietto, parete&#10;&#10;Descrizione generata automaticamente">
            <a:extLst>
              <a:ext uri="{FF2B5EF4-FFF2-40B4-BE49-F238E27FC236}">
                <a16:creationId xmlns:a16="http://schemas.microsoft.com/office/drawing/2014/main" id="{11D34BAB-A9ED-4C7F-989D-4EFEEB005A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3" t="194" r="45043" b="54417"/>
          <a:stretch/>
        </p:blipFill>
        <p:spPr>
          <a:xfrm rot="5400000">
            <a:off x="4005176" y="2359196"/>
            <a:ext cx="4181646" cy="2381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0B3F848-E803-457C-B374-71D39710D33A}"/>
              </a:ext>
            </a:extLst>
          </p:cNvPr>
          <p:cNvCxnSpPr/>
          <p:nvPr/>
        </p:nvCxnSpPr>
        <p:spPr>
          <a:xfrm>
            <a:off x="2981738" y="1934817"/>
            <a:ext cx="1722784" cy="13914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7F56D7B-7CB4-4909-A2DC-F4812C0CD296}"/>
              </a:ext>
            </a:extLst>
          </p:cNvPr>
          <p:cNvCxnSpPr/>
          <p:nvPr/>
        </p:nvCxnSpPr>
        <p:spPr>
          <a:xfrm flipV="1">
            <a:off x="3525078" y="4459990"/>
            <a:ext cx="1179444" cy="10529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500E2C7-9147-42A2-BA4B-CD5906A0DC17}"/>
              </a:ext>
            </a:extLst>
          </p:cNvPr>
          <p:cNvCxnSpPr/>
          <p:nvPr/>
        </p:nvCxnSpPr>
        <p:spPr>
          <a:xfrm flipH="1">
            <a:off x="7460974" y="1656522"/>
            <a:ext cx="1391478" cy="11529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D7D82AB-602D-4BFD-B87E-51401D6F4D38}"/>
              </a:ext>
            </a:extLst>
          </p:cNvPr>
          <p:cNvSpPr txBox="1"/>
          <p:nvPr/>
        </p:nvSpPr>
        <p:spPr>
          <a:xfrm>
            <a:off x="601938" y="3247559"/>
            <a:ext cx="266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 (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caprolattone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C821D29-2FE7-4A90-8F88-667D25C6F68A}"/>
              </a:ext>
            </a:extLst>
          </p:cNvPr>
          <p:cNvSpPr txBox="1"/>
          <p:nvPr/>
        </p:nvSpPr>
        <p:spPr>
          <a:xfrm>
            <a:off x="311425" y="6063548"/>
            <a:ext cx="3260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 (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glicerol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sebacato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36A9602-3154-4EA8-A917-8C0B8019190B}"/>
              </a:ext>
            </a:extLst>
          </p:cNvPr>
          <p:cNvSpPr txBox="1"/>
          <p:nvPr/>
        </p:nvSpPr>
        <p:spPr>
          <a:xfrm>
            <a:off x="9594574" y="2232991"/>
            <a:ext cx="223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Quercetina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01106BA-02BD-4845-86CD-B3D8AF638853}"/>
              </a:ext>
            </a:extLst>
          </p:cNvPr>
          <p:cNvSpPr txBox="1"/>
          <p:nvPr/>
        </p:nvSpPr>
        <p:spPr>
          <a:xfrm>
            <a:off x="4865617" y="5694216"/>
            <a:ext cx="2915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PCL:PGS (1:1, v/v) +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(0,05 %, m/v)</a:t>
            </a:r>
          </a:p>
        </p:txBody>
      </p:sp>
      <p:graphicFrame>
        <p:nvGraphicFramePr>
          <p:cNvPr id="25" name="Diagramma 24">
            <a:extLst>
              <a:ext uri="{FF2B5EF4-FFF2-40B4-BE49-F238E27FC236}">
                <a16:creationId xmlns:a16="http://schemas.microsoft.com/office/drawing/2014/main" id="{84D13C50-F3FE-47BA-BD42-AD081749D6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387090"/>
              </p:ext>
            </p:extLst>
          </p:nvPr>
        </p:nvGraphicFramePr>
        <p:xfrm>
          <a:off x="9102220" y="4198088"/>
          <a:ext cx="2731971" cy="1911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0632FE7E-E070-487E-800C-FE152C9BD7F2}"/>
              </a:ext>
            </a:extLst>
          </p:cNvPr>
          <p:cNvCxnSpPr>
            <a:cxnSpLocks/>
          </p:cNvCxnSpPr>
          <p:nvPr/>
        </p:nvCxnSpPr>
        <p:spPr>
          <a:xfrm>
            <a:off x="10468205" y="2928730"/>
            <a:ext cx="0" cy="10993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22C64D7-AA75-4CE5-AF2B-0310B8D6B3F7}"/>
              </a:ext>
            </a:extLst>
          </p:cNvPr>
          <p:cNvSpPr txBox="1"/>
          <p:nvPr/>
        </p:nvSpPr>
        <p:spPr>
          <a:xfrm>
            <a:off x="238538" y="524857"/>
            <a:ext cx="4989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Soluzione polimerica</a:t>
            </a:r>
          </a:p>
        </p:txBody>
      </p:sp>
    </p:spTree>
    <p:extLst>
      <p:ext uri="{BB962C8B-B14F-4D97-AF65-F5344CB8AC3E}">
        <p14:creationId xmlns:p14="http://schemas.microsoft.com/office/powerpoint/2010/main" val="2558208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FA2D77-10BD-431E-9011-7F78E2D4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30" y="7868"/>
            <a:ext cx="10515600" cy="644809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MATERIALI E METODI</a:t>
            </a:r>
          </a:p>
        </p:txBody>
      </p:sp>
      <p:pic>
        <p:nvPicPr>
          <p:cNvPr id="4" name="Picture 1876">
            <a:extLst>
              <a:ext uri="{FF2B5EF4-FFF2-40B4-BE49-F238E27FC236}">
                <a16:creationId xmlns:a16="http://schemas.microsoft.com/office/drawing/2014/main" id="{4B29683A-8D89-4D22-B3B7-0F651569148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9541" r="-3269" b="-3270"/>
          <a:stretch/>
        </p:blipFill>
        <p:spPr bwMode="auto">
          <a:xfrm>
            <a:off x="6502806" y="111208"/>
            <a:ext cx="5097194" cy="3437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9EA8010B-A7CC-44E3-AA9E-24B6200A3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52" y="3821807"/>
            <a:ext cx="5606956" cy="278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962FABD-31D9-42CA-89BE-073DD90E0E44}"/>
              </a:ext>
            </a:extLst>
          </p:cNvPr>
          <p:cNvCxnSpPr/>
          <p:nvPr/>
        </p:nvCxnSpPr>
        <p:spPr>
          <a:xfrm flipV="1">
            <a:off x="5430330" y="6102626"/>
            <a:ext cx="795130" cy="4399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D710167-E7E9-49D6-9A3C-A3DEB52AADD8}"/>
              </a:ext>
            </a:extLst>
          </p:cNvPr>
          <p:cNvSpPr txBox="1"/>
          <p:nvPr/>
        </p:nvSpPr>
        <p:spPr>
          <a:xfrm>
            <a:off x="3008243" y="5950226"/>
            <a:ext cx="2478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Soluzione polimerica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PCL+PGS+quercetina</a:t>
            </a:r>
            <a:r>
              <a:rPr lang="it-IT" dirty="0"/>
              <a:t>)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D7BE893-454D-4FEE-A6D6-948894CF872D}"/>
              </a:ext>
            </a:extLst>
          </p:cNvPr>
          <p:cNvCxnSpPr>
            <a:cxnSpLocks/>
          </p:cNvCxnSpPr>
          <p:nvPr/>
        </p:nvCxnSpPr>
        <p:spPr>
          <a:xfrm>
            <a:off x="7589768" y="4354853"/>
            <a:ext cx="267048" cy="3055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15C70B2-6F77-4C1F-9888-064694E15B98}"/>
              </a:ext>
            </a:extLst>
          </p:cNvPr>
          <p:cNvSpPr txBox="1"/>
          <p:nvPr/>
        </p:nvSpPr>
        <p:spPr>
          <a:xfrm>
            <a:off x="6087369" y="3758273"/>
            <a:ext cx="222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Siringa contenente la soluzione polimerica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8D5833A9-7EEF-41AB-AB5D-95DC42A8F87D}"/>
              </a:ext>
            </a:extLst>
          </p:cNvPr>
          <p:cNvCxnSpPr>
            <a:cxnSpLocks/>
          </p:cNvCxnSpPr>
          <p:nvPr/>
        </p:nvCxnSpPr>
        <p:spPr>
          <a:xfrm flipH="1" flipV="1">
            <a:off x="9899374" y="5453269"/>
            <a:ext cx="238539" cy="6493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0D09D23-EE82-48F4-9884-AA30622C3660}"/>
              </a:ext>
            </a:extLst>
          </p:cNvPr>
          <p:cNvSpPr txBox="1"/>
          <p:nvPr/>
        </p:nvSpPr>
        <p:spPr>
          <a:xfrm>
            <a:off x="9635617" y="6041537"/>
            <a:ext cx="2080591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Collettore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0EB20860-C23E-4E53-9174-E72CA5B536FE}"/>
              </a:ext>
            </a:extLst>
          </p:cNvPr>
          <p:cNvCxnSpPr>
            <a:cxnSpLocks/>
          </p:cNvCxnSpPr>
          <p:nvPr/>
        </p:nvCxnSpPr>
        <p:spPr>
          <a:xfrm flipV="1">
            <a:off x="7150625" y="2346467"/>
            <a:ext cx="526665" cy="1138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e 23">
            <a:extLst>
              <a:ext uri="{FF2B5EF4-FFF2-40B4-BE49-F238E27FC236}">
                <a16:creationId xmlns:a16="http://schemas.microsoft.com/office/drawing/2014/main" id="{8C17FE92-EEE3-499F-9B09-DADBAAE726CA}"/>
              </a:ext>
            </a:extLst>
          </p:cNvPr>
          <p:cNvSpPr/>
          <p:nvPr/>
        </p:nvSpPr>
        <p:spPr>
          <a:xfrm>
            <a:off x="8779909" y="1082819"/>
            <a:ext cx="424070" cy="5038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DF0BF6F-FFAB-4DD3-9DA0-4C40B9BB3F51}"/>
              </a:ext>
            </a:extLst>
          </p:cNvPr>
          <p:cNvSpPr txBox="1"/>
          <p:nvPr/>
        </p:nvSpPr>
        <p:spPr>
          <a:xfrm>
            <a:off x="10212086" y="3397495"/>
            <a:ext cx="92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Ago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664BC591-0E95-438D-95C2-184220CD1B6C}"/>
              </a:ext>
            </a:extLst>
          </p:cNvPr>
          <p:cNvCxnSpPr>
            <a:cxnSpLocks/>
          </p:cNvCxnSpPr>
          <p:nvPr/>
        </p:nvCxnSpPr>
        <p:spPr>
          <a:xfrm flipV="1">
            <a:off x="9111514" y="4813022"/>
            <a:ext cx="159026" cy="4757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CDB21A7-0C75-4662-A6BB-0DE96958E3C0}"/>
              </a:ext>
            </a:extLst>
          </p:cNvPr>
          <p:cNvSpPr txBox="1"/>
          <p:nvPr/>
        </p:nvSpPr>
        <p:spPr>
          <a:xfrm>
            <a:off x="8640418" y="5323096"/>
            <a:ext cx="1497495" cy="381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4961308B-9427-407D-B22F-11C028046400}"/>
              </a:ext>
            </a:extLst>
          </p:cNvPr>
          <p:cNvCxnSpPr>
            <a:cxnSpLocks/>
          </p:cNvCxnSpPr>
          <p:nvPr/>
        </p:nvCxnSpPr>
        <p:spPr>
          <a:xfrm flipH="1" flipV="1">
            <a:off x="9178614" y="1490309"/>
            <a:ext cx="1250847" cy="19948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D0433A-29D9-4D81-AA4F-640E24065F44}"/>
              </a:ext>
            </a:extLst>
          </p:cNvPr>
          <p:cNvSpPr txBox="1"/>
          <p:nvPr/>
        </p:nvSpPr>
        <p:spPr>
          <a:xfrm>
            <a:off x="6707978" y="3367310"/>
            <a:ext cx="116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Pompa</a:t>
            </a:r>
          </a:p>
        </p:txBody>
      </p:sp>
      <p:pic>
        <p:nvPicPr>
          <p:cNvPr id="26" name="Elementi multimediali1">
            <a:hlinkClick r:id="" action="ppaction://media"/>
            <a:extLst>
              <a:ext uri="{FF2B5EF4-FFF2-40B4-BE49-F238E27FC236}">
                <a16:creationId xmlns:a16="http://schemas.microsoft.com/office/drawing/2014/main" id="{16765502-5E6C-46B5-B330-274648210B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97" y="2630909"/>
            <a:ext cx="5765671" cy="3243117"/>
          </a:xfrm>
          <a:prstGeom prst="rect">
            <a:avLst/>
          </a:prstGeom>
        </p:spPr>
      </p:pic>
      <p:graphicFrame>
        <p:nvGraphicFramePr>
          <p:cNvPr id="15" name="Diagramma 14">
            <a:extLst>
              <a:ext uri="{FF2B5EF4-FFF2-40B4-BE49-F238E27FC236}">
                <a16:creationId xmlns:a16="http://schemas.microsoft.com/office/drawing/2014/main" id="{3814E888-1625-49E2-B131-13194CA8C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5089983"/>
              </p:ext>
            </p:extLst>
          </p:nvPr>
        </p:nvGraphicFramePr>
        <p:xfrm>
          <a:off x="74498" y="247273"/>
          <a:ext cx="6228956" cy="2127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13F5F58E-087F-46AB-9047-1FD91C8CCF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2989580"/>
              </p:ext>
            </p:extLst>
          </p:nvPr>
        </p:nvGraphicFramePr>
        <p:xfrm>
          <a:off x="172530" y="693520"/>
          <a:ext cx="2025747" cy="1241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D98AAADC-2AA6-4B39-8F81-5C45E90A4E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027522"/>
              </p:ext>
            </p:extLst>
          </p:nvPr>
        </p:nvGraphicFramePr>
        <p:xfrm>
          <a:off x="2397629" y="693520"/>
          <a:ext cx="2577775" cy="1282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84730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A3AB7F-6B60-4474-8947-4AD5E03D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39" y="1696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MATERIALI E METODI</a:t>
            </a:r>
            <a:b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Coating con gelatina</a:t>
            </a:r>
            <a:br>
              <a:rPr lang="it-IT" dirty="0"/>
            </a:br>
            <a:endParaRPr lang="it-IT" dirty="0"/>
          </a:p>
        </p:txBody>
      </p:sp>
      <p:pic>
        <p:nvPicPr>
          <p:cNvPr id="5" name="Segnaposto contenuto 4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8FB88DCD-32AD-4EB0-8E2E-6213F6A2D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6536" y="1796504"/>
            <a:ext cx="4645550" cy="348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Elementi multimediali2">
            <a:hlinkClick r:id="" action="ppaction://media"/>
            <a:extLst>
              <a:ext uri="{FF2B5EF4-FFF2-40B4-BE49-F238E27FC236}">
                <a16:creationId xmlns:a16="http://schemas.microsoft.com/office/drawing/2014/main" id="{833059BE-A3B7-42EE-B421-456A95120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9386" y="169629"/>
            <a:ext cx="2871013" cy="5104023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F28B8D4-795F-4413-B95F-D7D8F652438A}"/>
              </a:ext>
            </a:extLst>
          </p:cNvPr>
          <p:cNvCxnSpPr/>
          <p:nvPr/>
        </p:nvCxnSpPr>
        <p:spPr>
          <a:xfrm flipV="1">
            <a:off x="1668857" y="5401018"/>
            <a:ext cx="1669774" cy="5560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F069D48-4211-4978-8AF3-BEB316A0501B}"/>
              </a:ext>
            </a:extLst>
          </p:cNvPr>
          <p:cNvCxnSpPr>
            <a:cxnSpLocks/>
          </p:cNvCxnSpPr>
          <p:nvPr/>
        </p:nvCxnSpPr>
        <p:spPr>
          <a:xfrm>
            <a:off x="1762539" y="3699248"/>
            <a:ext cx="18467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7D66296-7E3F-427B-B090-DE85BEC4604D}"/>
              </a:ext>
            </a:extLst>
          </p:cNvPr>
          <p:cNvCxnSpPr/>
          <p:nvPr/>
        </p:nvCxnSpPr>
        <p:spPr>
          <a:xfrm flipH="1">
            <a:off x="4234864" y="1576487"/>
            <a:ext cx="1577009" cy="4903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A31C417-8225-479F-83D2-5BB4D98FEE56}"/>
              </a:ext>
            </a:extLst>
          </p:cNvPr>
          <p:cNvSpPr txBox="1"/>
          <p:nvPr/>
        </p:nvSpPr>
        <p:spPr>
          <a:xfrm>
            <a:off x="281720" y="3429000"/>
            <a:ext cx="148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Collettore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17B2B41-A3BD-4312-8718-4164955D2CC0}"/>
              </a:ext>
            </a:extLst>
          </p:cNvPr>
          <p:cNvSpPr txBox="1"/>
          <p:nvPr/>
        </p:nvSpPr>
        <p:spPr>
          <a:xfrm>
            <a:off x="5689370" y="1071154"/>
            <a:ext cx="2733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Agitatore meccanico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5BD520E-08C1-4253-B023-B57D71B62F44}"/>
              </a:ext>
            </a:extLst>
          </p:cNvPr>
          <p:cNvSpPr txBox="1"/>
          <p:nvPr/>
        </p:nvSpPr>
        <p:spPr>
          <a:xfrm>
            <a:off x="222241" y="5354399"/>
            <a:ext cx="186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Agitatore magnetico riscaldante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3AD851F1-BBF1-492D-BC64-D78C70760B8C}"/>
              </a:ext>
            </a:extLst>
          </p:cNvPr>
          <p:cNvCxnSpPr/>
          <p:nvPr/>
        </p:nvCxnSpPr>
        <p:spPr>
          <a:xfrm>
            <a:off x="8203096" y="2406316"/>
            <a:ext cx="2008284" cy="3153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F120C28-AC4F-491C-B124-B384F1680B58}"/>
              </a:ext>
            </a:extLst>
          </p:cNvPr>
          <p:cNvSpPr txBox="1"/>
          <p:nvPr/>
        </p:nvSpPr>
        <p:spPr>
          <a:xfrm>
            <a:off x="7014822" y="1869397"/>
            <a:ext cx="153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Bioprotesi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81FA4FA3-E9D0-4703-96A4-E7E6674B0111}"/>
              </a:ext>
            </a:extLst>
          </p:cNvPr>
          <p:cNvCxnSpPr/>
          <p:nvPr/>
        </p:nvCxnSpPr>
        <p:spPr>
          <a:xfrm flipH="1" flipV="1">
            <a:off x="4295274" y="4949500"/>
            <a:ext cx="1908069" cy="10050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08458A9-A318-4F8F-A693-58A6B263963F}"/>
              </a:ext>
            </a:extLst>
          </p:cNvPr>
          <p:cNvSpPr txBox="1"/>
          <p:nvPr/>
        </p:nvSpPr>
        <p:spPr>
          <a:xfrm>
            <a:off x="6308035" y="5762183"/>
            <a:ext cx="1757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Becher con acqua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CD34893-4550-4944-B9C7-7C27A121B36A}"/>
              </a:ext>
            </a:extLst>
          </p:cNvPr>
          <p:cNvSpPr txBox="1"/>
          <p:nvPr/>
        </p:nvSpPr>
        <p:spPr>
          <a:xfrm>
            <a:off x="6825401" y="2331062"/>
            <a:ext cx="1345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Gelatina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4AEC0B4A-17FF-4E1C-A527-2425D2F65175}"/>
              </a:ext>
            </a:extLst>
          </p:cNvPr>
          <p:cNvCxnSpPr>
            <a:cxnSpLocks/>
          </p:cNvCxnSpPr>
          <p:nvPr/>
        </p:nvCxnSpPr>
        <p:spPr>
          <a:xfrm>
            <a:off x="8065853" y="2721640"/>
            <a:ext cx="1956452" cy="5268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A588045C-6DDD-4E40-BF84-CB3F99BF410C}"/>
              </a:ext>
            </a:extLst>
          </p:cNvPr>
          <p:cNvCxnSpPr/>
          <p:nvPr/>
        </p:nvCxnSpPr>
        <p:spPr>
          <a:xfrm>
            <a:off x="7471611" y="2887579"/>
            <a:ext cx="0" cy="3609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Diagramma 37">
            <a:extLst>
              <a:ext uri="{FF2B5EF4-FFF2-40B4-BE49-F238E27FC236}">
                <a16:creationId xmlns:a16="http://schemas.microsoft.com/office/drawing/2014/main" id="{1DACBAD2-EBEA-46A2-97F3-EABDAE40AB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107231"/>
              </p:ext>
            </p:extLst>
          </p:nvPr>
        </p:nvGraphicFramePr>
        <p:xfrm>
          <a:off x="5918396" y="3183305"/>
          <a:ext cx="2911420" cy="2090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1" name="Diagramma 40">
            <a:extLst>
              <a:ext uri="{FF2B5EF4-FFF2-40B4-BE49-F238E27FC236}">
                <a16:creationId xmlns:a16="http://schemas.microsoft.com/office/drawing/2014/main" id="{FF17D87E-3562-495D-9B15-9C4C59BF1D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9228932"/>
              </p:ext>
            </p:extLst>
          </p:nvPr>
        </p:nvGraphicFramePr>
        <p:xfrm>
          <a:off x="8170497" y="5610231"/>
          <a:ext cx="3464041" cy="98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43" name="Diagramma 42">
            <a:extLst>
              <a:ext uri="{FF2B5EF4-FFF2-40B4-BE49-F238E27FC236}">
                <a16:creationId xmlns:a16="http://schemas.microsoft.com/office/drawing/2014/main" id="{74C5D1BD-4721-4A7A-ABF9-6AB8C5C61F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7823178"/>
              </p:ext>
            </p:extLst>
          </p:nvPr>
        </p:nvGraphicFramePr>
        <p:xfrm>
          <a:off x="222240" y="1301986"/>
          <a:ext cx="1480819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280760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7FF80C-797C-4014-B113-08A5A598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87" y="1318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MATERIALI E METODI</a:t>
            </a:r>
            <a:b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Bioreattore </a:t>
            </a:r>
            <a:r>
              <a:rPr lang="it-IT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hoc</a:t>
            </a:r>
            <a:br>
              <a:rPr lang="it-IT" dirty="0"/>
            </a:br>
            <a:endParaRPr lang="it-IT" dirty="0"/>
          </a:p>
        </p:txBody>
      </p:sp>
      <p:pic>
        <p:nvPicPr>
          <p:cNvPr id="5" name="Segnaposto contenuto 4" descr="Immagine che contiene interni, armadietto, parete&#10;&#10;Descrizione generata automaticamente">
            <a:extLst>
              <a:ext uri="{FF2B5EF4-FFF2-40B4-BE49-F238E27FC236}">
                <a16:creationId xmlns:a16="http://schemas.microsoft.com/office/drawing/2014/main" id="{53B61668-7FF8-469E-BA0A-56DC21A9C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57" y="365125"/>
            <a:ext cx="5200144" cy="390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Immagine che contiene cielo&#10;&#10;Descrizione generata automaticamente">
            <a:extLst>
              <a:ext uri="{FF2B5EF4-FFF2-40B4-BE49-F238E27FC236}">
                <a16:creationId xmlns:a16="http://schemas.microsoft.com/office/drawing/2014/main" id="{712B8D4D-D3B3-4EDC-A5A1-D6C2A5D4B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6" y="3105202"/>
            <a:ext cx="5472332" cy="3192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0028E32-14CA-4D5F-A747-B235A61B9134}"/>
              </a:ext>
            </a:extLst>
          </p:cNvPr>
          <p:cNvCxnSpPr>
            <a:cxnSpLocks/>
          </p:cNvCxnSpPr>
          <p:nvPr/>
        </p:nvCxnSpPr>
        <p:spPr>
          <a:xfrm flipH="1" flipV="1">
            <a:off x="4306957" y="4055166"/>
            <a:ext cx="848139" cy="5854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87CAA5A1-959B-457A-9719-22295C0D46AF}"/>
              </a:ext>
            </a:extLst>
          </p:cNvPr>
          <p:cNvCxnSpPr/>
          <p:nvPr/>
        </p:nvCxnSpPr>
        <p:spPr>
          <a:xfrm>
            <a:off x="1391478" y="5222875"/>
            <a:ext cx="6626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33C2D33-6E28-460A-9381-1EC66E5E742B}"/>
              </a:ext>
            </a:extLst>
          </p:cNvPr>
          <p:cNvSpPr txBox="1"/>
          <p:nvPr/>
        </p:nvSpPr>
        <p:spPr>
          <a:xfrm>
            <a:off x="271304" y="4976283"/>
            <a:ext cx="149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Reservoir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DD12EC97-7C3A-47F0-92DC-EB8B937DB6A8}"/>
              </a:ext>
            </a:extLst>
          </p:cNvPr>
          <p:cNvCxnSpPr/>
          <p:nvPr/>
        </p:nvCxnSpPr>
        <p:spPr>
          <a:xfrm>
            <a:off x="937919" y="3501257"/>
            <a:ext cx="524409" cy="190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43CB79B-547B-4408-A667-0BA156B864D5}"/>
              </a:ext>
            </a:extLst>
          </p:cNvPr>
          <p:cNvSpPr txBox="1"/>
          <p:nvPr/>
        </p:nvSpPr>
        <p:spPr>
          <a:xfrm>
            <a:off x="197887" y="3118564"/>
            <a:ext cx="127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Manometro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719F2402-14C5-4422-A151-4DA7F14BEEC7}"/>
              </a:ext>
            </a:extLst>
          </p:cNvPr>
          <p:cNvCxnSpPr/>
          <p:nvPr/>
        </p:nvCxnSpPr>
        <p:spPr>
          <a:xfrm flipH="1" flipV="1">
            <a:off x="4572000" y="6056243"/>
            <a:ext cx="583096" cy="4903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365A14F-0FBC-40D0-9E64-A5F2C77A5821}"/>
              </a:ext>
            </a:extLst>
          </p:cNvPr>
          <p:cNvSpPr txBox="1"/>
          <p:nvPr/>
        </p:nvSpPr>
        <p:spPr>
          <a:xfrm>
            <a:off x="4520993" y="6458608"/>
            <a:ext cx="205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Pompa peristaltica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B46592D-3E68-429D-A25A-F77C9F5E88AF}"/>
              </a:ext>
            </a:extLst>
          </p:cNvPr>
          <p:cNvSpPr txBox="1"/>
          <p:nvPr/>
        </p:nvSpPr>
        <p:spPr>
          <a:xfrm>
            <a:off x="5318779" y="4241769"/>
            <a:ext cx="2399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 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930603CF-EFAC-45B4-B6F8-387C94C437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r="53411"/>
          <a:stretch/>
        </p:blipFill>
        <p:spPr>
          <a:xfrm rot="1218231">
            <a:off x="5506611" y="4733779"/>
            <a:ext cx="729701" cy="1076869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</p:pic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53FAF141-E04D-48CE-8BD9-D3209157BD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2906020"/>
              </p:ext>
            </p:extLst>
          </p:nvPr>
        </p:nvGraphicFramePr>
        <p:xfrm>
          <a:off x="2598821" y="671991"/>
          <a:ext cx="3826042" cy="1972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6A483F6D-4CAE-4B0F-BEBC-04ABD0D37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8012418"/>
              </p:ext>
            </p:extLst>
          </p:nvPr>
        </p:nvGraphicFramePr>
        <p:xfrm>
          <a:off x="385012" y="1239252"/>
          <a:ext cx="1669076" cy="1588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53941B5F-D558-42E1-97C9-5EB20BA71E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0565877"/>
              </p:ext>
            </p:extLst>
          </p:nvPr>
        </p:nvGraphicFramePr>
        <p:xfrm>
          <a:off x="7847332" y="4498476"/>
          <a:ext cx="2859505" cy="219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99039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2428</Words>
  <Application>Microsoft Office PowerPoint</Application>
  <PresentationFormat>Widescreen</PresentationFormat>
  <Paragraphs>289</Paragraphs>
  <Slides>19</Slides>
  <Notes>19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Office Theme</vt:lpstr>
      <vt:lpstr>Presentazione standard di PowerPoint</vt:lpstr>
      <vt:lpstr>INTRODUZIONE Aterosclerosi </vt:lpstr>
      <vt:lpstr>INTRODUZIONE Sostituti vascolari di piccolo calibro</vt:lpstr>
      <vt:lpstr>INTRODUZIONE Sostituti vascolari di piccolo calibro</vt:lpstr>
      <vt:lpstr>INTRODUZIONE</vt:lpstr>
      <vt:lpstr>Presentazione standard di PowerPoint</vt:lpstr>
      <vt:lpstr>MATERIALI E METODI</vt:lpstr>
      <vt:lpstr>MATERIALI E METODI Coating con gelatina </vt:lpstr>
      <vt:lpstr>MATERIALI E METODI Bioreattore ad hoc </vt:lpstr>
      <vt:lpstr>Presentazione standard di PowerPoint</vt:lpstr>
      <vt:lpstr>MATERIALI E METODI Modellazione matematica</vt:lpstr>
      <vt:lpstr>RISULTATI E DISCUSSIONE Morfologia</vt:lpstr>
      <vt:lpstr>RISULTATI E DISCUSSIONE Degradazione</vt:lpstr>
      <vt:lpstr>RISULTATI E DISCUSSIONE          Rilascio di gelatina </vt:lpstr>
      <vt:lpstr>RISULTATI E DISCUSSIONE         Rilascio di quercetina</vt:lpstr>
      <vt:lpstr> RISULTATI E DISCUSSIONE Caso non stazionario 1)Variazione della frequenza,  gradiente di pressione costante (26,7 Pa/m) </vt:lpstr>
      <vt:lpstr>Caso non stazionario 2)Variazione del gradiente di pressione,  frequenza costante (5Hz)</vt:lpstr>
      <vt:lpstr>CONCLUSIONI e PROSPETTIVE FUTURE</vt:lpstr>
      <vt:lpstr>Grazie per l’attenzione!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veronica de mattei</dc:creator>
  <cp:lastModifiedBy>veronica de mattei</cp:lastModifiedBy>
  <cp:revision>50</cp:revision>
  <dcterms:created xsi:type="dcterms:W3CDTF">2019-10-26T13:34:16Z</dcterms:created>
  <dcterms:modified xsi:type="dcterms:W3CDTF">2019-10-28T15:15:58Z</dcterms:modified>
</cp:coreProperties>
</file>