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91" r:id="rId3"/>
    <p:sldId id="257" r:id="rId4"/>
    <p:sldId id="277" r:id="rId5"/>
    <p:sldId id="259" r:id="rId6"/>
    <p:sldId id="290" r:id="rId7"/>
    <p:sldId id="282" r:id="rId8"/>
    <p:sldId id="260" r:id="rId9"/>
    <p:sldId id="261" r:id="rId10"/>
    <p:sldId id="278" r:id="rId11"/>
    <p:sldId id="264" r:id="rId12"/>
    <p:sldId id="287" r:id="rId13"/>
    <p:sldId id="266" r:id="rId14"/>
    <p:sldId id="263" r:id="rId15"/>
    <p:sldId id="272" r:id="rId16"/>
    <p:sldId id="279" r:id="rId17"/>
    <p:sldId id="280" r:id="rId18"/>
    <p:sldId id="281" r:id="rId19"/>
    <p:sldId id="283" r:id="rId20"/>
    <p:sldId id="274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717"/>
    <a:srgbClr val="000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FC654-157D-487B-9CD3-D9E9372E7D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7EB470-3BBC-4876-88EF-B7DB4B3D7522}">
      <dgm:prSet/>
      <dgm:spPr/>
      <dgm:t>
        <a:bodyPr/>
        <a:lstStyle/>
        <a:p>
          <a:r>
            <a:rPr lang="it-IT" dirty="0"/>
            <a:t>Mesh volumetrica:Poly-Hexacore </a:t>
          </a:r>
          <a:endParaRPr lang="en-US" dirty="0"/>
        </a:p>
      </dgm:t>
    </dgm:pt>
    <dgm:pt modelId="{F570A0E7-631E-45DC-BFD4-45ADBF2B98EA}" type="parTrans" cxnId="{1BD069EE-1E8C-4004-9446-9C191EDB4624}">
      <dgm:prSet/>
      <dgm:spPr/>
      <dgm:t>
        <a:bodyPr/>
        <a:lstStyle/>
        <a:p>
          <a:endParaRPr lang="en-US"/>
        </a:p>
      </dgm:t>
    </dgm:pt>
    <dgm:pt modelId="{C3A4F1FC-5BF3-4BB1-B514-8A7B0EE381CF}" type="sibTrans" cxnId="{1BD069EE-1E8C-4004-9446-9C191EDB4624}">
      <dgm:prSet/>
      <dgm:spPr/>
      <dgm:t>
        <a:bodyPr/>
        <a:lstStyle/>
        <a:p>
          <a:endParaRPr lang="en-US"/>
        </a:p>
      </dgm:t>
    </dgm:pt>
    <dgm:pt modelId="{669FF222-649C-4D11-B545-7B1EC9C2763B}">
      <dgm:prSet/>
      <dgm:spPr/>
      <dgm:t>
        <a:bodyPr/>
        <a:lstStyle/>
        <a:p>
          <a:r>
            <a:rPr lang="it-IT" dirty="0"/>
            <a:t>N di elementi: 16 Mln</a:t>
          </a:r>
          <a:endParaRPr lang="en-US" dirty="0"/>
        </a:p>
      </dgm:t>
    </dgm:pt>
    <dgm:pt modelId="{84B9E3F6-1DFF-4544-AED7-C2761E446C29}" type="parTrans" cxnId="{17AE9E33-0E3F-48EC-B1CE-E40388EB0272}">
      <dgm:prSet/>
      <dgm:spPr/>
      <dgm:t>
        <a:bodyPr/>
        <a:lstStyle/>
        <a:p>
          <a:endParaRPr lang="en-US"/>
        </a:p>
      </dgm:t>
    </dgm:pt>
    <dgm:pt modelId="{D4E03CEB-9197-499F-891F-B8218BE566C8}" type="sibTrans" cxnId="{17AE9E33-0E3F-48EC-B1CE-E40388EB0272}">
      <dgm:prSet/>
      <dgm:spPr/>
      <dgm:t>
        <a:bodyPr/>
        <a:lstStyle/>
        <a:p>
          <a:endParaRPr lang="en-US"/>
        </a:p>
      </dgm:t>
    </dgm:pt>
    <dgm:pt modelId="{E83F0970-9970-41A4-900E-4EABA49CA344}">
      <dgm:prSet/>
      <dgm:spPr/>
      <dgm:t>
        <a:bodyPr/>
        <a:lstStyle/>
        <a:p>
          <a:r>
            <a:rPr lang="it-IT" dirty="0"/>
            <a:t>Mesh superficiale:</a:t>
          </a:r>
          <a:endParaRPr lang="en-US" dirty="0"/>
        </a:p>
      </dgm:t>
    </dgm:pt>
    <dgm:pt modelId="{2B76054D-CEE4-4C30-A63E-2DB2CAE5C816}" type="parTrans" cxnId="{CAF50B85-C42C-4128-9E1D-6076102C181C}">
      <dgm:prSet/>
      <dgm:spPr/>
      <dgm:t>
        <a:bodyPr/>
        <a:lstStyle/>
        <a:p>
          <a:endParaRPr lang="en-US"/>
        </a:p>
      </dgm:t>
    </dgm:pt>
    <dgm:pt modelId="{CC8FE48B-A15A-42DF-B48D-ED45AF6476A6}" type="sibTrans" cxnId="{CAF50B85-C42C-4128-9E1D-6076102C181C}">
      <dgm:prSet/>
      <dgm:spPr/>
      <dgm:t>
        <a:bodyPr/>
        <a:lstStyle/>
        <a:p>
          <a:endParaRPr lang="en-US"/>
        </a:p>
      </dgm:t>
    </dgm:pt>
    <dgm:pt modelId="{6FD34DDB-19DE-45F7-B8E6-67A69337B3CB}">
      <dgm:prSet/>
      <dgm:spPr/>
      <dgm:t>
        <a:bodyPr/>
        <a:lstStyle/>
        <a:p>
          <a:r>
            <a:rPr lang="it-IT" dirty="0"/>
            <a:t>Ala frontale: 3 mm</a:t>
          </a:r>
          <a:endParaRPr lang="en-US" dirty="0"/>
        </a:p>
      </dgm:t>
    </dgm:pt>
    <dgm:pt modelId="{0669D885-FB73-4804-9045-37D819CC2746}" type="parTrans" cxnId="{559474CA-BB41-4FD4-9519-935434884C45}">
      <dgm:prSet/>
      <dgm:spPr/>
      <dgm:t>
        <a:bodyPr/>
        <a:lstStyle/>
        <a:p>
          <a:endParaRPr lang="en-US"/>
        </a:p>
      </dgm:t>
    </dgm:pt>
    <dgm:pt modelId="{A215F387-1E7F-4A5D-9979-1CF625AF866C}" type="sibTrans" cxnId="{559474CA-BB41-4FD4-9519-935434884C45}">
      <dgm:prSet/>
      <dgm:spPr/>
      <dgm:t>
        <a:bodyPr/>
        <a:lstStyle/>
        <a:p>
          <a:endParaRPr lang="en-US"/>
        </a:p>
      </dgm:t>
    </dgm:pt>
    <dgm:pt modelId="{ED0E4E1D-6333-471F-836C-2D048250A46F}">
      <dgm:prSet/>
      <dgm:spPr/>
      <dgm:t>
        <a:bodyPr/>
        <a:lstStyle/>
        <a:p>
          <a:r>
            <a:rPr lang="it-IT" dirty="0"/>
            <a:t>Parte statica e dinamica della ruota anteriore: 3 mm</a:t>
          </a:r>
          <a:endParaRPr lang="en-US" dirty="0"/>
        </a:p>
      </dgm:t>
    </dgm:pt>
    <dgm:pt modelId="{2F1A7218-35A5-4251-A11D-1EC1069208C3}" type="parTrans" cxnId="{464D6C25-8BAE-47C5-8498-50F23C949672}">
      <dgm:prSet/>
      <dgm:spPr/>
      <dgm:t>
        <a:bodyPr/>
        <a:lstStyle/>
        <a:p>
          <a:endParaRPr lang="en-US"/>
        </a:p>
      </dgm:t>
    </dgm:pt>
    <dgm:pt modelId="{683C728C-D0E9-47A1-958E-AF454781644A}" type="sibTrans" cxnId="{464D6C25-8BAE-47C5-8498-50F23C949672}">
      <dgm:prSet/>
      <dgm:spPr/>
      <dgm:t>
        <a:bodyPr/>
        <a:lstStyle/>
        <a:p>
          <a:endParaRPr lang="en-US"/>
        </a:p>
      </dgm:t>
    </dgm:pt>
    <dgm:pt modelId="{8D630157-A00A-4FD7-B0AD-B1797383E1CC}">
      <dgm:prSet/>
      <dgm:spPr/>
      <dgm:t>
        <a:bodyPr/>
        <a:lstStyle/>
        <a:p>
          <a:r>
            <a:rPr lang="it-IT" dirty="0"/>
            <a:t>Contatto con il suolo della ruota anteriore: 1 mm</a:t>
          </a:r>
          <a:endParaRPr lang="en-US" dirty="0"/>
        </a:p>
      </dgm:t>
    </dgm:pt>
    <dgm:pt modelId="{78B9AC77-C97E-470D-9872-FD6276E7AECD}" type="parTrans" cxnId="{EA1AA38A-D0CD-43BC-9C33-C4BB45098CB7}">
      <dgm:prSet/>
      <dgm:spPr/>
      <dgm:t>
        <a:bodyPr/>
        <a:lstStyle/>
        <a:p>
          <a:endParaRPr lang="en-US"/>
        </a:p>
      </dgm:t>
    </dgm:pt>
    <dgm:pt modelId="{599C93BA-686E-4D35-9CF3-BB371185C455}" type="sibTrans" cxnId="{EA1AA38A-D0CD-43BC-9C33-C4BB45098CB7}">
      <dgm:prSet/>
      <dgm:spPr/>
      <dgm:t>
        <a:bodyPr/>
        <a:lstStyle/>
        <a:p>
          <a:endParaRPr lang="en-US"/>
        </a:p>
      </dgm:t>
    </dgm:pt>
    <dgm:pt modelId="{8C41E76A-D296-4519-8699-98CBBCE1DDF4}">
      <dgm:prSet/>
      <dgm:spPr/>
      <dgm:t>
        <a:bodyPr/>
        <a:lstStyle/>
        <a:p>
          <a:r>
            <a:rPr lang="it-IT" dirty="0"/>
            <a:t>Corpo del fondo: 8 mm</a:t>
          </a:r>
          <a:endParaRPr lang="en-US" dirty="0"/>
        </a:p>
      </dgm:t>
    </dgm:pt>
    <dgm:pt modelId="{6EE595E4-221D-40B4-BCA7-AA3D7CF6751B}" type="parTrans" cxnId="{CA1CCACA-BEB7-40C3-8128-7851882E1AC4}">
      <dgm:prSet/>
      <dgm:spPr/>
      <dgm:t>
        <a:bodyPr/>
        <a:lstStyle/>
        <a:p>
          <a:endParaRPr lang="en-US"/>
        </a:p>
      </dgm:t>
    </dgm:pt>
    <dgm:pt modelId="{835C8E9C-6595-49C5-87AF-A9AEF90E0273}" type="sibTrans" cxnId="{CA1CCACA-BEB7-40C3-8128-7851882E1AC4}">
      <dgm:prSet/>
      <dgm:spPr/>
      <dgm:t>
        <a:bodyPr/>
        <a:lstStyle/>
        <a:p>
          <a:endParaRPr lang="en-US"/>
        </a:p>
      </dgm:t>
    </dgm:pt>
    <dgm:pt modelId="{05B815F5-1087-4F3D-BD13-6571CDB6C096}">
      <dgm:prSet/>
      <dgm:spPr/>
      <dgm:t>
        <a:bodyPr/>
        <a:lstStyle/>
        <a:p>
          <a:r>
            <a:rPr lang="it-IT" dirty="0"/>
            <a:t>Sottoscocca: 5 mm</a:t>
          </a:r>
          <a:endParaRPr lang="en-US" dirty="0"/>
        </a:p>
      </dgm:t>
    </dgm:pt>
    <dgm:pt modelId="{C1996A0B-8947-40FD-952F-54137AB4E7AB}" type="parTrans" cxnId="{04FBA0A6-A784-4D83-9EC3-27C54A8B5F8B}">
      <dgm:prSet/>
      <dgm:spPr/>
      <dgm:t>
        <a:bodyPr/>
        <a:lstStyle/>
        <a:p>
          <a:endParaRPr lang="en-US"/>
        </a:p>
      </dgm:t>
    </dgm:pt>
    <dgm:pt modelId="{75B6EB00-F55D-41A7-B4C6-0E2ED0092F8E}" type="sibTrans" cxnId="{04FBA0A6-A784-4D83-9EC3-27C54A8B5F8B}">
      <dgm:prSet/>
      <dgm:spPr/>
      <dgm:t>
        <a:bodyPr/>
        <a:lstStyle/>
        <a:p>
          <a:endParaRPr lang="en-US"/>
        </a:p>
      </dgm:t>
    </dgm:pt>
    <dgm:pt modelId="{46742233-C333-4A8C-8894-2949BFA6F673}">
      <dgm:prSet/>
      <dgm:spPr/>
      <dgm:t>
        <a:bodyPr/>
        <a:lstStyle/>
        <a:p>
          <a:r>
            <a:rPr lang="it-IT" dirty="0"/>
            <a:t>fence: 4 mm</a:t>
          </a:r>
          <a:endParaRPr lang="en-US" dirty="0"/>
        </a:p>
      </dgm:t>
    </dgm:pt>
    <dgm:pt modelId="{646797C1-26DC-4932-B5AF-C6EC16A1FFF9}" type="parTrans" cxnId="{DB4FB90F-3D74-498C-83A1-7EC401BB2B33}">
      <dgm:prSet/>
      <dgm:spPr/>
      <dgm:t>
        <a:bodyPr/>
        <a:lstStyle/>
        <a:p>
          <a:endParaRPr lang="en-US"/>
        </a:p>
      </dgm:t>
    </dgm:pt>
    <dgm:pt modelId="{65C4A383-1382-4D82-A391-6E6D725BE649}" type="sibTrans" cxnId="{DB4FB90F-3D74-498C-83A1-7EC401BB2B33}">
      <dgm:prSet/>
      <dgm:spPr/>
      <dgm:t>
        <a:bodyPr/>
        <a:lstStyle/>
        <a:p>
          <a:endParaRPr lang="en-US"/>
        </a:p>
      </dgm:t>
    </dgm:pt>
    <dgm:pt modelId="{8BF0C410-69C8-495F-A752-440B72203B90}">
      <dgm:prSet/>
      <dgm:spPr/>
      <dgm:t>
        <a:bodyPr/>
        <a:lstStyle/>
        <a:p>
          <a:r>
            <a:rPr lang="it-IT" dirty="0"/>
            <a:t>BOI: 100 mm </a:t>
          </a:r>
          <a:endParaRPr lang="en-US" dirty="0"/>
        </a:p>
      </dgm:t>
    </dgm:pt>
    <dgm:pt modelId="{367F5245-29A1-4DDD-AF68-515128D38D39}" type="parTrans" cxnId="{87CC7A80-55D5-4BCE-8D20-FB9A167E9402}">
      <dgm:prSet/>
      <dgm:spPr/>
      <dgm:t>
        <a:bodyPr/>
        <a:lstStyle/>
        <a:p>
          <a:endParaRPr lang="en-US"/>
        </a:p>
      </dgm:t>
    </dgm:pt>
    <dgm:pt modelId="{79BD053C-4CA5-4D41-BB31-CBA654ACE956}" type="sibTrans" cxnId="{87CC7A80-55D5-4BCE-8D20-FB9A167E9402}">
      <dgm:prSet/>
      <dgm:spPr/>
      <dgm:t>
        <a:bodyPr/>
        <a:lstStyle/>
        <a:p>
          <a:endParaRPr lang="en-US"/>
        </a:p>
      </dgm:t>
    </dgm:pt>
    <dgm:pt modelId="{FB0F8C41-8AEB-4D2D-BFAE-E7786ED4A40A}">
      <dgm:prSet/>
      <dgm:spPr/>
      <dgm:t>
        <a:bodyPr/>
        <a:lstStyle/>
        <a:p>
          <a:r>
            <a:rPr lang="it-IT" dirty="0"/>
            <a:t>Dimensioni minime: 1 mm</a:t>
          </a:r>
          <a:endParaRPr lang="en-US" dirty="0"/>
        </a:p>
      </dgm:t>
    </dgm:pt>
    <dgm:pt modelId="{4555C0C2-DF57-41F6-87BB-9BAB59A3DE28}" type="parTrans" cxnId="{5DEF0A8F-E890-4EF5-B722-FB4F98C6D1C5}">
      <dgm:prSet/>
      <dgm:spPr/>
      <dgm:t>
        <a:bodyPr/>
        <a:lstStyle/>
        <a:p>
          <a:endParaRPr lang="en-US"/>
        </a:p>
      </dgm:t>
    </dgm:pt>
    <dgm:pt modelId="{CC5BC5D0-E515-405F-ADDE-FC71BB6036F6}" type="sibTrans" cxnId="{5DEF0A8F-E890-4EF5-B722-FB4F98C6D1C5}">
      <dgm:prSet/>
      <dgm:spPr/>
      <dgm:t>
        <a:bodyPr/>
        <a:lstStyle/>
        <a:p>
          <a:endParaRPr lang="en-US"/>
        </a:p>
      </dgm:t>
    </dgm:pt>
    <dgm:pt modelId="{69FF96D1-8CAA-41BE-9C4C-FD5F957D2708}">
      <dgm:prSet/>
      <dgm:spPr/>
      <dgm:t>
        <a:bodyPr/>
        <a:lstStyle/>
        <a:p>
          <a:r>
            <a:rPr lang="it-IT" dirty="0"/>
            <a:t>Dimensioni massime: 500</a:t>
          </a:r>
          <a:endParaRPr lang="en-US" dirty="0"/>
        </a:p>
      </dgm:t>
    </dgm:pt>
    <dgm:pt modelId="{0DFD30DE-1A96-4653-94F5-90E9F58E2443}" type="parTrans" cxnId="{22B5C1BD-99E6-4F7D-9B41-2D9777679655}">
      <dgm:prSet/>
      <dgm:spPr/>
      <dgm:t>
        <a:bodyPr/>
        <a:lstStyle/>
        <a:p>
          <a:endParaRPr lang="en-US"/>
        </a:p>
      </dgm:t>
    </dgm:pt>
    <dgm:pt modelId="{08AC817E-2D9D-4049-BCCF-6D69F7E77DED}" type="sibTrans" cxnId="{22B5C1BD-99E6-4F7D-9B41-2D9777679655}">
      <dgm:prSet/>
      <dgm:spPr/>
      <dgm:t>
        <a:bodyPr/>
        <a:lstStyle/>
        <a:p>
          <a:endParaRPr lang="en-US"/>
        </a:p>
      </dgm:t>
    </dgm:pt>
    <dgm:pt modelId="{A17745FE-7833-4AE6-AA8D-9AECDED03618}">
      <dgm:prSet/>
      <dgm:spPr/>
      <dgm:t>
        <a:bodyPr/>
        <a:lstStyle/>
        <a:p>
          <a:r>
            <a:rPr lang="it-IT" dirty="0"/>
            <a:t>Celle strato limite: 20-25 layer -WALL RESOLVING</a:t>
          </a:r>
          <a:endParaRPr lang="en-US" dirty="0"/>
        </a:p>
      </dgm:t>
    </dgm:pt>
    <dgm:pt modelId="{D1918744-EDAE-44E1-94FA-CCFB082EE98E}" type="parTrans" cxnId="{062AE83B-FB6A-436A-918A-3CC85242F7FE}">
      <dgm:prSet/>
      <dgm:spPr/>
      <dgm:t>
        <a:bodyPr/>
        <a:lstStyle/>
        <a:p>
          <a:endParaRPr lang="en-US"/>
        </a:p>
      </dgm:t>
    </dgm:pt>
    <dgm:pt modelId="{C5DE50EA-71E0-4AF9-9FB5-D939414D6435}" type="sibTrans" cxnId="{062AE83B-FB6A-436A-918A-3CC85242F7FE}">
      <dgm:prSet/>
      <dgm:spPr/>
      <dgm:t>
        <a:bodyPr/>
        <a:lstStyle/>
        <a:p>
          <a:endParaRPr lang="en-US"/>
        </a:p>
      </dgm:t>
    </dgm:pt>
    <dgm:pt modelId="{9B97D9C8-E537-4467-AF2C-CE2FDB0E743D}" type="pres">
      <dgm:prSet presAssocID="{BF0FC654-157D-487B-9CD3-D9E9372E7DAF}" presName="linear" presStyleCnt="0">
        <dgm:presLayoutVars>
          <dgm:animLvl val="lvl"/>
          <dgm:resizeHandles val="exact"/>
        </dgm:presLayoutVars>
      </dgm:prSet>
      <dgm:spPr/>
    </dgm:pt>
    <dgm:pt modelId="{7935BAD3-2CF7-46DE-AFED-1F3A930A8824}" type="pres">
      <dgm:prSet presAssocID="{777EB470-3BBC-4876-88EF-B7DB4B3D75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147196-374F-4E6C-9703-D55B37F68EC5}" type="pres">
      <dgm:prSet presAssocID="{C3A4F1FC-5BF3-4BB1-B514-8A7B0EE381CF}" presName="spacer" presStyleCnt="0"/>
      <dgm:spPr/>
    </dgm:pt>
    <dgm:pt modelId="{ADCEE52F-14AE-4E9D-A672-3993B5B91B74}" type="pres">
      <dgm:prSet presAssocID="{669FF222-649C-4D11-B545-7B1EC9C276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6046F6-5001-48C6-B644-130218EDB5B0}" type="pres">
      <dgm:prSet presAssocID="{D4E03CEB-9197-499F-891F-B8218BE566C8}" presName="spacer" presStyleCnt="0"/>
      <dgm:spPr/>
    </dgm:pt>
    <dgm:pt modelId="{EB85D3FA-8FF2-487D-AE16-AF2872B334B4}" type="pres">
      <dgm:prSet presAssocID="{E83F0970-9970-41A4-900E-4EABA49CA34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57F23A-1041-4B61-BDBC-263EDEF9CF81}" type="pres">
      <dgm:prSet presAssocID="{E83F0970-9970-41A4-900E-4EABA49CA34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B4FB90F-3D74-498C-83A1-7EC401BB2B33}" srcId="{E83F0970-9970-41A4-900E-4EABA49CA344}" destId="{46742233-C333-4A8C-8894-2949BFA6F673}" srcOrd="5" destOrd="0" parTransId="{646797C1-26DC-4932-B5AF-C6EC16A1FFF9}" sibTransId="{65C4A383-1382-4D82-A391-6E6D725BE649}"/>
    <dgm:cxn modelId="{173D2917-E949-4350-842E-5779EDBAC81E}" type="presOf" srcId="{BF0FC654-157D-487B-9CD3-D9E9372E7DAF}" destId="{9B97D9C8-E537-4467-AF2C-CE2FDB0E743D}" srcOrd="0" destOrd="0" presId="urn:microsoft.com/office/officeart/2005/8/layout/vList2"/>
    <dgm:cxn modelId="{464D6C25-8BAE-47C5-8498-50F23C949672}" srcId="{E83F0970-9970-41A4-900E-4EABA49CA344}" destId="{ED0E4E1D-6333-471F-836C-2D048250A46F}" srcOrd="1" destOrd="0" parTransId="{2F1A7218-35A5-4251-A11D-1EC1069208C3}" sibTransId="{683C728C-D0E9-47A1-958E-AF454781644A}"/>
    <dgm:cxn modelId="{17AE9E33-0E3F-48EC-B1CE-E40388EB0272}" srcId="{BF0FC654-157D-487B-9CD3-D9E9372E7DAF}" destId="{669FF222-649C-4D11-B545-7B1EC9C2763B}" srcOrd="1" destOrd="0" parTransId="{84B9E3F6-1DFF-4544-AED7-C2761E446C29}" sibTransId="{D4E03CEB-9197-499F-891F-B8218BE566C8}"/>
    <dgm:cxn modelId="{062AE83B-FB6A-436A-918A-3CC85242F7FE}" srcId="{E83F0970-9970-41A4-900E-4EABA49CA344}" destId="{A17745FE-7833-4AE6-AA8D-9AECDED03618}" srcOrd="9" destOrd="0" parTransId="{D1918744-EDAE-44E1-94FA-CCFB082EE98E}" sibTransId="{C5DE50EA-71E0-4AF9-9FB5-D939414D6435}"/>
    <dgm:cxn modelId="{17385442-A5A1-44BF-B391-4B0310854DAF}" type="presOf" srcId="{ED0E4E1D-6333-471F-836C-2D048250A46F}" destId="{DF57F23A-1041-4B61-BDBC-263EDEF9CF81}" srcOrd="0" destOrd="1" presId="urn:microsoft.com/office/officeart/2005/8/layout/vList2"/>
    <dgm:cxn modelId="{CB6A7750-4364-4B92-8397-F3242C4CCEAF}" type="presOf" srcId="{46742233-C333-4A8C-8894-2949BFA6F673}" destId="{DF57F23A-1041-4B61-BDBC-263EDEF9CF81}" srcOrd="0" destOrd="5" presId="urn:microsoft.com/office/officeart/2005/8/layout/vList2"/>
    <dgm:cxn modelId="{DE099A7F-5CF5-4515-94E7-7F43457B8E6A}" type="presOf" srcId="{8D630157-A00A-4FD7-B0AD-B1797383E1CC}" destId="{DF57F23A-1041-4B61-BDBC-263EDEF9CF81}" srcOrd="0" destOrd="2" presId="urn:microsoft.com/office/officeart/2005/8/layout/vList2"/>
    <dgm:cxn modelId="{87CC7A80-55D5-4BCE-8D20-FB9A167E9402}" srcId="{E83F0970-9970-41A4-900E-4EABA49CA344}" destId="{8BF0C410-69C8-495F-A752-440B72203B90}" srcOrd="6" destOrd="0" parTransId="{367F5245-29A1-4DDD-AF68-515128D38D39}" sibTransId="{79BD053C-4CA5-4D41-BB31-CBA654ACE956}"/>
    <dgm:cxn modelId="{EEE72284-A500-421E-BD5E-9F13CE920184}" type="presOf" srcId="{E83F0970-9970-41A4-900E-4EABA49CA344}" destId="{EB85D3FA-8FF2-487D-AE16-AF2872B334B4}" srcOrd="0" destOrd="0" presId="urn:microsoft.com/office/officeart/2005/8/layout/vList2"/>
    <dgm:cxn modelId="{CAF50B85-C42C-4128-9E1D-6076102C181C}" srcId="{BF0FC654-157D-487B-9CD3-D9E9372E7DAF}" destId="{E83F0970-9970-41A4-900E-4EABA49CA344}" srcOrd="2" destOrd="0" parTransId="{2B76054D-CEE4-4C30-A63E-2DB2CAE5C816}" sibTransId="{CC8FE48B-A15A-42DF-B48D-ED45AF6476A6}"/>
    <dgm:cxn modelId="{EA1AA38A-D0CD-43BC-9C33-C4BB45098CB7}" srcId="{E83F0970-9970-41A4-900E-4EABA49CA344}" destId="{8D630157-A00A-4FD7-B0AD-B1797383E1CC}" srcOrd="2" destOrd="0" parTransId="{78B9AC77-C97E-470D-9872-FD6276E7AECD}" sibTransId="{599C93BA-686E-4D35-9CF3-BB371185C455}"/>
    <dgm:cxn modelId="{5DEF0A8F-E890-4EF5-B722-FB4F98C6D1C5}" srcId="{E83F0970-9970-41A4-900E-4EABA49CA344}" destId="{FB0F8C41-8AEB-4D2D-BFAE-E7786ED4A40A}" srcOrd="7" destOrd="0" parTransId="{4555C0C2-DF57-41F6-87BB-9BAB59A3DE28}" sibTransId="{CC5BC5D0-E515-405F-ADDE-FC71BB6036F6}"/>
    <dgm:cxn modelId="{209FB296-81AE-42B8-B2AA-86F36E734BFD}" type="presOf" srcId="{6FD34DDB-19DE-45F7-B8E6-67A69337B3CB}" destId="{DF57F23A-1041-4B61-BDBC-263EDEF9CF81}" srcOrd="0" destOrd="0" presId="urn:microsoft.com/office/officeart/2005/8/layout/vList2"/>
    <dgm:cxn modelId="{A97DF197-70CF-44BC-8518-7EA6EE92F6A4}" type="presOf" srcId="{69FF96D1-8CAA-41BE-9C4C-FD5F957D2708}" destId="{DF57F23A-1041-4B61-BDBC-263EDEF9CF81}" srcOrd="0" destOrd="8" presId="urn:microsoft.com/office/officeart/2005/8/layout/vList2"/>
    <dgm:cxn modelId="{94AA3D9B-EBC0-4923-9F77-964ED2BFADA0}" type="presOf" srcId="{A17745FE-7833-4AE6-AA8D-9AECDED03618}" destId="{DF57F23A-1041-4B61-BDBC-263EDEF9CF81}" srcOrd="0" destOrd="9" presId="urn:microsoft.com/office/officeart/2005/8/layout/vList2"/>
    <dgm:cxn modelId="{04FBA0A6-A784-4D83-9EC3-27C54A8B5F8B}" srcId="{E83F0970-9970-41A4-900E-4EABA49CA344}" destId="{05B815F5-1087-4F3D-BD13-6571CDB6C096}" srcOrd="4" destOrd="0" parTransId="{C1996A0B-8947-40FD-952F-54137AB4E7AB}" sibTransId="{75B6EB00-F55D-41A7-B4C6-0E2ED0092F8E}"/>
    <dgm:cxn modelId="{E0A9C7BB-8240-4D4A-BA42-3CD070D1BF4F}" type="presOf" srcId="{FB0F8C41-8AEB-4D2D-BFAE-E7786ED4A40A}" destId="{DF57F23A-1041-4B61-BDBC-263EDEF9CF81}" srcOrd="0" destOrd="7" presId="urn:microsoft.com/office/officeart/2005/8/layout/vList2"/>
    <dgm:cxn modelId="{67C601BD-DDD4-48C2-A9A6-D9A83ED01B09}" type="presOf" srcId="{8C41E76A-D296-4519-8699-98CBBCE1DDF4}" destId="{DF57F23A-1041-4B61-BDBC-263EDEF9CF81}" srcOrd="0" destOrd="3" presId="urn:microsoft.com/office/officeart/2005/8/layout/vList2"/>
    <dgm:cxn modelId="{22B5C1BD-99E6-4F7D-9B41-2D9777679655}" srcId="{E83F0970-9970-41A4-900E-4EABA49CA344}" destId="{69FF96D1-8CAA-41BE-9C4C-FD5F957D2708}" srcOrd="8" destOrd="0" parTransId="{0DFD30DE-1A96-4653-94F5-90E9F58E2443}" sibTransId="{08AC817E-2D9D-4049-BCCF-6D69F7E77DED}"/>
    <dgm:cxn modelId="{C5BB15C7-EFE9-45E6-8611-476ABC8C1739}" type="presOf" srcId="{777EB470-3BBC-4876-88EF-B7DB4B3D7522}" destId="{7935BAD3-2CF7-46DE-AFED-1F3A930A8824}" srcOrd="0" destOrd="0" presId="urn:microsoft.com/office/officeart/2005/8/layout/vList2"/>
    <dgm:cxn modelId="{559474CA-BB41-4FD4-9519-935434884C45}" srcId="{E83F0970-9970-41A4-900E-4EABA49CA344}" destId="{6FD34DDB-19DE-45F7-B8E6-67A69337B3CB}" srcOrd="0" destOrd="0" parTransId="{0669D885-FB73-4804-9045-37D819CC2746}" sibTransId="{A215F387-1E7F-4A5D-9979-1CF625AF866C}"/>
    <dgm:cxn modelId="{CA1CCACA-BEB7-40C3-8128-7851882E1AC4}" srcId="{E83F0970-9970-41A4-900E-4EABA49CA344}" destId="{8C41E76A-D296-4519-8699-98CBBCE1DDF4}" srcOrd="3" destOrd="0" parTransId="{6EE595E4-221D-40B4-BCA7-AA3D7CF6751B}" sibTransId="{835C8E9C-6595-49C5-87AF-A9AEF90E0273}"/>
    <dgm:cxn modelId="{B97C65CC-D810-4742-9D0C-369D75D66DD8}" type="presOf" srcId="{8BF0C410-69C8-495F-A752-440B72203B90}" destId="{DF57F23A-1041-4B61-BDBC-263EDEF9CF81}" srcOrd="0" destOrd="6" presId="urn:microsoft.com/office/officeart/2005/8/layout/vList2"/>
    <dgm:cxn modelId="{CACBCDD8-36DC-41D1-B448-EC38D5ACFFA1}" type="presOf" srcId="{05B815F5-1087-4F3D-BD13-6571CDB6C096}" destId="{DF57F23A-1041-4B61-BDBC-263EDEF9CF81}" srcOrd="0" destOrd="4" presId="urn:microsoft.com/office/officeart/2005/8/layout/vList2"/>
    <dgm:cxn modelId="{5415FDEC-B915-4FB5-921B-4842ECCA902B}" type="presOf" srcId="{669FF222-649C-4D11-B545-7B1EC9C2763B}" destId="{ADCEE52F-14AE-4E9D-A672-3993B5B91B74}" srcOrd="0" destOrd="0" presId="urn:microsoft.com/office/officeart/2005/8/layout/vList2"/>
    <dgm:cxn modelId="{1BD069EE-1E8C-4004-9446-9C191EDB4624}" srcId="{BF0FC654-157D-487B-9CD3-D9E9372E7DAF}" destId="{777EB470-3BBC-4876-88EF-B7DB4B3D7522}" srcOrd="0" destOrd="0" parTransId="{F570A0E7-631E-45DC-BFD4-45ADBF2B98EA}" sibTransId="{C3A4F1FC-5BF3-4BB1-B514-8A7B0EE381CF}"/>
    <dgm:cxn modelId="{39E63A5B-7BD6-4A00-B15E-FA30C402DB2F}" type="presParOf" srcId="{9B97D9C8-E537-4467-AF2C-CE2FDB0E743D}" destId="{7935BAD3-2CF7-46DE-AFED-1F3A930A8824}" srcOrd="0" destOrd="0" presId="urn:microsoft.com/office/officeart/2005/8/layout/vList2"/>
    <dgm:cxn modelId="{7415A252-7EDD-480C-A86F-5810510269AE}" type="presParOf" srcId="{9B97D9C8-E537-4467-AF2C-CE2FDB0E743D}" destId="{0E147196-374F-4E6C-9703-D55B37F68EC5}" srcOrd="1" destOrd="0" presId="urn:microsoft.com/office/officeart/2005/8/layout/vList2"/>
    <dgm:cxn modelId="{6B030C2B-19BE-4489-9E4C-AB2261F45DEE}" type="presParOf" srcId="{9B97D9C8-E537-4467-AF2C-CE2FDB0E743D}" destId="{ADCEE52F-14AE-4E9D-A672-3993B5B91B74}" srcOrd="2" destOrd="0" presId="urn:microsoft.com/office/officeart/2005/8/layout/vList2"/>
    <dgm:cxn modelId="{5BBBC351-8B0B-41C1-A201-1C40CC152079}" type="presParOf" srcId="{9B97D9C8-E537-4467-AF2C-CE2FDB0E743D}" destId="{3C6046F6-5001-48C6-B644-130218EDB5B0}" srcOrd="3" destOrd="0" presId="urn:microsoft.com/office/officeart/2005/8/layout/vList2"/>
    <dgm:cxn modelId="{76CEEC04-AD2E-46F6-8160-EC0B92FE93F6}" type="presParOf" srcId="{9B97D9C8-E537-4467-AF2C-CE2FDB0E743D}" destId="{EB85D3FA-8FF2-487D-AE16-AF2872B334B4}" srcOrd="4" destOrd="0" presId="urn:microsoft.com/office/officeart/2005/8/layout/vList2"/>
    <dgm:cxn modelId="{DB4F71BC-CC89-493B-84BE-596BB07E7904}" type="presParOf" srcId="{9B97D9C8-E537-4467-AF2C-CE2FDB0E743D}" destId="{DF57F23A-1041-4B61-BDBC-263EDEF9CF8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FC654-157D-487B-9CD3-D9E9372E7D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3F0970-9970-41A4-900E-4EABA49CA344}">
      <dgm:prSet/>
      <dgm:spPr/>
      <dgm:t>
        <a:bodyPr/>
        <a:lstStyle/>
        <a:p>
          <a:r>
            <a:rPr lang="it-IT" dirty="0"/>
            <a:t>Impostazione del calcolo:</a:t>
          </a:r>
          <a:endParaRPr lang="en-US" dirty="0"/>
        </a:p>
      </dgm:t>
    </dgm:pt>
    <dgm:pt modelId="{2B76054D-CEE4-4C30-A63E-2DB2CAE5C816}" type="parTrans" cxnId="{CAF50B85-C42C-4128-9E1D-6076102C181C}">
      <dgm:prSet/>
      <dgm:spPr/>
      <dgm:t>
        <a:bodyPr/>
        <a:lstStyle/>
        <a:p>
          <a:endParaRPr lang="en-US"/>
        </a:p>
      </dgm:t>
    </dgm:pt>
    <dgm:pt modelId="{CC8FE48B-A15A-42DF-B48D-ED45AF6476A6}" type="sibTrans" cxnId="{CAF50B85-C42C-4128-9E1D-6076102C181C}">
      <dgm:prSet/>
      <dgm:spPr/>
      <dgm:t>
        <a:bodyPr/>
        <a:lstStyle/>
        <a:p>
          <a:endParaRPr lang="en-US"/>
        </a:p>
      </dgm:t>
    </dgm:pt>
    <dgm:pt modelId="{6FD34DDB-19DE-45F7-B8E6-67A69337B3CB}">
      <dgm:prSet custT="1"/>
      <dgm:spPr/>
      <dgm:t>
        <a:bodyPr/>
        <a:lstStyle/>
        <a:p>
          <a:r>
            <a:rPr lang="en-US" sz="2000" dirty="0" err="1"/>
            <a:t>Minimizzazione</a:t>
          </a:r>
          <a:r>
            <a:rPr lang="en-US" sz="2000" dirty="0"/>
            <a:t> </a:t>
          </a:r>
          <a:r>
            <a:rPr lang="en-US" sz="2000" dirty="0" err="1"/>
            <a:t>dell’osservabile</a:t>
          </a:r>
          <a:endParaRPr lang="en-US" sz="2000" dirty="0"/>
        </a:p>
      </dgm:t>
    </dgm:pt>
    <dgm:pt modelId="{0669D885-FB73-4804-9045-37D819CC2746}" type="parTrans" cxnId="{559474CA-BB41-4FD4-9519-935434884C45}">
      <dgm:prSet/>
      <dgm:spPr/>
      <dgm:t>
        <a:bodyPr/>
        <a:lstStyle/>
        <a:p>
          <a:endParaRPr lang="en-US"/>
        </a:p>
      </dgm:t>
    </dgm:pt>
    <dgm:pt modelId="{A215F387-1E7F-4A5D-9979-1CF625AF866C}" type="sibTrans" cxnId="{559474CA-BB41-4FD4-9519-935434884C45}">
      <dgm:prSet/>
      <dgm:spPr/>
      <dgm:t>
        <a:bodyPr/>
        <a:lstStyle/>
        <a:p>
          <a:endParaRPr lang="en-US"/>
        </a:p>
      </dgm:t>
    </dgm:pt>
    <dgm:pt modelId="{8D630157-A00A-4FD7-B0AD-B1797383E1CC}">
      <dgm:prSet custT="1"/>
      <dgm:spPr/>
      <dgm:t>
        <a:bodyPr/>
        <a:lstStyle/>
        <a:p>
          <a:r>
            <a:rPr lang="it-IT" sz="2000" dirty="0"/>
            <a:t>Schema di stabilizzazione:</a:t>
          </a:r>
          <a:endParaRPr lang="en-US" sz="2000" dirty="0"/>
        </a:p>
      </dgm:t>
    </dgm:pt>
    <dgm:pt modelId="{78B9AC77-C97E-470D-9872-FD6276E7AECD}" type="parTrans" cxnId="{EA1AA38A-D0CD-43BC-9C33-C4BB45098CB7}">
      <dgm:prSet/>
      <dgm:spPr/>
      <dgm:t>
        <a:bodyPr/>
        <a:lstStyle/>
        <a:p>
          <a:endParaRPr lang="en-US"/>
        </a:p>
      </dgm:t>
    </dgm:pt>
    <dgm:pt modelId="{599C93BA-686E-4D35-9CF3-BB371185C455}" type="sibTrans" cxnId="{EA1AA38A-D0CD-43BC-9C33-C4BB45098CB7}">
      <dgm:prSet/>
      <dgm:spPr/>
      <dgm:t>
        <a:bodyPr/>
        <a:lstStyle/>
        <a:p>
          <a:endParaRPr lang="en-US"/>
        </a:p>
      </dgm:t>
    </dgm:pt>
    <dgm:pt modelId="{4F7A3F2C-DE58-407F-A18F-1CCC13D66A52}">
      <dgm:prSet custT="1"/>
      <dgm:spPr/>
      <dgm:t>
        <a:bodyPr/>
        <a:lstStyle/>
        <a:p>
          <a:r>
            <a:rPr lang="en-US" sz="2000" dirty="0" err="1"/>
            <a:t>Numero</a:t>
          </a:r>
          <a:r>
            <a:rPr lang="en-US" sz="2000" dirty="0"/>
            <a:t> di Courant: 0,5</a:t>
          </a:r>
        </a:p>
      </dgm:t>
    </dgm:pt>
    <dgm:pt modelId="{4ABFFA77-B705-42E9-BF57-46D1A443608D}" type="parTrans" cxnId="{7332C2A4-4959-49DC-951A-B6DB75144E1B}">
      <dgm:prSet/>
      <dgm:spPr/>
      <dgm:t>
        <a:bodyPr/>
        <a:lstStyle/>
        <a:p>
          <a:endParaRPr lang="it-IT"/>
        </a:p>
      </dgm:t>
    </dgm:pt>
    <dgm:pt modelId="{6725F717-EFE8-4337-89FF-32D81C1D5282}" type="sibTrans" cxnId="{7332C2A4-4959-49DC-951A-B6DB75144E1B}">
      <dgm:prSet/>
      <dgm:spPr/>
      <dgm:t>
        <a:bodyPr/>
        <a:lstStyle/>
        <a:p>
          <a:endParaRPr lang="it-IT"/>
        </a:p>
      </dgm:t>
    </dgm:pt>
    <dgm:pt modelId="{F0C5E7DF-E44A-4627-A1FC-30BCBF8D50CC}">
      <dgm:prSet custT="1"/>
      <dgm:spPr/>
      <dgm:t>
        <a:bodyPr/>
        <a:lstStyle/>
        <a:p>
          <a:r>
            <a:rPr lang="en-US" sz="2000" dirty="0" err="1"/>
            <a:t>Discretizzazioni</a:t>
          </a:r>
          <a:r>
            <a:rPr lang="en-US" sz="2000" dirty="0"/>
            <a:t> di default</a:t>
          </a:r>
        </a:p>
      </dgm:t>
    </dgm:pt>
    <dgm:pt modelId="{A6F13785-0A6F-4449-93C8-71953F2281C3}" type="parTrans" cxnId="{CC6124EE-EF0A-48B2-9F8C-8A738AECB2B8}">
      <dgm:prSet/>
      <dgm:spPr/>
      <dgm:t>
        <a:bodyPr/>
        <a:lstStyle/>
        <a:p>
          <a:endParaRPr lang="it-IT"/>
        </a:p>
      </dgm:t>
    </dgm:pt>
    <dgm:pt modelId="{9B86D089-ED5D-45D3-B85F-A76D099E5E90}" type="sibTrans" cxnId="{CC6124EE-EF0A-48B2-9F8C-8A738AECB2B8}">
      <dgm:prSet/>
      <dgm:spPr/>
      <dgm:t>
        <a:bodyPr/>
        <a:lstStyle/>
        <a:p>
          <a:endParaRPr lang="it-IT"/>
        </a:p>
      </dgm:t>
    </dgm:pt>
    <dgm:pt modelId="{A12FF0AD-642C-4A3B-B246-797024ED2861}">
      <dgm:prSet custT="1"/>
      <dgm:spPr/>
      <dgm:t>
        <a:bodyPr/>
        <a:lstStyle/>
        <a:p>
          <a:r>
            <a:rPr lang="it-IT" sz="2000" dirty="0"/>
            <a:t> </a:t>
          </a:r>
          <a:r>
            <a:rPr lang="it-IT" sz="2000" dirty="0" err="1"/>
            <a:t>Dissipation</a:t>
          </a:r>
          <a:r>
            <a:rPr lang="it-IT" sz="2000" dirty="0"/>
            <a:t> </a:t>
          </a:r>
          <a:r>
            <a:rPr lang="it-IT" sz="2000" dirty="0" err="1"/>
            <a:t>scheme</a:t>
          </a:r>
          <a:r>
            <a:rPr lang="it-IT" sz="2000" dirty="0"/>
            <a:t> </a:t>
          </a:r>
          <a:endParaRPr lang="en-US" sz="2000" dirty="0"/>
        </a:p>
      </dgm:t>
    </dgm:pt>
    <dgm:pt modelId="{66E79136-9463-4322-81AA-705D58081D7C}" type="parTrans" cxnId="{5B7E9A46-72DC-4BE9-89D0-89BDFE915A41}">
      <dgm:prSet/>
      <dgm:spPr/>
      <dgm:t>
        <a:bodyPr/>
        <a:lstStyle/>
        <a:p>
          <a:endParaRPr lang="it-IT"/>
        </a:p>
      </dgm:t>
    </dgm:pt>
    <dgm:pt modelId="{B725E6DD-4A46-4C5D-B186-5579132A9214}" type="sibTrans" cxnId="{5B7E9A46-72DC-4BE9-89D0-89BDFE915A41}">
      <dgm:prSet/>
      <dgm:spPr/>
      <dgm:t>
        <a:bodyPr/>
        <a:lstStyle/>
        <a:p>
          <a:endParaRPr lang="it-IT"/>
        </a:p>
      </dgm:t>
    </dgm:pt>
    <dgm:pt modelId="{9B97D9C8-E537-4467-AF2C-CE2FDB0E743D}" type="pres">
      <dgm:prSet presAssocID="{BF0FC654-157D-487B-9CD3-D9E9372E7DAF}" presName="linear" presStyleCnt="0">
        <dgm:presLayoutVars>
          <dgm:animLvl val="lvl"/>
          <dgm:resizeHandles val="exact"/>
        </dgm:presLayoutVars>
      </dgm:prSet>
      <dgm:spPr/>
    </dgm:pt>
    <dgm:pt modelId="{EB85D3FA-8FF2-487D-AE16-AF2872B334B4}" type="pres">
      <dgm:prSet presAssocID="{E83F0970-9970-41A4-900E-4EABA49CA344}" presName="parentText" presStyleLbl="node1" presStyleIdx="0" presStyleCnt="1" custScaleY="25576" custLinFactNeighborX="-327" custLinFactNeighborY="-1647">
        <dgm:presLayoutVars>
          <dgm:chMax val="0"/>
          <dgm:bulletEnabled val="1"/>
        </dgm:presLayoutVars>
      </dgm:prSet>
      <dgm:spPr/>
    </dgm:pt>
    <dgm:pt modelId="{DF57F23A-1041-4B61-BDBC-263EDEF9CF81}" type="pres">
      <dgm:prSet presAssocID="{E83F0970-9970-41A4-900E-4EABA49CA344}" presName="childText" presStyleLbl="revTx" presStyleIdx="0" presStyleCnt="1" custScaleX="100000" custLinFactNeighborX="19072" custLinFactNeighborY="-1694">
        <dgm:presLayoutVars>
          <dgm:bulletEnabled val="1"/>
        </dgm:presLayoutVars>
      </dgm:prSet>
      <dgm:spPr/>
    </dgm:pt>
  </dgm:ptLst>
  <dgm:cxnLst>
    <dgm:cxn modelId="{55E18801-1D60-44CE-9D04-BD810B8C9FA4}" type="presOf" srcId="{4F7A3F2C-DE58-407F-A18F-1CCC13D66A52}" destId="{DF57F23A-1041-4B61-BDBC-263EDEF9CF81}" srcOrd="0" destOrd="4" presId="urn:microsoft.com/office/officeart/2005/8/layout/vList2"/>
    <dgm:cxn modelId="{173D2917-E949-4350-842E-5779EDBAC81E}" type="presOf" srcId="{BF0FC654-157D-487B-9CD3-D9E9372E7DAF}" destId="{9B97D9C8-E537-4467-AF2C-CE2FDB0E743D}" srcOrd="0" destOrd="0" presId="urn:microsoft.com/office/officeart/2005/8/layout/vList2"/>
    <dgm:cxn modelId="{5B7E9A46-72DC-4BE9-89D0-89BDFE915A41}" srcId="{8D630157-A00A-4FD7-B0AD-B1797383E1CC}" destId="{A12FF0AD-642C-4A3B-B246-797024ED2861}" srcOrd="0" destOrd="0" parTransId="{66E79136-9463-4322-81AA-705D58081D7C}" sibTransId="{B725E6DD-4A46-4C5D-B186-5579132A9214}"/>
    <dgm:cxn modelId="{D1BAD66A-861C-4F8C-8804-1B736CE7FE19}" type="presOf" srcId="{F0C5E7DF-E44A-4627-A1FC-30BCBF8D50CC}" destId="{DF57F23A-1041-4B61-BDBC-263EDEF9CF81}" srcOrd="0" destOrd="1" presId="urn:microsoft.com/office/officeart/2005/8/layout/vList2"/>
    <dgm:cxn modelId="{DE099A7F-5CF5-4515-94E7-7F43457B8E6A}" type="presOf" srcId="{8D630157-A00A-4FD7-B0AD-B1797383E1CC}" destId="{DF57F23A-1041-4B61-BDBC-263EDEF9CF81}" srcOrd="0" destOrd="2" presId="urn:microsoft.com/office/officeart/2005/8/layout/vList2"/>
    <dgm:cxn modelId="{EEE72284-A500-421E-BD5E-9F13CE920184}" type="presOf" srcId="{E83F0970-9970-41A4-900E-4EABA49CA344}" destId="{EB85D3FA-8FF2-487D-AE16-AF2872B334B4}" srcOrd="0" destOrd="0" presId="urn:microsoft.com/office/officeart/2005/8/layout/vList2"/>
    <dgm:cxn modelId="{CAF50B85-C42C-4128-9E1D-6076102C181C}" srcId="{BF0FC654-157D-487B-9CD3-D9E9372E7DAF}" destId="{E83F0970-9970-41A4-900E-4EABA49CA344}" srcOrd="0" destOrd="0" parTransId="{2B76054D-CEE4-4C30-A63E-2DB2CAE5C816}" sibTransId="{CC8FE48B-A15A-42DF-B48D-ED45AF6476A6}"/>
    <dgm:cxn modelId="{EA1AA38A-D0CD-43BC-9C33-C4BB45098CB7}" srcId="{E83F0970-9970-41A4-900E-4EABA49CA344}" destId="{8D630157-A00A-4FD7-B0AD-B1797383E1CC}" srcOrd="2" destOrd="0" parTransId="{78B9AC77-C97E-470D-9872-FD6276E7AECD}" sibTransId="{599C93BA-686E-4D35-9CF3-BB371185C455}"/>
    <dgm:cxn modelId="{209FB296-81AE-42B8-B2AA-86F36E734BFD}" type="presOf" srcId="{6FD34DDB-19DE-45F7-B8E6-67A69337B3CB}" destId="{DF57F23A-1041-4B61-BDBC-263EDEF9CF81}" srcOrd="0" destOrd="0" presId="urn:microsoft.com/office/officeart/2005/8/layout/vList2"/>
    <dgm:cxn modelId="{05518D9E-8070-4AA6-9FED-30CE743704CE}" type="presOf" srcId="{A12FF0AD-642C-4A3B-B246-797024ED2861}" destId="{DF57F23A-1041-4B61-BDBC-263EDEF9CF81}" srcOrd="0" destOrd="3" presId="urn:microsoft.com/office/officeart/2005/8/layout/vList2"/>
    <dgm:cxn modelId="{7332C2A4-4959-49DC-951A-B6DB75144E1B}" srcId="{E83F0970-9970-41A4-900E-4EABA49CA344}" destId="{4F7A3F2C-DE58-407F-A18F-1CCC13D66A52}" srcOrd="3" destOrd="0" parTransId="{4ABFFA77-B705-42E9-BF57-46D1A443608D}" sibTransId="{6725F717-EFE8-4337-89FF-32D81C1D5282}"/>
    <dgm:cxn modelId="{559474CA-BB41-4FD4-9519-935434884C45}" srcId="{E83F0970-9970-41A4-900E-4EABA49CA344}" destId="{6FD34DDB-19DE-45F7-B8E6-67A69337B3CB}" srcOrd="0" destOrd="0" parTransId="{0669D885-FB73-4804-9045-37D819CC2746}" sibTransId="{A215F387-1E7F-4A5D-9979-1CF625AF866C}"/>
    <dgm:cxn modelId="{CC6124EE-EF0A-48B2-9F8C-8A738AECB2B8}" srcId="{E83F0970-9970-41A4-900E-4EABA49CA344}" destId="{F0C5E7DF-E44A-4627-A1FC-30BCBF8D50CC}" srcOrd="1" destOrd="0" parTransId="{A6F13785-0A6F-4449-93C8-71953F2281C3}" sibTransId="{9B86D089-ED5D-45D3-B85F-A76D099E5E90}"/>
    <dgm:cxn modelId="{76CEEC04-AD2E-46F6-8160-EC0B92FE93F6}" type="presParOf" srcId="{9B97D9C8-E537-4467-AF2C-CE2FDB0E743D}" destId="{EB85D3FA-8FF2-487D-AE16-AF2872B334B4}" srcOrd="0" destOrd="0" presId="urn:microsoft.com/office/officeart/2005/8/layout/vList2"/>
    <dgm:cxn modelId="{DB4F71BC-CC89-493B-84BE-596BB07E7904}" type="presParOf" srcId="{9B97D9C8-E537-4467-AF2C-CE2FDB0E743D}" destId="{DF57F23A-1041-4B61-BDBC-263EDEF9CF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FC654-157D-487B-9CD3-D9E9372E7D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A3F2C-DE58-407F-A18F-1CCC13D66A52}">
      <dgm:prSet custT="1"/>
      <dgm:spPr/>
      <dgm:t>
        <a:bodyPr/>
        <a:lstStyle/>
        <a:p>
          <a:r>
            <a:rPr lang="en-US" sz="2400" dirty="0"/>
            <a:t>Intel Xeon E5-2670: 16/32 core </a:t>
          </a:r>
          <a:r>
            <a:rPr lang="en-US" sz="2400" dirty="0" err="1"/>
            <a:t>fisici</a:t>
          </a:r>
          <a:r>
            <a:rPr lang="en-US" sz="2400" dirty="0"/>
            <a:t>/</a:t>
          </a:r>
          <a:r>
            <a:rPr lang="en-US" sz="2400" dirty="0" err="1"/>
            <a:t>virtuali</a:t>
          </a:r>
          <a:endParaRPr lang="en-US" sz="2400" dirty="0"/>
        </a:p>
      </dgm:t>
    </dgm:pt>
    <dgm:pt modelId="{6725F717-EFE8-4337-89FF-32D81C1D5282}" type="sibTrans" cxnId="{7332C2A4-4959-49DC-951A-B6DB75144E1B}">
      <dgm:prSet/>
      <dgm:spPr/>
      <dgm:t>
        <a:bodyPr/>
        <a:lstStyle/>
        <a:p>
          <a:endParaRPr lang="it-IT"/>
        </a:p>
      </dgm:t>
    </dgm:pt>
    <dgm:pt modelId="{4ABFFA77-B705-42E9-BF57-46D1A443608D}" type="parTrans" cxnId="{7332C2A4-4959-49DC-951A-B6DB75144E1B}">
      <dgm:prSet/>
      <dgm:spPr/>
      <dgm:t>
        <a:bodyPr/>
        <a:lstStyle/>
        <a:p>
          <a:endParaRPr lang="it-IT"/>
        </a:p>
      </dgm:t>
    </dgm:pt>
    <dgm:pt modelId="{8D630157-A00A-4FD7-B0AD-B1797383E1CC}">
      <dgm:prSet custT="1"/>
      <dgm:spPr/>
      <dgm:t>
        <a:bodyPr/>
        <a:lstStyle/>
        <a:p>
          <a:r>
            <a:rPr lang="it-IT" sz="2400" dirty="0"/>
            <a:t>Risorse computazionali:</a:t>
          </a:r>
          <a:endParaRPr lang="en-US" sz="2400" dirty="0"/>
        </a:p>
      </dgm:t>
    </dgm:pt>
    <dgm:pt modelId="{599C93BA-686E-4D35-9CF3-BB371185C455}" type="sibTrans" cxnId="{EA1AA38A-D0CD-43BC-9C33-C4BB45098CB7}">
      <dgm:prSet/>
      <dgm:spPr/>
      <dgm:t>
        <a:bodyPr/>
        <a:lstStyle/>
        <a:p>
          <a:endParaRPr lang="en-US"/>
        </a:p>
      </dgm:t>
    </dgm:pt>
    <dgm:pt modelId="{78B9AC77-C97E-470D-9872-FD6276E7AECD}" type="parTrans" cxnId="{EA1AA38A-D0CD-43BC-9C33-C4BB45098CB7}">
      <dgm:prSet/>
      <dgm:spPr/>
      <dgm:t>
        <a:bodyPr/>
        <a:lstStyle/>
        <a:p>
          <a:endParaRPr lang="en-US"/>
        </a:p>
      </dgm:t>
    </dgm:pt>
    <dgm:pt modelId="{F2FC1118-7282-4AFB-9A53-7F2EBFC8325E}">
      <dgm:prSet custT="1"/>
      <dgm:spPr/>
      <dgm:t>
        <a:bodyPr/>
        <a:lstStyle/>
        <a:p>
          <a:r>
            <a:rPr lang="en-US" sz="2400" dirty="0"/>
            <a:t>RAM: 128 GB</a:t>
          </a:r>
        </a:p>
      </dgm:t>
    </dgm:pt>
    <dgm:pt modelId="{3EBEAA65-C722-4327-B289-9DCF18FD3BD3}" type="parTrans" cxnId="{41940F67-CE5A-460B-8DFC-8114F3AD43A6}">
      <dgm:prSet/>
      <dgm:spPr/>
      <dgm:t>
        <a:bodyPr/>
        <a:lstStyle/>
        <a:p>
          <a:endParaRPr lang="it-IT"/>
        </a:p>
      </dgm:t>
    </dgm:pt>
    <dgm:pt modelId="{30A2F2D5-E97A-40B1-8ABD-34A7AED0B06C}" type="sibTrans" cxnId="{41940F67-CE5A-460B-8DFC-8114F3AD43A6}">
      <dgm:prSet/>
      <dgm:spPr/>
      <dgm:t>
        <a:bodyPr/>
        <a:lstStyle/>
        <a:p>
          <a:endParaRPr lang="it-IT"/>
        </a:p>
      </dgm:t>
    </dgm:pt>
    <dgm:pt modelId="{9B97D9C8-E537-4467-AF2C-CE2FDB0E743D}" type="pres">
      <dgm:prSet presAssocID="{BF0FC654-157D-487B-9CD3-D9E9372E7DAF}" presName="linear" presStyleCnt="0">
        <dgm:presLayoutVars>
          <dgm:animLvl val="lvl"/>
          <dgm:resizeHandles val="exact"/>
        </dgm:presLayoutVars>
      </dgm:prSet>
      <dgm:spPr/>
    </dgm:pt>
    <dgm:pt modelId="{A69ACD8E-AD3A-4FA4-ACCC-1E176D7A76B2}" type="pres">
      <dgm:prSet presAssocID="{8D630157-A00A-4FD7-B0AD-B1797383E1CC}" presName="parentText" presStyleLbl="node1" presStyleIdx="0" presStyleCnt="1" custScaleY="45156" custLinFactNeighborX="-5871" custLinFactNeighborY="-14882">
        <dgm:presLayoutVars>
          <dgm:chMax val="0"/>
          <dgm:bulletEnabled val="1"/>
        </dgm:presLayoutVars>
      </dgm:prSet>
      <dgm:spPr/>
    </dgm:pt>
    <dgm:pt modelId="{0B72FD87-4BAE-43F4-9F70-709ADB62AF34}" type="pres">
      <dgm:prSet presAssocID="{8D630157-A00A-4FD7-B0AD-B1797383E1CC}" presName="childText" presStyleLbl="revTx" presStyleIdx="0" presStyleCnt="1" custLinFactNeighborY="-1705">
        <dgm:presLayoutVars>
          <dgm:bulletEnabled val="1"/>
        </dgm:presLayoutVars>
      </dgm:prSet>
      <dgm:spPr/>
    </dgm:pt>
  </dgm:ptLst>
  <dgm:cxnLst>
    <dgm:cxn modelId="{173D2917-E949-4350-842E-5779EDBAC81E}" type="presOf" srcId="{BF0FC654-157D-487B-9CD3-D9E9372E7DAF}" destId="{9B97D9C8-E537-4467-AF2C-CE2FDB0E743D}" srcOrd="0" destOrd="0" presId="urn:microsoft.com/office/officeart/2005/8/layout/vList2"/>
    <dgm:cxn modelId="{326E1F45-6ADB-4F4A-929A-C073FFF1783F}" type="presOf" srcId="{8D630157-A00A-4FD7-B0AD-B1797383E1CC}" destId="{A69ACD8E-AD3A-4FA4-ACCC-1E176D7A76B2}" srcOrd="0" destOrd="0" presId="urn:microsoft.com/office/officeart/2005/8/layout/vList2"/>
    <dgm:cxn modelId="{41940F67-CE5A-460B-8DFC-8114F3AD43A6}" srcId="{8D630157-A00A-4FD7-B0AD-B1797383E1CC}" destId="{F2FC1118-7282-4AFB-9A53-7F2EBFC8325E}" srcOrd="1" destOrd="0" parTransId="{3EBEAA65-C722-4327-B289-9DCF18FD3BD3}" sibTransId="{30A2F2D5-E97A-40B1-8ABD-34A7AED0B06C}"/>
    <dgm:cxn modelId="{65D59278-5452-400F-A332-9BBFE2E6A340}" type="presOf" srcId="{F2FC1118-7282-4AFB-9A53-7F2EBFC8325E}" destId="{0B72FD87-4BAE-43F4-9F70-709ADB62AF34}" srcOrd="0" destOrd="1" presId="urn:microsoft.com/office/officeart/2005/8/layout/vList2"/>
    <dgm:cxn modelId="{EA1AA38A-D0CD-43BC-9C33-C4BB45098CB7}" srcId="{BF0FC654-157D-487B-9CD3-D9E9372E7DAF}" destId="{8D630157-A00A-4FD7-B0AD-B1797383E1CC}" srcOrd="0" destOrd="0" parTransId="{78B9AC77-C97E-470D-9872-FD6276E7AECD}" sibTransId="{599C93BA-686E-4D35-9CF3-BB371185C455}"/>
    <dgm:cxn modelId="{7332C2A4-4959-49DC-951A-B6DB75144E1B}" srcId="{8D630157-A00A-4FD7-B0AD-B1797383E1CC}" destId="{4F7A3F2C-DE58-407F-A18F-1CCC13D66A52}" srcOrd="0" destOrd="0" parTransId="{4ABFFA77-B705-42E9-BF57-46D1A443608D}" sibTransId="{6725F717-EFE8-4337-89FF-32D81C1D5282}"/>
    <dgm:cxn modelId="{D4D40FE9-E1FF-4BF6-A9BA-F7D622542DB3}" type="presOf" srcId="{4F7A3F2C-DE58-407F-A18F-1CCC13D66A52}" destId="{0B72FD87-4BAE-43F4-9F70-709ADB62AF34}" srcOrd="0" destOrd="0" presId="urn:microsoft.com/office/officeart/2005/8/layout/vList2"/>
    <dgm:cxn modelId="{2744D4EB-2A61-455E-8BD1-8B8122C7FC52}" type="presParOf" srcId="{9B97D9C8-E537-4467-AF2C-CE2FDB0E743D}" destId="{A69ACD8E-AD3A-4FA4-ACCC-1E176D7A76B2}" srcOrd="0" destOrd="0" presId="urn:microsoft.com/office/officeart/2005/8/layout/vList2"/>
    <dgm:cxn modelId="{E56EDFA2-6920-42E6-BDA4-3327227F7BC6}" type="presParOf" srcId="{9B97D9C8-E537-4467-AF2C-CE2FDB0E743D}" destId="{0B72FD87-4BAE-43F4-9F70-709ADB62AF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0FC654-157D-487B-9CD3-D9E9372E7D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A3F2C-DE58-407F-A18F-1CCC13D66A52}">
      <dgm:prSet custT="1"/>
      <dgm:spPr/>
      <dgm:t>
        <a:bodyPr/>
        <a:lstStyle/>
        <a:p>
          <a:r>
            <a:rPr lang="en-US" sz="2400" dirty="0" err="1"/>
            <a:t>Calcolo</a:t>
          </a:r>
          <a:r>
            <a:rPr lang="en-US" sz="2400" dirty="0"/>
            <a:t> base </a:t>
          </a:r>
          <a:r>
            <a:rPr lang="en-US" sz="2400" dirty="0" err="1"/>
            <a:t>Aggiunto</a:t>
          </a:r>
          <a:r>
            <a:rPr lang="en-US" sz="2400" dirty="0"/>
            <a:t>: 88% RAM</a:t>
          </a:r>
        </a:p>
      </dgm:t>
    </dgm:pt>
    <dgm:pt modelId="{6725F717-EFE8-4337-89FF-32D81C1D5282}" type="sibTrans" cxnId="{7332C2A4-4959-49DC-951A-B6DB75144E1B}">
      <dgm:prSet/>
      <dgm:spPr/>
      <dgm:t>
        <a:bodyPr/>
        <a:lstStyle/>
        <a:p>
          <a:endParaRPr lang="it-IT"/>
        </a:p>
      </dgm:t>
    </dgm:pt>
    <dgm:pt modelId="{4ABFFA77-B705-42E9-BF57-46D1A443608D}" type="parTrans" cxnId="{7332C2A4-4959-49DC-951A-B6DB75144E1B}">
      <dgm:prSet/>
      <dgm:spPr/>
      <dgm:t>
        <a:bodyPr/>
        <a:lstStyle/>
        <a:p>
          <a:endParaRPr lang="it-IT"/>
        </a:p>
      </dgm:t>
    </dgm:pt>
    <dgm:pt modelId="{8D630157-A00A-4FD7-B0AD-B1797383E1CC}">
      <dgm:prSet custT="1"/>
      <dgm:spPr/>
      <dgm:t>
        <a:bodyPr/>
        <a:lstStyle/>
        <a:p>
          <a:r>
            <a:rPr lang="it-IT" sz="2400" dirty="0"/>
            <a:t>Risorse utilizzate:</a:t>
          </a:r>
          <a:endParaRPr lang="en-US" sz="2400" dirty="0"/>
        </a:p>
      </dgm:t>
    </dgm:pt>
    <dgm:pt modelId="{599C93BA-686E-4D35-9CF3-BB371185C455}" type="sibTrans" cxnId="{EA1AA38A-D0CD-43BC-9C33-C4BB45098CB7}">
      <dgm:prSet/>
      <dgm:spPr/>
      <dgm:t>
        <a:bodyPr/>
        <a:lstStyle/>
        <a:p>
          <a:endParaRPr lang="en-US"/>
        </a:p>
      </dgm:t>
    </dgm:pt>
    <dgm:pt modelId="{78B9AC77-C97E-470D-9872-FD6276E7AECD}" type="parTrans" cxnId="{EA1AA38A-D0CD-43BC-9C33-C4BB45098CB7}">
      <dgm:prSet/>
      <dgm:spPr/>
      <dgm:t>
        <a:bodyPr/>
        <a:lstStyle/>
        <a:p>
          <a:endParaRPr lang="en-US"/>
        </a:p>
      </dgm:t>
    </dgm:pt>
    <dgm:pt modelId="{F2FC1118-7282-4AFB-9A53-7F2EBFC8325E}">
      <dgm:prSet custT="1"/>
      <dgm:spPr/>
      <dgm:t>
        <a:bodyPr/>
        <a:lstStyle/>
        <a:p>
          <a:r>
            <a:rPr lang="en-US" sz="2400" dirty="0"/>
            <a:t>Dissipation scheme : +9% RAM</a:t>
          </a:r>
        </a:p>
      </dgm:t>
    </dgm:pt>
    <dgm:pt modelId="{3EBEAA65-C722-4327-B289-9DCF18FD3BD3}" type="parTrans" cxnId="{41940F67-CE5A-460B-8DFC-8114F3AD43A6}">
      <dgm:prSet/>
      <dgm:spPr/>
      <dgm:t>
        <a:bodyPr/>
        <a:lstStyle/>
        <a:p>
          <a:endParaRPr lang="it-IT"/>
        </a:p>
      </dgm:t>
    </dgm:pt>
    <dgm:pt modelId="{30A2F2D5-E97A-40B1-8ABD-34A7AED0B06C}" type="sibTrans" cxnId="{41940F67-CE5A-460B-8DFC-8114F3AD43A6}">
      <dgm:prSet/>
      <dgm:spPr/>
      <dgm:t>
        <a:bodyPr/>
        <a:lstStyle/>
        <a:p>
          <a:endParaRPr lang="it-IT"/>
        </a:p>
      </dgm:t>
    </dgm:pt>
    <dgm:pt modelId="{391A858A-BB3C-4E7C-A51B-FAF3FFAA6EBE}">
      <dgm:prSet custT="1"/>
      <dgm:spPr/>
      <dgm:t>
        <a:bodyPr/>
        <a:lstStyle/>
        <a:p>
          <a:r>
            <a:rPr lang="en-US" sz="2400" dirty="0"/>
            <a:t>Residual minimization scheme: &gt; +12% RAM [NON UTILIZZABILE PER MANCANZA DI RISORSE]</a:t>
          </a:r>
        </a:p>
      </dgm:t>
    </dgm:pt>
    <dgm:pt modelId="{D78DA856-35E4-4F03-AC00-29D7AE1BB31E}" type="parTrans" cxnId="{A9DA65C5-BADD-435A-A27C-177A373E19D8}">
      <dgm:prSet/>
      <dgm:spPr/>
      <dgm:t>
        <a:bodyPr/>
        <a:lstStyle/>
        <a:p>
          <a:endParaRPr lang="it-IT"/>
        </a:p>
      </dgm:t>
    </dgm:pt>
    <dgm:pt modelId="{D9CE9A6C-C0BA-4830-9B6C-86DE18E13845}" type="sibTrans" cxnId="{A9DA65C5-BADD-435A-A27C-177A373E19D8}">
      <dgm:prSet/>
      <dgm:spPr/>
      <dgm:t>
        <a:bodyPr/>
        <a:lstStyle/>
        <a:p>
          <a:endParaRPr lang="it-IT"/>
        </a:p>
      </dgm:t>
    </dgm:pt>
    <dgm:pt modelId="{5DDA4020-5E20-428E-8156-01586CC4B569}">
      <dgm:prSet custT="1"/>
      <dgm:spPr/>
      <dgm:t>
        <a:bodyPr/>
        <a:lstStyle/>
        <a:p>
          <a:r>
            <a:rPr lang="en-US" sz="2400" dirty="0" err="1"/>
            <a:t>Schemi</a:t>
          </a:r>
          <a:r>
            <a:rPr lang="en-US" sz="2400" dirty="0"/>
            <a:t> di stabilizzazione:</a:t>
          </a:r>
        </a:p>
      </dgm:t>
    </dgm:pt>
    <dgm:pt modelId="{52EB7CB0-5165-4772-A703-402473DC8E2D}" type="parTrans" cxnId="{3462A274-8430-4A94-93A9-DE771E51E216}">
      <dgm:prSet/>
      <dgm:spPr/>
      <dgm:t>
        <a:bodyPr/>
        <a:lstStyle/>
        <a:p>
          <a:endParaRPr lang="it-IT"/>
        </a:p>
      </dgm:t>
    </dgm:pt>
    <dgm:pt modelId="{A4F8865A-BEB8-4105-A64E-AF503C40C6E6}" type="sibTrans" cxnId="{3462A274-8430-4A94-93A9-DE771E51E216}">
      <dgm:prSet/>
      <dgm:spPr/>
      <dgm:t>
        <a:bodyPr/>
        <a:lstStyle/>
        <a:p>
          <a:endParaRPr lang="it-IT"/>
        </a:p>
      </dgm:t>
    </dgm:pt>
    <dgm:pt modelId="{6AAA5365-5CC0-4751-8196-6C032F7AEB35}">
      <dgm:prSet custT="1"/>
      <dgm:spPr/>
      <dgm:t>
        <a:bodyPr/>
        <a:lstStyle/>
        <a:p>
          <a:r>
            <a:rPr lang="en-US" sz="2400" dirty="0"/>
            <a:t>N° di </a:t>
          </a:r>
          <a:r>
            <a:rPr lang="en-US" sz="2400" dirty="0" err="1"/>
            <a:t>processori</a:t>
          </a:r>
          <a:r>
            <a:rPr lang="en-US" sz="2400" dirty="0"/>
            <a:t> </a:t>
          </a:r>
          <a:r>
            <a:rPr lang="en-US" sz="2400" dirty="0" err="1"/>
            <a:t>utilizzati</a:t>
          </a:r>
          <a:r>
            <a:rPr lang="en-US" sz="2400" dirty="0"/>
            <a:t>: 16</a:t>
          </a:r>
        </a:p>
      </dgm:t>
    </dgm:pt>
    <dgm:pt modelId="{F3A128F9-309B-4463-977F-65D1D855508F}" type="parTrans" cxnId="{B79191CD-1C90-467A-929E-023662DD80FE}">
      <dgm:prSet/>
      <dgm:spPr/>
      <dgm:t>
        <a:bodyPr/>
        <a:lstStyle/>
        <a:p>
          <a:endParaRPr lang="it-IT"/>
        </a:p>
      </dgm:t>
    </dgm:pt>
    <dgm:pt modelId="{A2F78E4C-A4B5-4C9E-A5FC-831362205541}" type="sibTrans" cxnId="{B79191CD-1C90-467A-929E-023662DD80FE}">
      <dgm:prSet/>
      <dgm:spPr/>
      <dgm:t>
        <a:bodyPr/>
        <a:lstStyle/>
        <a:p>
          <a:endParaRPr lang="it-IT"/>
        </a:p>
      </dgm:t>
    </dgm:pt>
    <dgm:pt modelId="{9B97D9C8-E537-4467-AF2C-CE2FDB0E743D}" type="pres">
      <dgm:prSet presAssocID="{BF0FC654-157D-487B-9CD3-D9E9372E7DAF}" presName="linear" presStyleCnt="0">
        <dgm:presLayoutVars>
          <dgm:animLvl val="lvl"/>
          <dgm:resizeHandles val="exact"/>
        </dgm:presLayoutVars>
      </dgm:prSet>
      <dgm:spPr/>
    </dgm:pt>
    <dgm:pt modelId="{A69ACD8E-AD3A-4FA4-ACCC-1E176D7A76B2}" type="pres">
      <dgm:prSet presAssocID="{8D630157-A00A-4FD7-B0AD-B1797383E1CC}" presName="parentText" presStyleLbl="node1" presStyleIdx="0" presStyleCnt="1" custScaleY="102485" custLinFactNeighborX="-189" custLinFactNeighborY="-4826">
        <dgm:presLayoutVars>
          <dgm:chMax val="0"/>
          <dgm:bulletEnabled val="1"/>
        </dgm:presLayoutVars>
      </dgm:prSet>
      <dgm:spPr/>
    </dgm:pt>
    <dgm:pt modelId="{0B72FD87-4BAE-43F4-9F70-709ADB62AF34}" type="pres">
      <dgm:prSet presAssocID="{8D630157-A00A-4FD7-B0AD-B1797383E1CC}" presName="childText" presStyleLbl="revTx" presStyleIdx="0" presStyleCnt="1" custScaleY="129176" custLinFactNeighborY="-1705">
        <dgm:presLayoutVars>
          <dgm:bulletEnabled val="1"/>
        </dgm:presLayoutVars>
      </dgm:prSet>
      <dgm:spPr/>
    </dgm:pt>
  </dgm:ptLst>
  <dgm:cxnLst>
    <dgm:cxn modelId="{173D2917-E949-4350-842E-5779EDBAC81E}" type="presOf" srcId="{BF0FC654-157D-487B-9CD3-D9E9372E7DAF}" destId="{9B97D9C8-E537-4467-AF2C-CE2FDB0E743D}" srcOrd="0" destOrd="0" presId="urn:microsoft.com/office/officeart/2005/8/layout/vList2"/>
    <dgm:cxn modelId="{611E6D33-E140-4F4F-AD18-1CBB671AE52B}" type="presOf" srcId="{6AAA5365-5CC0-4751-8196-6C032F7AEB35}" destId="{0B72FD87-4BAE-43F4-9F70-709ADB62AF34}" srcOrd="0" destOrd="1" presId="urn:microsoft.com/office/officeart/2005/8/layout/vList2"/>
    <dgm:cxn modelId="{10684C37-6B7E-4AE7-A4E5-46D1CB9A16F9}" type="presOf" srcId="{391A858A-BB3C-4E7C-A51B-FAF3FFAA6EBE}" destId="{0B72FD87-4BAE-43F4-9F70-709ADB62AF34}" srcOrd="0" destOrd="4" presId="urn:microsoft.com/office/officeart/2005/8/layout/vList2"/>
    <dgm:cxn modelId="{326E1F45-6ADB-4F4A-929A-C073FFF1783F}" type="presOf" srcId="{8D630157-A00A-4FD7-B0AD-B1797383E1CC}" destId="{A69ACD8E-AD3A-4FA4-ACCC-1E176D7A76B2}" srcOrd="0" destOrd="0" presId="urn:microsoft.com/office/officeart/2005/8/layout/vList2"/>
    <dgm:cxn modelId="{41940F67-CE5A-460B-8DFC-8114F3AD43A6}" srcId="{5DDA4020-5E20-428E-8156-01586CC4B569}" destId="{F2FC1118-7282-4AFB-9A53-7F2EBFC8325E}" srcOrd="0" destOrd="0" parTransId="{3EBEAA65-C722-4327-B289-9DCF18FD3BD3}" sibTransId="{30A2F2D5-E97A-40B1-8ABD-34A7AED0B06C}"/>
    <dgm:cxn modelId="{B5F2846C-D428-4578-84A3-4B75DC6F092B}" type="presOf" srcId="{5DDA4020-5E20-428E-8156-01586CC4B569}" destId="{0B72FD87-4BAE-43F4-9F70-709ADB62AF34}" srcOrd="0" destOrd="2" presId="urn:microsoft.com/office/officeart/2005/8/layout/vList2"/>
    <dgm:cxn modelId="{3462A274-8430-4A94-93A9-DE771E51E216}" srcId="{8D630157-A00A-4FD7-B0AD-B1797383E1CC}" destId="{5DDA4020-5E20-428E-8156-01586CC4B569}" srcOrd="2" destOrd="0" parTransId="{52EB7CB0-5165-4772-A703-402473DC8E2D}" sibTransId="{A4F8865A-BEB8-4105-A64E-AF503C40C6E6}"/>
    <dgm:cxn modelId="{65D59278-5452-400F-A332-9BBFE2E6A340}" type="presOf" srcId="{F2FC1118-7282-4AFB-9A53-7F2EBFC8325E}" destId="{0B72FD87-4BAE-43F4-9F70-709ADB62AF34}" srcOrd="0" destOrd="3" presId="urn:microsoft.com/office/officeart/2005/8/layout/vList2"/>
    <dgm:cxn modelId="{EA1AA38A-D0CD-43BC-9C33-C4BB45098CB7}" srcId="{BF0FC654-157D-487B-9CD3-D9E9372E7DAF}" destId="{8D630157-A00A-4FD7-B0AD-B1797383E1CC}" srcOrd="0" destOrd="0" parTransId="{78B9AC77-C97E-470D-9872-FD6276E7AECD}" sibTransId="{599C93BA-686E-4D35-9CF3-BB371185C455}"/>
    <dgm:cxn modelId="{7332C2A4-4959-49DC-951A-B6DB75144E1B}" srcId="{8D630157-A00A-4FD7-B0AD-B1797383E1CC}" destId="{4F7A3F2C-DE58-407F-A18F-1CCC13D66A52}" srcOrd="0" destOrd="0" parTransId="{4ABFFA77-B705-42E9-BF57-46D1A443608D}" sibTransId="{6725F717-EFE8-4337-89FF-32D81C1D5282}"/>
    <dgm:cxn modelId="{A9DA65C5-BADD-435A-A27C-177A373E19D8}" srcId="{5DDA4020-5E20-428E-8156-01586CC4B569}" destId="{391A858A-BB3C-4E7C-A51B-FAF3FFAA6EBE}" srcOrd="1" destOrd="0" parTransId="{D78DA856-35E4-4F03-AC00-29D7AE1BB31E}" sibTransId="{D9CE9A6C-C0BA-4830-9B6C-86DE18E13845}"/>
    <dgm:cxn modelId="{B79191CD-1C90-467A-929E-023662DD80FE}" srcId="{8D630157-A00A-4FD7-B0AD-B1797383E1CC}" destId="{6AAA5365-5CC0-4751-8196-6C032F7AEB35}" srcOrd="1" destOrd="0" parTransId="{F3A128F9-309B-4463-977F-65D1D855508F}" sibTransId="{A2F78E4C-A4B5-4C9E-A5FC-831362205541}"/>
    <dgm:cxn modelId="{D4D40FE9-E1FF-4BF6-A9BA-F7D622542DB3}" type="presOf" srcId="{4F7A3F2C-DE58-407F-A18F-1CCC13D66A52}" destId="{0B72FD87-4BAE-43F4-9F70-709ADB62AF34}" srcOrd="0" destOrd="0" presId="urn:microsoft.com/office/officeart/2005/8/layout/vList2"/>
    <dgm:cxn modelId="{2744D4EB-2A61-455E-8BD1-8B8122C7FC52}" type="presParOf" srcId="{9B97D9C8-E537-4467-AF2C-CE2FDB0E743D}" destId="{A69ACD8E-AD3A-4FA4-ACCC-1E176D7A76B2}" srcOrd="0" destOrd="0" presId="urn:microsoft.com/office/officeart/2005/8/layout/vList2"/>
    <dgm:cxn modelId="{E56EDFA2-6920-42E6-BDA4-3327227F7BC6}" type="presParOf" srcId="{9B97D9C8-E537-4467-AF2C-CE2FDB0E743D}" destId="{0B72FD87-4BAE-43F4-9F70-709ADB62AF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0FC654-157D-487B-9CD3-D9E9372E7D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A3F2C-DE58-407F-A18F-1CCC13D66A52}">
      <dgm:prSet custT="1"/>
      <dgm:spPr/>
      <dgm:t>
        <a:bodyPr/>
        <a:lstStyle/>
        <a:p>
          <a:pPr algn="ctr"/>
          <a:r>
            <a:rPr lang="en-US" sz="2400" dirty="0"/>
            <a:t>288 ore</a:t>
          </a:r>
        </a:p>
      </dgm:t>
    </dgm:pt>
    <dgm:pt modelId="{6725F717-EFE8-4337-89FF-32D81C1D5282}" type="sibTrans" cxnId="{7332C2A4-4959-49DC-951A-B6DB75144E1B}">
      <dgm:prSet/>
      <dgm:spPr/>
      <dgm:t>
        <a:bodyPr/>
        <a:lstStyle/>
        <a:p>
          <a:endParaRPr lang="it-IT"/>
        </a:p>
      </dgm:t>
    </dgm:pt>
    <dgm:pt modelId="{4ABFFA77-B705-42E9-BF57-46D1A443608D}" type="parTrans" cxnId="{7332C2A4-4959-49DC-951A-B6DB75144E1B}">
      <dgm:prSet/>
      <dgm:spPr/>
      <dgm:t>
        <a:bodyPr/>
        <a:lstStyle/>
        <a:p>
          <a:endParaRPr lang="it-IT"/>
        </a:p>
      </dgm:t>
    </dgm:pt>
    <dgm:pt modelId="{8D630157-A00A-4FD7-B0AD-B1797383E1CC}">
      <dgm:prSet custT="1"/>
      <dgm:spPr/>
      <dgm:t>
        <a:bodyPr/>
        <a:lstStyle/>
        <a:p>
          <a:r>
            <a:rPr lang="it-IT" sz="2400" dirty="0"/>
            <a:t>Tempo richiesto per il calcolo</a:t>
          </a:r>
          <a:endParaRPr lang="en-US" sz="2400" dirty="0"/>
        </a:p>
      </dgm:t>
    </dgm:pt>
    <dgm:pt modelId="{599C93BA-686E-4D35-9CF3-BB371185C455}" type="sibTrans" cxnId="{EA1AA38A-D0CD-43BC-9C33-C4BB45098CB7}">
      <dgm:prSet/>
      <dgm:spPr/>
      <dgm:t>
        <a:bodyPr/>
        <a:lstStyle/>
        <a:p>
          <a:endParaRPr lang="en-US"/>
        </a:p>
      </dgm:t>
    </dgm:pt>
    <dgm:pt modelId="{78B9AC77-C97E-470D-9872-FD6276E7AECD}" type="parTrans" cxnId="{EA1AA38A-D0CD-43BC-9C33-C4BB45098CB7}">
      <dgm:prSet/>
      <dgm:spPr/>
      <dgm:t>
        <a:bodyPr/>
        <a:lstStyle/>
        <a:p>
          <a:endParaRPr lang="en-US"/>
        </a:p>
      </dgm:t>
    </dgm:pt>
    <dgm:pt modelId="{9B97D9C8-E537-4467-AF2C-CE2FDB0E743D}" type="pres">
      <dgm:prSet presAssocID="{BF0FC654-157D-487B-9CD3-D9E9372E7DAF}" presName="linear" presStyleCnt="0">
        <dgm:presLayoutVars>
          <dgm:animLvl val="lvl"/>
          <dgm:resizeHandles val="exact"/>
        </dgm:presLayoutVars>
      </dgm:prSet>
      <dgm:spPr/>
    </dgm:pt>
    <dgm:pt modelId="{A69ACD8E-AD3A-4FA4-ACCC-1E176D7A76B2}" type="pres">
      <dgm:prSet presAssocID="{8D630157-A00A-4FD7-B0AD-B1797383E1CC}" presName="parentText" presStyleLbl="node1" presStyleIdx="0" presStyleCnt="2" custScaleY="45156" custLinFactNeighborX="-5871" custLinFactNeighborY="-14882">
        <dgm:presLayoutVars>
          <dgm:chMax val="0"/>
          <dgm:bulletEnabled val="1"/>
        </dgm:presLayoutVars>
      </dgm:prSet>
      <dgm:spPr/>
    </dgm:pt>
    <dgm:pt modelId="{593EC10E-179F-42CF-8757-E43CD3CBEC98}" type="pres">
      <dgm:prSet presAssocID="{599C93BA-686E-4D35-9CF3-BB371185C455}" presName="spacer" presStyleCnt="0"/>
      <dgm:spPr/>
    </dgm:pt>
    <dgm:pt modelId="{DB669278-593E-4473-B3C7-255AAD25824D}" type="pres">
      <dgm:prSet presAssocID="{4F7A3F2C-DE58-407F-A18F-1CCC13D66A5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73D2917-E949-4350-842E-5779EDBAC81E}" type="presOf" srcId="{BF0FC654-157D-487B-9CD3-D9E9372E7DAF}" destId="{9B97D9C8-E537-4467-AF2C-CE2FDB0E743D}" srcOrd="0" destOrd="0" presId="urn:microsoft.com/office/officeart/2005/8/layout/vList2"/>
    <dgm:cxn modelId="{F6F5303F-4071-4F2D-8F43-DC76E191A5FA}" type="presOf" srcId="{4F7A3F2C-DE58-407F-A18F-1CCC13D66A52}" destId="{DB669278-593E-4473-B3C7-255AAD25824D}" srcOrd="0" destOrd="0" presId="urn:microsoft.com/office/officeart/2005/8/layout/vList2"/>
    <dgm:cxn modelId="{326E1F45-6ADB-4F4A-929A-C073FFF1783F}" type="presOf" srcId="{8D630157-A00A-4FD7-B0AD-B1797383E1CC}" destId="{A69ACD8E-AD3A-4FA4-ACCC-1E176D7A76B2}" srcOrd="0" destOrd="0" presId="urn:microsoft.com/office/officeart/2005/8/layout/vList2"/>
    <dgm:cxn modelId="{EA1AA38A-D0CD-43BC-9C33-C4BB45098CB7}" srcId="{BF0FC654-157D-487B-9CD3-D9E9372E7DAF}" destId="{8D630157-A00A-4FD7-B0AD-B1797383E1CC}" srcOrd="0" destOrd="0" parTransId="{78B9AC77-C97E-470D-9872-FD6276E7AECD}" sibTransId="{599C93BA-686E-4D35-9CF3-BB371185C455}"/>
    <dgm:cxn modelId="{7332C2A4-4959-49DC-951A-B6DB75144E1B}" srcId="{BF0FC654-157D-487B-9CD3-D9E9372E7DAF}" destId="{4F7A3F2C-DE58-407F-A18F-1CCC13D66A52}" srcOrd="1" destOrd="0" parTransId="{4ABFFA77-B705-42E9-BF57-46D1A443608D}" sibTransId="{6725F717-EFE8-4337-89FF-32D81C1D5282}"/>
    <dgm:cxn modelId="{2744D4EB-2A61-455E-8BD1-8B8122C7FC52}" type="presParOf" srcId="{9B97D9C8-E537-4467-AF2C-CE2FDB0E743D}" destId="{A69ACD8E-AD3A-4FA4-ACCC-1E176D7A76B2}" srcOrd="0" destOrd="0" presId="urn:microsoft.com/office/officeart/2005/8/layout/vList2"/>
    <dgm:cxn modelId="{E76A2967-023C-4A03-9042-12043DF60344}" type="presParOf" srcId="{9B97D9C8-E537-4467-AF2C-CE2FDB0E743D}" destId="{593EC10E-179F-42CF-8757-E43CD3CBEC98}" srcOrd="1" destOrd="0" presId="urn:microsoft.com/office/officeart/2005/8/layout/vList2"/>
    <dgm:cxn modelId="{409179BB-46E8-4EA8-9934-AB55F41ABA17}" type="presParOf" srcId="{9B97D9C8-E537-4467-AF2C-CE2FDB0E743D}" destId="{DB669278-593E-4473-B3C7-255AAD25824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5BAD3-2CF7-46DE-AFED-1F3A930A8824}">
      <dsp:nvSpPr>
        <dsp:cNvPr id="0" name=""/>
        <dsp:cNvSpPr/>
      </dsp:nvSpPr>
      <dsp:spPr>
        <a:xfrm>
          <a:off x="0" y="62649"/>
          <a:ext cx="544021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Mesh volumetrica:Poly-Hexacore </a:t>
          </a:r>
          <a:endParaRPr lang="en-US" sz="2100" kern="1200" dirty="0"/>
        </a:p>
      </dsp:txBody>
      <dsp:txXfrm>
        <a:off x="24588" y="87237"/>
        <a:ext cx="5391042" cy="454509"/>
      </dsp:txXfrm>
    </dsp:sp>
    <dsp:sp modelId="{ADCEE52F-14AE-4E9D-A672-3993B5B91B74}">
      <dsp:nvSpPr>
        <dsp:cNvPr id="0" name=""/>
        <dsp:cNvSpPr/>
      </dsp:nvSpPr>
      <dsp:spPr>
        <a:xfrm>
          <a:off x="0" y="626815"/>
          <a:ext cx="544021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N di elementi: 16 Mln</a:t>
          </a:r>
          <a:endParaRPr lang="en-US" sz="2100" kern="1200" dirty="0"/>
        </a:p>
      </dsp:txBody>
      <dsp:txXfrm>
        <a:off x="24588" y="651403"/>
        <a:ext cx="5391042" cy="454509"/>
      </dsp:txXfrm>
    </dsp:sp>
    <dsp:sp modelId="{EB85D3FA-8FF2-487D-AE16-AF2872B334B4}">
      <dsp:nvSpPr>
        <dsp:cNvPr id="0" name=""/>
        <dsp:cNvSpPr/>
      </dsp:nvSpPr>
      <dsp:spPr>
        <a:xfrm>
          <a:off x="0" y="1190980"/>
          <a:ext cx="544021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Mesh superficiale:</a:t>
          </a:r>
          <a:endParaRPr lang="en-US" sz="2100" kern="1200" dirty="0"/>
        </a:p>
      </dsp:txBody>
      <dsp:txXfrm>
        <a:off x="24588" y="1215568"/>
        <a:ext cx="5391042" cy="454509"/>
      </dsp:txXfrm>
    </dsp:sp>
    <dsp:sp modelId="{DF57F23A-1041-4B61-BDBC-263EDEF9CF81}">
      <dsp:nvSpPr>
        <dsp:cNvPr id="0" name=""/>
        <dsp:cNvSpPr/>
      </dsp:nvSpPr>
      <dsp:spPr>
        <a:xfrm>
          <a:off x="0" y="1694664"/>
          <a:ext cx="5440218" cy="273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2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Ala frontale: 3 mm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Parte statica e dinamica della ruota anteriore: 3 mm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Contatto con il suolo della ruota anteriore: 1 mm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Corpo del fondo: 8 mm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Sottoscocca: 5 mm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fence: 4 mm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BOI: 100 mm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Dimensioni minime: 1 mm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Dimensioni massime: 500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Celle strato limite: 20-25 layer -WALL RESOLVING</a:t>
          </a:r>
          <a:endParaRPr lang="en-US" sz="1600" kern="1200" dirty="0"/>
        </a:p>
      </dsp:txBody>
      <dsp:txXfrm>
        <a:off x="0" y="1694664"/>
        <a:ext cx="5440218" cy="2738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5D3FA-8FF2-487D-AE16-AF2872B334B4}">
      <dsp:nvSpPr>
        <dsp:cNvPr id="0" name=""/>
        <dsp:cNvSpPr/>
      </dsp:nvSpPr>
      <dsp:spPr>
        <a:xfrm>
          <a:off x="0" y="277007"/>
          <a:ext cx="3913214" cy="488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Impostazione del calcolo:</a:t>
          </a:r>
          <a:endParaRPr lang="en-US" sz="2000" kern="1200" dirty="0"/>
        </a:p>
      </dsp:txBody>
      <dsp:txXfrm>
        <a:off x="23840" y="300847"/>
        <a:ext cx="3865534" cy="440678"/>
      </dsp:txXfrm>
    </dsp:sp>
    <dsp:sp modelId="{DF57F23A-1041-4B61-BDBC-263EDEF9CF81}">
      <dsp:nvSpPr>
        <dsp:cNvPr id="0" name=""/>
        <dsp:cNvSpPr/>
      </dsp:nvSpPr>
      <dsp:spPr>
        <a:xfrm>
          <a:off x="0" y="761657"/>
          <a:ext cx="3913214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4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Minimizzazione</a:t>
          </a:r>
          <a:r>
            <a:rPr lang="en-US" sz="2000" kern="1200" dirty="0"/>
            <a:t> </a:t>
          </a:r>
          <a:r>
            <a:rPr lang="en-US" sz="2000" kern="1200" dirty="0" err="1"/>
            <a:t>dell’osservabile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Discretizzazioni</a:t>
          </a:r>
          <a:r>
            <a:rPr lang="en-US" sz="2000" kern="1200" dirty="0"/>
            <a:t> di default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Schema di stabilizzazione: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 </a:t>
          </a:r>
          <a:r>
            <a:rPr lang="it-IT" sz="2000" kern="1200" dirty="0" err="1"/>
            <a:t>Dissipation</a:t>
          </a:r>
          <a:r>
            <a:rPr lang="it-IT" sz="2000" kern="1200" dirty="0"/>
            <a:t> </a:t>
          </a:r>
          <a:r>
            <a:rPr lang="it-IT" sz="2000" kern="1200" dirty="0" err="1"/>
            <a:t>scheme</a:t>
          </a:r>
          <a:r>
            <a:rPr lang="it-IT" sz="2000" kern="1200" dirty="0"/>
            <a:t>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Numero</a:t>
          </a:r>
          <a:r>
            <a:rPr lang="en-US" sz="2000" kern="1200" dirty="0"/>
            <a:t> di Courant: 0,5</a:t>
          </a:r>
        </a:p>
      </dsp:txBody>
      <dsp:txXfrm>
        <a:off x="0" y="761657"/>
        <a:ext cx="3913214" cy="1738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CD8E-AD3A-4FA4-ACCC-1E176D7A76B2}">
      <dsp:nvSpPr>
        <dsp:cNvPr id="0" name=""/>
        <dsp:cNvSpPr/>
      </dsp:nvSpPr>
      <dsp:spPr>
        <a:xfrm>
          <a:off x="0" y="0"/>
          <a:ext cx="6355126" cy="532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Risorse computazionali:</a:t>
          </a:r>
          <a:endParaRPr lang="en-US" sz="2400" kern="1200" dirty="0"/>
        </a:p>
      </dsp:txBody>
      <dsp:txXfrm>
        <a:off x="25997" y="25997"/>
        <a:ext cx="6303132" cy="480557"/>
      </dsp:txXfrm>
    </dsp:sp>
    <dsp:sp modelId="{0B72FD87-4BAE-43F4-9F70-709ADB62AF34}">
      <dsp:nvSpPr>
        <dsp:cNvPr id="0" name=""/>
        <dsp:cNvSpPr/>
      </dsp:nvSpPr>
      <dsp:spPr>
        <a:xfrm>
          <a:off x="0" y="517589"/>
          <a:ext cx="6355126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77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Intel Xeon E5-2670: 16/32 core </a:t>
          </a:r>
          <a:r>
            <a:rPr lang="en-US" sz="2400" kern="1200" dirty="0" err="1"/>
            <a:t>fisici</a:t>
          </a:r>
          <a:r>
            <a:rPr lang="en-US" sz="2400" kern="1200" dirty="0"/>
            <a:t>/</a:t>
          </a:r>
          <a:r>
            <a:rPr lang="en-US" sz="2400" kern="1200" dirty="0" err="1"/>
            <a:t>virtuali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RAM: 128 GB</a:t>
          </a:r>
        </a:p>
      </dsp:txBody>
      <dsp:txXfrm>
        <a:off x="0" y="517589"/>
        <a:ext cx="6355126" cy="1043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CD8E-AD3A-4FA4-ACCC-1E176D7A76B2}">
      <dsp:nvSpPr>
        <dsp:cNvPr id="0" name=""/>
        <dsp:cNvSpPr/>
      </dsp:nvSpPr>
      <dsp:spPr>
        <a:xfrm>
          <a:off x="0" y="0"/>
          <a:ext cx="6431325" cy="510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Risorse utilizzate:</a:t>
          </a:r>
          <a:endParaRPr lang="en-US" sz="2400" kern="1200" dirty="0"/>
        </a:p>
      </dsp:txBody>
      <dsp:txXfrm>
        <a:off x="24923" y="24923"/>
        <a:ext cx="6381479" cy="460697"/>
      </dsp:txXfrm>
    </dsp:sp>
    <dsp:sp modelId="{0B72FD87-4BAE-43F4-9F70-709ADB62AF34}">
      <dsp:nvSpPr>
        <dsp:cNvPr id="0" name=""/>
        <dsp:cNvSpPr/>
      </dsp:nvSpPr>
      <dsp:spPr>
        <a:xfrm>
          <a:off x="0" y="502874"/>
          <a:ext cx="6431325" cy="2938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19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Calcolo</a:t>
          </a:r>
          <a:r>
            <a:rPr lang="en-US" sz="2400" kern="1200" dirty="0"/>
            <a:t> base </a:t>
          </a:r>
          <a:r>
            <a:rPr lang="en-US" sz="2400" kern="1200" dirty="0" err="1"/>
            <a:t>Aggiunto</a:t>
          </a:r>
          <a:r>
            <a:rPr lang="en-US" sz="2400" kern="1200" dirty="0"/>
            <a:t>: 88% RAM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N° di </a:t>
          </a:r>
          <a:r>
            <a:rPr lang="en-US" sz="2400" kern="1200" dirty="0" err="1"/>
            <a:t>processori</a:t>
          </a:r>
          <a:r>
            <a:rPr lang="en-US" sz="2400" kern="1200" dirty="0"/>
            <a:t> </a:t>
          </a:r>
          <a:r>
            <a:rPr lang="en-US" sz="2400" kern="1200" dirty="0" err="1"/>
            <a:t>utilizzati</a:t>
          </a:r>
          <a:r>
            <a:rPr lang="en-US" sz="2400" kern="1200" dirty="0"/>
            <a:t>: 16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Schemi</a:t>
          </a:r>
          <a:r>
            <a:rPr lang="en-US" sz="2400" kern="1200" dirty="0"/>
            <a:t> di stabilizzazione: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Dissipation scheme : +9% RAM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Residual minimization scheme: &gt; +12% RAM [NON UTILIZZABILE PER MANCANZA DI RISORSE]</a:t>
          </a:r>
        </a:p>
      </dsp:txBody>
      <dsp:txXfrm>
        <a:off x="0" y="502874"/>
        <a:ext cx="6431325" cy="29383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ACD8E-AD3A-4FA4-ACCC-1E176D7A76B2}">
      <dsp:nvSpPr>
        <dsp:cNvPr id="0" name=""/>
        <dsp:cNvSpPr/>
      </dsp:nvSpPr>
      <dsp:spPr>
        <a:xfrm>
          <a:off x="0" y="0"/>
          <a:ext cx="4135365" cy="439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Tempo richiesto per il calcolo</a:t>
          </a:r>
          <a:endParaRPr lang="en-US" sz="2400" kern="1200" dirty="0"/>
        </a:p>
      </dsp:txBody>
      <dsp:txXfrm>
        <a:off x="21458" y="21458"/>
        <a:ext cx="4092449" cy="396650"/>
      </dsp:txXfrm>
    </dsp:sp>
    <dsp:sp modelId="{DB669278-593E-4473-B3C7-255AAD25824D}">
      <dsp:nvSpPr>
        <dsp:cNvPr id="0" name=""/>
        <dsp:cNvSpPr/>
      </dsp:nvSpPr>
      <dsp:spPr>
        <a:xfrm>
          <a:off x="0" y="601004"/>
          <a:ext cx="4135365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288 ore</a:t>
          </a:r>
        </a:p>
      </dsp:txBody>
      <dsp:txXfrm>
        <a:off x="47519" y="648523"/>
        <a:ext cx="4040327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1303E-1D57-4A3E-A0BB-18884043D36A}" type="datetimeFigureOut">
              <a:rPr lang="it-IT" smtClean="0"/>
              <a:t>21/07/2022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EA716-D5F9-4D65-BB96-4C20D5C3748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307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68D4-380E-40D8-BE94-47C1430D30B9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2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1B80-0D28-4F6B-93F3-27202CA34550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798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F7A8-9EB8-4A78-B752-898F64FD4B6D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164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BD7-BBEB-4C11-AB7B-A4FDC4DC2584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994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36C5-5381-4E0E-BAF0-138B5A9A8C12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97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3188-F2B3-4CF1-AF05-76821CDDB8FC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064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F106-77B7-4F5B-8E58-CDA2CC74ACB6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389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C309-702C-4F8A-9F87-1DCDEAA74DD7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356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B85-AAAB-485B-ABBF-C724D8A925D9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39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6920A6-8376-479F-BB88-EE3F9E81A205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270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43CD-0A2E-45D7-B09D-E3163C61A731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747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991A5C-20DC-49B9-86EB-DF334412F0C3}" type="datetime1">
              <a:rPr lang="it-IT" smtClean="0"/>
              <a:t>21/07/2022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29BC8E-C705-4AB1-88BE-B4F0838F1E4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0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9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oleObject" Target="../embeddings/oleObject4.bin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wmf"/><Relationship Id="rId5" Type="http://schemas.openxmlformats.org/officeDocument/2006/relationships/diagramQuickStyle" Target="../diagrams/quickStyle2.xml"/><Relationship Id="rId10" Type="http://schemas.openxmlformats.org/officeDocument/2006/relationships/oleObject" Target="../embeddings/oleObject3.bin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6EBF52D-9D83-4B44-B50B-82693CB62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E9EF8-FCBA-4604-9DE5-CA0B57F9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FC85B8-7B45-49FF-AEF1-C5B719AB1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5DA07E-FEC8-45FC-96E4-BE088FBFD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394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0CA85F-5B73-C79D-6BDF-1BAEBAAFF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24" y="634946"/>
            <a:ext cx="512450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OTTIMIZZAZIONE DELLE FENCE TRAMITE IL METODO DELL’ AGGIUNTO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65896F-B9EF-40FA-82CE-D55B35C60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25071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3D4802-02FA-D735-15A7-100166CD9D7B}"/>
              </a:ext>
            </a:extLst>
          </p:cNvPr>
          <p:cNvSpPr txBox="1"/>
          <p:nvPr/>
        </p:nvSpPr>
        <p:spPr>
          <a:xfrm>
            <a:off x="828624" y="2198914"/>
            <a:ext cx="4821283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Allievo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Christian Zambellini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DA056C-BE1F-4284-B8EB-AF6FB5457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691672"/>
            <a:ext cx="2636076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C7D7C8-CCD2-4E75-938D-1D454583F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691673"/>
            <a:ext cx="2644595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360EA-F3CB-4038-B796-2D66FBA4F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3345545"/>
            <a:ext cx="2631017" cy="248183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E293B8-DDAF-4AFD-8CCA-59E46E4F8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3336707"/>
            <a:ext cx="2644595" cy="249067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BFA5F0-3A17-45EC-AF6F-1ED6C4C18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59989E-70DB-406A-9243-AFADA287C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F6DF476-306A-198A-3935-C37A5216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9BC8E-C705-4AB1-88BE-B4F0838F1E4D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CB3BC5-7207-FC0D-89FD-2996AFEF00AF}"/>
              </a:ext>
            </a:extLst>
          </p:cNvPr>
          <p:cNvSpPr txBox="1"/>
          <p:nvPr/>
        </p:nvSpPr>
        <p:spPr>
          <a:xfrm>
            <a:off x="635814" y="4025344"/>
            <a:ext cx="37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/>
              <a:t>Relatore</a:t>
            </a:r>
            <a:r>
              <a:rPr lang="it-IT" dirty="0"/>
              <a:t>:         Prof. Jan Oscar Pralits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17E3A7-8477-809F-7B0D-1166881BE644}"/>
              </a:ext>
            </a:extLst>
          </p:cNvPr>
          <p:cNvSpPr txBox="1"/>
          <p:nvPr/>
        </p:nvSpPr>
        <p:spPr>
          <a:xfrm>
            <a:off x="635814" y="458204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/>
              <a:t>Correlatore</a:t>
            </a:r>
            <a:r>
              <a:rPr lang="it-IT" dirty="0"/>
              <a:t>:    Prof. Joel Guerrero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E977D0-7337-CC38-E50B-DC73211133A2}"/>
              </a:ext>
            </a:extLst>
          </p:cNvPr>
          <p:cNvSpPr txBox="1"/>
          <p:nvPr/>
        </p:nvSpPr>
        <p:spPr>
          <a:xfrm>
            <a:off x="635814" y="5179830"/>
            <a:ext cx="320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/>
              <a:t>Consulente</a:t>
            </a:r>
            <a:r>
              <a:rPr lang="it-IT" dirty="0"/>
              <a:t>:    Ing. Marco Giachi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449C90B-3D02-948F-C9E3-AE8BD35D9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r="25263"/>
          <a:stretch/>
        </p:blipFill>
        <p:spPr>
          <a:xfrm>
            <a:off x="9005138" y="1096666"/>
            <a:ext cx="2358238" cy="168899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C594E48-6C67-7110-1A1D-2250D1377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9990">
            <a:off x="6236200" y="1245175"/>
            <a:ext cx="2182594" cy="1227709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77589635-844B-C8D1-3631-6485F183D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138" y="3424975"/>
            <a:ext cx="2456612" cy="2339721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F2C9A0B4-AA2E-6027-B15B-373FAF1551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34" t="4445" r="16465" b="5805"/>
          <a:stretch/>
        </p:blipFill>
        <p:spPr>
          <a:xfrm>
            <a:off x="6140451" y="3406264"/>
            <a:ext cx="2520950" cy="23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7053A7-00B6-5A66-0309-9FB4E09D5334}"/>
              </a:ext>
            </a:extLst>
          </p:cNvPr>
          <p:cNvSpPr txBox="1"/>
          <p:nvPr/>
        </p:nvSpPr>
        <p:spPr>
          <a:xfrm>
            <a:off x="73891" y="0"/>
            <a:ext cx="12053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Calcolo di sensitività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9E277E-2BC4-65E0-0595-300F0A706CF7}"/>
              </a:ext>
            </a:extLst>
          </p:cNvPr>
          <p:cNvSpPr txBox="1"/>
          <p:nvPr/>
        </p:nvSpPr>
        <p:spPr>
          <a:xfrm>
            <a:off x="3831551" y="769431"/>
            <a:ext cx="4361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Osservabile: </a:t>
            </a:r>
            <a:r>
              <a:rPr lang="it-IT" sz="3200" dirty="0" err="1"/>
              <a:t>C</a:t>
            </a:r>
            <a:r>
              <a:rPr lang="it-IT" dirty="0" err="1"/>
              <a:t>L,sottoscocca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7318E72-7E1D-7581-0566-9ECBDFB0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8" name="CasellaDiTesto 8">
            <a:extLst>
              <a:ext uri="{FF2B5EF4-FFF2-40B4-BE49-F238E27FC236}">
                <a16:creationId xmlns:a16="http://schemas.microsoft.com/office/drawing/2014/main" id="{5ABD157C-AB94-C68A-0272-C7A69B977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683391"/>
              </p:ext>
            </p:extLst>
          </p:nvPr>
        </p:nvGraphicFramePr>
        <p:xfrm>
          <a:off x="436200" y="1562519"/>
          <a:ext cx="6355126" cy="158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CasellaDiTesto 8">
            <a:extLst>
              <a:ext uri="{FF2B5EF4-FFF2-40B4-BE49-F238E27FC236}">
                <a16:creationId xmlns:a16="http://schemas.microsoft.com/office/drawing/2014/main" id="{DE9175F4-0D5C-DF49-E6EE-484506C25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591700"/>
              </p:ext>
            </p:extLst>
          </p:nvPr>
        </p:nvGraphicFramePr>
        <p:xfrm>
          <a:off x="436200" y="3009219"/>
          <a:ext cx="6431325" cy="3450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2D78C882-45CA-DF09-001E-CA51FA88476A}"/>
              </a:ext>
            </a:extLst>
          </p:cNvPr>
          <p:cNvSpPr/>
          <p:nvPr/>
        </p:nvSpPr>
        <p:spPr>
          <a:xfrm rot="16200000">
            <a:off x="7175948" y="3477343"/>
            <a:ext cx="948905" cy="836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3" name="CasellaDiTesto 8">
            <a:extLst>
              <a:ext uri="{FF2B5EF4-FFF2-40B4-BE49-F238E27FC236}">
                <a16:creationId xmlns:a16="http://schemas.microsoft.com/office/drawing/2014/main" id="{35B4ABF0-2A67-5465-A9DE-D594DBEC9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284355"/>
              </p:ext>
            </p:extLst>
          </p:nvPr>
        </p:nvGraphicFramePr>
        <p:xfrm>
          <a:off x="8068781" y="2791781"/>
          <a:ext cx="4135365" cy="158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" name="Parentesi graffa chiusa 23">
            <a:extLst>
              <a:ext uri="{FF2B5EF4-FFF2-40B4-BE49-F238E27FC236}">
                <a16:creationId xmlns:a16="http://schemas.microsoft.com/office/drawing/2014/main" id="{33A6ACFC-E149-10BB-7373-5BB5310A6586}"/>
              </a:ext>
            </a:extLst>
          </p:cNvPr>
          <p:cNvSpPr/>
          <p:nvPr/>
        </p:nvSpPr>
        <p:spPr>
          <a:xfrm>
            <a:off x="6867524" y="1476375"/>
            <a:ext cx="276151" cy="4838700"/>
          </a:xfrm>
          <a:prstGeom prst="rightBrace">
            <a:avLst>
              <a:gd name="adj1" fmla="val 8333"/>
              <a:gd name="adj2" fmla="val 490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67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533D6C-AED4-AEFD-5779-A50CC2F7D47F}"/>
              </a:ext>
            </a:extLst>
          </p:cNvPr>
          <p:cNvSpPr txBox="1"/>
          <p:nvPr/>
        </p:nvSpPr>
        <p:spPr>
          <a:xfrm>
            <a:off x="101600" y="0"/>
            <a:ext cx="1194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Risultati dell’ ottimizzazione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E0F23E-2C53-FE80-F449-260EB59FD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63" b="10482"/>
          <a:stretch/>
        </p:blipFill>
        <p:spPr>
          <a:xfrm>
            <a:off x="101600" y="1743840"/>
            <a:ext cx="4849977" cy="330132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FB3ED-2BCA-1651-C4BF-AF2583321F80}"/>
              </a:ext>
            </a:extLst>
          </p:cNvPr>
          <p:cNvSpPr txBox="1"/>
          <p:nvPr/>
        </p:nvSpPr>
        <p:spPr>
          <a:xfrm>
            <a:off x="4202546" y="3563207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Regione della modifica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FA4B4D-E5CA-5131-9369-9E2D45190298}"/>
              </a:ext>
            </a:extLst>
          </p:cNvPr>
          <p:cNvSpPr txBox="1"/>
          <p:nvPr/>
        </p:nvSpPr>
        <p:spPr>
          <a:xfrm>
            <a:off x="4027054" y="803563"/>
            <a:ext cx="49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Elementi ottimizzati: fence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FCB70C0-FF3D-94E0-5BB5-6AA1F982EC69}"/>
              </a:ext>
            </a:extLst>
          </p:cNvPr>
          <p:cNvCxnSpPr>
            <a:cxnSpLocks/>
          </p:cNvCxnSpPr>
          <p:nvPr/>
        </p:nvCxnSpPr>
        <p:spPr>
          <a:xfrm>
            <a:off x="6465455" y="3747873"/>
            <a:ext cx="67425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EDE64E5-E0EE-9D76-12E2-255735B90CED}"/>
              </a:ext>
            </a:extLst>
          </p:cNvPr>
          <p:cNvSpPr txBox="1"/>
          <p:nvPr/>
        </p:nvSpPr>
        <p:spPr>
          <a:xfrm>
            <a:off x="7139709" y="3286208"/>
            <a:ext cx="2096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Target modifica: decremento del 10% dell’osservabile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12939EA-A3DE-2F6A-D313-747E7812013B}"/>
              </a:ext>
            </a:extLst>
          </p:cNvPr>
          <p:cNvSpPr txBox="1"/>
          <p:nvPr/>
        </p:nvSpPr>
        <p:spPr>
          <a:xfrm>
            <a:off x="4424217" y="1993422"/>
            <a:ext cx="211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Target modifica: decremento del 15% dell’osservabile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229EF3F-5AE2-EA34-14B5-A6D9599746B8}"/>
              </a:ext>
            </a:extLst>
          </p:cNvPr>
          <p:cNvSpPr txBox="1"/>
          <p:nvPr/>
        </p:nvSpPr>
        <p:spPr>
          <a:xfrm>
            <a:off x="6811314" y="1179949"/>
            <a:ext cx="19037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Qualità della mesh peggiorata irreparabilmente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CD27970-1A51-0E27-2D96-30936728D1A9}"/>
              </a:ext>
            </a:extLst>
          </p:cNvPr>
          <p:cNvSpPr txBox="1"/>
          <p:nvPr/>
        </p:nvSpPr>
        <p:spPr>
          <a:xfrm>
            <a:off x="9744362" y="3429000"/>
            <a:ext cx="197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Miglioramento  dell’osservabile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4029355D-4113-40DD-BB16-54BCE3F8E655}"/>
              </a:ext>
            </a:extLst>
          </p:cNvPr>
          <p:cNvCxnSpPr>
            <a:cxnSpLocks/>
          </p:cNvCxnSpPr>
          <p:nvPr/>
        </p:nvCxnSpPr>
        <p:spPr>
          <a:xfrm flipH="1" flipV="1">
            <a:off x="5412509" y="2927927"/>
            <a:ext cx="4619" cy="501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ttore a gomito 37">
            <a:extLst>
              <a:ext uri="{FF2B5EF4-FFF2-40B4-BE49-F238E27FC236}">
                <a16:creationId xmlns:a16="http://schemas.microsoft.com/office/drawing/2014/main" id="{1BE86785-5BD8-B501-B043-D050D5A22AA1}"/>
              </a:ext>
            </a:extLst>
          </p:cNvPr>
          <p:cNvCxnSpPr>
            <a:cxnSpLocks/>
            <a:stCxn id="18" idx="0"/>
            <a:endCxn id="24" idx="1"/>
          </p:cNvCxnSpPr>
          <p:nvPr/>
        </p:nvCxnSpPr>
        <p:spPr>
          <a:xfrm rot="5400000" flipH="1" flipV="1">
            <a:off x="5970643" y="1152752"/>
            <a:ext cx="351808" cy="132953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596325AF-C261-CAA1-F9CB-C388B3A18DB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847381" y="3747873"/>
            <a:ext cx="355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CB137289-BAA2-2860-563E-7421FE51DAE1}"/>
              </a:ext>
            </a:extLst>
          </p:cNvPr>
          <p:cNvCxnSpPr>
            <a:stCxn id="15" idx="3"/>
            <a:endCxn id="28" idx="1"/>
          </p:cNvCxnSpPr>
          <p:nvPr/>
        </p:nvCxnSpPr>
        <p:spPr>
          <a:xfrm>
            <a:off x="9236363" y="3747873"/>
            <a:ext cx="507999" cy="42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187BD32F-3D51-0A1B-E761-205F4CAD171D}"/>
              </a:ext>
            </a:extLst>
          </p:cNvPr>
          <p:cNvCxnSpPr>
            <a:stCxn id="7" idx="2"/>
          </p:cNvCxnSpPr>
          <p:nvPr/>
        </p:nvCxnSpPr>
        <p:spPr>
          <a:xfrm flipH="1">
            <a:off x="5412509" y="3932539"/>
            <a:ext cx="4619" cy="574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2488D64-F59E-586E-B248-D6A9345745DD}"/>
              </a:ext>
            </a:extLst>
          </p:cNvPr>
          <p:cNvSpPr txBox="1"/>
          <p:nvPr/>
        </p:nvSpPr>
        <p:spPr>
          <a:xfrm>
            <a:off x="4424216" y="4507345"/>
            <a:ext cx="211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Target modifica: decremento del 5% dell’osservabile</a:t>
            </a:r>
          </a:p>
        </p:txBody>
      </p:sp>
      <p:cxnSp>
        <p:nvCxnSpPr>
          <p:cNvPr id="59" name="Connettore a gomito 58">
            <a:extLst>
              <a:ext uri="{FF2B5EF4-FFF2-40B4-BE49-F238E27FC236}">
                <a16:creationId xmlns:a16="http://schemas.microsoft.com/office/drawing/2014/main" id="{78C95190-7AE8-6A68-D38E-DC941A3123C8}"/>
              </a:ext>
            </a:extLst>
          </p:cNvPr>
          <p:cNvCxnSpPr>
            <a:cxnSpLocks/>
            <a:stCxn id="58" idx="2"/>
          </p:cNvCxnSpPr>
          <p:nvPr/>
        </p:nvCxnSpPr>
        <p:spPr>
          <a:xfrm rot="16200000" flipH="1">
            <a:off x="6024263" y="4888191"/>
            <a:ext cx="323580" cy="140854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3BB2229-287D-2D85-9548-FCC73175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11</a:t>
            </a:fld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A169D17-FAE5-6948-27C1-E64C043C23E4}"/>
              </a:ext>
            </a:extLst>
          </p:cNvPr>
          <p:cNvSpPr txBox="1"/>
          <p:nvPr/>
        </p:nvSpPr>
        <p:spPr>
          <a:xfrm>
            <a:off x="7037099" y="5216386"/>
            <a:ext cx="19037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Nessun miglioramento riscontrato</a:t>
            </a:r>
          </a:p>
        </p:txBody>
      </p:sp>
    </p:spTree>
    <p:extLst>
      <p:ext uri="{BB962C8B-B14F-4D97-AF65-F5344CB8AC3E}">
        <p14:creationId xmlns:p14="http://schemas.microsoft.com/office/powerpoint/2010/main" val="94370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E5793A8-69D9-5B4E-8889-2C14A869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12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F3AA79-50E3-366D-0020-4202D0544750}"/>
              </a:ext>
            </a:extLst>
          </p:cNvPr>
          <p:cNvSpPr txBox="1"/>
          <p:nvPr/>
        </p:nvSpPr>
        <p:spPr>
          <a:xfrm>
            <a:off x="73891" y="0"/>
            <a:ext cx="12053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Sensitività sulle fence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F379C1-4D43-F293-1799-E244FCB20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4" y="923330"/>
            <a:ext cx="5661853" cy="3131416"/>
          </a:xfrm>
          <a:prstGeom prst="rect">
            <a:avLst/>
          </a:prstGeom>
        </p:spPr>
      </p:pic>
      <p:pic>
        <p:nvPicPr>
          <p:cNvPr id="7" name="Immagine 6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E58ADD93-2374-6440-F6F3-90A2F40F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03" y="2835275"/>
            <a:ext cx="6079355" cy="336232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49FF47E-EBFD-5D70-9FED-796981D24659}"/>
              </a:ext>
            </a:extLst>
          </p:cNvPr>
          <p:cNvSpPr/>
          <p:nvPr/>
        </p:nvSpPr>
        <p:spPr>
          <a:xfrm>
            <a:off x="1403927" y="4655127"/>
            <a:ext cx="3112655" cy="905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‘Push in’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38FF4FA-5D27-26BB-3E04-B14500AEC6B2}"/>
              </a:ext>
            </a:extLst>
          </p:cNvPr>
          <p:cNvSpPr/>
          <p:nvPr/>
        </p:nvSpPr>
        <p:spPr>
          <a:xfrm>
            <a:off x="7221152" y="1097421"/>
            <a:ext cx="3112655" cy="905164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‘Pull out’</a:t>
            </a:r>
          </a:p>
        </p:txBody>
      </p:sp>
    </p:spTree>
    <p:extLst>
      <p:ext uri="{BB962C8B-B14F-4D97-AF65-F5344CB8AC3E}">
        <p14:creationId xmlns:p14="http://schemas.microsoft.com/office/powerpoint/2010/main" val="263607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78B17A-74D3-F3C7-93BD-CB318D901AF6}"/>
              </a:ext>
            </a:extLst>
          </p:cNvPr>
          <p:cNvSpPr txBox="1"/>
          <p:nvPr/>
        </p:nvSpPr>
        <p:spPr>
          <a:xfrm>
            <a:off x="101599" y="-46853"/>
            <a:ext cx="1194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Risultati dell’ ottimizzazione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5B09D50-D4D8-E9D3-6D87-18693045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13</a:t>
            </a:fld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F94088F3-ACD6-4A49-5619-1BB8A0759836}"/>
              </a:ext>
            </a:extLst>
          </p:cNvPr>
          <p:cNvSpPr/>
          <p:nvPr/>
        </p:nvSpPr>
        <p:spPr>
          <a:xfrm>
            <a:off x="2097561" y="858907"/>
            <a:ext cx="1207698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Base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EC377D72-E90F-FD0D-99D5-942E27D083B2}"/>
              </a:ext>
            </a:extLst>
          </p:cNvPr>
          <p:cNvSpPr/>
          <p:nvPr/>
        </p:nvSpPr>
        <p:spPr>
          <a:xfrm>
            <a:off x="8167483" y="859901"/>
            <a:ext cx="1438520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Ottimizzato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5914C6C-6968-FEC4-1C95-227F9E2C3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3" r="14632"/>
          <a:stretch/>
        </p:blipFill>
        <p:spPr>
          <a:xfrm>
            <a:off x="101599" y="1325688"/>
            <a:ext cx="5584825" cy="4990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2742EEB-FA53-76CD-4E2C-E743D36CB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8" r="16245" b="563"/>
          <a:stretch/>
        </p:blipFill>
        <p:spPr>
          <a:xfrm>
            <a:off x="6450582" y="1325688"/>
            <a:ext cx="5639819" cy="4990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1EC99870-29F1-A6AA-7855-C6135C8DBEE2}"/>
              </a:ext>
            </a:extLst>
          </p:cNvPr>
          <p:cNvSpPr/>
          <p:nvPr/>
        </p:nvSpPr>
        <p:spPr>
          <a:xfrm>
            <a:off x="8267700" y="1666875"/>
            <a:ext cx="704850" cy="55245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CFC63D5-3FE7-46E9-E93C-CE796769CF39}"/>
              </a:ext>
            </a:extLst>
          </p:cNvPr>
          <p:cNvSpPr/>
          <p:nvPr/>
        </p:nvSpPr>
        <p:spPr>
          <a:xfrm>
            <a:off x="9606004" y="3028950"/>
            <a:ext cx="938172" cy="66675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B8E50EE-F9D6-169D-D73B-01A5599BDBAD}"/>
              </a:ext>
            </a:extLst>
          </p:cNvPr>
          <p:cNvSpPr/>
          <p:nvPr/>
        </p:nvSpPr>
        <p:spPr>
          <a:xfrm>
            <a:off x="11152229" y="2695575"/>
            <a:ext cx="938172" cy="752475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5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DC005F-9688-5D0A-7799-FEEE544AA6C8}"/>
              </a:ext>
            </a:extLst>
          </p:cNvPr>
          <p:cNvSpPr txBox="1"/>
          <p:nvPr/>
        </p:nvSpPr>
        <p:spPr>
          <a:xfrm>
            <a:off x="101600" y="0"/>
            <a:ext cx="1194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Risultati dell’ ottimizzazione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850D264F-C78E-37A5-F490-183C672C5955}"/>
              </a:ext>
            </a:extLst>
          </p:cNvPr>
          <p:cNvGrpSpPr/>
          <p:nvPr/>
        </p:nvGrpSpPr>
        <p:grpSpPr>
          <a:xfrm>
            <a:off x="80682" y="1705653"/>
            <a:ext cx="5967028" cy="3982666"/>
            <a:chOff x="580556" y="2130943"/>
            <a:chExt cx="5348378" cy="3249644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0CD87429-90DC-A4F5-6219-636889EF3F29}"/>
                </a:ext>
              </a:extLst>
            </p:cNvPr>
            <p:cNvSpPr/>
            <p:nvPr/>
          </p:nvSpPr>
          <p:spPr>
            <a:xfrm>
              <a:off x="580556" y="2130943"/>
              <a:ext cx="5348378" cy="324964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DFD3648-F85A-F5B9-1AEA-2494CB2EF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" t="1413" r="2019" b="3248"/>
            <a:stretch/>
          </p:blipFill>
          <p:spPr>
            <a:xfrm>
              <a:off x="598402" y="2141786"/>
              <a:ext cx="5312686" cy="32279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00D56EB-16B0-2BD3-154D-CB30605FC586}"/>
              </a:ext>
            </a:extLst>
          </p:cNvPr>
          <p:cNvGrpSpPr/>
          <p:nvPr/>
        </p:nvGrpSpPr>
        <p:grpSpPr>
          <a:xfrm>
            <a:off x="6144291" y="1705653"/>
            <a:ext cx="5967027" cy="3982665"/>
            <a:chOff x="6507940" y="1973468"/>
            <a:chExt cx="5348378" cy="3165676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7009E778-DD3A-6790-AAEA-05CAA38B00F6}"/>
                </a:ext>
              </a:extLst>
            </p:cNvPr>
            <p:cNvSpPr/>
            <p:nvPr/>
          </p:nvSpPr>
          <p:spPr>
            <a:xfrm>
              <a:off x="6507940" y="1973468"/>
              <a:ext cx="5348378" cy="316567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82FC928-51EB-D16F-9BD3-DC78FE5BB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876" y="1984311"/>
              <a:ext cx="5332506" cy="31439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577286-F1EB-EBF3-ADBE-AE191D005012}"/>
              </a:ext>
            </a:extLst>
          </p:cNvPr>
          <p:cNvSpPr txBox="1"/>
          <p:nvPr/>
        </p:nvSpPr>
        <p:spPr>
          <a:xfrm>
            <a:off x="5024582" y="806679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Particle</a:t>
            </a:r>
            <a:r>
              <a:rPr lang="it-IT" dirty="0"/>
              <a:t> ID </a:t>
            </a:r>
            <a:r>
              <a:rPr lang="it-IT" dirty="0" err="1"/>
              <a:t>pathlines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047C04-537A-4D89-8B93-C6F093C5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14</a:t>
            </a:fld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43A98F94-697C-2BC9-4C50-36B4AFA34BA9}"/>
              </a:ext>
            </a:extLst>
          </p:cNvPr>
          <p:cNvSpPr/>
          <p:nvPr/>
        </p:nvSpPr>
        <p:spPr>
          <a:xfrm>
            <a:off x="2304595" y="1256166"/>
            <a:ext cx="1207698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Base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82FE964-A225-44CC-6F2A-956AC2705747}"/>
              </a:ext>
            </a:extLst>
          </p:cNvPr>
          <p:cNvSpPr/>
          <p:nvPr/>
        </p:nvSpPr>
        <p:spPr>
          <a:xfrm>
            <a:off x="8448885" y="1256166"/>
            <a:ext cx="1438520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Ottimizzato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764FB0B3-294D-F542-3352-5A8440FB52AA}"/>
              </a:ext>
            </a:extLst>
          </p:cNvPr>
          <p:cNvSpPr/>
          <p:nvPr/>
        </p:nvSpPr>
        <p:spPr>
          <a:xfrm>
            <a:off x="10556470" y="2667197"/>
            <a:ext cx="1287140" cy="55802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074BB58B-C41F-F9CE-E8B8-BD4B53351E73}"/>
              </a:ext>
            </a:extLst>
          </p:cNvPr>
          <p:cNvSpPr/>
          <p:nvPr/>
        </p:nvSpPr>
        <p:spPr>
          <a:xfrm>
            <a:off x="10121561" y="2286000"/>
            <a:ext cx="619125" cy="409575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49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5F8740-832E-BB23-79C5-F5A46567FE8B}"/>
              </a:ext>
            </a:extLst>
          </p:cNvPr>
          <p:cNvSpPr txBox="1"/>
          <p:nvPr/>
        </p:nvSpPr>
        <p:spPr>
          <a:xfrm>
            <a:off x="101600" y="0"/>
            <a:ext cx="1194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Risultati dell’ ottimizzazione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6A294D-347A-0DCE-FA4C-8257C722D97E}"/>
              </a:ext>
            </a:extLst>
          </p:cNvPr>
          <p:cNvSpPr txBox="1"/>
          <p:nvPr/>
        </p:nvSpPr>
        <p:spPr>
          <a:xfrm>
            <a:off x="4934403" y="738664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Vorticità lungo X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F92B60D-6636-B364-8810-5D5CC54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15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47F80D-C24A-8A15-C039-402858312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8"/>
          <a:stretch/>
        </p:blipFill>
        <p:spPr>
          <a:xfrm>
            <a:off x="2775226" y="5497511"/>
            <a:ext cx="6944694" cy="700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 descr="Immagine che contiene testo, grafica vettoriale, clipart, bigliettodavisita&#10;&#10;Descrizione generata automaticamente">
            <a:extLst>
              <a:ext uri="{FF2B5EF4-FFF2-40B4-BE49-F238E27FC236}">
                <a16:creationId xmlns:a16="http://schemas.microsoft.com/office/drawing/2014/main" id="{8762D09A-83EA-B047-238C-9C190FF46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" y="1504006"/>
            <a:ext cx="5992560" cy="3412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E0C3B78-DEA1-0F18-0D6D-C8CB72A9B7D8}"/>
              </a:ext>
            </a:extLst>
          </p:cNvPr>
          <p:cNvSpPr/>
          <p:nvPr/>
        </p:nvSpPr>
        <p:spPr>
          <a:xfrm>
            <a:off x="2352673" y="1062561"/>
            <a:ext cx="1207698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Base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8445D21B-697A-7C1D-DEBD-144B82D26EA3}"/>
              </a:ext>
            </a:extLst>
          </p:cNvPr>
          <p:cNvSpPr/>
          <p:nvPr/>
        </p:nvSpPr>
        <p:spPr>
          <a:xfrm>
            <a:off x="8743745" y="1062561"/>
            <a:ext cx="1438520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Ottimizzato</a:t>
            </a:r>
          </a:p>
        </p:txBody>
      </p:sp>
      <p:pic>
        <p:nvPicPr>
          <p:cNvPr id="12" name="Immagine 11" descr="Immagine che contiene testo, grafica vettoriale, clipart&#10;&#10;Descrizione generata automaticamente">
            <a:extLst>
              <a:ext uri="{FF2B5EF4-FFF2-40B4-BE49-F238E27FC236}">
                <a16:creationId xmlns:a16="http://schemas.microsoft.com/office/drawing/2014/main" id="{B9DEBF15-450C-A503-7930-FEC55A5B4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87" y="1504006"/>
            <a:ext cx="5951170" cy="3389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95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7E73C6EA-822C-C64C-4AE0-4ADCEA124D33}"/>
              </a:ext>
            </a:extLst>
          </p:cNvPr>
          <p:cNvSpPr/>
          <p:nvPr/>
        </p:nvSpPr>
        <p:spPr>
          <a:xfrm>
            <a:off x="6298250" y="1497491"/>
            <a:ext cx="5828232" cy="37546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8593A8A-D2AB-1898-1D81-BA9A94F723A6}"/>
              </a:ext>
            </a:extLst>
          </p:cNvPr>
          <p:cNvSpPr/>
          <p:nvPr/>
        </p:nvSpPr>
        <p:spPr>
          <a:xfrm>
            <a:off x="65518" y="1497491"/>
            <a:ext cx="6130183" cy="37546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B71241-9663-C0E2-EFDA-98B38C495A40}"/>
              </a:ext>
            </a:extLst>
          </p:cNvPr>
          <p:cNvSpPr txBox="1"/>
          <p:nvPr/>
        </p:nvSpPr>
        <p:spPr>
          <a:xfrm>
            <a:off x="101600" y="0"/>
            <a:ext cx="1194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Risultati dell’ ottimizzazione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ACE5B9-FB27-769D-AC00-22E9EB7AAA8A}"/>
              </a:ext>
            </a:extLst>
          </p:cNvPr>
          <p:cNvSpPr txBox="1"/>
          <p:nvPr/>
        </p:nvSpPr>
        <p:spPr>
          <a:xfrm>
            <a:off x="4431763" y="738664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Modulo della velocità piano 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A017576-DF8A-381B-1CB3-68829820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16</a:t>
            </a:fld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450D19E-97B1-4E3E-9701-EDF81613660F}"/>
              </a:ext>
            </a:extLst>
          </p:cNvPr>
          <p:cNvSpPr/>
          <p:nvPr/>
        </p:nvSpPr>
        <p:spPr>
          <a:xfrm>
            <a:off x="2352673" y="1062561"/>
            <a:ext cx="1207698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Base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C6D0EB3-65C8-F63D-BD4C-FA1B5A55B4C2}"/>
              </a:ext>
            </a:extLst>
          </p:cNvPr>
          <p:cNvSpPr/>
          <p:nvPr/>
        </p:nvSpPr>
        <p:spPr>
          <a:xfrm>
            <a:off x="8743745" y="1062561"/>
            <a:ext cx="1438520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Ottimizzato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06F404B-447B-FF3D-DA8B-5D18D035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39" y="5514274"/>
            <a:ext cx="6753138" cy="764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AB1F1CB-01DF-72B4-02F9-7E3376C8E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50" y="1497492"/>
            <a:ext cx="5828232" cy="375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BD8F6FF-F5FF-0786-43FB-6233A0D61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491"/>
            <a:ext cx="6195701" cy="375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DB0DEF3-3F1F-C15F-7CF0-292D41BD8C35}"/>
              </a:ext>
            </a:extLst>
          </p:cNvPr>
          <p:cNvCxnSpPr>
            <a:cxnSpLocks/>
          </p:cNvCxnSpPr>
          <p:nvPr/>
        </p:nvCxnSpPr>
        <p:spPr>
          <a:xfrm flipV="1">
            <a:off x="11839441" y="2286000"/>
            <a:ext cx="287041" cy="62451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C045008-615E-E221-27B0-94DE033315A1}"/>
              </a:ext>
            </a:extLst>
          </p:cNvPr>
          <p:cNvCxnSpPr>
            <a:cxnSpLocks/>
          </p:cNvCxnSpPr>
          <p:nvPr/>
        </p:nvCxnSpPr>
        <p:spPr>
          <a:xfrm flipV="1">
            <a:off x="5716438" y="2057400"/>
            <a:ext cx="0" cy="62254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A86B10D2-9749-AA06-1F01-260FDDAC329F}"/>
              </a:ext>
            </a:extLst>
          </p:cNvPr>
          <p:cNvCxnSpPr>
            <a:cxnSpLocks/>
          </p:cNvCxnSpPr>
          <p:nvPr/>
        </p:nvCxnSpPr>
        <p:spPr>
          <a:xfrm flipV="1">
            <a:off x="3669102" y="2152650"/>
            <a:ext cx="0" cy="61067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E559421-9CC7-9E39-F9C4-2A25BF5C4BC6}"/>
              </a:ext>
            </a:extLst>
          </p:cNvPr>
          <p:cNvCxnSpPr>
            <a:cxnSpLocks/>
          </p:cNvCxnSpPr>
          <p:nvPr/>
        </p:nvCxnSpPr>
        <p:spPr>
          <a:xfrm flipV="1">
            <a:off x="9790981" y="2286000"/>
            <a:ext cx="467444" cy="45288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5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1FC06398-52E6-C84D-D286-FE0196A99B1D}"/>
              </a:ext>
            </a:extLst>
          </p:cNvPr>
          <p:cNvSpPr/>
          <p:nvPr/>
        </p:nvSpPr>
        <p:spPr>
          <a:xfrm>
            <a:off x="6119018" y="1524232"/>
            <a:ext cx="6057578" cy="37340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593397C-C6C1-8C40-254E-F560AEB509DE}"/>
              </a:ext>
            </a:extLst>
          </p:cNvPr>
          <p:cNvSpPr/>
          <p:nvPr/>
        </p:nvSpPr>
        <p:spPr>
          <a:xfrm>
            <a:off x="15155" y="1535961"/>
            <a:ext cx="6017852" cy="37340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B71241-9663-C0E2-EFDA-98B38C495A40}"/>
              </a:ext>
            </a:extLst>
          </p:cNvPr>
          <p:cNvSpPr txBox="1"/>
          <p:nvPr/>
        </p:nvSpPr>
        <p:spPr>
          <a:xfrm>
            <a:off x="101600" y="0"/>
            <a:ext cx="1194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Risultati dell’ ottimizzazione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ACE5B9-FB27-769D-AC00-22E9EB7AAA8A}"/>
              </a:ext>
            </a:extLst>
          </p:cNvPr>
          <p:cNvSpPr txBox="1"/>
          <p:nvPr/>
        </p:nvSpPr>
        <p:spPr>
          <a:xfrm>
            <a:off x="4431763" y="738664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Modulo della velocità piano 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A017576-DF8A-381B-1CB3-68829820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17</a:t>
            </a:fld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450D19E-97B1-4E3E-9701-EDF81613660F}"/>
              </a:ext>
            </a:extLst>
          </p:cNvPr>
          <p:cNvSpPr/>
          <p:nvPr/>
        </p:nvSpPr>
        <p:spPr>
          <a:xfrm>
            <a:off x="2352673" y="1062561"/>
            <a:ext cx="1207698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Base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C6D0EB3-65C8-F63D-BD4C-FA1B5A55B4C2}"/>
              </a:ext>
            </a:extLst>
          </p:cNvPr>
          <p:cNvSpPr/>
          <p:nvPr/>
        </p:nvSpPr>
        <p:spPr>
          <a:xfrm>
            <a:off x="8743745" y="1062561"/>
            <a:ext cx="1438520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Ottimizzato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06F404B-447B-FF3D-DA8B-5D18D035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39" y="5514274"/>
            <a:ext cx="6753138" cy="764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8C54F6D-CCB1-3D50-E144-670262928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" y="1539909"/>
            <a:ext cx="6006307" cy="3726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FAF1B1E-426A-877D-96A5-ED9E6722A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17" y="1532011"/>
            <a:ext cx="6057578" cy="3734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51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B71241-9663-C0E2-EFDA-98B38C495A40}"/>
              </a:ext>
            </a:extLst>
          </p:cNvPr>
          <p:cNvSpPr txBox="1"/>
          <p:nvPr/>
        </p:nvSpPr>
        <p:spPr>
          <a:xfrm>
            <a:off x="101600" y="0"/>
            <a:ext cx="1194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Risultati dell’ ottimizzazione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ACE5B9-FB27-769D-AC00-22E9EB7AAA8A}"/>
              </a:ext>
            </a:extLst>
          </p:cNvPr>
          <p:cNvSpPr txBox="1"/>
          <p:nvPr/>
        </p:nvSpPr>
        <p:spPr>
          <a:xfrm>
            <a:off x="4431763" y="738664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Modulo della velocità piano 3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A017576-DF8A-381B-1CB3-68829820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18</a:t>
            </a:fld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450D19E-97B1-4E3E-9701-EDF81613660F}"/>
              </a:ext>
            </a:extLst>
          </p:cNvPr>
          <p:cNvSpPr/>
          <p:nvPr/>
        </p:nvSpPr>
        <p:spPr>
          <a:xfrm>
            <a:off x="2352673" y="1062561"/>
            <a:ext cx="1207698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Base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C6D0EB3-65C8-F63D-BD4C-FA1B5A55B4C2}"/>
              </a:ext>
            </a:extLst>
          </p:cNvPr>
          <p:cNvSpPr/>
          <p:nvPr/>
        </p:nvSpPr>
        <p:spPr>
          <a:xfrm>
            <a:off x="8743745" y="1062561"/>
            <a:ext cx="1438520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Ottimizzato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06F404B-447B-FF3D-DA8B-5D18D035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39" y="5514274"/>
            <a:ext cx="6753138" cy="764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52D40E-2576-F921-9E98-6375CF0B5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1543010"/>
            <a:ext cx="6031586" cy="3726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F704241-9C39-46A3-69CE-28271356A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19" y="1543010"/>
            <a:ext cx="6008510" cy="3726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3E308CA-8485-BA2C-B398-5228D4D5C559}"/>
              </a:ext>
            </a:extLst>
          </p:cNvPr>
          <p:cNvCxnSpPr/>
          <p:nvPr/>
        </p:nvCxnSpPr>
        <p:spPr>
          <a:xfrm flipV="1">
            <a:off x="10998679" y="2700068"/>
            <a:ext cx="517585" cy="53483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8BC1A41-0E52-6E12-398C-F9C2276D22C6}"/>
              </a:ext>
            </a:extLst>
          </p:cNvPr>
          <p:cNvCxnSpPr>
            <a:cxnSpLocks/>
          </p:cNvCxnSpPr>
          <p:nvPr/>
        </p:nvCxnSpPr>
        <p:spPr>
          <a:xfrm flipV="1">
            <a:off x="4848045" y="2587925"/>
            <a:ext cx="0" cy="64698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973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ggetto 52">
            <a:extLst>
              <a:ext uri="{FF2B5EF4-FFF2-40B4-BE49-F238E27FC236}">
                <a16:creationId xmlns:a16="http://schemas.microsoft.com/office/drawing/2014/main" id="{330E6D09-FA58-FE2A-98A3-B494126D9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7982"/>
              </p:ext>
            </p:extLst>
          </p:nvPr>
        </p:nvGraphicFramePr>
        <p:xfrm>
          <a:off x="7025800" y="2591516"/>
          <a:ext cx="4874312" cy="271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286760" imgH="4057560" progId="PBrush">
                  <p:embed/>
                </p:oleObj>
              </mc:Choice>
              <mc:Fallback>
                <p:oleObj name="Bitmap Image" r:id="rId2" imgW="7286760" imgH="4057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25800" y="2591516"/>
                        <a:ext cx="4874312" cy="2714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ggetto 51">
            <a:extLst>
              <a:ext uri="{FF2B5EF4-FFF2-40B4-BE49-F238E27FC236}">
                <a16:creationId xmlns:a16="http://schemas.microsoft.com/office/drawing/2014/main" id="{5132D346-08BA-0CFF-0FB6-9F9D55F23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034778"/>
              </p:ext>
            </p:extLst>
          </p:nvPr>
        </p:nvGraphicFramePr>
        <p:xfrm>
          <a:off x="2253485" y="2857720"/>
          <a:ext cx="4382508" cy="261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286760" imgH="4352760" progId="PBrush">
                  <p:embed/>
                </p:oleObj>
              </mc:Choice>
              <mc:Fallback>
                <p:oleObj name="Bitmap Image" r:id="rId4" imgW="7286760" imgH="4352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3485" y="2857720"/>
                        <a:ext cx="4382508" cy="2618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ggetto 50">
            <a:extLst>
              <a:ext uri="{FF2B5EF4-FFF2-40B4-BE49-F238E27FC236}">
                <a16:creationId xmlns:a16="http://schemas.microsoft.com/office/drawing/2014/main" id="{AC9C8ED4-4760-C4C8-6BEE-56712F67C3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826060"/>
              </p:ext>
            </p:extLst>
          </p:nvPr>
        </p:nvGraphicFramePr>
        <p:xfrm>
          <a:off x="109188" y="605633"/>
          <a:ext cx="4085423" cy="248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7143840" imgH="4352760" progId="PBrush">
                  <p:embed/>
                </p:oleObj>
              </mc:Choice>
              <mc:Fallback>
                <p:oleObj name="Bitmap Image" r:id="rId6" imgW="7143840" imgH="4352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188" y="605633"/>
                        <a:ext cx="4085423" cy="248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po 29">
            <a:extLst>
              <a:ext uri="{FF2B5EF4-FFF2-40B4-BE49-F238E27FC236}">
                <a16:creationId xmlns:a16="http://schemas.microsoft.com/office/drawing/2014/main" id="{9A4340D9-0022-F1FC-5DF5-AF57D4C5CE60}"/>
              </a:ext>
            </a:extLst>
          </p:cNvPr>
          <p:cNvGrpSpPr/>
          <p:nvPr/>
        </p:nvGrpSpPr>
        <p:grpSpPr>
          <a:xfrm rot="10554711">
            <a:off x="7897561" y="260893"/>
            <a:ext cx="4156974" cy="2709176"/>
            <a:chOff x="6843534" y="223401"/>
            <a:chExt cx="4156974" cy="2709176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A0A1E73C-1489-664D-3227-B21F88A31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17" b="-521"/>
            <a:stretch/>
          </p:blipFill>
          <p:spPr>
            <a:xfrm>
              <a:off x="6843534" y="223401"/>
              <a:ext cx="4156974" cy="2709176"/>
            </a:xfrm>
            <a:prstGeom prst="rect">
              <a:avLst/>
            </a:prstGeom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2B000C69-A7D2-1A34-CFDA-5921AA204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8400" y="1678573"/>
              <a:ext cx="308286" cy="2716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8BC80D30-7FA8-8F9F-177F-3DB53DF2A9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1966" y="1577989"/>
              <a:ext cx="289813" cy="2279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DDD4EBAA-4803-3B41-254E-6FEA5EC35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96812" y="1478704"/>
              <a:ext cx="280060" cy="2132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B0A199-35A9-CC43-A060-4768BE2A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19</a:t>
            </a:fld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7E890C7-2D9E-C392-A36C-28F2878541CE}"/>
              </a:ext>
            </a:extLst>
          </p:cNvPr>
          <p:cNvSpPr txBox="1"/>
          <p:nvPr/>
        </p:nvSpPr>
        <p:spPr>
          <a:xfrm>
            <a:off x="101600" y="0"/>
            <a:ext cx="1194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Risultati dell’ ottimizzazione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92FD1E6-AEAA-B28A-7464-93DF0AD8ABEC}"/>
              </a:ext>
            </a:extLst>
          </p:cNvPr>
          <p:cNvSpPr txBox="1"/>
          <p:nvPr/>
        </p:nvSpPr>
        <p:spPr>
          <a:xfrm>
            <a:off x="4601973" y="711414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  <a:r>
              <a:rPr lang="it-IT" sz="1600" dirty="0"/>
              <a:t>oefficiente di pressione statica</a:t>
            </a:r>
            <a:endParaRPr lang="it-IT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22D0EB7-3036-D1D2-A42D-A74F60548FBA}"/>
              </a:ext>
            </a:extLst>
          </p:cNvPr>
          <p:cNvSpPr/>
          <p:nvPr/>
        </p:nvSpPr>
        <p:spPr>
          <a:xfrm>
            <a:off x="372823" y="5611712"/>
            <a:ext cx="3073783" cy="674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C</a:t>
            </a:r>
            <a:r>
              <a:rPr lang="it-IT" sz="1800" dirty="0"/>
              <a:t>L,</a:t>
            </a:r>
            <a:r>
              <a:rPr lang="it-IT" sz="1800" b="0" dirty="0"/>
              <a:t>sottoscocca = </a:t>
            </a:r>
            <a:r>
              <a:rPr lang="it-IT" sz="3200" b="0" dirty="0"/>
              <a:t>-2,24</a:t>
            </a:r>
            <a:r>
              <a:rPr lang="it-IT" sz="1800" dirty="0"/>
              <a:t> </a:t>
            </a:r>
            <a:endParaRPr lang="it-IT" dirty="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A03C3EE0-CDD2-32DC-955B-0D6DE9DE5831}"/>
              </a:ext>
            </a:extLst>
          </p:cNvPr>
          <p:cNvSpPr/>
          <p:nvPr/>
        </p:nvSpPr>
        <p:spPr>
          <a:xfrm>
            <a:off x="4616893" y="5611712"/>
            <a:ext cx="2902297" cy="674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C</a:t>
            </a:r>
            <a:r>
              <a:rPr lang="it-IT" dirty="0"/>
              <a:t>D,sottoscocca</a:t>
            </a:r>
            <a:r>
              <a:rPr lang="it-IT" sz="1800" b="0" dirty="0"/>
              <a:t>= </a:t>
            </a:r>
            <a:r>
              <a:rPr lang="it-IT" sz="3200" dirty="0"/>
              <a:t>0,08</a:t>
            </a:r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3688E9CB-AE67-3955-6EFA-F6F5D0D51217}"/>
              </a:ext>
            </a:extLst>
          </p:cNvPr>
          <p:cNvSpPr/>
          <p:nvPr/>
        </p:nvSpPr>
        <p:spPr>
          <a:xfrm>
            <a:off x="8546501" y="5623119"/>
            <a:ext cx="2818299" cy="65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X</a:t>
            </a:r>
            <a:r>
              <a:rPr lang="it-IT" sz="2400" dirty="0"/>
              <a:t>cp = </a:t>
            </a:r>
            <a:r>
              <a:rPr lang="it-IT" sz="3200" dirty="0"/>
              <a:t>1,78 m </a:t>
            </a:r>
            <a:endParaRPr lang="it-IT" dirty="0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7357950A-4378-3426-2035-6694515C1EC4}"/>
              </a:ext>
            </a:extLst>
          </p:cNvPr>
          <p:cNvCxnSpPr>
            <a:cxnSpLocks/>
          </p:cNvCxnSpPr>
          <p:nvPr/>
        </p:nvCxnSpPr>
        <p:spPr>
          <a:xfrm flipH="1">
            <a:off x="4668366" y="1634744"/>
            <a:ext cx="3801907" cy="277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31B4418-40A6-44F5-08FE-856F5F4CD919}"/>
              </a:ext>
            </a:extLst>
          </p:cNvPr>
          <p:cNvCxnSpPr>
            <a:cxnSpLocks/>
          </p:cNvCxnSpPr>
          <p:nvPr/>
        </p:nvCxnSpPr>
        <p:spPr>
          <a:xfrm flipH="1">
            <a:off x="5920509" y="1708143"/>
            <a:ext cx="2767606" cy="152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DC70AA17-2204-F4C3-5F18-01897186A1A4}"/>
              </a:ext>
            </a:extLst>
          </p:cNvPr>
          <p:cNvCxnSpPr/>
          <p:nvPr/>
        </p:nvCxnSpPr>
        <p:spPr>
          <a:xfrm>
            <a:off x="8835390" y="1791727"/>
            <a:ext cx="127896" cy="1567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D12EEBCE-2574-F89E-4E1F-3055AA43A3C9}"/>
              </a:ext>
            </a:extLst>
          </p:cNvPr>
          <p:cNvCxnSpPr/>
          <p:nvPr/>
        </p:nvCxnSpPr>
        <p:spPr>
          <a:xfrm>
            <a:off x="378691" y="3509818"/>
            <a:ext cx="13854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A3161192-8C7B-0B68-17FD-AC7917B44C33}"/>
              </a:ext>
            </a:extLst>
          </p:cNvPr>
          <p:cNvCxnSpPr/>
          <p:nvPr/>
        </p:nvCxnSpPr>
        <p:spPr>
          <a:xfrm>
            <a:off x="378691" y="4031673"/>
            <a:ext cx="138545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52154C7-A73D-BD13-EEEB-46C1AE85F15F}"/>
              </a:ext>
            </a:extLst>
          </p:cNvPr>
          <p:cNvSpPr txBox="1"/>
          <p:nvPr/>
        </p:nvSpPr>
        <p:spPr>
          <a:xfrm>
            <a:off x="378691" y="3114801"/>
            <a:ext cx="138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Aggiunto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C9CD34D-CDA6-79CE-C62D-4C6455165005}"/>
              </a:ext>
            </a:extLst>
          </p:cNvPr>
          <p:cNvSpPr txBox="1"/>
          <p:nvPr/>
        </p:nvSpPr>
        <p:spPr>
          <a:xfrm>
            <a:off x="372823" y="3712794"/>
            <a:ext cx="138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Base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A8B6888-085D-EA23-0066-2DB776E13B58}"/>
              </a:ext>
            </a:extLst>
          </p:cNvPr>
          <p:cNvSpPr txBox="1"/>
          <p:nvPr/>
        </p:nvSpPr>
        <p:spPr>
          <a:xfrm>
            <a:off x="1279135" y="5185048"/>
            <a:ext cx="1063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B050"/>
                </a:solidFill>
              </a:rPr>
              <a:t>- 3%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D0F8589-1342-D095-8BC3-EC30CC88D917}"/>
              </a:ext>
            </a:extLst>
          </p:cNvPr>
          <p:cNvSpPr txBox="1"/>
          <p:nvPr/>
        </p:nvSpPr>
        <p:spPr>
          <a:xfrm>
            <a:off x="5435640" y="5170586"/>
            <a:ext cx="117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B050"/>
                </a:solidFill>
              </a:rPr>
              <a:t>+ 0%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6D70849-7257-3F72-23A0-870CF484A851}"/>
              </a:ext>
            </a:extLst>
          </p:cNvPr>
          <p:cNvSpPr txBox="1"/>
          <p:nvPr/>
        </p:nvSpPr>
        <p:spPr>
          <a:xfrm>
            <a:off x="8950121" y="5176770"/>
            <a:ext cx="1761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B050"/>
                </a:solidFill>
              </a:rPr>
              <a:t>+ 0,01 m</a:t>
            </a:r>
          </a:p>
        </p:txBody>
      </p:sp>
    </p:spTree>
    <p:extLst>
      <p:ext uri="{BB962C8B-B14F-4D97-AF65-F5344CB8AC3E}">
        <p14:creationId xmlns:p14="http://schemas.microsoft.com/office/powerpoint/2010/main" val="107295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2A0856A3-FF5E-3325-EE63-2443A01F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1" t="31948"/>
          <a:stretch/>
        </p:blipFill>
        <p:spPr>
          <a:xfrm>
            <a:off x="0" y="1474857"/>
            <a:ext cx="5712080" cy="3598143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B390494-3E41-DA5F-1DD0-FE34B96F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2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B15201-301D-E99C-208A-C6FD670A22E0}"/>
              </a:ext>
            </a:extLst>
          </p:cNvPr>
          <p:cNvSpPr txBox="1"/>
          <p:nvPr/>
        </p:nvSpPr>
        <p:spPr>
          <a:xfrm>
            <a:off x="3001818" y="1165813"/>
            <a:ext cx="893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Utilizzo delle fence nelle moderne vetture da competizione: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8C35BD-645C-46C0-D20E-AF44739DB5C3}"/>
              </a:ext>
            </a:extLst>
          </p:cNvPr>
          <p:cNvSpPr txBox="1"/>
          <p:nvPr/>
        </p:nvSpPr>
        <p:spPr>
          <a:xfrm>
            <a:off x="5444836" y="1850147"/>
            <a:ext cx="452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GENERAZIONE DI UN VORTICE PER L’AUMENTO DELLA DEPORTANZA SUL FONDO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A61C66-591A-C6D9-9656-A848E0F1BA57}"/>
              </a:ext>
            </a:extLst>
          </p:cNvPr>
          <p:cNvSpPr txBox="1"/>
          <p:nvPr/>
        </p:nvSpPr>
        <p:spPr>
          <a:xfrm>
            <a:off x="5444836" y="2849441"/>
            <a:ext cx="452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E DIREZIONAMENTO DELLA SCIA DERIVANTE DA RUOTA E ALA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4F141C-3B39-AD44-ABDF-0E5736C623F5}"/>
              </a:ext>
            </a:extLst>
          </p:cNvPr>
          <p:cNvSpPr txBox="1"/>
          <p:nvPr/>
        </p:nvSpPr>
        <p:spPr>
          <a:xfrm>
            <a:off x="3371273" y="3709680"/>
            <a:ext cx="8672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Obbiettivo dell’ottimizzazione :</a:t>
            </a:r>
          </a:p>
          <a:p>
            <a:endParaRPr lang="it-IT" sz="2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9419EC-0839-B1B8-F353-040F0A5EE502}"/>
              </a:ext>
            </a:extLst>
          </p:cNvPr>
          <p:cNvSpPr txBox="1"/>
          <p:nvPr/>
        </p:nvSpPr>
        <p:spPr>
          <a:xfrm>
            <a:off x="5444836" y="4736812"/>
            <a:ext cx="452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MIGLIORAMENTO DELLE PRESTAZIONI AERODINAMICHE DEL FONDO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2A3B00-59E8-7CA3-41AC-3CCF1CFE99FD}"/>
              </a:ext>
            </a:extLst>
          </p:cNvPr>
          <p:cNvSpPr txBox="1"/>
          <p:nvPr/>
        </p:nvSpPr>
        <p:spPr>
          <a:xfrm>
            <a:off x="221674" y="0"/>
            <a:ext cx="11822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Utilizzo delle fence e obbiettivi </a:t>
            </a:r>
          </a:p>
        </p:txBody>
      </p:sp>
    </p:spTree>
    <p:extLst>
      <p:ext uri="{BB962C8B-B14F-4D97-AF65-F5344CB8AC3E}">
        <p14:creationId xmlns:p14="http://schemas.microsoft.com/office/powerpoint/2010/main" val="383757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3E0029-0709-8558-D818-8CA357B62F98}"/>
              </a:ext>
            </a:extLst>
          </p:cNvPr>
          <p:cNvSpPr txBox="1"/>
          <p:nvPr/>
        </p:nvSpPr>
        <p:spPr>
          <a:xfrm>
            <a:off x="101600" y="0"/>
            <a:ext cx="1194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Conclusioni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11EE51-35A5-C041-7E94-EA27164A443E}"/>
              </a:ext>
            </a:extLst>
          </p:cNvPr>
          <p:cNvSpPr txBox="1"/>
          <p:nvPr/>
        </p:nvSpPr>
        <p:spPr>
          <a:xfrm>
            <a:off x="1736698" y="1525580"/>
            <a:ext cx="105386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Semplicità di utilizzo dovuto alla mancata necessità di parametrizzare il modello</a:t>
            </a:r>
          </a:p>
          <a:p>
            <a:endParaRPr lang="it-IT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M</a:t>
            </a:r>
            <a:r>
              <a:rPr lang="it-IT" dirty="0">
                <a:effectLst/>
                <a:latin typeface="Arial" panose="020B0604020202020204" pitchFamily="34" charset="0"/>
              </a:rPr>
              <a:t>iglioramenti cospicui e consistenti al prezzo per</a:t>
            </a:r>
            <a:r>
              <a:rPr lang="it-IT" dirty="0">
                <a:latin typeface="Arial" panose="020B0604020202020204" pitchFamily="34" charset="0"/>
              </a:rPr>
              <a:t>ò</a:t>
            </a:r>
            <a:r>
              <a:rPr lang="it-IT" dirty="0">
                <a:effectLst/>
                <a:latin typeface="Arial" panose="020B0604020202020204" pitchFamily="34" charset="0"/>
              </a:rPr>
              <a:t> di un utilizzo intenso di tempo e di risorse computazionali</a:t>
            </a:r>
          </a:p>
          <a:p>
            <a:endParaRPr lang="it-IT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Un solo ciclo di calcolo ha permesso il raggiungimento di un miglioramento di entità rilevante</a:t>
            </a:r>
            <a:endParaRPr lang="it-IT" dirty="0">
              <a:effectLst/>
              <a:latin typeface="Arial" panose="020B0604020202020204" pitchFamily="34" charset="0"/>
            </a:endParaRPr>
          </a:p>
          <a:p>
            <a:endParaRPr lang="it-IT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deformazioni sono risultate come precedentemente indicato estremamente poco intuitive</a:t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16E7EF-7E20-E39D-DF4A-BF1F738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20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4C7996-6D9F-8123-0A6C-5525C7E39F05}"/>
              </a:ext>
            </a:extLst>
          </p:cNvPr>
          <p:cNvSpPr txBox="1"/>
          <p:nvPr/>
        </p:nvSpPr>
        <p:spPr>
          <a:xfrm>
            <a:off x="888521" y="1007663"/>
            <a:ext cx="113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/>
                <a:latin typeface="Arial" panose="020B0604020202020204" pitchFamily="34" charset="0"/>
              </a:rPr>
              <a:t>- Le conclusioni che si possono trarre dall’utilizzo del metodo dell</a:t>
            </a:r>
            <a:r>
              <a:rPr lang="it-IT" sz="2400" dirty="0">
                <a:latin typeface="Arial" panose="020B0604020202020204" pitchFamily="34" charset="0"/>
              </a:rPr>
              <a:t>’Aggiunto sono:</a:t>
            </a:r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2C7B09-494D-7086-5277-2852A19F88CD}"/>
              </a:ext>
            </a:extLst>
          </p:cNvPr>
          <p:cNvSpPr txBox="1"/>
          <p:nvPr/>
        </p:nvSpPr>
        <p:spPr>
          <a:xfrm>
            <a:off x="821846" y="4547590"/>
            <a:ext cx="109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Un secondo ciclo di calcolo in cui si riformulano le mappe di sensitività aggiornate alla modifica geometrica più recente, impostando poi lo stesso iter presentato per il miglioramento dell’osservabile.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4B1381-5EE7-7E61-BA38-87D889B2036C}"/>
              </a:ext>
            </a:extLst>
          </p:cNvPr>
          <p:cNvSpPr txBox="1"/>
          <p:nvPr/>
        </p:nvSpPr>
        <p:spPr>
          <a:xfrm>
            <a:off x="0" y="3618460"/>
            <a:ext cx="1194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Sviluppi futuri</a:t>
            </a:r>
          </a:p>
        </p:txBody>
      </p:sp>
    </p:spTree>
    <p:extLst>
      <p:ext uri="{BB962C8B-B14F-4D97-AF65-F5344CB8AC3E}">
        <p14:creationId xmlns:p14="http://schemas.microsoft.com/office/powerpoint/2010/main" val="3136013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352D2CB-017F-DB56-7AA6-39275A41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21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FEEFA3-7DAF-CFF5-7811-1DF6660BF286}"/>
              </a:ext>
            </a:extLst>
          </p:cNvPr>
          <p:cNvSpPr txBox="1"/>
          <p:nvPr/>
        </p:nvSpPr>
        <p:spPr>
          <a:xfrm>
            <a:off x="124691" y="2432649"/>
            <a:ext cx="1194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GRAZIE PER L’ ATTENZIONE </a:t>
            </a:r>
          </a:p>
        </p:txBody>
      </p:sp>
    </p:spTree>
    <p:extLst>
      <p:ext uri="{BB962C8B-B14F-4D97-AF65-F5344CB8AC3E}">
        <p14:creationId xmlns:p14="http://schemas.microsoft.com/office/powerpoint/2010/main" val="350820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E5DD1898-60EB-E78C-F24E-FBA195303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4" y="1361800"/>
            <a:ext cx="4557362" cy="292544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FFC629-B28F-BC43-A5AB-9A9A50575BE4}"/>
              </a:ext>
            </a:extLst>
          </p:cNvPr>
          <p:cNvSpPr txBox="1"/>
          <p:nvPr/>
        </p:nvSpPr>
        <p:spPr>
          <a:xfrm>
            <a:off x="2404533" y="0"/>
            <a:ext cx="738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Introduzione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A8B35D-5D6D-81A2-A687-91D13D936534}"/>
              </a:ext>
            </a:extLst>
          </p:cNvPr>
          <p:cNvSpPr txBox="1"/>
          <p:nvPr/>
        </p:nvSpPr>
        <p:spPr>
          <a:xfrm>
            <a:off x="1625599" y="99387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Baseline geometria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5CBC44C-32E3-BAC6-D958-D247CAA673AC}"/>
              </a:ext>
            </a:extLst>
          </p:cNvPr>
          <p:cNvSpPr txBox="1"/>
          <p:nvPr/>
        </p:nvSpPr>
        <p:spPr>
          <a:xfrm>
            <a:off x="8335336" y="4523570"/>
            <a:ext cx="4775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Modello di turbolenza:</a:t>
            </a:r>
          </a:p>
          <a:p>
            <a:pPr marL="285750" indent="-285750">
              <a:buFontTx/>
              <a:buChar char="-"/>
            </a:pPr>
            <a:r>
              <a:rPr lang="it-IT" dirty="0"/>
              <a:t>k-omega SST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Curvature correction 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Production limiter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Kato-Launder production limiter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1FF262-DF8B-8F70-FA5C-EDB4003F1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3" y="1413427"/>
            <a:ext cx="5125315" cy="245876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6AD4B5-903A-B6AE-74AD-E8FB15B007B8}"/>
              </a:ext>
            </a:extLst>
          </p:cNvPr>
          <p:cNvSpPr txBox="1"/>
          <p:nvPr/>
        </p:nvSpPr>
        <p:spPr>
          <a:xfrm>
            <a:off x="7137403" y="99387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Dominio di calcolo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36659B-D78A-B4B5-AA56-3F1BFF098679}"/>
              </a:ext>
            </a:extLst>
          </p:cNvPr>
          <p:cNvSpPr txBox="1"/>
          <p:nvPr/>
        </p:nvSpPr>
        <p:spPr>
          <a:xfrm>
            <a:off x="4547216" y="4523570"/>
            <a:ext cx="1413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Dimensioni: </a:t>
            </a:r>
          </a:p>
          <a:p>
            <a:r>
              <a:rPr lang="it-IT" dirty="0"/>
              <a:t>-2 &lt;X&lt; 18 m</a:t>
            </a:r>
          </a:p>
          <a:p>
            <a:r>
              <a:rPr lang="it-IT" dirty="0"/>
              <a:t>  0 &lt;Y&lt; 4 m</a:t>
            </a:r>
          </a:p>
          <a:p>
            <a:r>
              <a:rPr lang="it-IT" dirty="0"/>
              <a:t>  0 &lt;Z&lt; 6 m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E285C5-449B-3C8E-8894-CE36F006DC34}"/>
              </a:ext>
            </a:extLst>
          </p:cNvPr>
          <p:cNvSpPr txBox="1"/>
          <p:nvPr/>
        </p:nvSpPr>
        <p:spPr>
          <a:xfrm>
            <a:off x="5151968" y="2941967"/>
            <a:ext cx="249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Velocity inlet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137C91F-1450-6E21-7BA3-A8DD79D0575E}"/>
              </a:ext>
            </a:extLst>
          </p:cNvPr>
          <p:cNvSpPr txBox="1"/>
          <p:nvPr/>
        </p:nvSpPr>
        <p:spPr>
          <a:xfrm>
            <a:off x="10659533" y="2180173"/>
            <a:ext cx="178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Pressure outlet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B1F940C-3CF9-489B-24DB-0ADF617556DD}"/>
              </a:ext>
            </a:extLst>
          </p:cNvPr>
          <p:cNvSpPr txBox="1"/>
          <p:nvPr/>
        </p:nvSpPr>
        <p:spPr>
          <a:xfrm>
            <a:off x="7366000" y="162137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Simmetry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04C3265-5D9D-0704-EC10-53C0321AA48F}"/>
              </a:ext>
            </a:extLst>
          </p:cNvPr>
          <p:cNvSpPr txBox="1"/>
          <p:nvPr/>
        </p:nvSpPr>
        <p:spPr>
          <a:xfrm>
            <a:off x="8949267" y="307191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Moving wall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2427A2D-60E1-0D80-B0A9-BD1652744E70}"/>
              </a:ext>
            </a:extLst>
          </p:cNvPr>
          <p:cNvSpPr txBox="1"/>
          <p:nvPr/>
        </p:nvSpPr>
        <p:spPr>
          <a:xfrm>
            <a:off x="7112000" y="2809072"/>
            <a:ext cx="84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BOI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E36C3F-0B17-9A74-1E46-D31263967A17}"/>
              </a:ext>
            </a:extLst>
          </p:cNvPr>
          <p:cNvSpPr txBox="1"/>
          <p:nvPr/>
        </p:nvSpPr>
        <p:spPr>
          <a:xfrm>
            <a:off x="5888939" y="4523570"/>
            <a:ext cx="4293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Condizioni al contorno:</a:t>
            </a:r>
          </a:p>
          <a:p>
            <a:pPr marL="285750" indent="-285750">
              <a:buFontTx/>
              <a:buChar char="-"/>
            </a:pPr>
            <a:r>
              <a:rPr lang="it-IT" dirty="0"/>
              <a:t>Inlet : 200 km/h</a:t>
            </a:r>
          </a:p>
          <a:p>
            <a:pPr marL="285750" indent="-285750">
              <a:buFontTx/>
              <a:buChar char="-"/>
            </a:pPr>
            <a:r>
              <a:rPr lang="it-IT" dirty="0"/>
              <a:t>Suolo: 200 km/h</a:t>
            </a:r>
          </a:p>
          <a:p>
            <a:pPr marL="285750" indent="-285750">
              <a:buFontTx/>
              <a:buChar char="-"/>
            </a:pPr>
            <a:r>
              <a:rPr lang="it-IT" dirty="0"/>
              <a:t>Outlet: 0 Pa (relativi)</a:t>
            </a:r>
          </a:p>
          <a:p>
            <a:pPr marL="285750" indent="-285750">
              <a:buFontTx/>
              <a:buChar char="-"/>
            </a:pPr>
            <a:r>
              <a:rPr lang="it-IT" dirty="0"/>
              <a:t>Vettura: pareti </a:t>
            </a:r>
          </a:p>
          <a:p>
            <a:pPr marL="285750" indent="-285750">
              <a:buFontTx/>
              <a:buChar char="-"/>
            </a:pPr>
            <a:r>
              <a:rPr lang="it-IT" dirty="0"/>
              <a:t>Ruota: 41.37 rad/s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8172AE94-D692-A41A-A887-7B9CEC2C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3</a:t>
            </a:fld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BB0170E-38EF-1890-FC51-4D2485ADCCCC}"/>
              </a:ext>
            </a:extLst>
          </p:cNvPr>
          <p:cNvSpPr txBox="1"/>
          <p:nvPr/>
        </p:nvSpPr>
        <p:spPr>
          <a:xfrm>
            <a:off x="1341293" y="4532290"/>
            <a:ext cx="323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Software utilizzato:</a:t>
            </a:r>
          </a:p>
          <a:p>
            <a:pPr marL="285750" indent="-285750">
              <a:buFontTx/>
              <a:buChar char="-"/>
            </a:pPr>
            <a:r>
              <a:rPr lang="it-IT" dirty="0"/>
              <a:t>ANSYS Fluent</a:t>
            </a:r>
          </a:p>
          <a:p>
            <a:pPr marL="285750" indent="-285750">
              <a:buFontTx/>
              <a:buChar char="-"/>
            </a:pPr>
            <a:r>
              <a:rPr lang="it-IT" dirty="0"/>
              <a:t>ANSYS Fluent Adjoint Solver</a:t>
            </a:r>
          </a:p>
        </p:txBody>
      </p:sp>
    </p:spTree>
    <p:extLst>
      <p:ext uri="{BB962C8B-B14F-4D97-AF65-F5344CB8AC3E}">
        <p14:creationId xmlns:p14="http://schemas.microsoft.com/office/powerpoint/2010/main" val="277127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0F21ED-715D-45DE-0522-1BA35A129382}"/>
              </a:ext>
            </a:extLst>
          </p:cNvPr>
          <p:cNvSpPr txBox="1"/>
          <p:nvPr/>
        </p:nvSpPr>
        <p:spPr>
          <a:xfrm>
            <a:off x="2556933" y="59267"/>
            <a:ext cx="738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Mesh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FE693867-1818-6061-AE12-9FDC7B3C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4</a:t>
            </a:fld>
            <a:endParaRPr lang="it-IT" dirty="0"/>
          </a:p>
        </p:txBody>
      </p:sp>
      <p:graphicFrame>
        <p:nvGraphicFramePr>
          <p:cNvPr id="21" name="CasellaDiTesto 8">
            <a:extLst>
              <a:ext uri="{FF2B5EF4-FFF2-40B4-BE49-F238E27FC236}">
                <a16:creationId xmlns:a16="http://schemas.microsoft.com/office/drawing/2014/main" id="{54BD8E0B-C4C8-B664-60F6-7CE5D7E70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181085"/>
              </p:ext>
            </p:extLst>
          </p:nvPr>
        </p:nvGraphicFramePr>
        <p:xfrm>
          <a:off x="122245" y="1286038"/>
          <a:ext cx="5440218" cy="449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Immagine 15">
            <a:extLst>
              <a:ext uri="{FF2B5EF4-FFF2-40B4-BE49-F238E27FC236}">
                <a16:creationId xmlns:a16="http://schemas.microsoft.com/office/drawing/2014/main" id="{426C41ED-EBB0-B428-0D5A-62222301D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61" y="1196227"/>
            <a:ext cx="5451739" cy="292645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09C107C-24FB-61C6-898D-0720F75D43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27" y="3554694"/>
            <a:ext cx="5098739" cy="27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9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309562-E241-F1F5-6368-75052478641F}"/>
              </a:ext>
            </a:extLst>
          </p:cNvPr>
          <p:cNvSpPr txBox="1"/>
          <p:nvPr/>
        </p:nvSpPr>
        <p:spPr>
          <a:xfrm>
            <a:off x="2483043" y="0"/>
            <a:ext cx="738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Baseline Risultati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B309FE-AEF7-7E5B-FB61-D77410AF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866" y="1157203"/>
            <a:ext cx="1409317" cy="117637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28C5144-7019-64D1-C786-DA29E4132246}"/>
              </a:ext>
            </a:extLst>
          </p:cNvPr>
          <p:cNvSpPr txBox="1"/>
          <p:nvPr/>
        </p:nvSpPr>
        <p:spPr>
          <a:xfrm>
            <a:off x="11075100" y="1528953"/>
            <a:ext cx="210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Z</a:t>
            </a:r>
            <a:endParaRPr lang="it-IT" sz="54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92D9B8B-7197-E06C-1DF6-A9C2632C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5</a:t>
            </a:fld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B48520A-788F-7A1D-15E9-56D7BEAF3B30}"/>
              </a:ext>
            </a:extLst>
          </p:cNvPr>
          <p:cNvSpPr/>
          <p:nvPr/>
        </p:nvSpPr>
        <p:spPr>
          <a:xfrm>
            <a:off x="784907" y="5253324"/>
            <a:ext cx="3245233" cy="994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C</a:t>
            </a:r>
            <a:r>
              <a:rPr lang="it-IT" sz="1800" dirty="0"/>
              <a:t>L,</a:t>
            </a:r>
            <a:r>
              <a:rPr lang="it-IT" sz="1800" b="0" dirty="0"/>
              <a:t>sottoscocca = </a:t>
            </a:r>
            <a:r>
              <a:rPr lang="it-IT" sz="3200" b="0" dirty="0"/>
              <a:t>-2,16</a:t>
            </a:r>
            <a:r>
              <a:rPr lang="it-IT" sz="1800" dirty="0"/>
              <a:t> </a:t>
            </a:r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D31F5CF-5954-45F1-CBF2-9331B4E3FFE6}"/>
              </a:ext>
            </a:extLst>
          </p:cNvPr>
          <p:cNvSpPr/>
          <p:nvPr/>
        </p:nvSpPr>
        <p:spPr>
          <a:xfrm>
            <a:off x="4656287" y="5253324"/>
            <a:ext cx="3245233" cy="994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C</a:t>
            </a:r>
            <a:r>
              <a:rPr lang="it-IT" dirty="0"/>
              <a:t>D,sottoscocca</a:t>
            </a:r>
            <a:r>
              <a:rPr lang="it-IT" sz="1800" b="0" dirty="0"/>
              <a:t>= </a:t>
            </a:r>
            <a:r>
              <a:rPr lang="it-IT" sz="3200" dirty="0"/>
              <a:t>0,08</a:t>
            </a:r>
            <a:endParaRPr lang="it-IT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90C0CBA-BCD6-4BB8-41CA-6BE4BD88CF60}"/>
              </a:ext>
            </a:extLst>
          </p:cNvPr>
          <p:cNvSpPr/>
          <p:nvPr/>
        </p:nvSpPr>
        <p:spPr>
          <a:xfrm>
            <a:off x="8527667" y="5253324"/>
            <a:ext cx="3245233" cy="994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X</a:t>
            </a:r>
            <a:r>
              <a:rPr lang="it-IT" sz="2400" dirty="0"/>
              <a:t>cp = </a:t>
            </a:r>
            <a:r>
              <a:rPr lang="it-IT" sz="3200" dirty="0"/>
              <a:t>1,77 m </a:t>
            </a:r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8376BF0-A7FC-695F-4369-4A24E0DE2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198" y="788394"/>
            <a:ext cx="8163759" cy="191399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8D72DED-9B91-6C02-E063-0DB628EF3716}"/>
              </a:ext>
            </a:extLst>
          </p:cNvPr>
          <p:cNvSpPr txBox="1"/>
          <p:nvPr/>
        </p:nvSpPr>
        <p:spPr>
          <a:xfrm>
            <a:off x="6267392" y="2081592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Cp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7AA5F0B2-2AD9-D54F-537B-20B179EECA1B}"/>
              </a:ext>
            </a:extLst>
          </p:cNvPr>
          <p:cNvCxnSpPr>
            <a:cxnSpLocks/>
          </p:cNvCxnSpPr>
          <p:nvPr/>
        </p:nvCxnSpPr>
        <p:spPr>
          <a:xfrm>
            <a:off x="6905624" y="923330"/>
            <a:ext cx="11458" cy="1410245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6" name="Immagine 25">
            <a:extLst>
              <a:ext uri="{FF2B5EF4-FFF2-40B4-BE49-F238E27FC236}">
                <a16:creationId xmlns:a16="http://schemas.microsoft.com/office/drawing/2014/main" id="{F0F2492D-1FF5-74CC-4DDB-930A8C6B8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82" y="804430"/>
            <a:ext cx="1200033" cy="45830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CAAD83B-47A9-F306-0AF5-AC13F76431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9" r="6277" b="21123"/>
          <a:stretch/>
        </p:blipFill>
        <p:spPr>
          <a:xfrm>
            <a:off x="3397469" y="2529100"/>
            <a:ext cx="5762868" cy="2185454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AB577FE-00D1-6BE1-06E1-5E60B73AD463}"/>
              </a:ext>
            </a:extLst>
          </p:cNvPr>
          <p:cNvCxnSpPr>
            <a:cxnSpLocks/>
          </p:cNvCxnSpPr>
          <p:nvPr/>
        </p:nvCxnSpPr>
        <p:spPr>
          <a:xfrm>
            <a:off x="6902851" y="3790675"/>
            <a:ext cx="281731" cy="45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A0C6E2-416D-CFAB-1F12-A32E752C9EEF}"/>
              </a:ext>
            </a:extLst>
          </p:cNvPr>
          <p:cNvSpPr txBox="1"/>
          <p:nvPr/>
        </p:nvSpPr>
        <p:spPr>
          <a:xfrm>
            <a:off x="3741266" y="2903938"/>
            <a:ext cx="127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Corpo del fondo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4244B07-D535-A1AE-C0A0-A46194B80FBC}"/>
              </a:ext>
            </a:extLst>
          </p:cNvPr>
          <p:cNvSpPr txBox="1"/>
          <p:nvPr/>
        </p:nvSpPr>
        <p:spPr>
          <a:xfrm>
            <a:off x="6957346" y="4159485"/>
            <a:ext cx="176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Sottoscocca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0DFC409-6A28-8155-6D29-D03F1CB1E94F}"/>
              </a:ext>
            </a:extLst>
          </p:cNvPr>
          <p:cNvCxnSpPr>
            <a:cxnSpLocks/>
          </p:cNvCxnSpPr>
          <p:nvPr/>
        </p:nvCxnSpPr>
        <p:spPr>
          <a:xfrm flipH="1" flipV="1">
            <a:off x="4724400" y="3490779"/>
            <a:ext cx="202696" cy="30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C56C180A-53C1-99CE-EA8C-8D7451DE0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69" y="2899625"/>
            <a:ext cx="1124107" cy="57158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01AFB20-EB7B-BE6E-DF2E-6FDBE3597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69303"/>
              </p:ext>
            </p:extLst>
          </p:nvPr>
        </p:nvGraphicFramePr>
        <p:xfrm>
          <a:off x="491159" y="3429000"/>
          <a:ext cx="15811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1581120" imgH="876240" progId="PBrush">
                  <p:embed/>
                </p:oleObj>
              </mc:Choice>
              <mc:Fallback>
                <p:oleObj name="Bitmap Image" r:id="rId7" imgW="1581120" imgH="876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159" y="3429000"/>
                        <a:ext cx="158115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9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9D0809D-52E1-808B-7A19-26C39F15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6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0A0AB1-7D2D-7780-2830-E4243014771A}"/>
              </a:ext>
            </a:extLst>
          </p:cNvPr>
          <p:cNvSpPr txBox="1"/>
          <p:nvPr/>
        </p:nvSpPr>
        <p:spPr>
          <a:xfrm>
            <a:off x="2483043" y="0"/>
            <a:ext cx="738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Il metodo dell’Aggiunto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D9AE5E-6B71-E83D-B9F6-BCC81E1D32DB}"/>
              </a:ext>
            </a:extLst>
          </p:cNvPr>
          <p:cNvSpPr txBox="1"/>
          <p:nvPr/>
        </p:nvSpPr>
        <p:spPr>
          <a:xfrm>
            <a:off x="701964" y="1034473"/>
            <a:ext cx="10510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metodo dell’Aggiunto si prepone di ricavare la sensitività di un osservabile impostato. La sensitività è definita come segue e si riconduce al concetto di derivata direzionale: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6007293-BAA7-59E0-B0A4-25787439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952" y="2391631"/>
            <a:ext cx="2732684" cy="11441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F50AD4-8CFF-9345-423B-2109B6066D90}"/>
              </a:ext>
            </a:extLst>
          </p:cNvPr>
          <p:cNvSpPr txBox="1"/>
          <p:nvPr/>
        </p:nvSpPr>
        <p:spPr>
          <a:xfrm>
            <a:off x="701963" y="3747129"/>
            <a:ext cx="1051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L’obbiettivo del metodo è quindi ricavare la sensitività che presenta l’output alla deformazione geometrica delle componenti oggetto di studio. Punto di partenza dal quale poi il software o l’utente  interpreterà i valori ottenuti e successivamente metterà in pratica la modifica.</a:t>
            </a:r>
          </a:p>
        </p:txBody>
      </p:sp>
    </p:spTree>
    <p:extLst>
      <p:ext uri="{BB962C8B-B14F-4D97-AF65-F5344CB8AC3E}">
        <p14:creationId xmlns:p14="http://schemas.microsoft.com/office/powerpoint/2010/main" val="334053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BAAD1E-FD4B-21AD-F8DD-622BD64C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7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692AB5-8480-78D7-7E04-8908DBB42B4B}"/>
              </a:ext>
            </a:extLst>
          </p:cNvPr>
          <p:cNvSpPr txBox="1"/>
          <p:nvPr/>
        </p:nvSpPr>
        <p:spPr>
          <a:xfrm>
            <a:off x="2483043" y="0"/>
            <a:ext cx="738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Il metodo dell’Aggiunto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5141174B-50C5-D309-D2DC-4092C97783DF}"/>
              </a:ext>
            </a:extLst>
          </p:cNvPr>
          <p:cNvSpPr/>
          <p:nvPr/>
        </p:nvSpPr>
        <p:spPr>
          <a:xfrm>
            <a:off x="4651926" y="4021282"/>
            <a:ext cx="2599500" cy="604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Medio/Alta</a:t>
            </a:r>
            <a:endParaRPr lang="en-US" sz="1600" kern="1200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0918C7F2-006B-510E-FB8A-4437B12E3DED}"/>
              </a:ext>
            </a:extLst>
          </p:cNvPr>
          <p:cNvSpPr/>
          <p:nvPr/>
        </p:nvSpPr>
        <p:spPr>
          <a:xfrm>
            <a:off x="4651926" y="3232849"/>
            <a:ext cx="2599500" cy="604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kern="1200" dirty="0"/>
              <a:t>SI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C2666BE3-E732-D260-A7E0-5A0F533E4766}"/>
              </a:ext>
            </a:extLst>
          </p:cNvPr>
          <p:cNvSpPr/>
          <p:nvPr/>
        </p:nvSpPr>
        <p:spPr>
          <a:xfrm>
            <a:off x="4651927" y="5632987"/>
            <a:ext cx="2599499" cy="604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kern="1200" dirty="0"/>
              <a:t>Medio/Alto</a:t>
            </a:r>
            <a:endParaRPr lang="en-US" sz="1600" kern="1200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36EE11F-B0AB-DAAE-8EF1-F987CD462989}"/>
              </a:ext>
            </a:extLst>
          </p:cNvPr>
          <p:cNvSpPr/>
          <p:nvPr/>
        </p:nvSpPr>
        <p:spPr>
          <a:xfrm>
            <a:off x="847493" y="2454633"/>
            <a:ext cx="2599498" cy="6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Stato</a:t>
            </a:r>
            <a:r>
              <a:rPr lang="en-US" sz="1600" dirty="0"/>
              <a:t> dell’arte </a:t>
            </a:r>
            <a:r>
              <a:rPr lang="en-US" sz="1600" dirty="0" err="1"/>
              <a:t>consolidato</a:t>
            </a:r>
            <a:endParaRPr lang="en-US" sz="1600" kern="1200"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0454CDE-B81C-4947-FFF6-E004006018A6}"/>
              </a:ext>
            </a:extLst>
          </p:cNvPr>
          <p:cNvSpPr/>
          <p:nvPr/>
        </p:nvSpPr>
        <p:spPr>
          <a:xfrm>
            <a:off x="845073" y="3232849"/>
            <a:ext cx="2599499" cy="6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Soluzione indipendente dalla scelta dei parametri</a:t>
            </a:r>
            <a:endParaRPr lang="en-US" sz="1600" kern="1200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0DBA498-BA12-4C1B-52AA-1090BFD1F4B3}"/>
              </a:ext>
            </a:extLst>
          </p:cNvPr>
          <p:cNvSpPr/>
          <p:nvPr/>
        </p:nvSpPr>
        <p:spPr>
          <a:xfrm>
            <a:off x="835217" y="4021282"/>
            <a:ext cx="2599498" cy="6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Complessità della singola ‘run’</a:t>
            </a:r>
            <a:endParaRPr lang="en-US" sz="1600" kern="1200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971387A-6567-47AA-B72D-E46C3174D6E7}"/>
              </a:ext>
            </a:extLst>
          </p:cNvPr>
          <p:cNvSpPr/>
          <p:nvPr/>
        </p:nvSpPr>
        <p:spPr>
          <a:xfrm>
            <a:off x="835216" y="5632987"/>
            <a:ext cx="2599497" cy="6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Necessità di interpretazione ingegneristica della soluzione</a:t>
            </a:r>
            <a:endParaRPr lang="en-US" sz="1600" kern="1200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DCF61754-F33F-4D39-44AF-34ACD9D5B815}"/>
              </a:ext>
            </a:extLst>
          </p:cNvPr>
          <p:cNvSpPr/>
          <p:nvPr/>
        </p:nvSpPr>
        <p:spPr>
          <a:xfrm>
            <a:off x="4651926" y="2454494"/>
            <a:ext cx="2599500" cy="6050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kern="1200" dirty="0"/>
              <a:t>NO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2320E86D-E6AF-9A2F-0D86-1AA07BDA4A95}"/>
              </a:ext>
            </a:extLst>
          </p:cNvPr>
          <p:cNvSpPr/>
          <p:nvPr/>
        </p:nvSpPr>
        <p:spPr>
          <a:xfrm>
            <a:off x="8744205" y="4021282"/>
            <a:ext cx="2451289" cy="604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Bassa</a:t>
            </a:r>
            <a:endParaRPr lang="en-US" sz="1600" kern="1200" dirty="0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78FE9F42-FADA-95E8-9AD0-5426970E72C0}"/>
              </a:ext>
            </a:extLst>
          </p:cNvPr>
          <p:cNvSpPr/>
          <p:nvPr/>
        </p:nvSpPr>
        <p:spPr>
          <a:xfrm>
            <a:off x="8744205" y="3232849"/>
            <a:ext cx="2451289" cy="604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NO</a:t>
            </a:r>
            <a:endParaRPr lang="it-IT" sz="1600" kern="1200" dirty="0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D2D606D3-FEDF-4182-570B-3C6EF3E4D24A}"/>
              </a:ext>
            </a:extLst>
          </p:cNvPr>
          <p:cNvSpPr/>
          <p:nvPr/>
        </p:nvSpPr>
        <p:spPr>
          <a:xfrm>
            <a:off x="8744205" y="5632987"/>
            <a:ext cx="2451289" cy="604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kern="1200" dirty="0"/>
              <a:t>Basso</a:t>
            </a:r>
            <a:endParaRPr lang="en-US" sz="1600" kern="1200" dirty="0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297E70CB-D52C-8657-F250-412D3A5A97E1}"/>
              </a:ext>
            </a:extLst>
          </p:cNvPr>
          <p:cNvSpPr/>
          <p:nvPr/>
        </p:nvSpPr>
        <p:spPr>
          <a:xfrm>
            <a:off x="8733353" y="2454633"/>
            <a:ext cx="2472993" cy="604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kern="1200" dirty="0"/>
              <a:t>SI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92D185D4-7C4D-3A2A-6576-39F7D45454A1}"/>
              </a:ext>
            </a:extLst>
          </p:cNvPr>
          <p:cNvSpPr/>
          <p:nvPr/>
        </p:nvSpPr>
        <p:spPr>
          <a:xfrm>
            <a:off x="4651926" y="1167790"/>
            <a:ext cx="2599500" cy="856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Metodo </a:t>
            </a:r>
            <a:r>
              <a:rPr lang="en-US" sz="1600" dirty="0" err="1"/>
              <a:t>dell’Aggiunto</a:t>
            </a:r>
            <a:endParaRPr lang="en-US" sz="1600" kern="1200" dirty="0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EB1FD4B7-0EAF-39E1-4626-99D9BB880170}"/>
              </a:ext>
            </a:extLst>
          </p:cNvPr>
          <p:cNvSpPr/>
          <p:nvPr/>
        </p:nvSpPr>
        <p:spPr>
          <a:xfrm>
            <a:off x="8690568" y="1167790"/>
            <a:ext cx="2599500" cy="856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1200" dirty="0" err="1"/>
              <a:t>DOE,RSM,reti</a:t>
            </a:r>
            <a:r>
              <a:rPr lang="en-US" sz="1600" kern="1200" dirty="0"/>
              <a:t> </a:t>
            </a:r>
            <a:r>
              <a:rPr lang="en-US" sz="1600" kern="1200" dirty="0" err="1"/>
              <a:t>neurali</a:t>
            </a:r>
            <a:r>
              <a:rPr lang="en-US" sz="1600" kern="1200" dirty="0"/>
              <a:t> </a:t>
            </a:r>
            <a:r>
              <a:rPr lang="en-US" sz="1600" kern="1200" dirty="0" err="1"/>
              <a:t>ecc</a:t>
            </a:r>
            <a:r>
              <a:rPr lang="en-US" sz="1600" kern="1200" dirty="0"/>
              <a:t>.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4339EF70-7724-1F57-3BC2-DE8F06CCDE1A}"/>
              </a:ext>
            </a:extLst>
          </p:cNvPr>
          <p:cNvSpPr/>
          <p:nvPr/>
        </p:nvSpPr>
        <p:spPr>
          <a:xfrm>
            <a:off x="845073" y="4819852"/>
            <a:ext cx="2567940" cy="6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N di run necessari</a:t>
            </a:r>
            <a:endParaRPr lang="en-US" sz="1600" kern="1200" dirty="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5ECB96DD-7E98-D1C0-B014-1D9CFB086DB6}"/>
              </a:ext>
            </a:extLst>
          </p:cNvPr>
          <p:cNvSpPr/>
          <p:nvPr/>
        </p:nvSpPr>
        <p:spPr>
          <a:xfrm>
            <a:off x="4651926" y="4819852"/>
            <a:ext cx="2599500" cy="604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kern="1200" dirty="0"/>
              <a:t>1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0F0255C1-F063-AA93-5EB8-37666F9FAC56}"/>
              </a:ext>
            </a:extLst>
          </p:cNvPr>
          <p:cNvSpPr/>
          <p:nvPr/>
        </p:nvSpPr>
        <p:spPr>
          <a:xfrm>
            <a:off x="8744205" y="4819852"/>
            <a:ext cx="2451289" cy="604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10</a:t>
            </a:r>
            <a:r>
              <a:rPr lang="it-IT" sz="1600" baseline="30000" dirty="0"/>
              <a:t>2</a:t>
            </a:r>
            <a:endParaRPr lang="it-IT" sz="1600" kern="1200" baseline="30000" dirty="0"/>
          </a:p>
        </p:txBody>
      </p:sp>
    </p:spTree>
    <p:extLst>
      <p:ext uri="{BB962C8B-B14F-4D97-AF65-F5344CB8AC3E}">
        <p14:creationId xmlns:p14="http://schemas.microsoft.com/office/powerpoint/2010/main" val="403600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3B6BAF-F10D-9570-6840-F884E824AFF7}"/>
              </a:ext>
            </a:extLst>
          </p:cNvPr>
          <p:cNvSpPr txBox="1"/>
          <p:nvPr/>
        </p:nvSpPr>
        <p:spPr>
          <a:xfrm>
            <a:off x="2483043" y="0"/>
            <a:ext cx="738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Il metodo dell’Aggiunto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2F45610-9743-01B3-8440-516B15F29BDF}"/>
              </a:ext>
            </a:extLst>
          </p:cNvPr>
          <p:cNvSpPr/>
          <p:nvPr/>
        </p:nvSpPr>
        <p:spPr>
          <a:xfrm>
            <a:off x="4738255" y="1209964"/>
            <a:ext cx="3048000" cy="434109"/>
          </a:xfrm>
          <a:prstGeom prst="rect">
            <a:avLst/>
          </a:prstGeom>
          <a:gradFill>
            <a:gsLst>
              <a:gs pos="0">
                <a:schemeClr val="accent3">
                  <a:shade val="85000"/>
                  <a:satMod val="130000"/>
                  <a:alpha val="50000"/>
                </a:schemeClr>
              </a:gs>
              <a:gs pos="0">
                <a:schemeClr val="accent3">
                  <a:tint val="100000"/>
                  <a:shade val="100000"/>
                  <a:satMod val="110000"/>
                  <a:alpha val="3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Impostazione dell’osservabile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4CE10B6-672F-0D19-EB58-10300714912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262255" y="1644073"/>
            <a:ext cx="0" cy="471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4716E131-90B5-3C40-00A0-5D36BBC3663E}"/>
              </a:ext>
            </a:extLst>
          </p:cNvPr>
          <p:cNvSpPr/>
          <p:nvPr/>
        </p:nvSpPr>
        <p:spPr>
          <a:xfrm>
            <a:off x="4738255" y="2112819"/>
            <a:ext cx="3048000" cy="434109"/>
          </a:xfrm>
          <a:prstGeom prst="rect">
            <a:avLst/>
          </a:prstGeom>
          <a:gradFill>
            <a:gsLst>
              <a:gs pos="0">
                <a:schemeClr val="accent3">
                  <a:shade val="85000"/>
                  <a:satMod val="130000"/>
                  <a:alpha val="70000"/>
                </a:schemeClr>
              </a:gs>
              <a:gs pos="5000">
                <a:schemeClr val="accent3">
                  <a:tint val="100000"/>
                  <a:shade val="100000"/>
                  <a:satMod val="110000"/>
                  <a:alpha val="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Calcolo della sensitività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53A27BF-1425-6198-5D63-B5820500FB45}"/>
              </a:ext>
            </a:extLst>
          </p:cNvPr>
          <p:cNvSpPr/>
          <p:nvPr/>
        </p:nvSpPr>
        <p:spPr>
          <a:xfrm>
            <a:off x="4738255" y="3015674"/>
            <a:ext cx="3048000" cy="434109"/>
          </a:xfrm>
          <a:prstGeom prst="rect">
            <a:avLst/>
          </a:prstGeom>
          <a:gradFill>
            <a:gsLst>
              <a:gs pos="100000">
                <a:schemeClr val="accent3">
                  <a:shade val="85000"/>
                  <a:satMod val="130000"/>
                  <a:alpha val="70000"/>
                </a:schemeClr>
              </a:gs>
              <a:gs pos="0">
                <a:schemeClr val="accent3">
                  <a:tint val="100000"/>
                  <a:shade val="100000"/>
                  <a:satMod val="110000"/>
                  <a:alpha val="7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Modifica della geometria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74FDC63-D06C-8900-E794-8AF9B86C181A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906819" y="3426692"/>
            <a:ext cx="1355436" cy="548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A92887FC-658F-132B-2638-036E3FB0846E}"/>
              </a:ext>
            </a:extLst>
          </p:cNvPr>
          <p:cNvSpPr/>
          <p:nvPr/>
        </p:nvSpPr>
        <p:spPr>
          <a:xfrm>
            <a:off x="4738255" y="5527964"/>
            <a:ext cx="3048000" cy="6419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Validazione della modifica tramite CFD</a:t>
            </a:r>
            <a:endParaRPr lang="it-IT" u="sng" dirty="0"/>
          </a:p>
        </p:txBody>
      </p: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E0C76277-2A00-53E0-168D-1024ADFA13B2}"/>
              </a:ext>
            </a:extLst>
          </p:cNvPr>
          <p:cNvCxnSpPr>
            <a:cxnSpLocks/>
            <a:stCxn id="14" idx="3"/>
            <a:endCxn id="10" idx="3"/>
          </p:cNvCxnSpPr>
          <p:nvPr/>
        </p:nvCxnSpPr>
        <p:spPr>
          <a:xfrm flipV="1">
            <a:off x="7786255" y="2329874"/>
            <a:ext cx="12700" cy="3519054"/>
          </a:xfrm>
          <a:prstGeom prst="bentConnector3">
            <a:avLst>
              <a:gd name="adj1" fmla="val 28199992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F31D16D1-4ADB-A651-651C-CEDA651D6108}"/>
              </a:ext>
            </a:extLst>
          </p:cNvPr>
          <p:cNvSpPr/>
          <p:nvPr/>
        </p:nvSpPr>
        <p:spPr>
          <a:xfrm>
            <a:off x="3959514" y="3975101"/>
            <a:ext cx="1894609" cy="434109"/>
          </a:xfrm>
          <a:prstGeom prst="rect">
            <a:avLst/>
          </a:prstGeom>
          <a:gradFill>
            <a:gsLst>
              <a:gs pos="0">
                <a:schemeClr val="accent3">
                  <a:shade val="85000"/>
                  <a:satMod val="130000"/>
                  <a:alpha val="70000"/>
                </a:schemeClr>
              </a:gs>
              <a:gs pos="0">
                <a:schemeClr val="accent3">
                  <a:tint val="100000"/>
                  <a:shade val="100000"/>
                  <a:satMod val="110000"/>
                  <a:alpha val="7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Manuale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CA086C79-E880-7289-048C-3B2D18398516}"/>
              </a:ext>
            </a:extLst>
          </p:cNvPr>
          <p:cNvCxnSpPr>
            <a:cxnSpLocks/>
          </p:cNvCxnSpPr>
          <p:nvPr/>
        </p:nvCxnSpPr>
        <p:spPr>
          <a:xfrm>
            <a:off x="6276110" y="3420342"/>
            <a:ext cx="1486478" cy="52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8EDF4091-911E-889D-7CE3-4C76076D574D}"/>
              </a:ext>
            </a:extLst>
          </p:cNvPr>
          <p:cNvSpPr/>
          <p:nvPr/>
        </p:nvSpPr>
        <p:spPr>
          <a:xfrm>
            <a:off x="6801428" y="3975101"/>
            <a:ext cx="1894609" cy="434109"/>
          </a:xfrm>
          <a:prstGeom prst="rect">
            <a:avLst/>
          </a:prstGeom>
          <a:gradFill>
            <a:gsLst>
              <a:gs pos="0">
                <a:schemeClr val="accent3">
                  <a:shade val="85000"/>
                  <a:satMod val="130000"/>
                  <a:alpha val="90000"/>
                </a:schemeClr>
              </a:gs>
              <a:gs pos="0">
                <a:schemeClr val="accent3">
                  <a:tint val="100000"/>
                  <a:shade val="100000"/>
                  <a:satMod val="110000"/>
                  <a:alpha val="7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Automatica</a:t>
            </a: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82CB6312-E315-A56A-8D10-0A011D12B15A}"/>
              </a:ext>
            </a:extLst>
          </p:cNvPr>
          <p:cNvCxnSpPr>
            <a:cxnSpLocks/>
          </p:cNvCxnSpPr>
          <p:nvPr/>
        </p:nvCxnSpPr>
        <p:spPr>
          <a:xfrm>
            <a:off x="6276110" y="2546928"/>
            <a:ext cx="0" cy="471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ttore a gomito 40">
            <a:extLst>
              <a:ext uri="{FF2B5EF4-FFF2-40B4-BE49-F238E27FC236}">
                <a16:creationId xmlns:a16="http://schemas.microsoft.com/office/drawing/2014/main" id="{B782DCB9-0459-5C49-DD99-F72F13A4FD11}"/>
              </a:ext>
            </a:extLst>
          </p:cNvPr>
          <p:cNvCxnSpPr>
            <a:cxnSpLocks/>
            <a:stCxn id="23" idx="2"/>
            <a:endCxn id="14" idx="0"/>
          </p:cNvCxnSpPr>
          <p:nvPr/>
        </p:nvCxnSpPr>
        <p:spPr>
          <a:xfrm rot="16200000" flipH="1">
            <a:off x="5025160" y="4290869"/>
            <a:ext cx="1118754" cy="13554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ttore a gomito 43">
            <a:extLst>
              <a:ext uri="{FF2B5EF4-FFF2-40B4-BE49-F238E27FC236}">
                <a16:creationId xmlns:a16="http://schemas.microsoft.com/office/drawing/2014/main" id="{3D1E8151-2EDB-088C-2D7F-4C2B5B608DD8}"/>
              </a:ext>
            </a:extLst>
          </p:cNvPr>
          <p:cNvCxnSpPr>
            <a:stCxn id="28" idx="2"/>
            <a:endCxn id="14" idx="0"/>
          </p:cNvCxnSpPr>
          <p:nvPr/>
        </p:nvCxnSpPr>
        <p:spPr>
          <a:xfrm rot="5400000">
            <a:off x="6446117" y="4225348"/>
            <a:ext cx="1118754" cy="14864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111EF84D-3E95-AC98-B50E-52892F1A9499}"/>
              </a:ext>
            </a:extLst>
          </p:cNvPr>
          <p:cNvCxnSpPr/>
          <p:nvPr/>
        </p:nvCxnSpPr>
        <p:spPr>
          <a:xfrm flipH="1">
            <a:off x="3061854" y="1896630"/>
            <a:ext cx="3200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E5D78CF4-FA8A-C73F-5EA2-BD831BA9EB1C}"/>
              </a:ext>
            </a:extLst>
          </p:cNvPr>
          <p:cNvSpPr/>
          <p:nvPr/>
        </p:nvSpPr>
        <p:spPr>
          <a:xfrm>
            <a:off x="96982" y="1601354"/>
            <a:ext cx="2881745" cy="556491"/>
          </a:xfrm>
          <a:prstGeom prst="roundRect">
            <a:avLst/>
          </a:prstGeom>
          <a:gradFill>
            <a:gsLst>
              <a:gs pos="0">
                <a:schemeClr val="accent2">
                  <a:shade val="85000"/>
                  <a:satMod val="130000"/>
                </a:schemeClr>
              </a:gs>
              <a:gs pos="0">
                <a:schemeClr val="accent2">
                  <a:shade val="87000"/>
                  <a:satMod val="125000"/>
                </a:schemeClr>
              </a:gs>
              <a:gs pos="0">
                <a:schemeClr val="accent2">
                  <a:tint val="100000"/>
                  <a:shade val="90000"/>
                  <a:satMod val="130000"/>
                  <a:alpha val="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Impostazione dei metodi di calcolo</a:t>
            </a:r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C264FD77-110E-1456-5889-675BDD1C427C}"/>
              </a:ext>
            </a:extLst>
          </p:cNvPr>
          <p:cNvCxnSpPr/>
          <p:nvPr/>
        </p:nvCxnSpPr>
        <p:spPr>
          <a:xfrm flipH="1">
            <a:off x="3061854" y="5308599"/>
            <a:ext cx="3200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33B42061-2445-5FAB-CFFF-214DBC590B56}"/>
              </a:ext>
            </a:extLst>
          </p:cNvPr>
          <p:cNvSpPr/>
          <p:nvPr/>
        </p:nvSpPr>
        <p:spPr>
          <a:xfrm>
            <a:off x="148358" y="5030354"/>
            <a:ext cx="2881745" cy="556491"/>
          </a:xfrm>
          <a:prstGeom prst="roundRect">
            <a:avLst/>
          </a:prstGeom>
          <a:gradFill>
            <a:gsLst>
              <a:gs pos="0">
                <a:schemeClr val="accent2">
                  <a:shade val="85000"/>
                  <a:satMod val="130000"/>
                </a:schemeClr>
              </a:gs>
              <a:gs pos="97000">
                <a:schemeClr val="accent2">
                  <a:shade val="87000"/>
                  <a:satMod val="125000"/>
                </a:schemeClr>
              </a:gs>
              <a:gs pos="99000">
                <a:schemeClr val="accent2">
                  <a:tint val="100000"/>
                  <a:shade val="90000"/>
                  <a:satMod val="130000"/>
                  <a:alpha val="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Verifica qualità del reticolo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531F2B-050F-891A-5B29-7D68348B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46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7053A7-00B6-5A66-0309-9FB4E09D5334}"/>
              </a:ext>
            </a:extLst>
          </p:cNvPr>
          <p:cNvSpPr txBox="1"/>
          <p:nvPr/>
        </p:nvSpPr>
        <p:spPr>
          <a:xfrm>
            <a:off x="73891" y="0"/>
            <a:ext cx="12053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Calcolo di sensitività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9E277E-2BC4-65E0-0595-300F0A706CF7}"/>
              </a:ext>
            </a:extLst>
          </p:cNvPr>
          <p:cNvSpPr txBox="1"/>
          <p:nvPr/>
        </p:nvSpPr>
        <p:spPr>
          <a:xfrm>
            <a:off x="3831551" y="769431"/>
            <a:ext cx="4361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Osservabile: C</a:t>
            </a:r>
            <a:r>
              <a:rPr lang="it-IT" dirty="0"/>
              <a:t>L,sottoscocca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33F0449-3393-9B3D-A26F-D044A00EA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t="2646"/>
          <a:stretch/>
        </p:blipFill>
        <p:spPr>
          <a:xfrm>
            <a:off x="4591049" y="1625534"/>
            <a:ext cx="6896101" cy="4702556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7318E72-7E1D-7581-0566-9ECBDFB0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C8E-C705-4AB1-88BE-B4F0838F1E4D}" type="slidenum">
              <a:rPr lang="it-IT" smtClean="0"/>
              <a:t>9</a:t>
            </a:fld>
            <a:endParaRPr lang="it-IT" dirty="0"/>
          </a:p>
        </p:txBody>
      </p:sp>
      <p:graphicFrame>
        <p:nvGraphicFramePr>
          <p:cNvPr id="8" name="CasellaDiTesto 8">
            <a:extLst>
              <a:ext uri="{FF2B5EF4-FFF2-40B4-BE49-F238E27FC236}">
                <a16:creationId xmlns:a16="http://schemas.microsoft.com/office/drawing/2014/main" id="{5ABD157C-AB94-C68A-0272-C7A69B977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777857"/>
              </p:ext>
            </p:extLst>
          </p:nvPr>
        </p:nvGraphicFramePr>
        <p:xfrm>
          <a:off x="113254" y="2037337"/>
          <a:ext cx="3913214" cy="283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F63578A-1988-4155-B80D-FFC4B7572EDD}"/>
              </a:ext>
            </a:extLst>
          </p:cNvPr>
          <p:cNvCxnSpPr>
            <a:cxnSpLocks/>
          </p:cNvCxnSpPr>
          <p:nvPr/>
        </p:nvCxnSpPr>
        <p:spPr>
          <a:xfrm>
            <a:off x="9094967" y="1229003"/>
            <a:ext cx="817374" cy="0"/>
          </a:xfrm>
          <a:prstGeom prst="line">
            <a:avLst/>
          </a:prstGeom>
          <a:ln w="28575">
            <a:solidFill>
              <a:srgbClr val="000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C48ACA-C02D-E673-C2B5-50C989342E8B}"/>
              </a:ext>
            </a:extLst>
          </p:cNvPr>
          <p:cNvSpPr txBox="1"/>
          <p:nvPr/>
        </p:nvSpPr>
        <p:spPr>
          <a:xfrm>
            <a:off x="10187581" y="978120"/>
            <a:ext cx="14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Adj.Z</a:t>
            </a:r>
            <a:r>
              <a:rPr lang="it-IT" dirty="0"/>
              <a:t> vel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3BFA9C8-BF90-0984-00B7-97951B16E0EC}"/>
              </a:ext>
            </a:extLst>
          </p:cNvPr>
          <p:cNvCxnSpPr>
            <a:cxnSpLocks/>
          </p:cNvCxnSpPr>
          <p:nvPr/>
        </p:nvCxnSpPr>
        <p:spPr>
          <a:xfrm>
            <a:off x="9094967" y="978120"/>
            <a:ext cx="81737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901382F-297F-87C2-9907-528C74D00004}"/>
              </a:ext>
            </a:extLst>
          </p:cNvPr>
          <p:cNvSpPr txBox="1"/>
          <p:nvPr/>
        </p:nvSpPr>
        <p:spPr>
          <a:xfrm>
            <a:off x="10187580" y="725380"/>
            <a:ext cx="180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Adj.Z</a:t>
            </a:r>
            <a:r>
              <a:rPr lang="it-IT" dirty="0"/>
              <a:t> </a:t>
            </a:r>
            <a:r>
              <a:rPr lang="it-IT" dirty="0" err="1"/>
              <a:t>continuity</a:t>
            </a:r>
            <a:endParaRPr lang="it-IT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3602418-7509-0360-B998-209123374092}"/>
              </a:ext>
            </a:extLst>
          </p:cNvPr>
          <p:cNvCxnSpPr>
            <a:cxnSpLocks/>
          </p:cNvCxnSpPr>
          <p:nvPr/>
        </p:nvCxnSpPr>
        <p:spPr>
          <a:xfrm>
            <a:off x="9094967" y="1511350"/>
            <a:ext cx="817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45DEC08-AE26-7BF7-EC77-C888B6C1DD91}"/>
              </a:ext>
            </a:extLst>
          </p:cNvPr>
          <p:cNvSpPr txBox="1"/>
          <p:nvPr/>
        </p:nvSpPr>
        <p:spPr>
          <a:xfrm>
            <a:off x="10187581" y="1326684"/>
            <a:ext cx="14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Adj.X</a:t>
            </a:r>
            <a:r>
              <a:rPr lang="it-IT" dirty="0"/>
              <a:t> vel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8E99AC7-7E87-E7FF-3296-7D89F3A6EC6A}"/>
              </a:ext>
            </a:extLst>
          </p:cNvPr>
          <p:cNvCxnSpPr>
            <a:cxnSpLocks/>
          </p:cNvCxnSpPr>
          <p:nvPr/>
        </p:nvCxnSpPr>
        <p:spPr>
          <a:xfrm>
            <a:off x="9094967" y="1835802"/>
            <a:ext cx="81737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6260711-853A-9D1F-8397-7A1F8E1E1400}"/>
              </a:ext>
            </a:extLst>
          </p:cNvPr>
          <p:cNvSpPr txBox="1"/>
          <p:nvPr/>
        </p:nvSpPr>
        <p:spPr>
          <a:xfrm>
            <a:off x="10187581" y="1651136"/>
            <a:ext cx="14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Adj.Y</a:t>
            </a:r>
            <a:r>
              <a:rPr lang="it-IT" dirty="0"/>
              <a:t> vel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CF4659D-97C0-0E94-1669-1D406D5DFBE1}"/>
              </a:ext>
            </a:extLst>
          </p:cNvPr>
          <p:cNvCxnSpPr>
            <a:cxnSpLocks/>
          </p:cNvCxnSpPr>
          <p:nvPr/>
        </p:nvCxnSpPr>
        <p:spPr>
          <a:xfrm>
            <a:off x="9094967" y="2133306"/>
            <a:ext cx="81737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E5696BC-0C67-5ECC-B8DC-442355A7ECD9}"/>
              </a:ext>
            </a:extLst>
          </p:cNvPr>
          <p:cNvSpPr txBox="1"/>
          <p:nvPr/>
        </p:nvSpPr>
        <p:spPr>
          <a:xfrm>
            <a:off x="9908757" y="1948640"/>
            <a:ext cx="236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Adj</a:t>
            </a:r>
            <a:r>
              <a:rPr lang="it-IT" dirty="0"/>
              <a:t>. Local flow rate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FAE6FD4-690F-2905-B772-58F8EA477221}"/>
              </a:ext>
            </a:extLst>
          </p:cNvPr>
          <p:cNvCxnSpPr>
            <a:cxnSpLocks/>
          </p:cNvCxnSpPr>
          <p:nvPr/>
        </p:nvCxnSpPr>
        <p:spPr>
          <a:xfrm flipV="1">
            <a:off x="4644022" y="4498126"/>
            <a:ext cx="2756903" cy="1161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143F1F80-807E-24F0-11FD-7134B0E9F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23051"/>
              </p:ext>
            </p:extLst>
          </p:nvPr>
        </p:nvGraphicFramePr>
        <p:xfrm>
          <a:off x="5692300" y="1319860"/>
          <a:ext cx="2362858" cy="16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0706040" imgH="7286760" progId="PBrush">
                  <p:embed/>
                </p:oleObj>
              </mc:Choice>
              <mc:Fallback>
                <p:oleObj name="Bitmap Image" r:id="rId8" imgW="10706040" imgH="7286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92300" y="1319860"/>
                        <a:ext cx="2362858" cy="16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1E7AA0FA-E1E3-3728-439A-2B8854D70A08}"/>
              </a:ext>
            </a:extLst>
          </p:cNvPr>
          <p:cNvCxnSpPr>
            <a:cxnSpLocks/>
          </p:cNvCxnSpPr>
          <p:nvPr/>
        </p:nvCxnSpPr>
        <p:spPr>
          <a:xfrm>
            <a:off x="7494885" y="2799207"/>
            <a:ext cx="1791990" cy="1572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3BE027D0-94EB-4DCC-1F68-0DE541046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451729"/>
              </p:ext>
            </p:extLst>
          </p:nvPr>
        </p:nvGraphicFramePr>
        <p:xfrm>
          <a:off x="9462177" y="2429809"/>
          <a:ext cx="2616570" cy="17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10706040" imgH="7286760" progId="PBrush">
                  <p:embed/>
                </p:oleObj>
              </mc:Choice>
              <mc:Fallback>
                <p:oleObj name="Bitmap Image" r:id="rId10" imgW="10706040" imgH="7286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62177" y="2429809"/>
                        <a:ext cx="2616570" cy="1780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0D883EE0-8694-D0D9-17C3-47850F756254}"/>
              </a:ext>
            </a:extLst>
          </p:cNvPr>
          <p:cNvCxnSpPr>
            <a:cxnSpLocks/>
          </p:cNvCxnSpPr>
          <p:nvPr/>
        </p:nvCxnSpPr>
        <p:spPr>
          <a:xfrm flipH="1">
            <a:off x="10326684" y="3771900"/>
            <a:ext cx="693741" cy="60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Oggetto 38">
            <a:extLst>
              <a:ext uri="{FF2B5EF4-FFF2-40B4-BE49-F238E27FC236}">
                <a16:creationId xmlns:a16="http://schemas.microsoft.com/office/drawing/2014/main" id="{B3787BA6-91E3-82B2-A67E-91E31C791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5824"/>
              </p:ext>
            </p:extLst>
          </p:nvPr>
        </p:nvGraphicFramePr>
        <p:xfrm>
          <a:off x="2133292" y="4498126"/>
          <a:ext cx="2510730" cy="1708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10706040" imgH="7286760" progId="PBrush">
                  <p:embed/>
                </p:oleObj>
              </mc:Choice>
              <mc:Fallback>
                <p:oleObj name="Bitmap Image" r:id="rId12" imgW="10706040" imgH="7286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33292" y="4498126"/>
                        <a:ext cx="2510730" cy="1708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3601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5337</TotalTime>
  <Words>817</Words>
  <Application>Microsoft Office PowerPoint</Application>
  <PresentationFormat>Widescreen</PresentationFormat>
  <Paragraphs>193</Paragraphs>
  <Slides>21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Retrospettivo</vt:lpstr>
      <vt:lpstr>Bitmap Image</vt:lpstr>
      <vt:lpstr>OTTIMIZZAZIONE DELLE FENCE TRAMITE IL METODO DELL’ AGGIUNTO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OTTIMIZZAZIONE DEI GENERATORI DI VORTICI TRAMITE IL MEDOTO DELL’ AGGIUNTO</dc:title>
  <dc:creator>Christian Zambellini</dc:creator>
  <cp:lastModifiedBy>Christian Zambellini</cp:lastModifiedBy>
  <cp:revision>32</cp:revision>
  <dcterms:created xsi:type="dcterms:W3CDTF">2022-07-14T10:14:21Z</dcterms:created>
  <dcterms:modified xsi:type="dcterms:W3CDTF">2022-07-21T10:51:02Z</dcterms:modified>
</cp:coreProperties>
</file>