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78" r:id="rId5"/>
    <p:sldId id="259" r:id="rId6"/>
    <p:sldId id="270" r:id="rId7"/>
    <p:sldId id="261" r:id="rId8"/>
    <p:sldId id="262" r:id="rId9"/>
    <p:sldId id="263" r:id="rId10"/>
    <p:sldId id="265" r:id="rId11"/>
    <p:sldId id="266" r:id="rId12"/>
    <p:sldId id="271" r:id="rId13"/>
    <p:sldId id="272" r:id="rId14"/>
    <p:sldId id="267" r:id="rId15"/>
    <p:sldId id="273" r:id="rId16"/>
    <p:sldId id="274" r:id="rId17"/>
    <p:sldId id="268" r:id="rId18"/>
    <p:sldId id="269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4"/>
    <p:restoredTop sz="95062"/>
  </p:normalViewPr>
  <p:slideViewPr>
    <p:cSldViewPr snapToGrid="0">
      <p:cViewPr varScale="1">
        <p:scale>
          <a:sx n="118" d="100"/>
          <a:sy n="118" d="100"/>
        </p:scale>
        <p:origin x="21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Volumes/PHILIPS%20UFD/Dati%20bioreattore/Dati%20prove%20meccaniche/Prove%20meccaniche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PHILIPS%20UFD/File%20tesi/Analisi%20Gelatina_Beatri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PHILIPS%20UFD/File%20tesi/Analisi%20Gelatina_Beatric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PHILIPS%20UFD/File%20tesi/Analisi%20Gelatina_Beatric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PHILIPS%20UFD/File%20tesi/Analisi%20quercetin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PHILIPS%20UFD/File%20tesi/Analisi%20quercetin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PHILIPS%20UFD/File%20tesi/Analisi%20quercetin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eatricemaragliano/Desktop/Biblio%20tirocinio/Analisi%20Gelatin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it-IT"/>
              <a:t>prova 0.07D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'prova 0.07D'!$A$4:$A$5421</c:f>
              <c:numCache>
                <c:formatCode>General</c:formatCode>
                <c:ptCount val="5418"/>
                <c:pt idx="0">
                  <c:v>0</c:v>
                </c:pt>
                <c:pt idx="1">
                  <c:v>7.2692603480199381E-6</c:v>
                </c:pt>
                <c:pt idx="2">
                  <c:v>7.2692603480199381E-6</c:v>
                </c:pt>
                <c:pt idx="3">
                  <c:v>7.2692603480199381E-6</c:v>
                </c:pt>
                <c:pt idx="4">
                  <c:v>7.2692603480199381E-6</c:v>
                </c:pt>
                <c:pt idx="5">
                  <c:v>7.2692603480199381E-6</c:v>
                </c:pt>
                <c:pt idx="6">
                  <c:v>8.0075735242352078E-3</c:v>
                </c:pt>
                <c:pt idx="7">
                  <c:v>1.9198031427766007E-2</c:v>
                </c:pt>
                <c:pt idx="8">
                  <c:v>3.2008486413199026E-2</c:v>
                </c:pt>
                <c:pt idx="9">
                  <c:v>4.0033714030184339E-2</c:v>
                </c:pt>
                <c:pt idx="10">
                  <c:v>4.8058941647169659E-2</c:v>
                </c:pt>
                <c:pt idx="11">
                  <c:v>5.6084172306521567E-2</c:v>
                </c:pt>
                <c:pt idx="12">
                  <c:v>6.4059553789239887E-2</c:v>
                </c:pt>
                <c:pt idx="13">
                  <c:v>7.2084781406225207E-2</c:v>
                </c:pt>
                <c:pt idx="14">
                  <c:v>8.1705085319754192E-2</c:v>
                </c:pt>
                <c:pt idx="15">
                  <c:v>8.9730312936739512E-2</c:v>
                </c:pt>
                <c:pt idx="16">
                  <c:v>9.7705694419457825E-2</c:v>
                </c:pt>
                <c:pt idx="17">
                  <c:v>0.11535121986523894</c:v>
                </c:pt>
                <c:pt idx="18">
                  <c:v>0.12656660007531159</c:v>
                </c:pt>
                <c:pt idx="19">
                  <c:v>0.13459182769229691</c:v>
                </c:pt>
                <c:pt idx="20">
                  <c:v>0.14580720790236956</c:v>
                </c:pt>
                <c:pt idx="21">
                  <c:v>0.15542751181589853</c:v>
                </c:pt>
                <c:pt idx="22">
                  <c:v>0.16340289329861685</c:v>
                </c:pt>
                <c:pt idx="23">
                  <c:v>0.17302319721214585</c:v>
                </c:pt>
                <c:pt idx="24">
                  <c:v>0.18264350112567482</c:v>
                </c:pt>
                <c:pt idx="25">
                  <c:v>0.19226380503920382</c:v>
                </c:pt>
                <c:pt idx="26">
                  <c:v>0.20188410895273279</c:v>
                </c:pt>
                <c:pt idx="27">
                  <c:v>0.21309950133227182</c:v>
                </c:pt>
                <c:pt idx="28">
                  <c:v>0.22271980524580079</c:v>
                </c:pt>
                <c:pt idx="29">
                  <c:v>0.23393518545587344</c:v>
                </c:pt>
                <c:pt idx="30">
                  <c:v>0.24515056566594609</c:v>
                </c:pt>
                <c:pt idx="31">
                  <c:v>0.25791117603829539</c:v>
                </c:pt>
                <c:pt idx="32">
                  <c:v>0.27077147867917872</c:v>
                </c:pt>
                <c:pt idx="33">
                  <c:v>0.2851271653480717</c:v>
                </c:pt>
                <c:pt idx="34">
                  <c:v>0.29798746798895498</c:v>
                </c:pt>
                <c:pt idx="35">
                  <c:v>0.31244284692638197</c:v>
                </c:pt>
                <c:pt idx="36">
                  <c:v>0.32839360989181859</c:v>
                </c:pt>
                <c:pt idx="37">
                  <c:v>0.34603914142233289</c:v>
                </c:pt>
                <c:pt idx="38">
                  <c:v>0.36368467295284723</c:v>
                </c:pt>
                <c:pt idx="39">
                  <c:v>0.37973512818681782</c:v>
                </c:pt>
                <c:pt idx="40">
                  <c:v>0.39738065971733216</c:v>
                </c:pt>
                <c:pt idx="41">
                  <c:v>0.41173632204729238</c:v>
                </c:pt>
                <c:pt idx="42">
                  <c:v>0.42938185357780667</c:v>
                </c:pt>
                <c:pt idx="43">
                  <c:v>0.44862246140486461</c:v>
                </c:pt>
                <c:pt idx="44">
                  <c:v>0.46786306923192261</c:v>
                </c:pt>
                <c:pt idx="45">
                  <c:v>0.48221875590081559</c:v>
                </c:pt>
                <c:pt idx="46">
                  <c:v>0.49826921113478623</c:v>
                </c:pt>
                <c:pt idx="47">
                  <c:v>0.51431966636875681</c:v>
                </c:pt>
                <c:pt idx="48">
                  <c:v>0.53037012160272745</c:v>
                </c:pt>
                <c:pt idx="49">
                  <c:v>0.54791596086470784</c:v>
                </c:pt>
                <c:pt idx="50">
                  <c:v>0.56556149239522213</c:v>
                </c:pt>
                <c:pt idx="51">
                  <c:v>0.58320702392573642</c:v>
                </c:pt>
                <c:pt idx="52">
                  <c:v>0.60244763175279437</c:v>
                </c:pt>
                <c:pt idx="53">
                  <c:v>0.62328331587639596</c:v>
                </c:pt>
                <c:pt idx="54">
                  <c:v>0.64571407629654132</c:v>
                </c:pt>
                <c:pt idx="55">
                  <c:v>0.66814483671668656</c:v>
                </c:pt>
                <c:pt idx="56">
                  <c:v>0.69366605746138521</c:v>
                </c:pt>
                <c:pt idx="57">
                  <c:v>0.71779158644660812</c:v>
                </c:pt>
                <c:pt idx="58">
                  <c:v>0.74022234686675348</c:v>
                </c:pt>
                <c:pt idx="59">
                  <c:v>0.76265310728689872</c:v>
                </c:pt>
                <c:pt idx="60">
                  <c:v>0.78348879141050043</c:v>
                </c:pt>
                <c:pt idx="61">
                  <c:v>0.80272939923755837</c:v>
                </c:pt>
                <c:pt idx="62">
                  <c:v>0.82197005574248183</c:v>
                </c:pt>
                <c:pt idx="63">
                  <c:v>0.84121066356953977</c:v>
                </c:pt>
                <c:pt idx="64">
                  <c:v>0.86045127139659772</c:v>
                </c:pt>
                <c:pt idx="65">
                  <c:v>0.88128695552019931</c:v>
                </c:pt>
                <c:pt idx="66">
                  <c:v>0.90212263964380102</c:v>
                </c:pt>
                <c:pt idx="67">
                  <c:v>0.92455340006394626</c:v>
                </c:pt>
                <c:pt idx="68">
                  <c:v>0.94857923678063527</c:v>
                </c:pt>
                <c:pt idx="69">
                  <c:v>0.97260507349732417</c:v>
                </c:pt>
                <c:pt idx="70">
                  <c:v>0.99812629424202282</c:v>
                </c:pt>
                <c:pt idx="71">
                  <c:v>1.0222518232272457</c:v>
                </c:pt>
                <c:pt idx="72">
                  <c:v>1.044682583647391</c:v>
                </c:pt>
                <c:pt idx="73">
                  <c:v>1.0671133440675364</c:v>
                </c:pt>
                <c:pt idx="74">
                  <c:v>1.0863539518945944</c:v>
                </c:pt>
                <c:pt idx="75">
                  <c:v>1.1039994834251086</c:v>
                </c:pt>
                <c:pt idx="76">
                  <c:v>1.1232400912521665</c:v>
                </c:pt>
                <c:pt idx="77">
                  <c:v>1.1440757753757682</c:v>
                </c:pt>
                <c:pt idx="78">
                  <c:v>1.1632166909342923</c:v>
                </c:pt>
                <c:pt idx="79">
                  <c:v>1.1856474513544375</c:v>
                </c:pt>
                <c:pt idx="80">
                  <c:v>1.2064831354780392</c:v>
                </c:pt>
                <c:pt idx="81">
                  <c:v>1.2289138958981844</c:v>
                </c:pt>
                <c:pt idx="82">
                  <c:v>1.2546345011799511</c:v>
                </c:pt>
                <c:pt idx="83">
                  <c:v>1.2801557219246498</c:v>
                </c:pt>
                <c:pt idx="84">
                  <c:v>1.3042812509098727</c:v>
                </c:pt>
                <c:pt idx="85">
                  <c:v>1.3283070876265615</c:v>
                </c:pt>
                <c:pt idx="86">
                  <c:v>1.3507378480467069</c:v>
                </c:pt>
                <c:pt idx="87">
                  <c:v>1.3715735321703084</c:v>
                </c:pt>
                <c:pt idx="88">
                  <c:v>1.3908141399973664</c:v>
                </c:pt>
                <c:pt idx="89">
                  <c:v>1.4116498241209681</c:v>
                </c:pt>
                <c:pt idx="90">
                  <c:v>1.4292953556514825</c:v>
                </c:pt>
                <c:pt idx="91">
                  <c:v>1.4484362712100063</c:v>
                </c:pt>
                <c:pt idx="92">
                  <c:v>1.469271955333608</c:v>
                </c:pt>
                <c:pt idx="93">
                  <c:v>1.4917027157537532</c:v>
                </c:pt>
                <c:pt idx="94">
                  <c:v>1.5141334761738985</c:v>
                </c:pt>
                <c:pt idx="95">
                  <c:v>1.5398540814556652</c:v>
                </c:pt>
                <c:pt idx="96">
                  <c:v>1.5653753022003638</c:v>
                </c:pt>
                <c:pt idx="97">
                  <c:v>1.5910959074821305</c:v>
                </c:pt>
                <c:pt idx="98">
                  <c:v>1.6135266679022757</c:v>
                </c:pt>
                <c:pt idx="99">
                  <c:v>1.6343622546701464</c:v>
                </c:pt>
                <c:pt idx="100">
                  <c:v>1.6536028624972043</c:v>
                </c:pt>
                <c:pt idx="101">
                  <c:v>1.674438546620806</c:v>
                </c:pt>
                <c:pt idx="102">
                  <c:v>1.6952742307444075</c:v>
                </c:pt>
                <c:pt idx="103">
                  <c:v>1.7128200700063878</c:v>
                </c:pt>
                <c:pt idx="104">
                  <c:v>1.7320606778334457</c:v>
                </c:pt>
                <c:pt idx="105">
                  <c:v>1.7513012856605039</c:v>
                </c:pt>
                <c:pt idx="106">
                  <c:v>1.7737320460806492</c:v>
                </c:pt>
                <c:pt idx="107">
                  <c:v>1.7961628065007944</c:v>
                </c:pt>
                <c:pt idx="108">
                  <c:v>1.8201886432174834</c:v>
                </c:pt>
                <c:pt idx="109">
                  <c:v>1.8442144799341724</c:v>
                </c:pt>
                <c:pt idx="110">
                  <c:v>1.8683400089193953</c:v>
                </c:pt>
                <c:pt idx="111">
                  <c:v>1.893861229664094</c:v>
                </c:pt>
                <c:pt idx="112">
                  <c:v>1.9179867586493169</c:v>
                </c:pt>
                <c:pt idx="113">
                  <c:v>1.9404175190694621</c:v>
                </c:pt>
                <c:pt idx="114">
                  <c:v>1.9596581268965201</c:v>
                </c:pt>
                <c:pt idx="115">
                  <c:v>1.978898734723578</c:v>
                </c:pt>
                <c:pt idx="116">
                  <c:v>1.9980396502821021</c:v>
                </c:pt>
                <c:pt idx="117">
                  <c:v>2.0188753344057035</c:v>
                </c:pt>
                <c:pt idx="118">
                  <c:v>2.0381159422327615</c:v>
                </c:pt>
                <c:pt idx="119">
                  <c:v>2.0589516263563632</c:v>
                </c:pt>
                <c:pt idx="120">
                  <c:v>2.0813823867765087</c:v>
                </c:pt>
                <c:pt idx="121">
                  <c:v>2.1038131471966537</c:v>
                </c:pt>
                <c:pt idx="122">
                  <c:v>2.1278389839133429</c:v>
                </c:pt>
                <c:pt idx="123">
                  <c:v>2.1535595891951096</c:v>
                </c:pt>
                <c:pt idx="124">
                  <c:v>2.1775854259117984</c:v>
                </c:pt>
                <c:pt idx="125">
                  <c:v>2.2016112626284872</c:v>
                </c:pt>
                <c:pt idx="126">
                  <c:v>2.2240420230486326</c:v>
                </c:pt>
                <c:pt idx="127">
                  <c:v>2.2432826308756906</c:v>
                </c:pt>
                <c:pt idx="128">
                  <c:v>2.2608284701376711</c:v>
                </c:pt>
                <c:pt idx="129">
                  <c:v>2.280069077964729</c:v>
                </c:pt>
                <c:pt idx="130">
                  <c:v>2.299309685791787</c:v>
                </c:pt>
                <c:pt idx="131">
                  <c:v>2.3185502936188449</c:v>
                </c:pt>
                <c:pt idx="132">
                  <c:v>2.3393859777424466</c:v>
                </c:pt>
                <c:pt idx="133">
                  <c:v>2.3618167381625916</c:v>
                </c:pt>
                <c:pt idx="134">
                  <c:v>2.3858425748792809</c:v>
                </c:pt>
                <c:pt idx="135">
                  <c:v>2.4098684115959697</c:v>
                </c:pt>
                <c:pt idx="136">
                  <c:v>2.4338942483126584</c:v>
                </c:pt>
                <c:pt idx="137">
                  <c:v>2.4579200850293477</c:v>
                </c:pt>
                <c:pt idx="138">
                  <c:v>2.4819459217460365</c:v>
                </c:pt>
                <c:pt idx="139">
                  <c:v>2.5060714507312594</c:v>
                </c:pt>
                <c:pt idx="140">
                  <c:v>2.5268074425863269</c:v>
                </c:pt>
                <c:pt idx="141">
                  <c:v>2.5476431267099287</c:v>
                </c:pt>
                <c:pt idx="142">
                  <c:v>2.5668837345369866</c:v>
                </c:pt>
                <c:pt idx="143">
                  <c:v>2.5877194186605883</c:v>
                </c:pt>
                <c:pt idx="144">
                  <c:v>2.6069600264876462</c:v>
                </c:pt>
                <c:pt idx="145">
                  <c:v>2.6262006343147042</c:v>
                </c:pt>
                <c:pt idx="146">
                  <c:v>2.6454412421417621</c:v>
                </c:pt>
                <c:pt idx="147">
                  <c:v>2.6678720025619076</c:v>
                </c:pt>
                <c:pt idx="148">
                  <c:v>2.6903027629820526</c:v>
                </c:pt>
                <c:pt idx="149">
                  <c:v>2.7143285996987419</c:v>
                </c:pt>
                <c:pt idx="150">
                  <c:v>2.7398498204434403</c:v>
                </c:pt>
                <c:pt idx="151">
                  <c:v>2.7655704257252069</c:v>
                </c:pt>
                <c:pt idx="152">
                  <c:v>2.7895962624418957</c:v>
                </c:pt>
                <c:pt idx="153">
                  <c:v>2.8137217914271191</c:v>
                </c:pt>
                <c:pt idx="154">
                  <c:v>2.8328627069856429</c:v>
                </c:pt>
                <c:pt idx="155">
                  <c:v>2.8505082385161571</c:v>
                </c:pt>
                <c:pt idx="156">
                  <c:v>2.866558693750128</c:v>
                </c:pt>
                <c:pt idx="157">
                  <c:v>2.8857993015771859</c:v>
                </c:pt>
                <c:pt idx="158">
                  <c:v>2.9050399094042438</c:v>
                </c:pt>
                <c:pt idx="159">
                  <c:v>2.9274706698243889</c:v>
                </c:pt>
                <c:pt idx="160">
                  <c:v>2.9499014302445343</c:v>
                </c:pt>
                <c:pt idx="161">
                  <c:v>2.9723321906646798</c:v>
                </c:pt>
                <c:pt idx="162">
                  <c:v>2.9978534114093782</c:v>
                </c:pt>
                <c:pt idx="163">
                  <c:v>3.0235740166911449</c:v>
                </c:pt>
                <c:pt idx="164">
                  <c:v>3.0490952374358433</c:v>
                </c:pt>
                <c:pt idx="165">
                  <c:v>3.0716256901245229</c:v>
                </c:pt>
                <c:pt idx="166">
                  <c:v>3.0924613742481246</c:v>
                </c:pt>
                <c:pt idx="167">
                  <c:v>3.1132970583717259</c:v>
                </c:pt>
                <c:pt idx="168">
                  <c:v>3.1325376661987838</c:v>
                </c:pt>
                <c:pt idx="169">
                  <c:v>3.1533733503223855</c:v>
                </c:pt>
                <c:pt idx="170">
                  <c:v>3.1742090344459872</c:v>
                </c:pt>
                <c:pt idx="171">
                  <c:v>3.1950447185695889</c:v>
                </c:pt>
                <c:pt idx="172">
                  <c:v>3.2142853263966469</c:v>
                </c:pt>
                <c:pt idx="173">
                  <c:v>3.2367160868167923</c:v>
                </c:pt>
                <c:pt idx="174">
                  <c:v>3.2591468472369374</c:v>
                </c:pt>
                <c:pt idx="175">
                  <c:v>3.2815778023685449</c:v>
                </c:pt>
                <c:pt idx="176">
                  <c:v>3.3040085627886899</c:v>
                </c:pt>
                <c:pt idx="177">
                  <c:v>3.3280343995053792</c:v>
                </c:pt>
                <c:pt idx="178">
                  <c:v>3.3520602362220679</c:v>
                </c:pt>
                <c:pt idx="179">
                  <c:v>3.3744909966422134</c:v>
                </c:pt>
                <c:pt idx="180">
                  <c:v>3.3969217570623584</c:v>
                </c:pt>
                <c:pt idx="181">
                  <c:v>3.4177574411859601</c:v>
                </c:pt>
                <c:pt idx="182">
                  <c:v>3.4385931253095618</c:v>
                </c:pt>
                <c:pt idx="183">
                  <c:v>3.4578337331366198</c:v>
                </c:pt>
                <c:pt idx="184">
                  <c:v>3.4738841883705902</c:v>
                </c:pt>
                <c:pt idx="185">
                  <c:v>3.4930251039291145</c:v>
                </c:pt>
                <c:pt idx="186">
                  <c:v>3.5138607880527162</c:v>
                </c:pt>
                <c:pt idx="187">
                  <c:v>3.5362915484728612</c:v>
                </c:pt>
                <c:pt idx="188">
                  <c:v>3.5587223088930067</c:v>
                </c:pt>
                <c:pt idx="189">
                  <c:v>3.5844429141747733</c:v>
                </c:pt>
                <c:pt idx="190">
                  <c:v>3.6115592112160155</c:v>
                </c:pt>
                <c:pt idx="191">
                  <c:v>3.6372798164977822</c:v>
                </c:pt>
                <c:pt idx="192">
                  <c:v>3.661305653214471</c:v>
                </c:pt>
                <c:pt idx="193">
                  <c:v>3.6821413373380727</c:v>
                </c:pt>
                <c:pt idx="194">
                  <c:v>3.7013819451651306</c:v>
                </c:pt>
                <c:pt idx="195">
                  <c:v>3.7206225529921886</c:v>
                </c:pt>
                <c:pt idx="196">
                  <c:v>3.7398631608192465</c:v>
                </c:pt>
                <c:pt idx="197">
                  <c:v>3.757409000081227</c:v>
                </c:pt>
                <c:pt idx="198">
                  <c:v>3.7782446842048283</c:v>
                </c:pt>
                <c:pt idx="199">
                  <c:v>3.79908036832843</c:v>
                </c:pt>
                <c:pt idx="200">
                  <c:v>3.8215111287485755</c:v>
                </c:pt>
                <c:pt idx="201">
                  <c:v>3.8456366577337984</c:v>
                </c:pt>
                <c:pt idx="202">
                  <c:v>3.8696624944504872</c:v>
                </c:pt>
                <c:pt idx="203">
                  <c:v>3.8920932548706326</c:v>
                </c:pt>
                <c:pt idx="204">
                  <c:v>3.9161190915873214</c:v>
                </c:pt>
                <c:pt idx="205">
                  <c:v>3.9401449283040106</c:v>
                </c:pt>
                <c:pt idx="206">
                  <c:v>3.9641707650206994</c:v>
                </c:pt>
                <c:pt idx="207">
                  <c:v>3.9850064491443011</c:v>
                </c:pt>
                <c:pt idx="208">
                  <c:v>4.0042470569713586</c:v>
                </c:pt>
                <c:pt idx="209">
                  <c:v>4.0250827410949608</c:v>
                </c:pt>
                <c:pt idx="210">
                  <c:v>4.0443233489220187</c:v>
                </c:pt>
                <c:pt idx="211">
                  <c:v>4.063464264480543</c:v>
                </c:pt>
                <c:pt idx="212">
                  <c:v>4.0827048723076009</c:v>
                </c:pt>
                <c:pt idx="213">
                  <c:v>4.1035405564312022</c:v>
                </c:pt>
                <c:pt idx="214">
                  <c:v>4.1243762405548035</c:v>
                </c:pt>
                <c:pt idx="215">
                  <c:v>4.1468070009749489</c:v>
                </c:pt>
                <c:pt idx="216">
                  <c:v>4.1708328376916377</c:v>
                </c:pt>
                <c:pt idx="217">
                  <c:v>4.196354058436337</c:v>
                </c:pt>
                <c:pt idx="218">
                  <c:v>4.2220746637181037</c:v>
                </c:pt>
                <c:pt idx="219">
                  <c:v>4.2477952689998704</c:v>
                </c:pt>
                <c:pt idx="220">
                  <c:v>4.2718211057165592</c:v>
                </c:pt>
                <c:pt idx="221">
                  <c:v>4.2926567898401604</c:v>
                </c:pt>
                <c:pt idx="222">
                  <c:v>4.310302321370675</c:v>
                </c:pt>
                <c:pt idx="223">
                  <c:v>4.3278481606326551</c:v>
                </c:pt>
                <c:pt idx="224">
                  <c:v>4.347088768459713</c:v>
                </c:pt>
                <c:pt idx="225">
                  <c:v>4.366329376286771</c:v>
                </c:pt>
                <c:pt idx="226">
                  <c:v>4.3871650604103731</c:v>
                </c:pt>
                <c:pt idx="227">
                  <c:v>4.4095958208305177</c:v>
                </c:pt>
                <c:pt idx="228">
                  <c:v>4.4336216575472074</c:v>
                </c:pt>
                <c:pt idx="229">
                  <c:v>4.4576474942638962</c:v>
                </c:pt>
                <c:pt idx="230">
                  <c:v>4.4833680995456628</c:v>
                </c:pt>
                <c:pt idx="231">
                  <c:v>4.5073939362623516</c:v>
                </c:pt>
                <c:pt idx="232">
                  <c:v>4.5314197729790404</c:v>
                </c:pt>
                <c:pt idx="233">
                  <c:v>4.5522554571026417</c:v>
                </c:pt>
                <c:pt idx="234">
                  <c:v>4.5714960649296996</c:v>
                </c:pt>
                <c:pt idx="235">
                  <c:v>4.5906369804882239</c:v>
                </c:pt>
                <c:pt idx="236">
                  <c:v>4.611472664611826</c:v>
                </c:pt>
                <c:pt idx="237">
                  <c:v>4.6323083487354273</c:v>
                </c:pt>
                <c:pt idx="238">
                  <c:v>4.6515489565624852</c:v>
                </c:pt>
                <c:pt idx="239">
                  <c:v>4.6723846406860865</c:v>
                </c:pt>
                <c:pt idx="240">
                  <c:v>4.6932203248096886</c:v>
                </c:pt>
                <c:pt idx="241">
                  <c:v>4.7156510852298341</c:v>
                </c:pt>
                <c:pt idx="242">
                  <c:v>4.7396769219465229</c:v>
                </c:pt>
                <c:pt idx="243">
                  <c:v>4.7637027586632117</c:v>
                </c:pt>
                <c:pt idx="244">
                  <c:v>4.7861335190833572</c:v>
                </c:pt>
                <c:pt idx="245">
                  <c:v>4.8116547398280556</c:v>
                </c:pt>
                <c:pt idx="246">
                  <c:v>4.8373753451098223</c:v>
                </c:pt>
                <c:pt idx="247">
                  <c:v>4.8615008740950456</c:v>
                </c:pt>
                <c:pt idx="248">
                  <c:v>4.8807414819221036</c:v>
                </c:pt>
                <c:pt idx="249">
                  <c:v>4.8998823974806269</c:v>
                </c:pt>
                <c:pt idx="250">
                  <c:v>4.9175279290111416</c:v>
                </c:pt>
                <c:pt idx="251">
                  <c:v>4.9367685368381995</c:v>
                </c:pt>
                <c:pt idx="252">
                  <c:v>4.9560091446652574</c:v>
                </c:pt>
                <c:pt idx="253">
                  <c:v>4.9752497524923154</c:v>
                </c:pt>
                <c:pt idx="254">
                  <c:v>4.9960854366159166</c:v>
                </c:pt>
                <c:pt idx="255">
                  <c:v>5.0185161970360621</c:v>
                </c:pt>
                <c:pt idx="256">
                  <c:v>5.0456324940773047</c:v>
                </c:pt>
                <c:pt idx="257">
                  <c:v>5.0713530993590714</c:v>
                </c:pt>
                <c:pt idx="258">
                  <c:v>5.0968743201037698</c:v>
                </c:pt>
                <c:pt idx="259">
                  <c:v>5.1210995413575269</c:v>
                </c:pt>
                <c:pt idx="260">
                  <c:v>5.1418355332125945</c:v>
                </c:pt>
                <c:pt idx="261">
                  <c:v>5.1594810647431091</c:v>
                </c:pt>
                <c:pt idx="262">
                  <c:v>5.178721672570167</c:v>
                </c:pt>
                <c:pt idx="263">
                  <c:v>5.1963672041006808</c:v>
                </c:pt>
                <c:pt idx="264">
                  <c:v>5.2156078119277387</c:v>
                </c:pt>
                <c:pt idx="265">
                  <c:v>5.2380385723478842</c:v>
                </c:pt>
                <c:pt idx="266">
                  <c:v>5.2588742564714854</c:v>
                </c:pt>
                <c:pt idx="267">
                  <c:v>5.2813050168916309</c:v>
                </c:pt>
                <c:pt idx="268">
                  <c:v>5.3037357773117764</c:v>
                </c:pt>
                <c:pt idx="269">
                  <c:v>5.3261665377319218</c:v>
                </c:pt>
                <c:pt idx="270">
                  <c:v>5.3516877584766203</c:v>
                </c:pt>
                <c:pt idx="271">
                  <c:v>5.3774083637583869</c:v>
                </c:pt>
                <c:pt idx="272">
                  <c:v>5.4014342004750757</c:v>
                </c:pt>
                <c:pt idx="273">
                  <c:v>5.4238649608952212</c:v>
                </c:pt>
                <c:pt idx="274">
                  <c:v>5.4462957213153667</c:v>
                </c:pt>
                <c:pt idx="275">
                  <c:v>5.4655363291424246</c:v>
                </c:pt>
                <c:pt idx="276">
                  <c:v>5.4863720132660259</c:v>
                </c:pt>
                <c:pt idx="277">
                  <c:v>5.5056126210930838</c:v>
                </c:pt>
                <c:pt idx="278">
                  <c:v>5.526448305216686</c:v>
                </c:pt>
                <c:pt idx="279">
                  <c:v>5.5456889130437439</c:v>
                </c:pt>
                <c:pt idx="280">
                  <c:v>5.5649295208708018</c:v>
                </c:pt>
                <c:pt idx="281">
                  <c:v>5.5873602812909473</c:v>
                </c:pt>
                <c:pt idx="282">
                  <c:v>5.6081959654145486</c:v>
                </c:pt>
                <c:pt idx="283">
                  <c:v>5.6322218021312374</c:v>
                </c:pt>
                <c:pt idx="284">
                  <c:v>5.65933809917248</c:v>
                </c:pt>
                <c:pt idx="285">
                  <c:v>5.6850587044542467</c:v>
                </c:pt>
                <c:pt idx="286">
                  <c:v>5.7074894648743921</c:v>
                </c:pt>
                <c:pt idx="287">
                  <c:v>5.7299202252945367</c:v>
                </c:pt>
                <c:pt idx="288">
                  <c:v>5.7475657568250513</c:v>
                </c:pt>
                <c:pt idx="289">
                  <c:v>5.765211288355566</c:v>
                </c:pt>
                <c:pt idx="290">
                  <c:v>5.7844518961826239</c:v>
                </c:pt>
                <c:pt idx="291">
                  <c:v>5.8036925040096818</c:v>
                </c:pt>
                <c:pt idx="292">
                  <c:v>5.8228334195682052</c:v>
                </c:pt>
                <c:pt idx="293">
                  <c:v>5.8453638722568844</c:v>
                </c:pt>
                <c:pt idx="294">
                  <c:v>5.8677946326770298</c:v>
                </c:pt>
                <c:pt idx="295">
                  <c:v>5.8933158534217283</c:v>
                </c:pt>
                <c:pt idx="296">
                  <c:v>5.9174413824069516</c:v>
                </c:pt>
                <c:pt idx="297">
                  <c:v>5.94296260315165</c:v>
                </c:pt>
                <c:pt idx="298">
                  <c:v>5.9654930558403292</c:v>
                </c:pt>
                <c:pt idx="299">
                  <c:v>5.9879238162604747</c:v>
                </c:pt>
                <c:pt idx="300">
                  <c:v>6.0103545766806201</c:v>
                </c:pt>
                <c:pt idx="301">
                  <c:v>6.0327853371007656</c:v>
                </c:pt>
                <c:pt idx="302">
                  <c:v>6.0536210212243668</c:v>
                </c:pt>
                <c:pt idx="303">
                  <c:v>6.0728616290514248</c:v>
                </c:pt>
                <c:pt idx="304">
                  <c:v>6.0921022368784827</c:v>
                </c:pt>
                <c:pt idx="305">
                  <c:v>6.1129379210020849</c:v>
                </c:pt>
                <c:pt idx="306">
                  <c:v>6.1337736051256861</c:v>
                </c:pt>
                <c:pt idx="307">
                  <c:v>6.1546092892492883</c:v>
                </c:pt>
                <c:pt idx="308">
                  <c:v>6.1754449733728896</c:v>
                </c:pt>
                <c:pt idx="309">
                  <c:v>6.197875733793035</c:v>
                </c:pt>
                <c:pt idx="310">
                  <c:v>6.2219015705097238</c:v>
                </c:pt>
                <c:pt idx="311">
                  <c:v>6.2459274072264126</c:v>
                </c:pt>
                <c:pt idx="312">
                  <c:v>6.2699532439431014</c:v>
                </c:pt>
                <c:pt idx="313">
                  <c:v>6.2939790806597911</c:v>
                </c:pt>
                <c:pt idx="314">
                  <c:v>6.3164098410799356</c:v>
                </c:pt>
                <c:pt idx="315">
                  <c:v>6.3372455252035378</c:v>
                </c:pt>
                <c:pt idx="316">
                  <c:v>6.3548910567340515</c:v>
                </c:pt>
                <c:pt idx="317">
                  <c:v>6.3724368959960325</c:v>
                </c:pt>
                <c:pt idx="318">
                  <c:v>6.3916775038230904</c:v>
                </c:pt>
                <c:pt idx="319">
                  <c:v>6.4125131879466917</c:v>
                </c:pt>
                <c:pt idx="320">
                  <c:v>6.4333488720702938</c:v>
                </c:pt>
                <c:pt idx="321">
                  <c:v>6.4541845561938951</c:v>
                </c:pt>
                <c:pt idx="322">
                  <c:v>6.4782103929105839</c:v>
                </c:pt>
                <c:pt idx="323">
                  <c:v>6.5037316136552823</c:v>
                </c:pt>
                <c:pt idx="324">
                  <c:v>6.5310472952335932</c:v>
                </c:pt>
                <c:pt idx="325">
                  <c:v>6.5567675110924357</c:v>
                </c:pt>
                <c:pt idx="326">
                  <c:v>6.5791982715125812</c:v>
                </c:pt>
                <c:pt idx="327">
                  <c:v>6.6000339556361824</c:v>
                </c:pt>
                <c:pt idx="328">
                  <c:v>6.6176794871666971</c:v>
                </c:pt>
                <c:pt idx="329">
                  <c:v>6.636920094993755</c:v>
                </c:pt>
                <c:pt idx="330">
                  <c:v>6.6560610105522784</c:v>
                </c:pt>
                <c:pt idx="331">
                  <c:v>6.6768966946758805</c:v>
                </c:pt>
                <c:pt idx="332">
                  <c:v>6.6977323787994818</c:v>
                </c:pt>
                <c:pt idx="333">
                  <c:v>6.7201631392196273</c:v>
                </c:pt>
                <c:pt idx="334">
                  <c:v>6.7425938996397727</c:v>
                </c:pt>
                <c:pt idx="335">
                  <c:v>6.7650246600599182</c:v>
                </c:pt>
                <c:pt idx="336">
                  <c:v>6.7874554204800628</c:v>
                </c:pt>
                <c:pt idx="337">
                  <c:v>6.8114812571967525</c:v>
                </c:pt>
                <c:pt idx="338">
                  <c:v>6.8356067861819749</c:v>
                </c:pt>
                <c:pt idx="339">
                  <c:v>6.8580375466021204</c:v>
                </c:pt>
                <c:pt idx="340">
                  <c:v>6.8788732307257217</c:v>
                </c:pt>
                <c:pt idx="341">
                  <c:v>6.8996092225807892</c:v>
                </c:pt>
                <c:pt idx="342">
                  <c:v>6.9221396752694693</c:v>
                </c:pt>
                <c:pt idx="343">
                  <c:v>6.9412805908279926</c:v>
                </c:pt>
                <c:pt idx="344">
                  <c:v>6.9605211986550506</c:v>
                </c:pt>
                <c:pt idx="345">
                  <c:v>6.9797618064821085</c:v>
                </c:pt>
                <c:pt idx="346">
                  <c:v>6.9990024143091665</c:v>
                </c:pt>
                <c:pt idx="347">
                  <c:v>7.0198380984327686</c:v>
                </c:pt>
                <c:pt idx="348">
                  <c:v>7.0422688588529141</c:v>
                </c:pt>
                <c:pt idx="349">
                  <c:v>7.0646996192730587</c:v>
                </c:pt>
                <c:pt idx="350">
                  <c:v>7.090220840017758</c:v>
                </c:pt>
                <c:pt idx="351">
                  <c:v>7.1159414452995238</c:v>
                </c:pt>
                <c:pt idx="352">
                  <c:v>7.1432571268778347</c:v>
                </c:pt>
                <c:pt idx="353">
                  <c:v>7.1656878872979801</c:v>
                </c:pt>
                <c:pt idx="354">
                  <c:v>7.1865235714215814</c:v>
                </c:pt>
                <c:pt idx="355">
                  <c:v>7.2056644869801056</c:v>
                </c:pt>
                <c:pt idx="356">
                  <c:v>7.2249050948071636</c:v>
                </c:pt>
                <c:pt idx="357">
                  <c:v>7.2441457026342215</c:v>
                </c:pt>
                <c:pt idx="358">
                  <c:v>7.2649813867578228</c:v>
                </c:pt>
                <c:pt idx="359">
                  <c:v>7.2858170708814249</c:v>
                </c:pt>
                <c:pt idx="360">
                  <c:v>7.3066527550050262</c:v>
                </c:pt>
                <c:pt idx="361">
                  <c:v>7.3274884391286275</c:v>
                </c:pt>
                <c:pt idx="362">
                  <c:v>7.3530096598733268</c:v>
                </c:pt>
                <c:pt idx="363">
                  <c:v>7.3771351888585492</c:v>
                </c:pt>
                <c:pt idx="364">
                  <c:v>7.401161025575238</c:v>
                </c:pt>
                <c:pt idx="365">
                  <c:v>7.4251868622919277</c:v>
                </c:pt>
                <c:pt idx="366">
                  <c:v>7.4476176227120723</c:v>
                </c:pt>
                <c:pt idx="367">
                  <c:v>7.4684533068356744</c:v>
                </c:pt>
                <c:pt idx="368">
                  <c:v>7.4892889909592757</c:v>
                </c:pt>
                <c:pt idx="369">
                  <c:v>7.5085295987863336</c:v>
                </c:pt>
                <c:pt idx="370">
                  <c:v>7.5277702066133916</c:v>
                </c:pt>
                <c:pt idx="371">
                  <c:v>7.5470108144404495</c:v>
                </c:pt>
                <c:pt idx="372">
                  <c:v>7.5678464985640517</c:v>
                </c:pt>
                <c:pt idx="373">
                  <c:v>7.5886821826876529</c:v>
                </c:pt>
                <c:pt idx="374">
                  <c:v>7.6095178668112551</c:v>
                </c:pt>
                <c:pt idx="375">
                  <c:v>7.6319486272313997</c:v>
                </c:pt>
                <c:pt idx="376">
                  <c:v>7.6543793876515451</c:v>
                </c:pt>
                <c:pt idx="377">
                  <c:v>7.6799006083962436</c:v>
                </c:pt>
                <c:pt idx="378">
                  <c:v>7.7056212136780102</c:v>
                </c:pt>
                <c:pt idx="379">
                  <c:v>7.7311424344227095</c:v>
                </c:pt>
                <c:pt idx="380">
                  <c:v>7.755267963407932</c:v>
                </c:pt>
                <c:pt idx="381">
                  <c:v>7.7761036475315333</c:v>
                </c:pt>
                <c:pt idx="382">
                  <c:v>7.7953442553585912</c:v>
                </c:pt>
                <c:pt idx="383">
                  <c:v>7.81458486318565</c:v>
                </c:pt>
                <c:pt idx="384">
                  <c:v>7.833825471012708</c:v>
                </c:pt>
                <c:pt idx="385">
                  <c:v>7.8530660788397659</c:v>
                </c:pt>
                <c:pt idx="386">
                  <c:v>7.8723066866668239</c:v>
                </c:pt>
                <c:pt idx="387">
                  <c:v>7.8931423707904251</c:v>
                </c:pt>
                <c:pt idx="388">
                  <c:v>7.9155731312105706</c:v>
                </c:pt>
                <c:pt idx="389">
                  <c:v>7.9395989679272594</c:v>
                </c:pt>
                <c:pt idx="390">
                  <c:v>7.966715264968502</c:v>
                </c:pt>
                <c:pt idx="391">
                  <c:v>7.9924358702502687</c:v>
                </c:pt>
                <c:pt idx="392">
                  <c:v>8.0148666306704133</c:v>
                </c:pt>
                <c:pt idx="393">
                  <c:v>8.0372973910905596</c:v>
                </c:pt>
                <c:pt idx="394">
                  <c:v>8.0565379989176176</c:v>
                </c:pt>
                <c:pt idx="395">
                  <c:v>8.0773736830412179</c:v>
                </c:pt>
                <c:pt idx="396">
                  <c:v>8.0950192145717335</c:v>
                </c:pt>
                <c:pt idx="397">
                  <c:v>8.1142598223987914</c:v>
                </c:pt>
                <c:pt idx="398">
                  <c:v>8.1335004302258493</c:v>
                </c:pt>
                <c:pt idx="399">
                  <c:v>8.1559311906459939</c:v>
                </c:pt>
                <c:pt idx="400">
                  <c:v>8.1767668747695961</c:v>
                </c:pt>
                <c:pt idx="401">
                  <c:v>8.1976025588931964</c:v>
                </c:pt>
                <c:pt idx="402">
                  <c:v>8.2200333193133428</c:v>
                </c:pt>
                <c:pt idx="403">
                  <c:v>8.2440591560300316</c:v>
                </c:pt>
                <c:pt idx="404">
                  <c:v>8.26958037677473</c:v>
                </c:pt>
                <c:pt idx="405">
                  <c:v>8.2953009820564976</c:v>
                </c:pt>
                <c:pt idx="406">
                  <c:v>8.3193268187731864</c:v>
                </c:pt>
                <c:pt idx="407">
                  <c:v>8.3433526554898751</c:v>
                </c:pt>
                <c:pt idx="408">
                  <c:v>8.3657834159100197</c:v>
                </c:pt>
                <c:pt idx="409">
                  <c:v>8.3850240237370777</c:v>
                </c:pt>
                <c:pt idx="410">
                  <c:v>8.4042646315641356</c:v>
                </c:pt>
                <c:pt idx="411">
                  <c:v>8.4235052393911936</c:v>
                </c:pt>
                <c:pt idx="412">
                  <c:v>8.4427458472182515</c:v>
                </c:pt>
                <c:pt idx="413">
                  <c:v>8.4619864550453094</c:v>
                </c:pt>
                <c:pt idx="414">
                  <c:v>8.4828221391689116</c:v>
                </c:pt>
                <c:pt idx="415">
                  <c:v>8.5052528995890562</c:v>
                </c:pt>
                <c:pt idx="416">
                  <c:v>8.5276836600092025</c:v>
                </c:pt>
                <c:pt idx="417">
                  <c:v>8.553204880753901</c:v>
                </c:pt>
                <c:pt idx="418">
                  <c:v>8.5805205623322109</c:v>
                </c:pt>
                <c:pt idx="419">
                  <c:v>8.6060417830769094</c:v>
                </c:pt>
                <c:pt idx="420">
                  <c:v>8.6285722357655885</c:v>
                </c:pt>
                <c:pt idx="421">
                  <c:v>8.6478128435926465</c:v>
                </c:pt>
                <c:pt idx="422">
                  <c:v>8.6654583751231602</c:v>
                </c:pt>
                <c:pt idx="423">
                  <c:v>8.6846989829502199</c:v>
                </c:pt>
                <c:pt idx="424">
                  <c:v>8.7023445144807337</c:v>
                </c:pt>
                <c:pt idx="425">
                  <c:v>8.7230805063358012</c:v>
                </c:pt>
                <c:pt idx="426">
                  <c:v>8.7439161904594034</c:v>
                </c:pt>
                <c:pt idx="427">
                  <c:v>8.7647518745830038</c:v>
                </c:pt>
                <c:pt idx="428">
                  <c:v>8.7887777112996925</c:v>
                </c:pt>
                <c:pt idx="429">
                  <c:v>8.8144983165814601</c:v>
                </c:pt>
                <c:pt idx="430">
                  <c:v>8.8385241532981489</c:v>
                </c:pt>
                <c:pt idx="431">
                  <c:v>8.8609549137182935</c:v>
                </c:pt>
                <c:pt idx="432">
                  <c:v>8.8849807504349823</c:v>
                </c:pt>
                <c:pt idx="433">
                  <c:v>8.9074115108551286</c:v>
                </c:pt>
                <c:pt idx="434">
                  <c:v>8.9282471949787308</c:v>
                </c:pt>
                <c:pt idx="435">
                  <c:v>8.9490828791023311</c:v>
                </c:pt>
                <c:pt idx="436">
                  <c:v>8.9699185632259333</c:v>
                </c:pt>
                <c:pt idx="437">
                  <c:v>8.9891591710529912</c:v>
                </c:pt>
                <c:pt idx="438">
                  <c:v>9.0099948551765934</c:v>
                </c:pt>
                <c:pt idx="439">
                  <c:v>9.030730847031661</c:v>
                </c:pt>
                <c:pt idx="440">
                  <c:v>9.0499714548587189</c:v>
                </c:pt>
                <c:pt idx="441">
                  <c:v>9.0708071389823193</c:v>
                </c:pt>
                <c:pt idx="442">
                  <c:v>9.0932378994024656</c:v>
                </c:pt>
                <c:pt idx="443">
                  <c:v>9.1172637361191544</c:v>
                </c:pt>
                <c:pt idx="444">
                  <c:v>9.1412895728358432</c:v>
                </c:pt>
                <c:pt idx="445">
                  <c:v>9.167010178117609</c:v>
                </c:pt>
                <c:pt idx="446">
                  <c:v>9.1925313988623092</c:v>
                </c:pt>
                <c:pt idx="447">
                  <c:v>9.2150618515509883</c:v>
                </c:pt>
                <c:pt idx="448">
                  <c:v>9.2358975356745887</c:v>
                </c:pt>
                <c:pt idx="449">
                  <c:v>9.2551381435016467</c:v>
                </c:pt>
                <c:pt idx="450">
                  <c:v>9.2726839827636276</c:v>
                </c:pt>
                <c:pt idx="451">
                  <c:v>9.2903295142941413</c:v>
                </c:pt>
                <c:pt idx="452">
                  <c:v>9.3095701221211993</c:v>
                </c:pt>
                <c:pt idx="453">
                  <c:v>9.3304058062448014</c:v>
                </c:pt>
                <c:pt idx="454">
                  <c:v>9.3512414903684036</c:v>
                </c:pt>
                <c:pt idx="455">
                  <c:v>9.3736722507885482</c:v>
                </c:pt>
                <c:pt idx="456">
                  <c:v>9.3991934715332466</c:v>
                </c:pt>
                <c:pt idx="457">
                  <c:v>9.4249140768150141</c:v>
                </c:pt>
                <c:pt idx="458">
                  <c:v>9.4506346820967799</c:v>
                </c:pt>
                <c:pt idx="459">
                  <c:v>9.4730654425169263</c:v>
                </c:pt>
                <c:pt idx="460">
                  <c:v>9.4954962029370709</c:v>
                </c:pt>
                <c:pt idx="461">
                  <c:v>9.516331887060673</c:v>
                </c:pt>
                <c:pt idx="462">
                  <c:v>9.5354728026191964</c:v>
                </c:pt>
                <c:pt idx="463">
                  <c:v>9.5563084867427985</c:v>
                </c:pt>
                <c:pt idx="464">
                  <c:v>9.5755490945698565</c:v>
                </c:pt>
                <c:pt idx="465">
                  <c:v>9.5947897023969144</c:v>
                </c:pt>
                <c:pt idx="466">
                  <c:v>9.6156253865205166</c:v>
                </c:pt>
                <c:pt idx="467">
                  <c:v>9.6380561469406612</c:v>
                </c:pt>
                <c:pt idx="468">
                  <c:v>9.6588918310642633</c:v>
                </c:pt>
                <c:pt idx="469">
                  <c:v>9.6829176677809521</c:v>
                </c:pt>
                <c:pt idx="470">
                  <c:v>9.7069435044976409</c:v>
                </c:pt>
                <c:pt idx="471">
                  <c:v>9.7309693412143297</c:v>
                </c:pt>
                <c:pt idx="472">
                  <c:v>9.7549951779310184</c:v>
                </c:pt>
                <c:pt idx="473">
                  <c:v>9.7791207069162418</c:v>
                </c:pt>
                <c:pt idx="474">
                  <c:v>9.8015514673363864</c:v>
                </c:pt>
                <c:pt idx="475">
                  <c:v>9.822287459191454</c:v>
                </c:pt>
                <c:pt idx="476">
                  <c:v>9.8431231433150561</c:v>
                </c:pt>
                <c:pt idx="477">
                  <c:v>9.8623637511421141</c:v>
                </c:pt>
                <c:pt idx="478">
                  <c:v>9.8800092826726278</c:v>
                </c:pt>
                <c:pt idx="479">
                  <c:v>9.8976548142031433</c:v>
                </c:pt>
                <c:pt idx="480">
                  <c:v>9.9168954220302012</c:v>
                </c:pt>
                <c:pt idx="481">
                  <c:v>9.9393261824503458</c:v>
                </c:pt>
                <c:pt idx="482">
                  <c:v>9.9617569428704904</c:v>
                </c:pt>
                <c:pt idx="483">
                  <c:v>9.9857827795871792</c:v>
                </c:pt>
                <c:pt idx="484">
                  <c:v>10.011304000331879</c:v>
                </c:pt>
                <c:pt idx="485">
                  <c:v>10.037024605613645</c:v>
                </c:pt>
                <c:pt idx="486">
                  <c:v>10.062545826358344</c:v>
                </c:pt>
                <c:pt idx="487">
                  <c:v>10.08348120275048</c:v>
                </c:pt>
                <c:pt idx="488">
                  <c:v>10.104316886874081</c:v>
                </c:pt>
                <c:pt idx="489">
                  <c:v>10.123557494701139</c:v>
                </c:pt>
                <c:pt idx="490">
                  <c:v>10.142798102528197</c:v>
                </c:pt>
                <c:pt idx="491">
                  <c:v>10.162038710355255</c:v>
                </c:pt>
                <c:pt idx="492">
                  <c:v>10.182874394478857</c:v>
                </c:pt>
                <c:pt idx="493">
                  <c:v>10.203710078602459</c:v>
                </c:pt>
                <c:pt idx="494">
                  <c:v>10.226140839022603</c:v>
                </c:pt>
                <c:pt idx="495">
                  <c:v>10.24857159944275</c:v>
                </c:pt>
                <c:pt idx="496">
                  <c:v>10.271002359862894</c:v>
                </c:pt>
                <c:pt idx="497">
                  <c:v>10.293433120283039</c:v>
                </c:pt>
                <c:pt idx="498">
                  <c:v>10.317458956999728</c:v>
                </c:pt>
                <c:pt idx="499">
                  <c:v>10.341484793716418</c:v>
                </c:pt>
                <c:pt idx="500">
                  <c:v>10.363915554136563</c:v>
                </c:pt>
                <c:pt idx="501">
                  <c:v>10.384751238260165</c:v>
                </c:pt>
                <c:pt idx="502">
                  <c:v>10.405639105055577</c:v>
                </c:pt>
                <c:pt idx="503">
                  <c:v>10.428069865475722</c:v>
                </c:pt>
                <c:pt idx="504">
                  <c:v>10.447210781034245</c:v>
                </c:pt>
                <c:pt idx="505">
                  <c:v>10.466451388861303</c:v>
                </c:pt>
                <c:pt idx="506">
                  <c:v>10.485691996688361</c:v>
                </c:pt>
                <c:pt idx="507">
                  <c:v>10.504932604515419</c:v>
                </c:pt>
                <c:pt idx="508">
                  <c:v>10.527363364935566</c:v>
                </c:pt>
                <c:pt idx="509">
                  <c:v>10.548199049059166</c:v>
                </c:pt>
                <c:pt idx="510">
                  <c:v>10.570629809479312</c:v>
                </c:pt>
                <c:pt idx="511">
                  <c:v>10.596151030224011</c:v>
                </c:pt>
                <c:pt idx="512">
                  <c:v>10.623466711802321</c:v>
                </c:pt>
                <c:pt idx="513">
                  <c:v>10.649187317084088</c:v>
                </c:pt>
                <c:pt idx="514">
                  <c:v>10.673213153800777</c:v>
                </c:pt>
                <c:pt idx="515">
                  <c:v>10.694048837924377</c:v>
                </c:pt>
                <c:pt idx="516">
                  <c:v>10.713289445751435</c:v>
                </c:pt>
                <c:pt idx="517">
                  <c:v>10.732430361309961</c:v>
                </c:pt>
                <c:pt idx="518">
                  <c:v>10.751670969137018</c:v>
                </c:pt>
                <c:pt idx="519">
                  <c:v>10.770911576964076</c:v>
                </c:pt>
                <c:pt idx="520">
                  <c:v>10.791747261087679</c:v>
                </c:pt>
                <c:pt idx="521">
                  <c:v>10.814178021507823</c:v>
                </c:pt>
                <c:pt idx="522">
                  <c:v>10.836608781927968</c:v>
                </c:pt>
                <c:pt idx="523">
                  <c:v>10.860634618644657</c:v>
                </c:pt>
                <c:pt idx="524">
                  <c:v>10.884660455361347</c:v>
                </c:pt>
                <c:pt idx="525">
                  <c:v>10.910181676106046</c:v>
                </c:pt>
                <c:pt idx="526">
                  <c:v>10.932712128794725</c:v>
                </c:pt>
                <c:pt idx="527">
                  <c:v>10.953547812918325</c:v>
                </c:pt>
                <c:pt idx="528">
                  <c:v>10.975978573338471</c:v>
                </c:pt>
                <c:pt idx="529">
                  <c:v>10.993624104868985</c:v>
                </c:pt>
                <c:pt idx="530">
                  <c:v>11.012864712696043</c:v>
                </c:pt>
                <c:pt idx="531">
                  <c:v>11.032105320523101</c:v>
                </c:pt>
                <c:pt idx="532">
                  <c:v>11.052941004646703</c:v>
                </c:pt>
                <c:pt idx="533">
                  <c:v>11.073776688770305</c:v>
                </c:pt>
                <c:pt idx="534">
                  <c:v>11.09620744919045</c:v>
                </c:pt>
                <c:pt idx="535">
                  <c:v>11.118638209610594</c:v>
                </c:pt>
                <c:pt idx="536">
                  <c:v>11.141068970030741</c:v>
                </c:pt>
                <c:pt idx="537">
                  <c:v>11.163499730450885</c:v>
                </c:pt>
                <c:pt idx="538">
                  <c:v>11.185930490871032</c:v>
                </c:pt>
                <c:pt idx="539">
                  <c:v>11.21145171161573</c:v>
                </c:pt>
                <c:pt idx="540">
                  <c:v>11.237172316897496</c:v>
                </c:pt>
                <c:pt idx="541">
                  <c:v>11.261198153614185</c:v>
                </c:pt>
                <c:pt idx="542">
                  <c:v>11.283628914034331</c:v>
                </c:pt>
                <c:pt idx="543">
                  <c:v>11.304464598157931</c:v>
                </c:pt>
                <c:pt idx="544">
                  <c:v>11.323705205984989</c:v>
                </c:pt>
                <c:pt idx="545">
                  <c:v>11.341350737515505</c:v>
                </c:pt>
                <c:pt idx="546">
                  <c:v>11.360591345342563</c:v>
                </c:pt>
                <c:pt idx="547">
                  <c:v>11.379831953169621</c:v>
                </c:pt>
                <c:pt idx="548">
                  <c:v>11.400667637293221</c:v>
                </c:pt>
                <c:pt idx="549">
                  <c:v>11.423098397713368</c:v>
                </c:pt>
                <c:pt idx="550">
                  <c:v>11.447124234430056</c:v>
                </c:pt>
                <c:pt idx="551">
                  <c:v>11.474240531471299</c:v>
                </c:pt>
                <c:pt idx="552">
                  <c:v>11.499961136753065</c:v>
                </c:pt>
                <c:pt idx="553">
                  <c:v>11.523986973469754</c:v>
                </c:pt>
                <c:pt idx="554">
                  <c:v>11.544822657593356</c:v>
                </c:pt>
                <c:pt idx="555">
                  <c:v>11.564063265420414</c:v>
                </c:pt>
                <c:pt idx="556">
                  <c:v>11.581708796950927</c:v>
                </c:pt>
                <c:pt idx="557">
                  <c:v>11.600949404777985</c:v>
                </c:pt>
                <c:pt idx="558">
                  <c:v>11.620190012605043</c:v>
                </c:pt>
                <c:pt idx="559">
                  <c:v>11.641025696728645</c:v>
                </c:pt>
                <c:pt idx="560">
                  <c:v>11.661861380852248</c:v>
                </c:pt>
                <c:pt idx="561">
                  <c:v>11.684292141272392</c:v>
                </c:pt>
                <c:pt idx="562">
                  <c:v>11.706722901692538</c:v>
                </c:pt>
                <c:pt idx="563">
                  <c:v>11.729153662112683</c:v>
                </c:pt>
                <c:pt idx="564">
                  <c:v>11.754674882857381</c:v>
                </c:pt>
                <c:pt idx="565">
                  <c:v>11.778800411842605</c:v>
                </c:pt>
                <c:pt idx="566">
                  <c:v>11.802826248559294</c:v>
                </c:pt>
                <c:pt idx="567">
                  <c:v>11.826852085275982</c:v>
                </c:pt>
                <c:pt idx="568">
                  <c:v>11.847687769399585</c:v>
                </c:pt>
                <c:pt idx="569">
                  <c:v>11.870118529819729</c:v>
                </c:pt>
                <c:pt idx="570">
                  <c:v>11.889359137646787</c:v>
                </c:pt>
                <c:pt idx="571">
                  <c:v>11.908599745473845</c:v>
                </c:pt>
                <c:pt idx="572">
                  <c:v>11.927840353300903</c:v>
                </c:pt>
                <c:pt idx="573">
                  <c:v>11.948676037424505</c:v>
                </c:pt>
                <c:pt idx="574">
                  <c:v>11.967916645251563</c:v>
                </c:pt>
                <c:pt idx="575">
                  <c:v>11.988752329375165</c:v>
                </c:pt>
                <c:pt idx="576">
                  <c:v>12.01118308979531</c:v>
                </c:pt>
                <c:pt idx="577">
                  <c:v>12.033613850215454</c:v>
                </c:pt>
                <c:pt idx="578">
                  <c:v>12.059135070960155</c:v>
                </c:pt>
                <c:pt idx="579">
                  <c:v>12.08485567624192</c:v>
                </c:pt>
                <c:pt idx="580">
                  <c:v>12.108881512958609</c:v>
                </c:pt>
                <c:pt idx="581">
                  <c:v>12.132907349675298</c:v>
                </c:pt>
                <c:pt idx="582">
                  <c:v>12.152147957502356</c:v>
                </c:pt>
                <c:pt idx="583">
                  <c:v>12.169793489032871</c:v>
                </c:pt>
                <c:pt idx="584">
                  <c:v>12.187439020563385</c:v>
                </c:pt>
                <c:pt idx="585">
                  <c:v>12.206579936121909</c:v>
                </c:pt>
                <c:pt idx="586">
                  <c:v>12.225820543948966</c:v>
                </c:pt>
                <c:pt idx="587">
                  <c:v>12.248251304369113</c:v>
                </c:pt>
                <c:pt idx="588">
                  <c:v>12.270682064789257</c:v>
                </c:pt>
                <c:pt idx="589">
                  <c:v>12.296402670071023</c:v>
                </c:pt>
                <c:pt idx="590">
                  <c:v>12.320428506787714</c:v>
                </c:pt>
                <c:pt idx="591">
                  <c:v>12.345949727532412</c:v>
                </c:pt>
                <c:pt idx="592">
                  <c:v>12.370075256517634</c:v>
                </c:pt>
                <c:pt idx="593">
                  <c:v>12.39250601693778</c:v>
                </c:pt>
                <c:pt idx="594">
                  <c:v>12.414936777357925</c:v>
                </c:pt>
                <c:pt idx="595">
                  <c:v>12.435772461481527</c:v>
                </c:pt>
                <c:pt idx="596">
                  <c:v>12.455013069308585</c:v>
                </c:pt>
                <c:pt idx="597">
                  <c:v>12.472658600839098</c:v>
                </c:pt>
                <c:pt idx="598">
                  <c:v>12.493494284962701</c:v>
                </c:pt>
                <c:pt idx="599">
                  <c:v>12.514230276817768</c:v>
                </c:pt>
                <c:pt idx="600">
                  <c:v>12.53506596094137</c:v>
                </c:pt>
                <c:pt idx="601">
                  <c:v>12.554306568768428</c:v>
                </c:pt>
                <c:pt idx="602">
                  <c:v>12.575142252892029</c:v>
                </c:pt>
                <c:pt idx="603">
                  <c:v>12.597573013312175</c:v>
                </c:pt>
                <c:pt idx="604">
                  <c:v>12.621598850028864</c:v>
                </c:pt>
                <c:pt idx="605">
                  <c:v>12.645624686745553</c:v>
                </c:pt>
                <c:pt idx="606">
                  <c:v>12.669750215730776</c:v>
                </c:pt>
                <c:pt idx="607">
                  <c:v>12.693776052447465</c:v>
                </c:pt>
                <c:pt idx="608">
                  <c:v>12.716206812867609</c:v>
                </c:pt>
                <c:pt idx="609">
                  <c:v>12.738637573287756</c:v>
                </c:pt>
                <c:pt idx="610">
                  <c:v>12.757878181114814</c:v>
                </c:pt>
                <c:pt idx="611">
                  <c:v>12.777019096673337</c:v>
                </c:pt>
                <c:pt idx="612">
                  <c:v>12.794664628203851</c:v>
                </c:pt>
                <c:pt idx="613">
                  <c:v>12.813905236030909</c:v>
                </c:pt>
                <c:pt idx="614">
                  <c:v>12.834740920154511</c:v>
                </c:pt>
                <c:pt idx="615">
                  <c:v>12.855576604278113</c:v>
                </c:pt>
                <c:pt idx="616">
                  <c:v>12.878007364698258</c:v>
                </c:pt>
                <c:pt idx="617">
                  <c:v>12.903528585442956</c:v>
                </c:pt>
                <c:pt idx="618">
                  <c:v>12.930844267021266</c:v>
                </c:pt>
                <c:pt idx="619">
                  <c:v>12.956564872303034</c:v>
                </c:pt>
                <c:pt idx="620">
                  <c:v>12.980590709019722</c:v>
                </c:pt>
                <c:pt idx="621">
                  <c:v>13.001426393143324</c:v>
                </c:pt>
                <c:pt idx="622">
                  <c:v>13.020667000970382</c:v>
                </c:pt>
                <c:pt idx="623">
                  <c:v>13.039807916528906</c:v>
                </c:pt>
                <c:pt idx="624">
                  <c:v>13.060643600652508</c:v>
                </c:pt>
                <c:pt idx="625">
                  <c:v>13.079884208479566</c:v>
                </c:pt>
                <c:pt idx="626">
                  <c:v>13.100719892603168</c:v>
                </c:pt>
                <c:pt idx="627">
                  <c:v>13.121555576726768</c:v>
                </c:pt>
                <c:pt idx="628">
                  <c:v>13.143986337146915</c:v>
                </c:pt>
                <c:pt idx="629">
                  <c:v>13.166417097567059</c:v>
                </c:pt>
                <c:pt idx="630">
                  <c:v>13.190442934283748</c:v>
                </c:pt>
                <c:pt idx="631">
                  <c:v>13.212873694703895</c:v>
                </c:pt>
                <c:pt idx="632">
                  <c:v>13.236899531420583</c:v>
                </c:pt>
                <c:pt idx="633">
                  <c:v>13.260925368137272</c:v>
                </c:pt>
                <c:pt idx="634">
                  <c:v>13.283356128557417</c:v>
                </c:pt>
                <c:pt idx="635">
                  <c:v>13.305786888977563</c:v>
                </c:pt>
                <c:pt idx="636">
                  <c:v>13.326622573101163</c:v>
                </c:pt>
                <c:pt idx="637">
                  <c:v>13.345863180928221</c:v>
                </c:pt>
                <c:pt idx="638">
                  <c:v>13.366698865051823</c:v>
                </c:pt>
                <c:pt idx="639">
                  <c:v>13.384344396582337</c:v>
                </c:pt>
                <c:pt idx="640">
                  <c:v>13.403585004409395</c:v>
                </c:pt>
                <c:pt idx="641">
                  <c:v>13.422825612236453</c:v>
                </c:pt>
                <c:pt idx="642">
                  <c:v>13.443661296360055</c:v>
                </c:pt>
                <c:pt idx="643">
                  <c:v>13.4660920567802</c:v>
                </c:pt>
                <c:pt idx="644">
                  <c:v>13.4916132775249</c:v>
                </c:pt>
                <c:pt idx="645">
                  <c:v>13.517333882806666</c:v>
                </c:pt>
                <c:pt idx="646">
                  <c:v>13.542855103551364</c:v>
                </c:pt>
                <c:pt idx="647">
                  <c:v>13.568575708833132</c:v>
                </c:pt>
                <c:pt idx="648">
                  <c:v>13.591006469253276</c:v>
                </c:pt>
                <c:pt idx="649">
                  <c:v>13.610247077080334</c:v>
                </c:pt>
                <c:pt idx="650">
                  <c:v>13.629487684907392</c:v>
                </c:pt>
                <c:pt idx="651">
                  <c:v>13.64872829273445</c:v>
                </c:pt>
                <c:pt idx="652">
                  <c:v>13.667968900561508</c:v>
                </c:pt>
                <c:pt idx="653">
                  <c:v>13.687209508388566</c:v>
                </c:pt>
                <c:pt idx="654">
                  <c:v>13.709640268808711</c:v>
                </c:pt>
                <c:pt idx="655">
                  <c:v>13.732071029228857</c:v>
                </c:pt>
                <c:pt idx="656">
                  <c:v>13.754501789649002</c:v>
                </c:pt>
                <c:pt idx="657">
                  <c:v>13.7800230103937</c:v>
                </c:pt>
                <c:pt idx="658">
                  <c:v>13.802553463082379</c:v>
                </c:pt>
                <c:pt idx="659">
                  <c:v>13.824984223502526</c:v>
                </c:pt>
                <c:pt idx="660">
                  <c:v>13.84741498392267</c:v>
                </c:pt>
                <c:pt idx="661">
                  <c:v>13.871440820639359</c:v>
                </c:pt>
                <c:pt idx="662">
                  <c:v>13.892276504762961</c:v>
                </c:pt>
                <c:pt idx="663">
                  <c:v>13.913112188886563</c:v>
                </c:pt>
                <c:pt idx="664">
                  <c:v>13.933947873010164</c:v>
                </c:pt>
                <c:pt idx="665">
                  <c:v>13.953188480837222</c:v>
                </c:pt>
                <c:pt idx="666">
                  <c:v>13.974024164960824</c:v>
                </c:pt>
                <c:pt idx="667">
                  <c:v>13.993264772787882</c:v>
                </c:pt>
                <c:pt idx="668">
                  <c:v>14.014100456911484</c:v>
                </c:pt>
                <c:pt idx="669">
                  <c:v>14.034936141035086</c:v>
                </c:pt>
                <c:pt idx="670">
                  <c:v>14.05736690145523</c:v>
                </c:pt>
                <c:pt idx="671">
                  <c:v>14.082888122199929</c:v>
                </c:pt>
                <c:pt idx="672">
                  <c:v>14.107013651185152</c:v>
                </c:pt>
                <c:pt idx="673">
                  <c:v>14.132534871929851</c:v>
                </c:pt>
                <c:pt idx="674">
                  <c:v>14.158255477211616</c:v>
                </c:pt>
                <c:pt idx="675">
                  <c:v>14.180686237631763</c:v>
                </c:pt>
                <c:pt idx="676">
                  <c:v>14.199926845458821</c:v>
                </c:pt>
                <c:pt idx="677">
                  <c:v>14.219167453285879</c:v>
                </c:pt>
                <c:pt idx="678">
                  <c:v>14.236812984816392</c:v>
                </c:pt>
                <c:pt idx="679">
                  <c:v>14.25605359264345</c:v>
                </c:pt>
                <c:pt idx="680">
                  <c:v>14.275294200470508</c:v>
                </c:pt>
                <c:pt idx="681">
                  <c:v>14.29612988459411</c:v>
                </c:pt>
                <c:pt idx="682">
                  <c:v>14.318560645014255</c:v>
                </c:pt>
                <c:pt idx="683">
                  <c:v>14.342586481730944</c:v>
                </c:pt>
                <c:pt idx="684">
                  <c:v>14.368107702475644</c:v>
                </c:pt>
                <c:pt idx="685">
                  <c:v>14.39382830775741</c:v>
                </c:pt>
                <c:pt idx="686">
                  <c:v>14.419349528502108</c:v>
                </c:pt>
                <c:pt idx="687">
                  <c:v>14.441879981190787</c:v>
                </c:pt>
                <c:pt idx="688">
                  <c:v>14.461120589017845</c:v>
                </c:pt>
                <c:pt idx="689">
                  <c:v>14.480361196844903</c:v>
                </c:pt>
                <c:pt idx="690">
                  <c:v>14.499601804671961</c:v>
                </c:pt>
                <c:pt idx="691">
                  <c:v>14.518842412499019</c:v>
                </c:pt>
                <c:pt idx="692">
                  <c:v>14.539678096622621</c:v>
                </c:pt>
                <c:pt idx="693">
                  <c:v>14.560513780746223</c:v>
                </c:pt>
                <c:pt idx="694">
                  <c:v>14.582944541166368</c:v>
                </c:pt>
                <c:pt idx="695">
                  <c:v>14.60378022528997</c:v>
                </c:pt>
                <c:pt idx="696">
                  <c:v>14.626210985710115</c:v>
                </c:pt>
                <c:pt idx="697">
                  <c:v>14.648641746130261</c:v>
                </c:pt>
                <c:pt idx="698">
                  <c:v>14.67416296687496</c:v>
                </c:pt>
                <c:pt idx="699">
                  <c:v>14.698288495860181</c:v>
                </c:pt>
                <c:pt idx="700">
                  <c:v>14.720719256280328</c:v>
                </c:pt>
                <c:pt idx="701">
                  <c:v>14.743150016700472</c:v>
                </c:pt>
                <c:pt idx="702">
                  <c:v>14.765580777120618</c:v>
                </c:pt>
                <c:pt idx="703">
                  <c:v>14.786416461244219</c:v>
                </c:pt>
                <c:pt idx="704">
                  <c:v>14.807252145367821</c:v>
                </c:pt>
                <c:pt idx="705">
                  <c:v>14.826492753194879</c:v>
                </c:pt>
                <c:pt idx="706">
                  <c:v>14.845733361021937</c:v>
                </c:pt>
                <c:pt idx="707">
                  <c:v>14.863279200283918</c:v>
                </c:pt>
                <c:pt idx="708">
                  <c:v>14.884114884407518</c:v>
                </c:pt>
                <c:pt idx="709">
                  <c:v>14.906545644827665</c:v>
                </c:pt>
                <c:pt idx="710">
                  <c:v>14.928976405247809</c:v>
                </c:pt>
                <c:pt idx="711">
                  <c:v>14.954697010529577</c:v>
                </c:pt>
                <c:pt idx="712">
                  <c:v>14.980218231274275</c:v>
                </c:pt>
                <c:pt idx="713">
                  <c:v>15.005938836556041</c:v>
                </c:pt>
                <c:pt idx="714">
                  <c:v>15.02996467327273</c:v>
                </c:pt>
                <c:pt idx="715">
                  <c:v>15.052395433692876</c:v>
                </c:pt>
                <c:pt idx="716">
                  <c:v>15.07004096522339</c:v>
                </c:pt>
                <c:pt idx="717">
                  <c:v>15.089281573050448</c:v>
                </c:pt>
                <c:pt idx="718">
                  <c:v>15.106827412312429</c:v>
                </c:pt>
                <c:pt idx="719">
                  <c:v>15.126068020139487</c:v>
                </c:pt>
                <c:pt idx="720">
                  <c:v>15.145308627966545</c:v>
                </c:pt>
                <c:pt idx="721">
                  <c:v>15.167739388386689</c:v>
                </c:pt>
                <c:pt idx="722">
                  <c:v>15.190170148806835</c:v>
                </c:pt>
                <c:pt idx="723">
                  <c:v>15.214195985523524</c:v>
                </c:pt>
                <c:pt idx="724">
                  <c:v>15.239717206268223</c:v>
                </c:pt>
                <c:pt idx="725">
                  <c:v>15.263942427521979</c:v>
                </c:pt>
                <c:pt idx="726">
                  <c:v>15.286373187942125</c:v>
                </c:pt>
                <c:pt idx="727">
                  <c:v>15.310399024658814</c:v>
                </c:pt>
                <c:pt idx="728">
                  <c:v>15.332829785078959</c:v>
                </c:pt>
                <c:pt idx="729">
                  <c:v>15.353665469202561</c:v>
                </c:pt>
                <c:pt idx="730">
                  <c:v>15.374501153326163</c:v>
                </c:pt>
                <c:pt idx="731">
                  <c:v>15.393642068884686</c:v>
                </c:pt>
                <c:pt idx="732">
                  <c:v>15.414477753008288</c:v>
                </c:pt>
                <c:pt idx="733">
                  <c:v>15.435313437131889</c:v>
                </c:pt>
                <c:pt idx="734">
                  <c:v>15.454554044958947</c:v>
                </c:pt>
                <c:pt idx="735">
                  <c:v>15.475389729082549</c:v>
                </c:pt>
                <c:pt idx="736">
                  <c:v>15.496225413206151</c:v>
                </c:pt>
                <c:pt idx="737">
                  <c:v>15.518656173626296</c:v>
                </c:pt>
                <c:pt idx="738">
                  <c:v>15.544177394370994</c:v>
                </c:pt>
                <c:pt idx="739">
                  <c:v>15.569897999652762</c:v>
                </c:pt>
                <c:pt idx="740">
                  <c:v>15.595618604934527</c:v>
                </c:pt>
                <c:pt idx="741">
                  <c:v>15.619644441651216</c:v>
                </c:pt>
                <c:pt idx="742">
                  <c:v>15.642075202071362</c:v>
                </c:pt>
                <c:pt idx="743">
                  <c:v>15.659720733601876</c:v>
                </c:pt>
                <c:pt idx="744">
                  <c:v>15.677266572863857</c:v>
                </c:pt>
                <c:pt idx="745">
                  <c:v>15.693317028097827</c:v>
                </c:pt>
                <c:pt idx="746">
                  <c:v>15.710962559628342</c:v>
                </c:pt>
                <c:pt idx="747">
                  <c:v>15.731798243751943</c:v>
                </c:pt>
                <c:pt idx="748">
                  <c:v>15.752633927875545</c:v>
                </c:pt>
                <c:pt idx="749">
                  <c:v>15.775064688295689</c:v>
                </c:pt>
                <c:pt idx="750">
                  <c:v>15.79909052501238</c:v>
                </c:pt>
                <c:pt idx="751">
                  <c:v>15.824611745757078</c:v>
                </c:pt>
                <c:pt idx="752">
                  <c:v>15.851927427335388</c:v>
                </c:pt>
                <c:pt idx="753">
                  <c:v>15.877648032617154</c:v>
                </c:pt>
                <c:pt idx="754">
                  <c:v>15.901673869333843</c:v>
                </c:pt>
                <c:pt idx="755">
                  <c:v>15.920814784892368</c:v>
                </c:pt>
                <c:pt idx="756">
                  <c:v>15.941650469015968</c:v>
                </c:pt>
                <c:pt idx="757">
                  <c:v>15.960891076843026</c:v>
                </c:pt>
                <c:pt idx="758">
                  <c:v>15.978536608373542</c:v>
                </c:pt>
                <c:pt idx="759">
                  <c:v>15.999372292497142</c:v>
                </c:pt>
                <c:pt idx="760">
                  <c:v>16.020207976620746</c:v>
                </c:pt>
                <c:pt idx="761">
                  <c:v>16.041043660744347</c:v>
                </c:pt>
                <c:pt idx="762">
                  <c:v>16.063474421164493</c:v>
                </c:pt>
                <c:pt idx="763">
                  <c:v>16.084310105288093</c:v>
                </c:pt>
                <c:pt idx="764">
                  <c:v>16.10674086570824</c:v>
                </c:pt>
                <c:pt idx="765">
                  <c:v>16.132262086452936</c:v>
                </c:pt>
                <c:pt idx="766">
                  <c:v>16.15638761543816</c:v>
                </c:pt>
                <c:pt idx="767">
                  <c:v>16.180413452154848</c:v>
                </c:pt>
                <c:pt idx="768">
                  <c:v>16.204439288871537</c:v>
                </c:pt>
                <c:pt idx="769">
                  <c:v>16.225274972995141</c:v>
                </c:pt>
                <c:pt idx="770">
                  <c:v>16.246110657118741</c:v>
                </c:pt>
                <c:pt idx="771">
                  <c:v>16.265351264945799</c:v>
                </c:pt>
                <c:pt idx="772">
                  <c:v>16.282996796476315</c:v>
                </c:pt>
                <c:pt idx="773">
                  <c:v>16.302237404303373</c:v>
                </c:pt>
                <c:pt idx="774">
                  <c:v>16.321478012130431</c:v>
                </c:pt>
                <c:pt idx="775">
                  <c:v>16.342313696254031</c:v>
                </c:pt>
                <c:pt idx="776">
                  <c:v>16.364744456674178</c:v>
                </c:pt>
                <c:pt idx="777">
                  <c:v>16.388770293390866</c:v>
                </c:pt>
                <c:pt idx="778">
                  <c:v>16.412796130107555</c:v>
                </c:pt>
                <c:pt idx="779">
                  <c:v>16.438317350852252</c:v>
                </c:pt>
                <c:pt idx="780">
                  <c:v>16.464037956134021</c:v>
                </c:pt>
                <c:pt idx="781">
                  <c:v>16.48806379285071</c:v>
                </c:pt>
                <c:pt idx="782">
                  <c:v>16.510494553270853</c:v>
                </c:pt>
                <c:pt idx="783">
                  <c:v>16.528140084801368</c:v>
                </c:pt>
                <c:pt idx="784">
                  <c:v>16.545785616331884</c:v>
                </c:pt>
                <c:pt idx="785">
                  <c:v>16.565026224158942</c:v>
                </c:pt>
                <c:pt idx="786">
                  <c:v>16.584266831986</c:v>
                </c:pt>
                <c:pt idx="787">
                  <c:v>16.6051025161096</c:v>
                </c:pt>
                <c:pt idx="788">
                  <c:v>16.6259382002332</c:v>
                </c:pt>
                <c:pt idx="789">
                  <c:v>16.648368960653347</c:v>
                </c:pt>
                <c:pt idx="790">
                  <c:v>16.672394797370035</c:v>
                </c:pt>
                <c:pt idx="791">
                  <c:v>16.696420634086724</c:v>
                </c:pt>
                <c:pt idx="792">
                  <c:v>16.720446470803413</c:v>
                </c:pt>
                <c:pt idx="793">
                  <c:v>16.744472307520102</c:v>
                </c:pt>
                <c:pt idx="794">
                  <c:v>16.768498144236791</c:v>
                </c:pt>
                <c:pt idx="795">
                  <c:v>16.789333828360395</c:v>
                </c:pt>
                <c:pt idx="796">
                  <c:v>16.810169512483995</c:v>
                </c:pt>
                <c:pt idx="797">
                  <c:v>16.829410120311053</c:v>
                </c:pt>
                <c:pt idx="798">
                  <c:v>16.850245804434653</c:v>
                </c:pt>
                <c:pt idx="799">
                  <c:v>16.869486412261711</c:v>
                </c:pt>
                <c:pt idx="800">
                  <c:v>16.890322096385315</c:v>
                </c:pt>
                <c:pt idx="801">
                  <c:v>16.909463011943838</c:v>
                </c:pt>
                <c:pt idx="802">
                  <c:v>16.930298696067439</c:v>
                </c:pt>
                <c:pt idx="803">
                  <c:v>16.951134380191043</c:v>
                </c:pt>
                <c:pt idx="804">
                  <c:v>16.975160216907732</c:v>
                </c:pt>
                <c:pt idx="805">
                  <c:v>17.000880822189497</c:v>
                </c:pt>
                <c:pt idx="806">
                  <c:v>17.026402042934194</c:v>
                </c:pt>
                <c:pt idx="807">
                  <c:v>17.052122648215963</c:v>
                </c:pt>
                <c:pt idx="808">
                  <c:v>17.07764386896066</c:v>
                </c:pt>
                <c:pt idx="809">
                  <c:v>17.098579245352795</c:v>
                </c:pt>
                <c:pt idx="810">
                  <c:v>17.117819853179853</c:v>
                </c:pt>
                <c:pt idx="811">
                  <c:v>17.135465384710368</c:v>
                </c:pt>
                <c:pt idx="812">
                  <c:v>17.154705992537426</c:v>
                </c:pt>
                <c:pt idx="813">
                  <c:v>17.173946600364484</c:v>
                </c:pt>
                <c:pt idx="814">
                  <c:v>17.193087515923008</c:v>
                </c:pt>
                <c:pt idx="815">
                  <c:v>17.213923200046612</c:v>
                </c:pt>
                <c:pt idx="816">
                  <c:v>17.236353960466754</c:v>
                </c:pt>
                <c:pt idx="817">
                  <c:v>17.260379797183443</c:v>
                </c:pt>
                <c:pt idx="818">
                  <c:v>17.284505326168667</c:v>
                </c:pt>
                <c:pt idx="819">
                  <c:v>17.310026546913367</c:v>
                </c:pt>
                <c:pt idx="820">
                  <c:v>17.33415207589859</c:v>
                </c:pt>
                <c:pt idx="821">
                  <c:v>17.358177912615279</c:v>
                </c:pt>
                <c:pt idx="822">
                  <c:v>17.379013596738879</c:v>
                </c:pt>
                <c:pt idx="823">
                  <c:v>17.398254204565937</c:v>
                </c:pt>
                <c:pt idx="824">
                  <c:v>17.419089888689538</c:v>
                </c:pt>
                <c:pt idx="825">
                  <c:v>17.436635727951519</c:v>
                </c:pt>
                <c:pt idx="826">
                  <c:v>17.455876335778576</c:v>
                </c:pt>
                <c:pt idx="827">
                  <c:v>17.47671201990218</c:v>
                </c:pt>
                <c:pt idx="828">
                  <c:v>17.499142780322323</c:v>
                </c:pt>
                <c:pt idx="829">
                  <c:v>17.519978464445927</c:v>
                </c:pt>
                <c:pt idx="830">
                  <c:v>17.54240922486607</c:v>
                </c:pt>
                <c:pt idx="831">
                  <c:v>17.564839985286216</c:v>
                </c:pt>
                <c:pt idx="832">
                  <c:v>17.590361206030916</c:v>
                </c:pt>
                <c:pt idx="833">
                  <c:v>17.616081811312682</c:v>
                </c:pt>
                <c:pt idx="834">
                  <c:v>17.641802416594448</c:v>
                </c:pt>
                <c:pt idx="835">
                  <c:v>17.665828253311137</c:v>
                </c:pt>
                <c:pt idx="836">
                  <c:v>17.686663937434741</c:v>
                </c:pt>
                <c:pt idx="837">
                  <c:v>17.707499621558341</c:v>
                </c:pt>
                <c:pt idx="838">
                  <c:v>17.726740229385399</c:v>
                </c:pt>
                <c:pt idx="839">
                  <c:v>17.745980837212457</c:v>
                </c:pt>
                <c:pt idx="840">
                  <c:v>17.763526676474438</c:v>
                </c:pt>
                <c:pt idx="841">
                  <c:v>17.782767284301496</c:v>
                </c:pt>
                <c:pt idx="842">
                  <c:v>17.803602968425096</c:v>
                </c:pt>
                <c:pt idx="843">
                  <c:v>17.826033728845243</c:v>
                </c:pt>
                <c:pt idx="844">
                  <c:v>17.850059565561931</c:v>
                </c:pt>
                <c:pt idx="845">
                  <c:v>17.875580786306628</c:v>
                </c:pt>
                <c:pt idx="846">
                  <c:v>17.901301391588397</c:v>
                </c:pt>
                <c:pt idx="847">
                  <c:v>17.925426920573617</c:v>
                </c:pt>
                <c:pt idx="848">
                  <c:v>17.947857680993764</c:v>
                </c:pt>
                <c:pt idx="849">
                  <c:v>17.967098288820821</c:v>
                </c:pt>
                <c:pt idx="850">
                  <c:v>17.986239204379345</c:v>
                </c:pt>
                <c:pt idx="851">
                  <c:v>18.00388473590986</c:v>
                </c:pt>
                <c:pt idx="852">
                  <c:v>18.023125343736918</c:v>
                </c:pt>
                <c:pt idx="853">
                  <c:v>18.043961027860519</c:v>
                </c:pt>
                <c:pt idx="854">
                  <c:v>18.064796711984123</c:v>
                </c:pt>
                <c:pt idx="855">
                  <c:v>18.085632396107723</c:v>
                </c:pt>
                <c:pt idx="856">
                  <c:v>18.108063156527869</c:v>
                </c:pt>
                <c:pt idx="857">
                  <c:v>18.133584377272566</c:v>
                </c:pt>
                <c:pt idx="858">
                  <c:v>18.157709906257789</c:v>
                </c:pt>
                <c:pt idx="859">
                  <c:v>18.180140666677936</c:v>
                </c:pt>
                <c:pt idx="860">
                  <c:v>18.204166503394624</c:v>
                </c:pt>
                <c:pt idx="861">
                  <c:v>18.228192340111313</c:v>
                </c:pt>
                <c:pt idx="862">
                  <c:v>18.252317869096537</c:v>
                </c:pt>
                <c:pt idx="863">
                  <c:v>18.273153553220137</c:v>
                </c:pt>
                <c:pt idx="864">
                  <c:v>18.29229446877866</c:v>
                </c:pt>
                <c:pt idx="865">
                  <c:v>18.311535076605718</c:v>
                </c:pt>
                <c:pt idx="866">
                  <c:v>18.330775684432776</c:v>
                </c:pt>
                <c:pt idx="867">
                  <c:v>18.350016292259834</c:v>
                </c:pt>
                <c:pt idx="868">
                  <c:v>18.370851976383438</c:v>
                </c:pt>
                <c:pt idx="869">
                  <c:v>18.391687660507039</c:v>
                </c:pt>
                <c:pt idx="870">
                  <c:v>18.414118420927185</c:v>
                </c:pt>
                <c:pt idx="871">
                  <c:v>18.438144257643874</c:v>
                </c:pt>
                <c:pt idx="872">
                  <c:v>18.462170094360562</c:v>
                </c:pt>
                <c:pt idx="873">
                  <c:v>18.487691315105263</c:v>
                </c:pt>
                <c:pt idx="874">
                  <c:v>18.511816844090482</c:v>
                </c:pt>
                <c:pt idx="875">
                  <c:v>18.534247604510629</c:v>
                </c:pt>
                <c:pt idx="876">
                  <c:v>18.555083288634229</c:v>
                </c:pt>
                <c:pt idx="877">
                  <c:v>18.574323896461287</c:v>
                </c:pt>
                <c:pt idx="878">
                  <c:v>18.591969427991803</c:v>
                </c:pt>
                <c:pt idx="879">
                  <c:v>18.611210035818861</c:v>
                </c:pt>
                <c:pt idx="880">
                  <c:v>18.630450643645919</c:v>
                </c:pt>
                <c:pt idx="881">
                  <c:v>18.651286327769519</c:v>
                </c:pt>
                <c:pt idx="882">
                  <c:v>18.673717088189665</c:v>
                </c:pt>
                <c:pt idx="883">
                  <c:v>18.696147848609812</c:v>
                </c:pt>
                <c:pt idx="884">
                  <c:v>18.721669069354508</c:v>
                </c:pt>
                <c:pt idx="885">
                  <c:v>18.747389674636278</c:v>
                </c:pt>
                <c:pt idx="886">
                  <c:v>18.771415511352966</c:v>
                </c:pt>
                <c:pt idx="887">
                  <c:v>18.793846271773109</c:v>
                </c:pt>
                <c:pt idx="888">
                  <c:v>18.817872108489798</c:v>
                </c:pt>
                <c:pt idx="889">
                  <c:v>18.840302868909944</c:v>
                </c:pt>
                <c:pt idx="890">
                  <c:v>18.861138553033548</c:v>
                </c:pt>
                <c:pt idx="891">
                  <c:v>18.880379160860606</c:v>
                </c:pt>
                <c:pt idx="892">
                  <c:v>18.899619768687664</c:v>
                </c:pt>
                <c:pt idx="893">
                  <c:v>18.918860376514722</c:v>
                </c:pt>
                <c:pt idx="894">
                  <c:v>18.93810098434178</c:v>
                </c:pt>
                <c:pt idx="895">
                  <c:v>18.95893666846538</c:v>
                </c:pt>
                <c:pt idx="896">
                  <c:v>18.981367428885527</c:v>
                </c:pt>
                <c:pt idx="897">
                  <c:v>19.00379818930567</c:v>
                </c:pt>
                <c:pt idx="898">
                  <c:v>19.026228949725816</c:v>
                </c:pt>
                <c:pt idx="899">
                  <c:v>19.050254786442505</c:v>
                </c:pt>
                <c:pt idx="900">
                  <c:v>19.074280623159193</c:v>
                </c:pt>
                <c:pt idx="901">
                  <c:v>19.09671138357934</c:v>
                </c:pt>
                <c:pt idx="902">
                  <c:v>19.120737220296029</c:v>
                </c:pt>
                <c:pt idx="903">
                  <c:v>19.141572904419629</c:v>
                </c:pt>
                <c:pt idx="904">
                  <c:v>19.160813512246687</c:v>
                </c:pt>
                <c:pt idx="905">
                  <c:v>19.180054120073745</c:v>
                </c:pt>
                <c:pt idx="906">
                  <c:v>19.199294727900803</c:v>
                </c:pt>
                <c:pt idx="907">
                  <c:v>19.218535335727861</c:v>
                </c:pt>
                <c:pt idx="908">
                  <c:v>19.237676251286384</c:v>
                </c:pt>
                <c:pt idx="909">
                  <c:v>19.26010701170653</c:v>
                </c:pt>
                <c:pt idx="910">
                  <c:v>19.282537772126677</c:v>
                </c:pt>
                <c:pt idx="911">
                  <c:v>19.3066633011119</c:v>
                </c:pt>
                <c:pt idx="912">
                  <c:v>19.333779598153143</c:v>
                </c:pt>
                <c:pt idx="913">
                  <c:v>19.359500203434909</c:v>
                </c:pt>
                <c:pt idx="914">
                  <c:v>19.383526040151597</c:v>
                </c:pt>
                <c:pt idx="915">
                  <c:v>19.404361724275198</c:v>
                </c:pt>
                <c:pt idx="916">
                  <c:v>19.425197408398802</c:v>
                </c:pt>
                <c:pt idx="917">
                  <c:v>19.44443801622586</c:v>
                </c:pt>
                <c:pt idx="918">
                  <c:v>19.463678624052918</c:v>
                </c:pt>
                <c:pt idx="919">
                  <c:v>19.484514308176518</c:v>
                </c:pt>
                <c:pt idx="920">
                  <c:v>19.505349992300118</c:v>
                </c:pt>
                <c:pt idx="921">
                  <c:v>19.526185676423722</c:v>
                </c:pt>
                <c:pt idx="922">
                  <c:v>19.546921668278788</c:v>
                </c:pt>
                <c:pt idx="923">
                  <c:v>19.569452120967469</c:v>
                </c:pt>
                <c:pt idx="924">
                  <c:v>19.593477957684158</c:v>
                </c:pt>
                <c:pt idx="925">
                  <c:v>19.617503794400847</c:v>
                </c:pt>
                <c:pt idx="926">
                  <c:v>19.639934554820989</c:v>
                </c:pt>
                <c:pt idx="927">
                  <c:v>19.663960391537682</c:v>
                </c:pt>
                <c:pt idx="928">
                  <c:v>19.686391151957825</c:v>
                </c:pt>
                <c:pt idx="929">
                  <c:v>19.708821912377971</c:v>
                </c:pt>
                <c:pt idx="930">
                  <c:v>19.729657596501571</c:v>
                </c:pt>
                <c:pt idx="931">
                  <c:v>19.750493280625175</c:v>
                </c:pt>
                <c:pt idx="932">
                  <c:v>19.769733888452233</c:v>
                </c:pt>
                <c:pt idx="933">
                  <c:v>19.787279727714211</c:v>
                </c:pt>
                <c:pt idx="934">
                  <c:v>19.806520335541268</c:v>
                </c:pt>
                <c:pt idx="935">
                  <c:v>19.825760943368326</c:v>
                </c:pt>
                <c:pt idx="936">
                  <c:v>19.848191703788473</c:v>
                </c:pt>
                <c:pt idx="937">
                  <c:v>19.870622464208619</c:v>
                </c:pt>
                <c:pt idx="938">
                  <c:v>19.894648300925308</c:v>
                </c:pt>
                <c:pt idx="939">
                  <c:v>19.920169521670008</c:v>
                </c:pt>
                <c:pt idx="940">
                  <c:v>19.945890126951774</c:v>
                </c:pt>
                <c:pt idx="941">
                  <c:v>19.97161073223354</c:v>
                </c:pt>
                <c:pt idx="942">
                  <c:v>19.994041492653686</c:v>
                </c:pt>
                <c:pt idx="943">
                  <c:v>20.013282100480744</c:v>
                </c:pt>
                <c:pt idx="944">
                  <c:v>20.032522708307802</c:v>
                </c:pt>
                <c:pt idx="945">
                  <c:v>20.051663623866325</c:v>
                </c:pt>
                <c:pt idx="946">
                  <c:v>20.070904231693383</c:v>
                </c:pt>
                <c:pt idx="947">
                  <c:v>20.091739915816984</c:v>
                </c:pt>
                <c:pt idx="948">
                  <c:v>20.110980523644042</c:v>
                </c:pt>
                <c:pt idx="949">
                  <c:v>20.133411284064188</c:v>
                </c:pt>
                <c:pt idx="950">
                  <c:v>20.155842044484334</c:v>
                </c:pt>
                <c:pt idx="951">
                  <c:v>20.179867881201023</c:v>
                </c:pt>
                <c:pt idx="952">
                  <c:v>20.20538910194572</c:v>
                </c:pt>
                <c:pt idx="953">
                  <c:v>20.229614323199478</c:v>
                </c:pt>
                <c:pt idx="954">
                  <c:v>20.252045083619624</c:v>
                </c:pt>
                <c:pt idx="955">
                  <c:v>20.274475844039767</c:v>
                </c:pt>
                <c:pt idx="956">
                  <c:v>20.295311528163371</c:v>
                </c:pt>
                <c:pt idx="957">
                  <c:v>20.316047520018437</c:v>
                </c:pt>
                <c:pt idx="958">
                  <c:v>20.335288127845494</c:v>
                </c:pt>
                <c:pt idx="959">
                  <c:v>20.356123811969098</c:v>
                </c:pt>
                <c:pt idx="960">
                  <c:v>20.375364419796156</c:v>
                </c:pt>
                <c:pt idx="961">
                  <c:v>20.396200103919757</c:v>
                </c:pt>
                <c:pt idx="962">
                  <c:v>20.417035788043357</c:v>
                </c:pt>
                <c:pt idx="963">
                  <c:v>20.439466548463503</c:v>
                </c:pt>
                <c:pt idx="964">
                  <c:v>20.46189730888365</c:v>
                </c:pt>
                <c:pt idx="965">
                  <c:v>20.485923145600339</c:v>
                </c:pt>
                <c:pt idx="966">
                  <c:v>20.509948982317027</c:v>
                </c:pt>
                <c:pt idx="967">
                  <c:v>20.533974819033716</c:v>
                </c:pt>
                <c:pt idx="968">
                  <c:v>20.558100348018939</c:v>
                </c:pt>
                <c:pt idx="969">
                  <c:v>20.582126184735628</c:v>
                </c:pt>
                <c:pt idx="970">
                  <c:v>20.602961868859229</c:v>
                </c:pt>
                <c:pt idx="971">
                  <c:v>20.622102784417752</c:v>
                </c:pt>
                <c:pt idx="972">
                  <c:v>20.639748315948268</c:v>
                </c:pt>
                <c:pt idx="973">
                  <c:v>20.658988923775325</c:v>
                </c:pt>
                <c:pt idx="974">
                  <c:v>20.678229531602383</c:v>
                </c:pt>
                <c:pt idx="975">
                  <c:v>20.699065215725984</c:v>
                </c:pt>
                <c:pt idx="976">
                  <c:v>20.72149597614613</c:v>
                </c:pt>
                <c:pt idx="977">
                  <c:v>20.743926736566277</c:v>
                </c:pt>
                <c:pt idx="978">
                  <c:v>20.767952573282965</c:v>
                </c:pt>
                <c:pt idx="979">
                  <c:v>20.793473794027662</c:v>
                </c:pt>
                <c:pt idx="980">
                  <c:v>20.820789475605974</c:v>
                </c:pt>
                <c:pt idx="981">
                  <c:v>20.844915004591197</c:v>
                </c:pt>
                <c:pt idx="982">
                  <c:v>20.865750688714797</c:v>
                </c:pt>
                <c:pt idx="983">
                  <c:v>20.884891604273321</c:v>
                </c:pt>
                <c:pt idx="984">
                  <c:v>20.904132212100379</c:v>
                </c:pt>
                <c:pt idx="985">
                  <c:v>20.923372819927437</c:v>
                </c:pt>
                <c:pt idx="986">
                  <c:v>20.942613427754495</c:v>
                </c:pt>
                <c:pt idx="987">
                  <c:v>20.961854035581553</c:v>
                </c:pt>
                <c:pt idx="988">
                  <c:v>20.982689719705157</c:v>
                </c:pt>
                <c:pt idx="989">
                  <c:v>21.005120480125299</c:v>
                </c:pt>
                <c:pt idx="990">
                  <c:v>21.027551240545446</c:v>
                </c:pt>
                <c:pt idx="991">
                  <c:v>21.051577077262134</c:v>
                </c:pt>
                <c:pt idx="992">
                  <c:v>21.075602913978823</c:v>
                </c:pt>
                <c:pt idx="993">
                  <c:v>21.099628750695512</c:v>
                </c:pt>
                <c:pt idx="994">
                  <c:v>21.125149971440212</c:v>
                </c:pt>
                <c:pt idx="995">
                  <c:v>21.14768042412889</c:v>
                </c:pt>
                <c:pt idx="996">
                  <c:v>21.168516108252494</c:v>
                </c:pt>
                <c:pt idx="997">
                  <c:v>21.189351792376094</c:v>
                </c:pt>
                <c:pt idx="998">
                  <c:v>21.210187476499694</c:v>
                </c:pt>
                <c:pt idx="999">
                  <c:v>21.231023160623298</c:v>
                </c:pt>
                <c:pt idx="1000">
                  <c:v>21.250263768450356</c:v>
                </c:pt>
                <c:pt idx="1001">
                  <c:v>21.267909299980868</c:v>
                </c:pt>
                <c:pt idx="1002">
                  <c:v>21.287149907807926</c:v>
                </c:pt>
                <c:pt idx="1003">
                  <c:v>21.307998053465095</c:v>
                </c:pt>
                <c:pt idx="1004">
                  <c:v>21.332023890181784</c:v>
                </c:pt>
                <c:pt idx="1005">
                  <c:v>21.357545110926484</c:v>
                </c:pt>
                <c:pt idx="1006">
                  <c:v>21.38326571620825</c:v>
                </c:pt>
                <c:pt idx="1007">
                  <c:v>21.40878693695295</c:v>
                </c:pt>
                <c:pt idx="1008">
                  <c:v>21.432912465938173</c:v>
                </c:pt>
                <c:pt idx="1009">
                  <c:v>21.453748150061774</c:v>
                </c:pt>
                <c:pt idx="1010">
                  <c:v>21.472988757888832</c:v>
                </c:pt>
                <c:pt idx="1011">
                  <c:v>21.490634289419347</c:v>
                </c:pt>
                <c:pt idx="1012">
                  <c:v>21.509874897246405</c:v>
                </c:pt>
                <c:pt idx="1013">
                  <c:v>21.529115505073463</c:v>
                </c:pt>
                <c:pt idx="1014">
                  <c:v>21.548256420631986</c:v>
                </c:pt>
                <c:pt idx="1015">
                  <c:v>21.569092104755587</c:v>
                </c:pt>
                <c:pt idx="1016">
                  <c:v>21.591522865175733</c:v>
                </c:pt>
                <c:pt idx="1017">
                  <c:v>21.613953625595876</c:v>
                </c:pt>
                <c:pt idx="1018">
                  <c:v>21.639674230877645</c:v>
                </c:pt>
                <c:pt idx="1019">
                  <c:v>21.663700067594334</c:v>
                </c:pt>
                <c:pt idx="1020">
                  <c:v>21.689221288339031</c:v>
                </c:pt>
                <c:pt idx="1021">
                  <c:v>21.711751741027712</c:v>
                </c:pt>
                <c:pt idx="1022">
                  <c:v>21.7357775777444</c:v>
                </c:pt>
                <c:pt idx="1023">
                  <c:v>21.756613261868001</c:v>
                </c:pt>
                <c:pt idx="1024">
                  <c:v>21.777448945991605</c:v>
                </c:pt>
                <c:pt idx="1025">
                  <c:v>21.796689553818663</c:v>
                </c:pt>
                <c:pt idx="1026">
                  <c:v>21.815930161645721</c:v>
                </c:pt>
                <c:pt idx="1027">
                  <c:v>21.836765845769321</c:v>
                </c:pt>
                <c:pt idx="1028">
                  <c:v>21.855906761327844</c:v>
                </c:pt>
                <c:pt idx="1029">
                  <c:v>21.876742445451448</c:v>
                </c:pt>
                <c:pt idx="1030">
                  <c:v>21.897578129575049</c:v>
                </c:pt>
                <c:pt idx="1031">
                  <c:v>21.921603966291737</c:v>
                </c:pt>
                <c:pt idx="1032">
                  <c:v>21.945729495276961</c:v>
                </c:pt>
                <c:pt idx="1033">
                  <c:v>21.971250716021657</c:v>
                </c:pt>
                <c:pt idx="1034">
                  <c:v>21.996971321303427</c:v>
                </c:pt>
                <c:pt idx="1035">
                  <c:v>22.01940208172357</c:v>
                </c:pt>
                <c:pt idx="1036">
                  <c:v>22.041832842143716</c:v>
                </c:pt>
                <c:pt idx="1037">
                  <c:v>22.062668526267316</c:v>
                </c:pt>
                <c:pt idx="1038">
                  <c:v>22.080314057797832</c:v>
                </c:pt>
                <c:pt idx="1039">
                  <c:v>22.097859897059813</c:v>
                </c:pt>
                <c:pt idx="1040">
                  <c:v>22.115505428590325</c:v>
                </c:pt>
                <c:pt idx="1041">
                  <c:v>22.136341112713929</c:v>
                </c:pt>
                <c:pt idx="1042">
                  <c:v>22.157176796837529</c:v>
                </c:pt>
                <c:pt idx="1043">
                  <c:v>22.178012480961133</c:v>
                </c:pt>
                <c:pt idx="1044">
                  <c:v>22.200443241381276</c:v>
                </c:pt>
                <c:pt idx="1045">
                  <c:v>22.224469078097965</c:v>
                </c:pt>
                <c:pt idx="1046">
                  <c:v>22.251585375139207</c:v>
                </c:pt>
                <c:pt idx="1047">
                  <c:v>22.277305980420973</c:v>
                </c:pt>
                <c:pt idx="1048">
                  <c:v>22.301431509406196</c:v>
                </c:pt>
                <c:pt idx="1049">
                  <c:v>22.323862269826343</c:v>
                </c:pt>
                <c:pt idx="1050">
                  <c:v>22.343102877653401</c:v>
                </c:pt>
                <c:pt idx="1051">
                  <c:v>22.363938561777001</c:v>
                </c:pt>
                <c:pt idx="1052">
                  <c:v>22.383079477335528</c:v>
                </c:pt>
                <c:pt idx="1053">
                  <c:v>22.403915161459128</c:v>
                </c:pt>
                <c:pt idx="1054">
                  <c:v>22.424750845582729</c:v>
                </c:pt>
                <c:pt idx="1055">
                  <c:v>22.445586529706333</c:v>
                </c:pt>
                <c:pt idx="1056">
                  <c:v>22.466422213829933</c:v>
                </c:pt>
                <c:pt idx="1057">
                  <c:v>22.488852974250079</c:v>
                </c:pt>
                <c:pt idx="1058">
                  <c:v>22.511283734670222</c:v>
                </c:pt>
                <c:pt idx="1059">
                  <c:v>22.535309571386911</c:v>
                </c:pt>
                <c:pt idx="1060">
                  <c:v>22.557740331807057</c:v>
                </c:pt>
                <c:pt idx="1061">
                  <c:v>22.581766168523746</c:v>
                </c:pt>
                <c:pt idx="1062">
                  <c:v>22.605891697508969</c:v>
                </c:pt>
                <c:pt idx="1063">
                  <c:v>22.62672738163257</c:v>
                </c:pt>
                <c:pt idx="1064">
                  <c:v>22.647463373487639</c:v>
                </c:pt>
                <c:pt idx="1065">
                  <c:v>22.66829905761124</c:v>
                </c:pt>
                <c:pt idx="1066">
                  <c:v>22.687539665438297</c:v>
                </c:pt>
                <c:pt idx="1067">
                  <c:v>22.705185196968813</c:v>
                </c:pt>
                <c:pt idx="1068">
                  <c:v>22.724425804795871</c:v>
                </c:pt>
                <c:pt idx="1069">
                  <c:v>22.743666412622929</c:v>
                </c:pt>
                <c:pt idx="1070">
                  <c:v>22.766097173043075</c:v>
                </c:pt>
                <c:pt idx="1071">
                  <c:v>22.788527933463218</c:v>
                </c:pt>
                <c:pt idx="1072">
                  <c:v>22.814049154207918</c:v>
                </c:pt>
                <c:pt idx="1073">
                  <c:v>22.841364835786226</c:v>
                </c:pt>
                <c:pt idx="1074">
                  <c:v>22.866886056530927</c:v>
                </c:pt>
                <c:pt idx="1075">
                  <c:v>22.891111277784685</c:v>
                </c:pt>
                <c:pt idx="1076">
                  <c:v>22.91184726963975</c:v>
                </c:pt>
                <c:pt idx="1077">
                  <c:v>22.931087877466808</c:v>
                </c:pt>
                <c:pt idx="1078">
                  <c:v>22.948733408997324</c:v>
                </c:pt>
                <c:pt idx="1079">
                  <c:v>22.967974016824382</c:v>
                </c:pt>
                <c:pt idx="1080">
                  <c:v>22.98721462465144</c:v>
                </c:pt>
                <c:pt idx="1081">
                  <c:v>23.00805030877504</c:v>
                </c:pt>
                <c:pt idx="1082">
                  <c:v>23.028885992898644</c:v>
                </c:pt>
                <c:pt idx="1083">
                  <c:v>23.051316753318787</c:v>
                </c:pt>
                <c:pt idx="1084">
                  <c:v>23.075342590035476</c:v>
                </c:pt>
                <c:pt idx="1085">
                  <c:v>23.099368426752164</c:v>
                </c:pt>
                <c:pt idx="1086">
                  <c:v>23.123394263468857</c:v>
                </c:pt>
                <c:pt idx="1087">
                  <c:v>23.148915484213553</c:v>
                </c:pt>
                <c:pt idx="1088">
                  <c:v>23.171445936902234</c:v>
                </c:pt>
                <c:pt idx="1089">
                  <c:v>23.192281621025835</c:v>
                </c:pt>
                <c:pt idx="1090">
                  <c:v>23.213117305149435</c:v>
                </c:pt>
                <c:pt idx="1091">
                  <c:v>23.233952989273039</c:v>
                </c:pt>
                <c:pt idx="1092">
                  <c:v>23.254788673396639</c:v>
                </c:pt>
                <c:pt idx="1093">
                  <c:v>23.272434204927155</c:v>
                </c:pt>
                <c:pt idx="1094">
                  <c:v>23.291674812754213</c:v>
                </c:pt>
                <c:pt idx="1095">
                  <c:v>23.312510496877813</c:v>
                </c:pt>
                <c:pt idx="1096">
                  <c:v>23.333346181001414</c:v>
                </c:pt>
                <c:pt idx="1097">
                  <c:v>23.354181865125017</c:v>
                </c:pt>
                <c:pt idx="1098">
                  <c:v>23.37661262554516</c:v>
                </c:pt>
                <c:pt idx="1099">
                  <c:v>23.400638462261849</c:v>
                </c:pt>
                <c:pt idx="1100">
                  <c:v>23.426159683006549</c:v>
                </c:pt>
                <c:pt idx="1101">
                  <c:v>23.451880288288315</c:v>
                </c:pt>
                <c:pt idx="1102">
                  <c:v>23.475906125005004</c:v>
                </c:pt>
                <c:pt idx="1103">
                  <c:v>23.499931961721693</c:v>
                </c:pt>
                <c:pt idx="1104">
                  <c:v>23.519172569548751</c:v>
                </c:pt>
                <c:pt idx="1105">
                  <c:v>23.538413177375809</c:v>
                </c:pt>
                <c:pt idx="1106">
                  <c:v>23.556058708906324</c:v>
                </c:pt>
                <c:pt idx="1107">
                  <c:v>23.575299316733382</c:v>
                </c:pt>
                <c:pt idx="1108">
                  <c:v>23.596135000856982</c:v>
                </c:pt>
                <c:pt idx="1109">
                  <c:v>23.616970684980586</c:v>
                </c:pt>
                <c:pt idx="1110">
                  <c:v>23.639401445400729</c:v>
                </c:pt>
                <c:pt idx="1111">
                  <c:v>23.661832205820875</c:v>
                </c:pt>
                <c:pt idx="1112">
                  <c:v>23.687353426565576</c:v>
                </c:pt>
                <c:pt idx="1113">
                  <c:v>23.713074031847341</c:v>
                </c:pt>
                <c:pt idx="1114">
                  <c:v>23.738595252592042</c:v>
                </c:pt>
                <c:pt idx="1115">
                  <c:v>23.761125705280719</c:v>
                </c:pt>
                <c:pt idx="1116">
                  <c:v>23.781961389404319</c:v>
                </c:pt>
                <c:pt idx="1117">
                  <c:v>23.802797073527923</c:v>
                </c:pt>
                <c:pt idx="1118">
                  <c:v>23.822037681354981</c:v>
                </c:pt>
                <c:pt idx="1119">
                  <c:v>23.841278289182039</c:v>
                </c:pt>
                <c:pt idx="1120">
                  <c:v>23.860518897009097</c:v>
                </c:pt>
                <c:pt idx="1121">
                  <c:v>23.879759504836155</c:v>
                </c:pt>
                <c:pt idx="1122">
                  <c:v>23.900495496691221</c:v>
                </c:pt>
                <c:pt idx="1123">
                  <c:v>23.923025949379902</c:v>
                </c:pt>
                <c:pt idx="1124">
                  <c:v>23.945456709800048</c:v>
                </c:pt>
                <c:pt idx="1125">
                  <c:v>23.967887470220191</c:v>
                </c:pt>
                <c:pt idx="1126">
                  <c:v>23.99191330693688</c:v>
                </c:pt>
                <c:pt idx="1127">
                  <c:v>24.015939143653569</c:v>
                </c:pt>
                <c:pt idx="1128">
                  <c:v>24.041460364398269</c:v>
                </c:pt>
                <c:pt idx="1129">
                  <c:v>24.067180969680035</c:v>
                </c:pt>
                <c:pt idx="1130">
                  <c:v>24.089611730100181</c:v>
                </c:pt>
                <c:pt idx="1131">
                  <c:v>24.110447414223781</c:v>
                </c:pt>
                <c:pt idx="1132">
                  <c:v>24.128092945754297</c:v>
                </c:pt>
                <c:pt idx="1133">
                  <c:v>24.147333553581355</c:v>
                </c:pt>
                <c:pt idx="1134">
                  <c:v>24.166574161408413</c:v>
                </c:pt>
                <c:pt idx="1135">
                  <c:v>24.185715076966936</c:v>
                </c:pt>
                <c:pt idx="1136">
                  <c:v>24.204955684793994</c:v>
                </c:pt>
                <c:pt idx="1137">
                  <c:v>24.22738644521414</c:v>
                </c:pt>
                <c:pt idx="1138">
                  <c:v>24.251412281930829</c:v>
                </c:pt>
                <c:pt idx="1139">
                  <c:v>24.275537810916052</c:v>
                </c:pt>
                <c:pt idx="1140">
                  <c:v>24.302654107957295</c:v>
                </c:pt>
                <c:pt idx="1141">
                  <c:v>24.328374713239061</c:v>
                </c:pt>
                <c:pt idx="1142">
                  <c:v>24.350805473659204</c:v>
                </c:pt>
                <c:pt idx="1143">
                  <c:v>24.371641157782808</c:v>
                </c:pt>
                <c:pt idx="1144">
                  <c:v>24.390881765609866</c:v>
                </c:pt>
                <c:pt idx="1145">
                  <c:v>24.408527297140381</c:v>
                </c:pt>
                <c:pt idx="1146">
                  <c:v>24.426073136402358</c:v>
                </c:pt>
                <c:pt idx="1147">
                  <c:v>24.446908820525962</c:v>
                </c:pt>
                <c:pt idx="1148">
                  <c:v>24.467744504649563</c:v>
                </c:pt>
                <c:pt idx="1149">
                  <c:v>24.488580188773163</c:v>
                </c:pt>
                <c:pt idx="1150">
                  <c:v>24.511010949193309</c:v>
                </c:pt>
                <c:pt idx="1151">
                  <c:v>24.533441709613456</c:v>
                </c:pt>
                <c:pt idx="1152">
                  <c:v>24.557467546330145</c:v>
                </c:pt>
                <c:pt idx="1153">
                  <c:v>24.581493383046833</c:v>
                </c:pt>
                <c:pt idx="1154">
                  <c:v>24.605618912032057</c:v>
                </c:pt>
                <c:pt idx="1155">
                  <c:v>24.629644748748746</c:v>
                </c:pt>
                <c:pt idx="1156">
                  <c:v>24.652075509168892</c:v>
                </c:pt>
                <c:pt idx="1157">
                  <c:v>24.674506269589035</c:v>
                </c:pt>
                <c:pt idx="1158">
                  <c:v>24.695341953712639</c:v>
                </c:pt>
                <c:pt idx="1159">
                  <c:v>24.714582561539697</c:v>
                </c:pt>
                <c:pt idx="1160">
                  <c:v>24.73372347709822</c:v>
                </c:pt>
                <c:pt idx="1161">
                  <c:v>24.75455916122182</c:v>
                </c:pt>
                <c:pt idx="1162">
                  <c:v>24.775394845345421</c:v>
                </c:pt>
                <c:pt idx="1163">
                  <c:v>24.794635453172479</c:v>
                </c:pt>
                <c:pt idx="1164">
                  <c:v>24.815471137296083</c:v>
                </c:pt>
                <c:pt idx="1165">
                  <c:v>24.837901897716229</c:v>
                </c:pt>
                <c:pt idx="1166">
                  <c:v>24.863423118460926</c:v>
                </c:pt>
                <c:pt idx="1167">
                  <c:v>24.890738800039237</c:v>
                </c:pt>
                <c:pt idx="1168">
                  <c:v>24.916459405321003</c:v>
                </c:pt>
                <c:pt idx="1169">
                  <c:v>24.940485242037692</c:v>
                </c:pt>
                <c:pt idx="1170">
                  <c:v>24.95972584986475</c:v>
                </c:pt>
                <c:pt idx="1171">
                  <c:v>24.978966457691808</c:v>
                </c:pt>
                <c:pt idx="1172">
                  <c:v>24.996512296953789</c:v>
                </c:pt>
                <c:pt idx="1173">
                  <c:v>25.014157828484301</c:v>
                </c:pt>
                <c:pt idx="1174">
                  <c:v>25.033398436311359</c:v>
                </c:pt>
                <c:pt idx="1175">
                  <c:v>25.054234120434963</c:v>
                </c:pt>
                <c:pt idx="1176">
                  <c:v>25.075069804558563</c:v>
                </c:pt>
                <c:pt idx="1177">
                  <c:v>25.097500564978709</c:v>
                </c:pt>
                <c:pt idx="1178">
                  <c:v>25.123021785723406</c:v>
                </c:pt>
                <c:pt idx="1179">
                  <c:v>25.147147314708629</c:v>
                </c:pt>
                <c:pt idx="1180">
                  <c:v>25.172668535453329</c:v>
                </c:pt>
                <c:pt idx="1181">
                  <c:v>25.198389140735095</c:v>
                </c:pt>
                <c:pt idx="1182">
                  <c:v>25.220919593423776</c:v>
                </c:pt>
                <c:pt idx="1183">
                  <c:v>25.241755277547377</c:v>
                </c:pt>
                <c:pt idx="1184">
                  <c:v>25.264186037967523</c:v>
                </c:pt>
                <c:pt idx="1185">
                  <c:v>25.283326953526046</c:v>
                </c:pt>
                <c:pt idx="1186">
                  <c:v>25.300972485056562</c:v>
                </c:pt>
                <c:pt idx="1187">
                  <c:v>25.321808169180162</c:v>
                </c:pt>
                <c:pt idx="1188">
                  <c:v>25.342643853303763</c:v>
                </c:pt>
                <c:pt idx="1189">
                  <c:v>25.363479537427366</c:v>
                </c:pt>
                <c:pt idx="1190">
                  <c:v>25.382720145254424</c:v>
                </c:pt>
                <c:pt idx="1191">
                  <c:v>25.405150905674567</c:v>
                </c:pt>
                <c:pt idx="1192">
                  <c:v>25.427581666094714</c:v>
                </c:pt>
                <c:pt idx="1193">
                  <c:v>25.45001242651486</c:v>
                </c:pt>
                <c:pt idx="1194">
                  <c:v>25.474038263231549</c:v>
                </c:pt>
                <c:pt idx="1195">
                  <c:v>25.499559483976245</c:v>
                </c:pt>
                <c:pt idx="1196">
                  <c:v>25.523685012961469</c:v>
                </c:pt>
                <c:pt idx="1197">
                  <c:v>25.546115773381615</c:v>
                </c:pt>
                <c:pt idx="1198">
                  <c:v>25.565356381208673</c:v>
                </c:pt>
                <c:pt idx="1199">
                  <c:v>25.583001912739189</c:v>
                </c:pt>
                <c:pt idx="1200">
                  <c:v>25.602242520566246</c:v>
                </c:pt>
                <c:pt idx="1201">
                  <c:v>25.621483128393304</c:v>
                </c:pt>
                <c:pt idx="1202">
                  <c:v>25.640723736220362</c:v>
                </c:pt>
                <c:pt idx="1203">
                  <c:v>25.661559420343963</c:v>
                </c:pt>
                <c:pt idx="1204">
                  <c:v>25.683990180764109</c:v>
                </c:pt>
                <c:pt idx="1205">
                  <c:v>25.708016017480798</c:v>
                </c:pt>
                <c:pt idx="1206">
                  <c:v>25.735132314522041</c:v>
                </c:pt>
                <c:pt idx="1207">
                  <c:v>25.760852919803806</c:v>
                </c:pt>
                <c:pt idx="1208">
                  <c:v>25.786374140548503</c:v>
                </c:pt>
                <c:pt idx="1209">
                  <c:v>25.808904593237184</c:v>
                </c:pt>
                <c:pt idx="1210">
                  <c:v>25.829740277360784</c:v>
                </c:pt>
                <c:pt idx="1211">
                  <c:v>25.8473858088913</c:v>
                </c:pt>
                <c:pt idx="1212">
                  <c:v>25.866626416718358</c:v>
                </c:pt>
                <c:pt idx="1213">
                  <c:v>25.885867024545416</c:v>
                </c:pt>
                <c:pt idx="1214">
                  <c:v>25.906702708669016</c:v>
                </c:pt>
                <c:pt idx="1215">
                  <c:v>25.92753839279262</c:v>
                </c:pt>
                <c:pt idx="1216">
                  <c:v>25.94837407691622</c:v>
                </c:pt>
                <c:pt idx="1217">
                  <c:v>25.972399913632909</c:v>
                </c:pt>
                <c:pt idx="1218">
                  <c:v>25.994830674053055</c:v>
                </c:pt>
                <c:pt idx="1219">
                  <c:v>26.018856510769744</c:v>
                </c:pt>
                <c:pt idx="1220">
                  <c:v>26.042882347486433</c:v>
                </c:pt>
                <c:pt idx="1221">
                  <c:v>26.065313107906579</c:v>
                </c:pt>
                <c:pt idx="1222">
                  <c:v>26.089338944623268</c:v>
                </c:pt>
                <c:pt idx="1223">
                  <c:v>26.110174628746869</c:v>
                </c:pt>
                <c:pt idx="1224">
                  <c:v>26.131010312870469</c:v>
                </c:pt>
                <c:pt idx="1225">
                  <c:v>26.151845996994073</c:v>
                </c:pt>
                <c:pt idx="1226">
                  <c:v>26.171086604821131</c:v>
                </c:pt>
                <c:pt idx="1227">
                  <c:v>26.190327212648189</c:v>
                </c:pt>
                <c:pt idx="1228">
                  <c:v>26.211162896771789</c:v>
                </c:pt>
                <c:pt idx="1229">
                  <c:v>26.230403504598847</c:v>
                </c:pt>
                <c:pt idx="1230">
                  <c:v>26.251139496453916</c:v>
                </c:pt>
                <c:pt idx="1231">
                  <c:v>26.273570256874059</c:v>
                </c:pt>
                <c:pt idx="1232">
                  <c:v>26.297695785859283</c:v>
                </c:pt>
                <c:pt idx="1233">
                  <c:v>26.323217006603983</c:v>
                </c:pt>
                <c:pt idx="1234">
                  <c:v>26.348937611885749</c:v>
                </c:pt>
                <c:pt idx="1235">
                  <c:v>26.372963448602437</c:v>
                </c:pt>
                <c:pt idx="1236">
                  <c:v>26.396989285319126</c:v>
                </c:pt>
                <c:pt idx="1237">
                  <c:v>26.419420045739272</c:v>
                </c:pt>
                <c:pt idx="1238">
                  <c:v>26.437065577269784</c:v>
                </c:pt>
                <c:pt idx="1239">
                  <c:v>26.456306185096842</c:v>
                </c:pt>
                <c:pt idx="1240">
                  <c:v>26.473951716627358</c:v>
                </c:pt>
                <c:pt idx="1241">
                  <c:v>26.494787400750958</c:v>
                </c:pt>
                <c:pt idx="1242">
                  <c:v>26.515523392606028</c:v>
                </c:pt>
                <c:pt idx="1243">
                  <c:v>26.536359076729628</c:v>
                </c:pt>
                <c:pt idx="1244">
                  <c:v>26.558789837149774</c:v>
                </c:pt>
                <c:pt idx="1245">
                  <c:v>26.582915366134998</c:v>
                </c:pt>
                <c:pt idx="1246">
                  <c:v>26.606941202851687</c:v>
                </c:pt>
                <c:pt idx="1247">
                  <c:v>26.630967039568375</c:v>
                </c:pt>
                <c:pt idx="1248">
                  <c:v>26.654992876285064</c:v>
                </c:pt>
                <c:pt idx="1249">
                  <c:v>26.67742363670521</c:v>
                </c:pt>
                <c:pt idx="1250">
                  <c:v>26.699854397125353</c:v>
                </c:pt>
                <c:pt idx="1251">
                  <c:v>26.719095004952411</c:v>
                </c:pt>
                <c:pt idx="1252">
                  <c:v>26.738335612779469</c:v>
                </c:pt>
                <c:pt idx="1253">
                  <c:v>26.759171296903073</c:v>
                </c:pt>
                <c:pt idx="1254">
                  <c:v>26.778312212461596</c:v>
                </c:pt>
                <c:pt idx="1255">
                  <c:v>26.799147896585197</c:v>
                </c:pt>
                <c:pt idx="1256">
                  <c:v>26.819983580708801</c:v>
                </c:pt>
                <c:pt idx="1257">
                  <c:v>26.840819264832401</c:v>
                </c:pt>
                <c:pt idx="1258">
                  <c:v>26.863250025252547</c:v>
                </c:pt>
                <c:pt idx="1259">
                  <c:v>26.88568078567269</c:v>
                </c:pt>
                <c:pt idx="1260">
                  <c:v>26.91120200641739</c:v>
                </c:pt>
                <c:pt idx="1261">
                  <c:v>26.936922611699156</c:v>
                </c:pt>
                <c:pt idx="1262">
                  <c:v>26.96104814068438</c:v>
                </c:pt>
                <c:pt idx="1263">
                  <c:v>26.983478901104526</c:v>
                </c:pt>
                <c:pt idx="1264">
                  <c:v>27.061936716440766</c:v>
                </c:pt>
                <c:pt idx="1265">
                  <c:v>27.145279452935174</c:v>
                </c:pt>
                <c:pt idx="1266">
                  <c:v>27.222241884243406</c:v>
                </c:pt>
                <c:pt idx="1267">
                  <c:v>27.287939089207295</c:v>
                </c:pt>
                <c:pt idx="1268">
                  <c:v>27.364801828246996</c:v>
                </c:pt>
                <c:pt idx="1269">
                  <c:v>27.45133471733449</c:v>
                </c:pt>
                <c:pt idx="1270">
                  <c:v>27.525007303781098</c:v>
                </c:pt>
                <c:pt idx="1271">
                  <c:v>27.593994353606615</c:v>
                </c:pt>
                <c:pt idx="1272">
                  <c:v>27.670857092646312</c:v>
                </c:pt>
                <c:pt idx="1273">
                  <c:v>27.758985058030348</c:v>
                </c:pt>
                <c:pt idx="1274">
                  <c:v>27.835947489338579</c:v>
                </c:pt>
                <c:pt idx="1275">
                  <c:v>27.912810228378277</c:v>
                </c:pt>
                <c:pt idx="1276">
                  <c:v>27.994557888576139</c:v>
                </c:pt>
                <c:pt idx="1277">
                  <c:v>28.065040322429663</c:v>
                </c:pt>
                <c:pt idx="1278">
                  <c:v>28.138712908876276</c:v>
                </c:pt>
                <c:pt idx="1279">
                  <c:v>28.220460569074138</c:v>
                </c:pt>
                <c:pt idx="1280">
                  <c:v>28.300613152975458</c:v>
                </c:pt>
                <c:pt idx="1281">
                  <c:v>28.370995894560444</c:v>
                </c:pt>
                <c:pt idx="1282">
                  <c:v>28.444768173275591</c:v>
                </c:pt>
                <c:pt idx="1283">
                  <c:v>28.52013552828728</c:v>
                </c:pt>
                <c:pt idx="1284">
                  <c:v>28.603378572513151</c:v>
                </c:pt>
                <c:pt idx="1285">
                  <c:v>28.67874592752484</c:v>
                </c:pt>
                <c:pt idx="1286">
                  <c:v>28.746038208785276</c:v>
                </c:pt>
                <c:pt idx="1287">
                  <c:v>28.826190792686596</c:v>
                </c:pt>
                <c:pt idx="1288">
                  <c:v>28.912723681774089</c:v>
                </c:pt>
                <c:pt idx="1289">
                  <c:v>28.98320611562761</c:v>
                </c:pt>
                <c:pt idx="1290">
                  <c:v>29.050498396888049</c:v>
                </c:pt>
                <c:pt idx="1291">
                  <c:v>29.127361135927746</c:v>
                </c:pt>
                <c:pt idx="1292">
                  <c:v>29.215389409043247</c:v>
                </c:pt>
                <c:pt idx="1293">
                  <c:v>29.290756764054937</c:v>
                </c:pt>
                <c:pt idx="1294">
                  <c:v>29.372504424252799</c:v>
                </c:pt>
                <c:pt idx="1295">
                  <c:v>29.454252084450662</c:v>
                </c:pt>
                <c:pt idx="1296">
                  <c:v>29.528024363165809</c:v>
                </c:pt>
                <c:pt idx="1297">
                  <c:v>29.596911720722787</c:v>
                </c:pt>
                <c:pt idx="1298">
                  <c:v>29.678559688652115</c:v>
                </c:pt>
                <c:pt idx="1299">
                  <c:v>29.758712272553435</c:v>
                </c:pt>
                <c:pt idx="1300">
                  <c:v>29.829095014138424</c:v>
                </c:pt>
                <c:pt idx="1301">
                  <c:v>29.904562061418645</c:v>
                </c:pt>
                <c:pt idx="1302">
                  <c:v>29.981424800458345</c:v>
                </c:pt>
                <c:pt idx="1303">
                  <c:v>30.063172460656208</c:v>
                </c:pt>
                <c:pt idx="1304">
                  <c:v>30.138440123399359</c:v>
                </c:pt>
                <c:pt idx="1305">
                  <c:v>30.204137328363252</c:v>
                </c:pt>
                <c:pt idx="1306">
                  <c:v>30.284289912264573</c:v>
                </c:pt>
                <c:pt idx="1307">
                  <c:v>30.370822801352066</c:v>
                </c:pt>
                <c:pt idx="1308">
                  <c:v>30.446090464095221</c:v>
                </c:pt>
                <c:pt idx="1309">
                  <c:v>30.516672590217279</c:v>
                </c:pt>
                <c:pt idx="1310">
                  <c:v>30.590345176663888</c:v>
                </c:pt>
                <c:pt idx="1311">
                  <c:v>30.678373449779393</c:v>
                </c:pt>
                <c:pt idx="1312">
                  <c:v>30.753740804791079</c:v>
                </c:pt>
                <c:pt idx="1313">
                  <c:v>30.832298312395856</c:v>
                </c:pt>
                <c:pt idx="1314">
                  <c:v>30.914045972593719</c:v>
                </c:pt>
                <c:pt idx="1315">
                  <c:v>30.982833637882162</c:v>
                </c:pt>
                <c:pt idx="1316">
                  <c:v>31.058200992893852</c:v>
                </c:pt>
                <c:pt idx="1317">
                  <c:v>31.139948653091714</c:v>
                </c:pt>
                <c:pt idx="1318">
                  <c:v>31.220101236993035</c:v>
                </c:pt>
                <c:pt idx="1319">
                  <c:v>31.292079054874566</c:v>
                </c:pt>
                <c:pt idx="1320">
                  <c:v>31.362661180996625</c:v>
                </c:pt>
                <c:pt idx="1321">
                  <c:v>31.43792884373978</c:v>
                </c:pt>
                <c:pt idx="1322">
                  <c:v>31.522866656530727</c:v>
                </c:pt>
                <c:pt idx="1323">
                  <c:v>31.601424164135505</c:v>
                </c:pt>
                <c:pt idx="1324">
                  <c:v>31.667121369099398</c:v>
                </c:pt>
                <c:pt idx="1325">
                  <c:v>31.745579184435638</c:v>
                </c:pt>
                <c:pt idx="1326">
                  <c:v>31.830516997226589</c:v>
                </c:pt>
                <c:pt idx="1327">
                  <c:v>31.904189583673197</c:v>
                </c:pt>
                <c:pt idx="1328">
                  <c:v>31.969986480905625</c:v>
                </c:pt>
                <c:pt idx="1329">
                  <c:v>32.045254143648776</c:v>
                </c:pt>
                <c:pt idx="1330">
                  <c:v>32.110951348612673</c:v>
                </c:pt>
                <c:pt idx="1331">
                  <c:v>32.187913779920905</c:v>
                </c:pt>
                <c:pt idx="1332">
                  <c:v>32.253526869533218</c:v>
                </c:pt>
                <c:pt idx="1333">
                  <c:v>32.33048930084145</c:v>
                </c:pt>
                <c:pt idx="1334">
                  <c:v>32.396186505805346</c:v>
                </c:pt>
                <c:pt idx="1335">
                  <c:v>32.468264015955413</c:v>
                </c:pt>
                <c:pt idx="1336">
                  <c:v>32.535556297215848</c:v>
                </c:pt>
                <c:pt idx="1337">
                  <c:v>32.614113804820619</c:v>
                </c:pt>
                <c:pt idx="1338">
                  <c:v>32.697456541315027</c:v>
                </c:pt>
                <c:pt idx="1339">
                  <c:v>32.77421958808619</c:v>
                </c:pt>
                <c:pt idx="1340">
                  <c:v>32.840016485318621</c:v>
                </c:pt>
                <c:pt idx="1341">
                  <c:v>32.916978916626853</c:v>
                </c:pt>
                <c:pt idx="1342">
                  <c:v>32.984271197887288</c:v>
                </c:pt>
                <c:pt idx="1343">
                  <c:v>33.057943784333894</c:v>
                </c:pt>
                <c:pt idx="1344">
                  <c:v>33.142881597124848</c:v>
                </c:pt>
                <c:pt idx="1345">
                  <c:v>33.221339412461091</c:v>
                </c:pt>
                <c:pt idx="1346">
                  <c:v>33.287036617424981</c:v>
                </c:pt>
                <c:pt idx="1347">
                  <c:v>33.363999048733213</c:v>
                </c:pt>
                <c:pt idx="1348">
                  <c:v>33.431291329993648</c:v>
                </c:pt>
                <c:pt idx="1349">
                  <c:v>33.506558992736799</c:v>
                </c:pt>
                <c:pt idx="1350">
                  <c:v>33.572256197700696</c:v>
                </c:pt>
                <c:pt idx="1351">
                  <c:v>33.649218629008928</c:v>
                </c:pt>
                <c:pt idx="1352">
                  <c:v>33.730966289206791</c:v>
                </c:pt>
                <c:pt idx="1353">
                  <c:v>33.809424104543034</c:v>
                </c:pt>
                <c:pt idx="1354">
                  <c:v>33.878311462100008</c:v>
                </c:pt>
                <c:pt idx="1355">
                  <c:v>33.950488664518609</c:v>
                </c:pt>
                <c:pt idx="1356">
                  <c:v>34.016185869482506</c:v>
                </c:pt>
                <c:pt idx="1357">
                  <c:v>34.094643684818749</c:v>
                </c:pt>
                <c:pt idx="1358">
                  <c:v>34.160340889782638</c:v>
                </c:pt>
                <c:pt idx="1359">
                  <c:v>34.238898397387416</c:v>
                </c:pt>
                <c:pt idx="1360">
                  <c:v>34.315761136427113</c:v>
                </c:pt>
                <c:pt idx="1361">
                  <c:v>34.397508796624976</c:v>
                </c:pt>
                <c:pt idx="1362">
                  <c:v>34.469486614506508</c:v>
                </c:pt>
                <c:pt idx="1363">
                  <c:v>34.541763509193643</c:v>
                </c:pt>
                <c:pt idx="1364">
                  <c:v>34.623411477122971</c:v>
                </c:pt>
                <c:pt idx="1365">
                  <c:v>34.703564061024288</c:v>
                </c:pt>
                <c:pt idx="1366">
                  <c:v>34.772351726312735</c:v>
                </c:pt>
                <c:pt idx="1367">
                  <c:v>34.847818773592955</c:v>
                </c:pt>
                <c:pt idx="1368">
                  <c:v>34.923086436336114</c:v>
                </c:pt>
                <c:pt idx="1369">
                  <c:v>35.006429172830515</c:v>
                </c:pt>
                <c:pt idx="1370">
                  <c:v>35.076911606684043</c:v>
                </c:pt>
                <c:pt idx="1371">
                  <c:v>35.147394040537563</c:v>
                </c:pt>
                <c:pt idx="1372">
                  <c:v>35.227546624438887</c:v>
                </c:pt>
                <c:pt idx="1373">
                  <c:v>35.293243829402776</c:v>
                </c:pt>
                <c:pt idx="1374">
                  <c:v>35.363626570987762</c:v>
                </c:pt>
                <c:pt idx="1375">
                  <c:v>35.432613620813278</c:v>
                </c:pt>
                <c:pt idx="1376">
                  <c:v>35.511171128418056</c:v>
                </c:pt>
                <c:pt idx="1377">
                  <c:v>35.592819096347384</c:v>
                </c:pt>
                <c:pt idx="1378">
                  <c:v>35.66818645135907</c:v>
                </c:pt>
                <c:pt idx="1379">
                  <c:v>35.738668885212597</c:v>
                </c:pt>
                <c:pt idx="1380">
                  <c:v>35.813936547955748</c:v>
                </c:pt>
                <c:pt idx="1381">
                  <c:v>35.879633752919638</c:v>
                </c:pt>
                <c:pt idx="1382">
                  <c:v>35.951711263069704</c:v>
                </c:pt>
                <c:pt idx="1383">
                  <c:v>36.038343844425732</c:v>
                </c:pt>
                <c:pt idx="1384">
                  <c:v>36.121586888651606</c:v>
                </c:pt>
                <c:pt idx="1385">
                  <c:v>36.204929625146015</c:v>
                </c:pt>
                <c:pt idx="1386">
                  <c:v>36.278602211592627</c:v>
                </c:pt>
                <c:pt idx="1387">
                  <c:v>36.349184337714682</c:v>
                </c:pt>
                <c:pt idx="1388">
                  <c:v>36.424452000457833</c:v>
                </c:pt>
                <c:pt idx="1389">
                  <c:v>36.49323966574628</c:v>
                </c:pt>
                <c:pt idx="1390">
                  <c:v>36.567111636729962</c:v>
                </c:pt>
                <c:pt idx="1391">
                  <c:v>36.64875960465929</c:v>
                </c:pt>
                <c:pt idx="1392">
                  <c:v>36.730507264857152</c:v>
                </c:pt>
                <c:pt idx="1393">
                  <c:v>36.796204469821042</c:v>
                </c:pt>
                <c:pt idx="1394">
                  <c:v>36.873166901129274</c:v>
                </c:pt>
                <c:pt idx="1395">
                  <c:v>36.93886410609317</c:v>
                </c:pt>
                <c:pt idx="1396">
                  <c:v>37.012536692539776</c:v>
                </c:pt>
                <c:pt idx="1397">
                  <c:v>37.079828973800218</c:v>
                </c:pt>
                <c:pt idx="1398">
                  <c:v>37.155196328811904</c:v>
                </c:pt>
                <c:pt idx="1399">
                  <c:v>37.236844296741232</c:v>
                </c:pt>
                <c:pt idx="1400">
                  <c:v>37.318591956939095</c:v>
                </c:pt>
                <c:pt idx="1401">
                  <c:v>37.389074390792615</c:v>
                </c:pt>
                <c:pt idx="1402">
                  <c:v>37.459556824646143</c:v>
                </c:pt>
                <c:pt idx="1403">
                  <c:v>37.542899561140551</c:v>
                </c:pt>
                <c:pt idx="1404">
                  <c:v>37.619861992448783</c:v>
                </c:pt>
                <c:pt idx="1405">
                  <c:v>37.691839810330315</c:v>
                </c:pt>
                <c:pt idx="1406">
                  <c:v>37.767207165342001</c:v>
                </c:pt>
                <c:pt idx="1407">
                  <c:v>37.840979444057147</c:v>
                </c:pt>
                <c:pt idx="1408">
                  <c:v>37.927512333144641</c:v>
                </c:pt>
                <c:pt idx="1409">
                  <c:v>38.002779995887792</c:v>
                </c:pt>
                <c:pt idx="1410">
                  <c:v>38.087717808678747</c:v>
                </c:pt>
                <c:pt idx="1411">
                  <c:v>38.169465468876609</c:v>
                </c:pt>
                <c:pt idx="1412">
                  <c:v>38.255998357964103</c:v>
                </c:pt>
                <c:pt idx="1413">
                  <c:v>38.329670944410708</c:v>
                </c:pt>
                <c:pt idx="1414">
                  <c:v>38.409823528312032</c:v>
                </c:pt>
                <c:pt idx="1415">
                  <c:v>38.489876419944814</c:v>
                </c:pt>
                <c:pt idx="1416">
                  <c:v>38.563648698659961</c:v>
                </c:pt>
                <c:pt idx="1417">
                  <c:v>38.635726208810027</c:v>
                </c:pt>
                <c:pt idx="1418">
                  <c:v>38.712588947849724</c:v>
                </c:pt>
                <c:pt idx="1419">
                  <c:v>38.799121836937218</c:v>
                </c:pt>
                <c:pt idx="1420">
                  <c:v>38.869703963059273</c:v>
                </c:pt>
                <c:pt idx="1421">
                  <c:v>38.938591320616254</c:v>
                </c:pt>
                <c:pt idx="1422">
                  <c:v>39.017049135952497</c:v>
                </c:pt>
                <c:pt idx="1423">
                  <c:v>39.09879679615036</c:v>
                </c:pt>
                <c:pt idx="1424">
                  <c:v>39.175659535190057</c:v>
                </c:pt>
                <c:pt idx="1425">
                  <c:v>39.244646585015573</c:v>
                </c:pt>
                <c:pt idx="1426">
                  <c:v>39.319914247758724</c:v>
                </c:pt>
                <c:pt idx="1427">
                  <c:v>39.38720652901916</c:v>
                </c:pt>
                <c:pt idx="1428">
                  <c:v>39.460879115465772</c:v>
                </c:pt>
                <c:pt idx="1429">
                  <c:v>39.544221851960181</c:v>
                </c:pt>
                <c:pt idx="1430">
                  <c:v>39.625969512158044</c:v>
                </c:pt>
                <c:pt idx="1431">
                  <c:v>39.713997785273541</c:v>
                </c:pt>
                <c:pt idx="1432">
                  <c:v>39.789365140285234</c:v>
                </c:pt>
                <c:pt idx="1433">
                  <c:v>39.871112800483097</c:v>
                </c:pt>
                <c:pt idx="1434">
                  <c:v>39.951265384384413</c:v>
                </c:pt>
                <c:pt idx="1435">
                  <c:v>40.026533047127572</c:v>
                </c:pt>
                <c:pt idx="1436">
                  <c:v>40.093825328388007</c:v>
                </c:pt>
                <c:pt idx="1437">
                  <c:v>40.170787759696239</c:v>
                </c:pt>
                <c:pt idx="1438">
                  <c:v>40.258915725080271</c:v>
                </c:pt>
                <c:pt idx="1439">
                  <c:v>40.327803082637253</c:v>
                </c:pt>
                <c:pt idx="1440">
                  <c:v>40.399880592787319</c:v>
                </c:pt>
                <c:pt idx="1441">
                  <c:v>40.478438100392097</c:v>
                </c:pt>
                <c:pt idx="1442">
                  <c:v>40.561780836886506</c:v>
                </c:pt>
                <c:pt idx="1443">
                  <c:v>40.640138959954207</c:v>
                </c:pt>
                <c:pt idx="1444">
                  <c:v>40.721986312420604</c:v>
                </c:pt>
                <c:pt idx="1445">
                  <c:v>40.798849051460301</c:v>
                </c:pt>
                <c:pt idx="1446">
                  <c:v>40.871026253878902</c:v>
                </c:pt>
                <c:pt idx="1447">
                  <c:v>40.94150868773243</c:v>
                </c:pt>
                <c:pt idx="1448">
                  <c:v>41.007205892696319</c:v>
                </c:pt>
                <c:pt idx="1449">
                  <c:v>41.087258784329109</c:v>
                </c:pt>
                <c:pt idx="1450">
                  <c:v>41.173791673416602</c:v>
                </c:pt>
                <c:pt idx="1451">
                  <c:v>41.249159028428288</c:v>
                </c:pt>
                <c:pt idx="1452">
                  <c:v>41.326021767467985</c:v>
                </c:pt>
                <c:pt idx="1453">
                  <c:v>41.407769427665848</c:v>
                </c:pt>
                <c:pt idx="1454">
                  <c:v>41.484632166705545</c:v>
                </c:pt>
                <c:pt idx="1455">
                  <c:v>41.553619216531061</c:v>
                </c:pt>
                <c:pt idx="1456">
                  <c:v>41.633672108163843</c:v>
                </c:pt>
                <c:pt idx="1457">
                  <c:v>41.718609920954798</c:v>
                </c:pt>
                <c:pt idx="1458">
                  <c:v>41.787497278511772</c:v>
                </c:pt>
                <c:pt idx="1459">
                  <c:v>41.858079404633834</c:v>
                </c:pt>
                <c:pt idx="1460">
                  <c:v>41.934942143673531</c:v>
                </c:pt>
                <c:pt idx="1461">
                  <c:v>42.01828488016794</c:v>
                </c:pt>
                <c:pt idx="1462">
                  <c:v>42.095147619207637</c:v>
                </c:pt>
                <c:pt idx="1463">
                  <c:v>42.162439900468073</c:v>
                </c:pt>
                <c:pt idx="1464">
                  <c:v>42.239402331776304</c:v>
                </c:pt>
                <c:pt idx="1465">
                  <c:v>42.305099536740194</c:v>
                </c:pt>
                <c:pt idx="1466">
                  <c:v>42.378672430918272</c:v>
                </c:pt>
                <c:pt idx="1467">
                  <c:v>42.444469328150696</c:v>
                </c:pt>
                <c:pt idx="1468">
                  <c:v>42.523026835755473</c:v>
                </c:pt>
                <c:pt idx="1469">
                  <c:v>42.606369572249882</c:v>
                </c:pt>
                <c:pt idx="1470">
                  <c:v>42.681637234993033</c:v>
                </c:pt>
                <c:pt idx="1471">
                  <c:v>42.752119668846554</c:v>
                </c:pt>
                <c:pt idx="1472">
                  <c:v>42.825891947561701</c:v>
                </c:pt>
                <c:pt idx="1473">
                  <c:v>42.893184228822136</c:v>
                </c:pt>
                <c:pt idx="1474">
                  <c:v>42.968451891565294</c:v>
                </c:pt>
                <c:pt idx="1475">
                  <c:v>43.051794628059696</c:v>
                </c:pt>
                <c:pt idx="1476">
                  <c:v>43.131944096577627</c:v>
                </c:pt>
                <c:pt idx="1477">
                  <c:v>43.199236377838062</c:v>
                </c:pt>
                <c:pt idx="1478">
                  <c:v>43.272908964284674</c:v>
                </c:pt>
                <c:pt idx="1479">
                  <c:v>43.341796321841649</c:v>
                </c:pt>
                <c:pt idx="1480">
                  <c:v>43.415468908288261</c:v>
                </c:pt>
                <c:pt idx="1481">
                  <c:v>43.481166113252151</c:v>
                </c:pt>
                <c:pt idx="1482">
                  <c:v>43.558128544560383</c:v>
                </c:pt>
                <c:pt idx="1483">
                  <c:v>43.638281128461706</c:v>
                </c:pt>
                <c:pt idx="1484">
                  <c:v>43.718334020094488</c:v>
                </c:pt>
                <c:pt idx="1485">
                  <c:v>43.788816453948016</c:v>
                </c:pt>
                <c:pt idx="1486">
                  <c:v>43.860993656366617</c:v>
                </c:pt>
                <c:pt idx="1487">
                  <c:v>43.928285937627052</c:v>
                </c:pt>
                <c:pt idx="1488">
                  <c:v>44.001958524073657</c:v>
                </c:pt>
                <c:pt idx="1489">
                  <c:v>44.067655729037554</c:v>
                </c:pt>
                <c:pt idx="1490">
                  <c:v>44.144618160345786</c:v>
                </c:pt>
                <c:pt idx="1491">
                  <c:v>44.226266128275114</c:v>
                </c:pt>
                <c:pt idx="1492">
                  <c:v>44.306418712176431</c:v>
                </c:pt>
                <c:pt idx="1493">
                  <c:v>44.378396530057969</c:v>
                </c:pt>
                <c:pt idx="1494">
                  <c:v>44.450673424745098</c:v>
                </c:pt>
                <c:pt idx="1495">
                  <c:v>44.532321392674433</c:v>
                </c:pt>
                <c:pt idx="1496">
                  <c:v>44.614069052872296</c:v>
                </c:pt>
                <c:pt idx="1497">
                  <c:v>44.68295641042927</c:v>
                </c:pt>
                <c:pt idx="1498">
                  <c:v>44.753438844282798</c:v>
                </c:pt>
                <c:pt idx="1499">
                  <c:v>44.831996351887568</c:v>
                </c:pt>
                <c:pt idx="1500">
                  <c:v>44.915339088381977</c:v>
                </c:pt>
                <c:pt idx="1501">
                  <c:v>44.990606751125128</c:v>
                </c:pt>
                <c:pt idx="1502">
                  <c:v>45.059494108682109</c:v>
                </c:pt>
                <c:pt idx="1503">
                  <c:v>45.136456539990341</c:v>
                </c:pt>
                <c:pt idx="1504">
                  <c:v>45.202153744954238</c:v>
                </c:pt>
                <c:pt idx="1505">
                  <c:v>45.271041102511212</c:v>
                </c:pt>
                <c:pt idx="1506">
                  <c:v>45.339928460068194</c:v>
                </c:pt>
                <c:pt idx="1507">
                  <c:v>45.418485967672972</c:v>
                </c:pt>
                <c:pt idx="1508">
                  <c:v>45.501729011898846</c:v>
                </c:pt>
                <c:pt idx="1509">
                  <c:v>45.578591750938543</c:v>
                </c:pt>
                <c:pt idx="1510">
                  <c:v>45.647578800764052</c:v>
                </c:pt>
                <c:pt idx="1511">
                  <c:v>45.72284646350721</c:v>
                </c:pt>
                <c:pt idx="1512">
                  <c:v>45.7885436684711</c:v>
                </c:pt>
                <c:pt idx="1513">
                  <c:v>45.862315947186246</c:v>
                </c:pt>
                <c:pt idx="1514">
                  <c:v>45.929608228446682</c:v>
                </c:pt>
                <c:pt idx="1515">
                  <c:v>46.006470967486379</c:v>
                </c:pt>
                <c:pt idx="1516">
                  <c:v>46.091408780277327</c:v>
                </c:pt>
                <c:pt idx="1517">
                  <c:v>46.166676443020485</c:v>
                </c:pt>
                <c:pt idx="1518">
                  <c:v>46.235663492845994</c:v>
                </c:pt>
                <c:pt idx="1519">
                  <c:v>46.312526231885691</c:v>
                </c:pt>
                <c:pt idx="1520">
                  <c:v>46.402149581297742</c:v>
                </c:pt>
                <c:pt idx="1521">
                  <c:v>46.476021552281416</c:v>
                </c:pt>
                <c:pt idx="1522">
                  <c:v>46.556074443914206</c:v>
                </c:pt>
                <c:pt idx="1523">
                  <c:v>46.637822104112068</c:v>
                </c:pt>
                <c:pt idx="1524">
                  <c:v>46.70670946166905</c:v>
                </c:pt>
                <c:pt idx="1525">
                  <c:v>46.780481740384189</c:v>
                </c:pt>
                <c:pt idx="1526">
                  <c:v>46.862129708313518</c:v>
                </c:pt>
                <c:pt idx="1527">
                  <c:v>46.942282292214841</c:v>
                </c:pt>
                <c:pt idx="1528">
                  <c:v>47.015855186392919</c:v>
                </c:pt>
                <c:pt idx="1529">
                  <c:v>47.086437312514974</c:v>
                </c:pt>
                <c:pt idx="1530">
                  <c:v>47.163399743823206</c:v>
                </c:pt>
                <c:pt idx="1531">
                  <c:v>47.248337556614153</c:v>
                </c:pt>
                <c:pt idx="1532">
                  <c:v>47.322010143060766</c:v>
                </c:pt>
                <c:pt idx="1533">
                  <c:v>47.390897500617747</c:v>
                </c:pt>
                <c:pt idx="1534">
                  <c:v>47.469455008222525</c:v>
                </c:pt>
                <c:pt idx="1535">
                  <c:v>47.552797744716926</c:v>
                </c:pt>
                <c:pt idx="1536">
                  <c:v>47.626470331163539</c:v>
                </c:pt>
                <c:pt idx="1537">
                  <c:v>47.69535768872052</c:v>
                </c:pt>
                <c:pt idx="1538">
                  <c:v>47.76912996743566</c:v>
                </c:pt>
                <c:pt idx="1539">
                  <c:v>47.834827172399557</c:v>
                </c:pt>
                <c:pt idx="1540">
                  <c:v>47.911590219170719</c:v>
                </c:pt>
                <c:pt idx="1541">
                  <c:v>47.978982192699689</c:v>
                </c:pt>
                <c:pt idx="1542">
                  <c:v>48.055944624007921</c:v>
                </c:pt>
                <c:pt idx="1543">
                  <c:v>48.142477513095415</c:v>
                </c:pt>
                <c:pt idx="1544">
                  <c:v>48.216150099542027</c:v>
                </c:pt>
                <c:pt idx="1545">
                  <c:v>48.281847304505916</c:v>
                </c:pt>
                <c:pt idx="1546">
                  <c:v>48.358710043545614</c:v>
                </c:pt>
                <c:pt idx="1547">
                  <c:v>48.446738316661119</c:v>
                </c:pt>
                <c:pt idx="1548">
                  <c:v>48.52370074796935</c:v>
                </c:pt>
                <c:pt idx="1549">
                  <c:v>48.602258255574128</c:v>
                </c:pt>
                <c:pt idx="1550">
                  <c:v>48.68560099206853</c:v>
                </c:pt>
                <c:pt idx="1551">
                  <c:v>48.756083425922057</c:v>
                </c:pt>
                <c:pt idx="1552">
                  <c:v>48.825070475747566</c:v>
                </c:pt>
                <c:pt idx="1553">
                  <c:v>48.905123367380355</c:v>
                </c:pt>
                <c:pt idx="1554">
                  <c:v>48.990061180171303</c:v>
                </c:pt>
                <c:pt idx="1555">
                  <c:v>49.058948537728284</c:v>
                </c:pt>
                <c:pt idx="1556">
                  <c:v>49.132720816443431</c:v>
                </c:pt>
                <c:pt idx="1557">
                  <c:v>49.211178631779667</c:v>
                </c:pt>
                <c:pt idx="1558">
                  <c:v>49.294521368274076</c:v>
                </c:pt>
                <c:pt idx="1559">
                  <c:v>49.368193954720688</c:v>
                </c:pt>
                <c:pt idx="1560">
                  <c:v>49.43708131227767</c:v>
                </c:pt>
                <c:pt idx="1561">
                  <c:v>49.512448667289355</c:v>
                </c:pt>
                <c:pt idx="1562">
                  <c:v>49.578145872253245</c:v>
                </c:pt>
                <c:pt idx="1563">
                  <c:v>49.651718766431323</c:v>
                </c:pt>
                <c:pt idx="1564">
                  <c:v>49.722300892553378</c:v>
                </c:pt>
                <c:pt idx="1565">
                  <c:v>49.800858400158155</c:v>
                </c:pt>
                <c:pt idx="1566">
                  <c:v>49.885796212949103</c:v>
                </c:pt>
                <c:pt idx="1567">
                  <c:v>49.957774030830642</c:v>
                </c:pt>
                <c:pt idx="1568">
                  <c:v>50.023570928063066</c:v>
                </c:pt>
                <c:pt idx="1569">
                  <c:v>50.100533359371298</c:v>
                </c:pt>
                <c:pt idx="1570">
                  <c:v>50.188661324755337</c:v>
                </c:pt>
                <c:pt idx="1571">
                  <c:v>50.263928987498488</c:v>
                </c:pt>
                <c:pt idx="1572">
                  <c:v>50.329626192462378</c:v>
                </c:pt>
                <c:pt idx="1573">
                  <c:v>50.40658862377061</c:v>
                </c:pt>
                <c:pt idx="1574">
                  <c:v>50.472285828734506</c:v>
                </c:pt>
                <c:pt idx="1575">
                  <c:v>50.545858722912584</c:v>
                </c:pt>
                <c:pt idx="1576">
                  <c:v>50.611655620145008</c:v>
                </c:pt>
                <c:pt idx="1577">
                  <c:v>50.686923282888159</c:v>
                </c:pt>
                <c:pt idx="1578">
                  <c:v>50.752620487852056</c:v>
                </c:pt>
                <c:pt idx="1579">
                  <c:v>50.827888150595207</c:v>
                </c:pt>
                <c:pt idx="1580">
                  <c:v>50.895280124124177</c:v>
                </c:pt>
                <c:pt idx="1581">
                  <c:v>50.97373793946042</c:v>
                </c:pt>
                <c:pt idx="1582">
                  <c:v>51.060270828547914</c:v>
                </c:pt>
                <c:pt idx="1583">
                  <c:v>51.132448030966515</c:v>
                </c:pt>
                <c:pt idx="1584">
                  <c:v>51.198145235930404</c:v>
                </c:pt>
                <c:pt idx="1585">
                  <c:v>51.273412898673563</c:v>
                </c:pt>
                <c:pt idx="1586">
                  <c:v>51.339110103637452</c:v>
                </c:pt>
                <c:pt idx="1587">
                  <c:v>51.414377766380611</c:v>
                </c:pt>
                <c:pt idx="1588">
                  <c:v>51.483364816206119</c:v>
                </c:pt>
                <c:pt idx="1589">
                  <c:v>51.560227555245817</c:v>
                </c:pt>
                <c:pt idx="1590">
                  <c:v>51.625924760209713</c:v>
                </c:pt>
                <c:pt idx="1591">
                  <c:v>51.696407194063234</c:v>
                </c:pt>
                <c:pt idx="1592">
                  <c:v>51.763699475323669</c:v>
                </c:pt>
                <c:pt idx="1593">
                  <c:v>51.842256982928447</c:v>
                </c:pt>
                <c:pt idx="1594">
                  <c:v>51.92878987201594</c:v>
                </c:pt>
                <c:pt idx="1595">
                  <c:v>52.004057534759092</c:v>
                </c:pt>
                <c:pt idx="1596">
                  <c:v>52.071349816019527</c:v>
                </c:pt>
                <c:pt idx="1597">
                  <c:v>52.148312247327759</c:v>
                </c:pt>
                <c:pt idx="1598">
                  <c:v>52.214009452291656</c:v>
                </c:pt>
                <c:pt idx="1599">
                  <c:v>52.2892802304182</c:v>
                </c:pt>
                <c:pt idx="1600">
                  <c:v>52.374218043209147</c:v>
                </c:pt>
                <c:pt idx="1601">
                  <c:v>52.451180474517379</c:v>
                </c:pt>
                <c:pt idx="1602">
                  <c:v>52.518472755777815</c:v>
                </c:pt>
                <c:pt idx="1603">
                  <c:v>52.593740418520973</c:v>
                </c:pt>
                <c:pt idx="1604">
                  <c:v>52.659437623484862</c:v>
                </c:pt>
                <c:pt idx="1605">
                  <c:v>52.734705286228021</c:v>
                </c:pt>
                <c:pt idx="1606">
                  <c:v>52.802097259756991</c:v>
                </c:pt>
                <c:pt idx="1607">
                  <c:v>52.878860306528154</c:v>
                </c:pt>
                <c:pt idx="1608">
                  <c:v>52.96230273529109</c:v>
                </c:pt>
                <c:pt idx="1609">
                  <c:v>53.040760550627333</c:v>
                </c:pt>
                <c:pt idx="1610">
                  <c:v>53.109747600452849</c:v>
                </c:pt>
                <c:pt idx="1611">
                  <c:v>53.184915570927465</c:v>
                </c:pt>
                <c:pt idx="1612">
                  <c:v>53.265167847097324</c:v>
                </c:pt>
                <c:pt idx="1613">
                  <c:v>53.345220738730106</c:v>
                </c:pt>
                <c:pt idx="1614">
                  <c:v>53.417397941148707</c:v>
                </c:pt>
                <c:pt idx="1615">
                  <c:v>53.491070527595319</c:v>
                </c:pt>
                <c:pt idx="1616">
                  <c:v>53.56633819033847</c:v>
                </c:pt>
                <c:pt idx="1617">
                  <c:v>53.651276003129425</c:v>
                </c:pt>
                <c:pt idx="1618">
                  <c:v>53.723353513279491</c:v>
                </c:pt>
                <c:pt idx="1619">
                  <c:v>53.792340563105</c:v>
                </c:pt>
                <c:pt idx="1620">
                  <c:v>53.873988531034328</c:v>
                </c:pt>
                <c:pt idx="1621">
                  <c:v>53.955736191232191</c:v>
                </c:pt>
                <c:pt idx="1622">
                  <c:v>54.031003853975349</c:v>
                </c:pt>
                <c:pt idx="1623">
                  <c:v>54.099903673065896</c:v>
                </c:pt>
                <c:pt idx="1624">
                  <c:v>54.172080875484497</c:v>
                </c:pt>
                <c:pt idx="1625">
                  <c:v>54.26170422489654</c:v>
                </c:pt>
                <c:pt idx="1626">
                  <c:v>54.337071579908233</c:v>
                </c:pt>
                <c:pt idx="1627">
                  <c:v>54.418819240106096</c:v>
                </c:pt>
                <c:pt idx="1628">
                  <c:v>54.502161976600497</c:v>
                </c:pt>
                <c:pt idx="1629">
                  <c:v>54.569454257860933</c:v>
                </c:pt>
                <c:pt idx="1630">
                  <c:v>54.641531768011006</c:v>
                </c:pt>
                <c:pt idx="1631">
                  <c:v>54.724874504505408</c:v>
                </c:pt>
                <c:pt idx="1632">
                  <c:v>54.801737243545105</c:v>
                </c:pt>
                <c:pt idx="1633">
                  <c:v>54.873814753695171</c:v>
                </c:pt>
                <c:pt idx="1634">
                  <c:v>54.949182108706864</c:v>
                </c:pt>
                <c:pt idx="1635">
                  <c:v>55.02454946371855</c:v>
                </c:pt>
                <c:pt idx="1636">
                  <c:v>55.10938758424097</c:v>
                </c:pt>
                <c:pt idx="1637">
                  <c:v>55.181564786659571</c:v>
                </c:pt>
                <c:pt idx="1638">
                  <c:v>55.248857067920007</c:v>
                </c:pt>
                <c:pt idx="1639">
                  <c:v>55.330505035849335</c:v>
                </c:pt>
                <c:pt idx="1640">
                  <c:v>55.412252696047197</c:v>
                </c:pt>
                <c:pt idx="1641">
                  <c:v>55.485925282493803</c:v>
                </c:pt>
                <c:pt idx="1642">
                  <c:v>55.558102484912403</c:v>
                </c:pt>
                <c:pt idx="1643">
                  <c:v>55.633370147655562</c:v>
                </c:pt>
                <c:pt idx="1644">
                  <c:v>55.721498113039601</c:v>
                </c:pt>
                <c:pt idx="1645">
                  <c:v>55.796865468051287</c:v>
                </c:pt>
                <c:pt idx="1646">
                  <c:v>55.878513435980615</c:v>
                </c:pt>
                <c:pt idx="1647">
                  <c:v>55.960261096178478</c:v>
                </c:pt>
                <c:pt idx="1648">
                  <c:v>56.027553377438913</c:v>
                </c:pt>
                <c:pt idx="1649">
                  <c:v>56.101225963885526</c:v>
                </c:pt>
                <c:pt idx="1650">
                  <c:v>56.184568700379934</c:v>
                </c:pt>
                <c:pt idx="1651">
                  <c:v>56.263126207984705</c:v>
                </c:pt>
                <c:pt idx="1652">
                  <c:v>56.335104025866237</c:v>
                </c:pt>
                <c:pt idx="1653">
                  <c:v>56.407281228284837</c:v>
                </c:pt>
                <c:pt idx="1654">
                  <c:v>56.48264858329653</c:v>
                </c:pt>
                <c:pt idx="1655">
                  <c:v>56.569181472384024</c:v>
                </c:pt>
                <c:pt idx="1656">
                  <c:v>56.641159290265556</c:v>
                </c:pt>
                <c:pt idx="1657">
                  <c:v>56.711741416387611</c:v>
                </c:pt>
                <c:pt idx="1658">
                  <c:v>56.791894000288934</c:v>
                </c:pt>
                <c:pt idx="1659">
                  <c:v>56.873641660486797</c:v>
                </c:pt>
                <c:pt idx="1660">
                  <c:v>56.948909323229948</c:v>
                </c:pt>
                <c:pt idx="1661">
                  <c:v>57.016201604490384</c:v>
                </c:pt>
                <c:pt idx="1662">
                  <c:v>57.089973883205531</c:v>
                </c:pt>
                <c:pt idx="1663">
                  <c:v>57.157266164465966</c:v>
                </c:pt>
                <c:pt idx="1664">
                  <c:v>57.232533827209117</c:v>
                </c:pt>
                <c:pt idx="1665">
                  <c:v>57.298231032173014</c:v>
                </c:pt>
                <c:pt idx="1666">
                  <c:v>57.378383616074331</c:v>
                </c:pt>
                <c:pt idx="1667">
                  <c:v>57.463321428865278</c:v>
                </c:pt>
                <c:pt idx="1668">
                  <c:v>57.535398939015344</c:v>
                </c:pt>
                <c:pt idx="1669">
                  <c:v>57.602691220275787</c:v>
                </c:pt>
                <c:pt idx="1670">
                  <c:v>57.677958883018938</c:v>
                </c:pt>
                <c:pt idx="1671">
                  <c:v>57.767582232430982</c:v>
                </c:pt>
                <c:pt idx="1672">
                  <c:v>57.844644356007748</c:v>
                </c:pt>
                <c:pt idx="1673">
                  <c:v>57.924796939909072</c:v>
                </c:pt>
                <c:pt idx="1674">
                  <c:v>58.0064449078384</c:v>
                </c:pt>
                <c:pt idx="1675">
                  <c:v>58.076927341691921</c:v>
                </c:pt>
                <c:pt idx="1676">
                  <c:v>58.145914391517437</c:v>
                </c:pt>
                <c:pt idx="1677">
                  <c:v>58.227562359446765</c:v>
                </c:pt>
                <c:pt idx="1678">
                  <c:v>58.307714943348081</c:v>
                </c:pt>
                <c:pt idx="1679">
                  <c:v>58.381287837526159</c:v>
                </c:pt>
                <c:pt idx="1680">
                  <c:v>58.453564732213295</c:v>
                </c:pt>
                <c:pt idx="1681">
                  <c:v>58.530427471252992</c:v>
                </c:pt>
                <c:pt idx="1682">
                  <c:v>58.616960360340485</c:v>
                </c:pt>
                <c:pt idx="1683">
                  <c:v>58.689037870490552</c:v>
                </c:pt>
                <c:pt idx="1684">
                  <c:v>58.756330151750987</c:v>
                </c:pt>
                <c:pt idx="1685">
                  <c:v>58.834887659355765</c:v>
                </c:pt>
                <c:pt idx="1686">
                  <c:v>58.919825472146712</c:v>
                </c:pt>
                <c:pt idx="1687">
                  <c:v>58.995093134889871</c:v>
                </c:pt>
                <c:pt idx="1688">
                  <c:v>59.062385416150306</c:v>
                </c:pt>
                <c:pt idx="1689">
                  <c:v>59.139347847458538</c:v>
                </c:pt>
                <c:pt idx="1690">
                  <c:v>59.206640128718973</c:v>
                </c:pt>
                <c:pt idx="1691">
                  <c:v>59.280312715165586</c:v>
                </c:pt>
                <c:pt idx="1692">
                  <c:v>59.363655451659987</c:v>
                </c:pt>
                <c:pt idx="1693">
                  <c:v>59.44540311185785</c:v>
                </c:pt>
                <c:pt idx="1694">
                  <c:v>59.535026461269901</c:v>
                </c:pt>
                <c:pt idx="1695">
                  <c:v>59.607203663688502</c:v>
                </c:pt>
                <c:pt idx="1696">
                  <c:v>59.688951323886364</c:v>
                </c:pt>
                <c:pt idx="1697">
                  <c:v>59.769004215519146</c:v>
                </c:pt>
                <c:pt idx="1698">
                  <c:v>59.842676801965759</c:v>
                </c:pt>
                <c:pt idx="1699">
                  <c:v>59.913258928087814</c:v>
                </c:pt>
                <c:pt idx="1700">
                  <c:v>59.986931514534426</c:v>
                </c:pt>
                <c:pt idx="1701">
                  <c:v>60.075059479918465</c:v>
                </c:pt>
                <c:pt idx="1702">
                  <c:v>60.148831758633612</c:v>
                </c:pt>
                <c:pt idx="1703">
                  <c:v>60.217719116190587</c:v>
                </c:pt>
                <c:pt idx="1704">
                  <c:v>60.29617693152683</c:v>
                </c:pt>
                <c:pt idx="1705">
                  <c:v>60.379519668021238</c:v>
                </c:pt>
                <c:pt idx="1706">
                  <c:v>60.45648209932947</c:v>
                </c:pt>
                <c:pt idx="1707">
                  <c:v>60.52217930429336</c:v>
                </c:pt>
                <c:pt idx="1708">
                  <c:v>60.595851890739972</c:v>
                </c:pt>
                <c:pt idx="1709">
                  <c:v>60.663144172000408</c:v>
                </c:pt>
                <c:pt idx="1710">
                  <c:v>60.740106603308639</c:v>
                </c:pt>
                <c:pt idx="1711">
                  <c:v>60.823349647534513</c:v>
                </c:pt>
                <c:pt idx="1712">
                  <c:v>60.90350223143583</c:v>
                </c:pt>
                <c:pt idx="1713">
                  <c:v>60.970794512696266</c:v>
                </c:pt>
                <c:pt idx="1714">
                  <c:v>61.042872022846332</c:v>
                </c:pt>
                <c:pt idx="1715">
                  <c:v>61.108569227810229</c:v>
                </c:pt>
                <c:pt idx="1716">
                  <c:v>61.183936582821914</c:v>
                </c:pt>
                <c:pt idx="1717">
                  <c:v>61.249633787785804</c:v>
                </c:pt>
                <c:pt idx="1718">
                  <c:v>61.324901450528962</c:v>
                </c:pt>
                <c:pt idx="1719">
                  <c:v>61.392193731789398</c:v>
                </c:pt>
                <c:pt idx="1720">
                  <c:v>61.467561086801084</c:v>
                </c:pt>
                <c:pt idx="1721">
                  <c:v>61.534853368061519</c:v>
                </c:pt>
                <c:pt idx="1722">
                  <c:v>61.606930878211585</c:v>
                </c:pt>
                <c:pt idx="1723">
                  <c:v>61.672628083175482</c:v>
                </c:pt>
                <c:pt idx="1724">
                  <c:v>61.752780667076799</c:v>
                </c:pt>
                <c:pt idx="1725">
                  <c:v>61.837718479867746</c:v>
                </c:pt>
                <c:pt idx="1726">
                  <c:v>61.914581218907443</c:v>
                </c:pt>
                <c:pt idx="1727">
                  <c:v>61.981873500167886</c:v>
                </c:pt>
                <c:pt idx="1728">
                  <c:v>62.055645778883026</c:v>
                </c:pt>
                <c:pt idx="1729">
                  <c:v>62.122938060143461</c:v>
                </c:pt>
                <c:pt idx="1730">
                  <c:v>62.19820572288662</c:v>
                </c:pt>
                <c:pt idx="1731">
                  <c:v>62.279953383084482</c:v>
                </c:pt>
                <c:pt idx="1732">
                  <c:v>62.360006274717264</c:v>
                </c:pt>
                <c:pt idx="1733">
                  <c:v>62.428893632274246</c:v>
                </c:pt>
                <c:pt idx="1734">
                  <c:v>62.502566218720858</c:v>
                </c:pt>
                <c:pt idx="1735">
                  <c:v>62.571553268546367</c:v>
                </c:pt>
                <c:pt idx="1736">
                  <c:v>62.645225854992979</c:v>
                </c:pt>
                <c:pt idx="1737">
                  <c:v>62.710923059956869</c:v>
                </c:pt>
                <c:pt idx="1738">
                  <c:v>62.787885491265101</c:v>
                </c:pt>
                <c:pt idx="1739">
                  <c:v>62.86793838289789</c:v>
                </c:pt>
                <c:pt idx="1740">
                  <c:v>62.948090966799207</c:v>
                </c:pt>
                <c:pt idx="1741">
                  <c:v>63.018573400652734</c:v>
                </c:pt>
                <c:pt idx="1742">
                  <c:v>63.089155526774789</c:v>
                </c:pt>
                <c:pt idx="1743">
                  <c:v>63.154852731738679</c:v>
                </c:pt>
                <c:pt idx="1744">
                  <c:v>63.233310547074922</c:v>
                </c:pt>
                <c:pt idx="1745">
                  <c:v>63.300602828335357</c:v>
                </c:pt>
                <c:pt idx="1746">
                  <c:v>63.375970183347043</c:v>
                </c:pt>
                <c:pt idx="1747">
                  <c:v>63.454427998683286</c:v>
                </c:pt>
                <c:pt idx="1748">
                  <c:v>63.53458058258461</c:v>
                </c:pt>
                <c:pt idx="1749">
                  <c:v>63.608153476762681</c:v>
                </c:pt>
                <c:pt idx="1750">
                  <c:v>63.680330679181282</c:v>
                </c:pt>
                <c:pt idx="1751">
                  <c:v>63.762078339379144</c:v>
                </c:pt>
                <c:pt idx="1752">
                  <c:v>63.843825999577007</c:v>
                </c:pt>
                <c:pt idx="1753">
                  <c:v>63.909523204540903</c:v>
                </c:pt>
                <c:pt idx="1754">
                  <c:v>63.984790867284055</c:v>
                </c:pt>
                <c:pt idx="1755">
                  <c:v>64.063348374888832</c:v>
                </c:pt>
                <c:pt idx="1756">
                  <c:v>64.145096035086695</c:v>
                </c:pt>
                <c:pt idx="1757">
                  <c:v>64.221958774126392</c:v>
                </c:pt>
                <c:pt idx="1758">
                  <c:v>64.289251055386828</c:v>
                </c:pt>
                <c:pt idx="1759">
                  <c:v>64.367808562991598</c:v>
                </c:pt>
                <c:pt idx="1760">
                  <c:v>64.454341452079092</c:v>
                </c:pt>
                <c:pt idx="1761">
                  <c:v>64.524823885932619</c:v>
                </c:pt>
                <c:pt idx="1762">
                  <c:v>64.592116167193055</c:v>
                </c:pt>
                <c:pt idx="1763">
                  <c:v>64.668978906232752</c:v>
                </c:pt>
                <c:pt idx="1764">
                  <c:v>64.757007179348264</c:v>
                </c:pt>
                <c:pt idx="1765">
                  <c:v>64.833969610656496</c:v>
                </c:pt>
                <c:pt idx="1766">
                  <c:v>64.915816963122893</c:v>
                </c:pt>
                <c:pt idx="1767">
                  <c:v>64.995863623988896</c:v>
                </c:pt>
                <c:pt idx="1768">
                  <c:v>65.068040826407483</c:v>
                </c:pt>
                <c:pt idx="1769">
                  <c:v>65.13852326026101</c:v>
                </c:pt>
                <c:pt idx="1770">
                  <c:v>65.216981075597261</c:v>
                </c:pt>
                <c:pt idx="1771">
                  <c:v>65.300323812091662</c:v>
                </c:pt>
                <c:pt idx="1772">
                  <c:v>65.373996398538267</c:v>
                </c:pt>
                <c:pt idx="1773">
                  <c:v>65.446173600956868</c:v>
                </c:pt>
                <c:pt idx="1774">
                  <c:v>65.523036339996565</c:v>
                </c:pt>
                <c:pt idx="1775">
                  <c:v>65.60797415278752</c:v>
                </c:pt>
                <c:pt idx="1776">
                  <c:v>65.684936584095752</c:v>
                </c:pt>
                <c:pt idx="1777">
                  <c:v>65.76658455202508</c:v>
                </c:pt>
                <c:pt idx="1778">
                  <c:v>65.846737135926404</c:v>
                </c:pt>
                <c:pt idx="1779">
                  <c:v>65.915624493483378</c:v>
                </c:pt>
                <c:pt idx="1780">
                  <c:v>65.986106927336905</c:v>
                </c:pt>
                <c:pt idx="1781">
                  <c:v>66.056689053458967</c:v>
                </c:pt>
                <c:pt idx="1782">
                  <c:v>66.131956716202112</c:v>
                </c:pt>
                <c:pt idx="1783">
                  <c:v>66.218489605289605</c:v>
                </c:pt>
                <c:pt idx="1784">
                  <c:v>66.295452036597837</c:v>
                </c:pt>
                <c:pt idx="1785">
                  <c:v>66.373909851934087</c:v>
                </c:pt>
                <c:pt idx="1786">
                  <c:v>66.454062435835397</c:v>
                </c:pt>
                <c:pt idx="1787">
                  <c:v>66.526139945985463</c:v>
                </c:pt>
                <c:pt idx="1788">
                  <c:v>66.598217456135529</c:v>
                </c:pt>
                <c:pt idx="1789">
                  <c:v>66.679965116333392</c:v>
                </c:pt>
                <c:pt idx="1790">
                  <c:v>66.761712776531255</c:v>
                </c:pt>
                <c:pt idx="1791">
                  <c:v>66.832095518116247</c:v>
                </c:pt>
                <c:pt idx="1792">
                  <c:v>66.905867796831387</c:v>
                </c:pt>
                <c:pt idx="1793">
                  <c:v>66.979640075546541</c:v>
                </c:pt>
                <c:pt idx="1794">
                  <c:v>67.062883119772408</c:v>
                </c:pt>
                <c:pt idx="1795">
                  <c:v>67.13984555108064</c:v>
                </c:pt>
                <c:pt idx="1796">
                  <c:v>67.207137832341076</c:v>
                </c:pt>
                <c:pt idx="1797">
                  <c:v>67.28569533994586</c:v>
                </c:pt>
                <c:pt idx="1798">
                  <c:v>67.373823305329893</c:v>
                </c:pt>
                <c:pt idx="1799">
                  <c:v>67.445801123211425</c:v>
                </c:pt>
                <c:pt idx="1800">
                  <c:v>67.511598020443856</c:v>
                </c:pt>
                <c:pt idx="1801">
                  <c:v>67.585270606890461</c:v>
                </c:pt>
                <c:pt idx="1802">
                  <c:v>67.650967811854358</c:v>
                </c:pt>
                <c:pt idx="1803">
                  <c:v>67.727830550894055</c:v>
                </c:pt>
                <c:pt idx="1804">
                  <c:v>67.795222524423025</c:v>
                </c:pt>
                <c:pt idx="1805">
                  <c:v>67.872085263462722</c:v>
                </c:pt>
                <c:pt idx="1806">
                  <c:v>67.937782468426619</c:v>
                </c:pt>
                <c:pt idx="1807">
                  <c:v>68.009959670845205</c:v>
                </c:pt>
                <c:pt idx="1808">
                  <c:v>68.077251952105655</c:v>
                </c:pt>
                <c:pt idx="1809">
                  <c:v>68.154114691145352</c:v>
                </c:pt>
                <c:pt idx="1810">
                  <c:v>68.239052503936293</c:v>
                </c:pt>
                <c:pt idx="1811">
                  <c:v>68.315815550707455</c:v>
                </c:pt>
                <c:pt idx="1812">
                  <c:v>68.384902292801513</c:v>
                </c:pt>
                <c:pt idx="1813">
                  <c:v>68.458574879248118</c:v>
                </c:pt>
                <c:pt idx="1814">
                  <c:v>68.525867160508554</c:v>
                </c:pt>
                <c:pt idx="1815">
                  <c:v>68.599440054686625</c:v>
                </c:pt>
                <c:pt idx="1816">
                  <c:v>68.684477559746114</c:v>
                </c:pt>
                <c:pt idx="1817">
                  <c:v>68.764630143647437</c:v>
                </c:pt>
                <c:pt idx="1818">
                  <c:v>68.83032734861132</c:v>
                </c:pt>
                <c:pt idx="1819">
                  <c:v>68.905595011354478</c:v>
                </c:pt>
                <c:pt idx="1820">
                  <c:v>68.974482368911467</c:v>
                </c:pt>
                <c:pt idx="1821">
                  <c:v>69.048254647626607</c:v>
                </c:pt>
                <c:pt idx="1822">
                  <c:v>69.113951852590503</c:v>
                </c:pt>
                <c:pt idx="1823">
                  <c:v>69.189219515333647</c:v>
                </c:pt>
                <c:pt idx="1824">
                  <c:v>69.254916720297544</c:v>
                </c:pt>
                <c:pt idx="1825">
                  <c:v>69.331879151605776</c:v>
                </c:pt>
                <c:pt idx="1826">
                  <c:v>69.420007116989808</c:v>
                </c:pt>
                <c:pt idx="1827">
                  <c:v>69.492084627139874</c:v>
                </c:pt>
                <c:pt idx="1828">
                  <c:v>69.557781832103771</c:v>
                </c:pt>
                <c:pt idx="1829">
                  <c:v>69.636339339708542</c:v>
                </c:pt>
                <c:pt idx="1830">
                  <c:v>69.702036544672438</c:v>
                </c:pt>
                <c:pt idx="1831">
                  <c:v>69.777304207415597</c:v>
                </c:pt>
                <c:pt idx="1832">
                  <c:v>69.859051867613459</c:v>
                </c:pt>
                <c:pt idx="1833">
                  <c:v>69.939104759246248</c:v>
                </c:pt>
                <c:pt idx="1834">
                  <c:v>70.009686885368296</c:v>
                </c:pt>
                <c:pt idx="1835">
                  <c:v>70.084954548111455</c:v>
                </c:pt>
                <c:pt idx="1836">
                  <c:v>70.166702208309317</c:v>
                </c:pt>
                <c:pt idx="1837">
                  <c:v>70.248350176238645</c:v>
                </c:pt>
                <c:pt idx="1838">
                  <c:v>70.315642457499081</c:v>
                </c:pt>
                <c:pt idx="1839">
                  <c:v>70.387819659917682</c:v>
                </c:pt>
                <c:pt idx="1840">
                  <c:v>70.464682398957379</c:v>
                </c:pt>
                <c:pt idx="1841">
                  <c:v>70.54802513545178</c:v>
                </c:pt>
                <c:pt idx="1842">
                  <c:v>70.6216977218984</c:v>
                </c:pt>
                <c:pt idx="1843">
                  <c:v>70.692279848020448</c:v>
                </c:pt>
                <c:pt idx="1844">
                  <c:v>70.770737663356698</c:v>
                </c:pt>
                <c:pt idx="1845">
                  <c:v>70.857270552444191</c:v>
                </c:pt>
                <c:pt idx="1846">
                  <c:v>70.929348062594258</c:v>
                </c:pt>
                <c:pt idx="1847">
                  <c:v>70.995045267558154</c:v>
                </c:pt>
                <c:pt idx="1848">
                  <c:v>71.072007698866386</c:v>
                </c:pt>
                <c:pt idx="1849">
                  <c:v>71.15854058795388</c:v>
                </c:pt>
                <c:pt idx="1850">
                  <c:v>71.235403326993577</c:v>
                </c:pt>
                <c:pt idx="1851">
                  <c:v>71.301100531957459</c:v>
                </c:pt>
                <c:pt idx="1852">
                  <c:v>71.378062963265691</c:v>
                </c:pt>
                <c:pt idx="1853">
                  <c:v>71.445355244526127</c:v>
                </c:pt>
                <c:pt idx="1854">
                  <c:v>71.519027830972746</c:v>
                </c:pt>
                <c:pt idx="1855">
                  <c:v>71.600775491170609</c:v>
                </c:pt>
                <c:pt idx="1856">
                  <c:v>71.682523151368471</c:v>
                </c:pt>
                <c:pt idx="1857">
                  <c:v>71.748220356332354</c:v>
                </c:pt>
                <c:pt idx="1858">
                  <c:v>71.823488019075512</c:v>
                </c:pt>
                <c:pt idx="1859">
                  <c:v>71.889185224039409</c:v>
                </c:pt>
                <c:pt idx="1860">
                  <c:v>71.964552579051102</c:v>
                </c:pt>
                <c:pt idx="1861">
                  <c:v>72.033439936608076</c:v>
                </c:pt>
                <c:pt idx="1862">
                  <c:v>72.108707599351234</c:v>
                </c:pt>
                <c:pt idx="1863">
                  <c:v>72.190455259549097</c:v>
                </c:pt>
                <c:pt idx="1864">
                  <c:v>72.27220291974696</c:v>
                </c:pt>
                <c:pt idx="1865">
                  <c:v>72.341090277303934</c:v>
                </c:pt>
                <c:pt idx="1866">
                  <c:v>72.411572711157461</c:v>
                </c:pt>
                <c:pt idx="1867">
                  <c:v>72.478864992417897</c:v>
                </c:pt>
                <c:pt idx="1868">
                  <c:v>72.554132655161041</c:v>
                </c:pt>
                <c:pt idx="1869">
                  <c:v>72.621424936421477</c:v>
                </c:pt>
                <c:pt idx="1870">
                  <c:v>72.698387367729708</c:v>
                </c:pt>
                <c:pt idx="1871">
                  <c:v>72.776845183065959</c:v>
                </c:pt>
                <c:pt idx="1872">
                  <c:v>72.856997766967282</c:v>
                </c:pt>
                <c:pt idx="1873">
                  <c:v>72.929075277117349</c:v>
                </c:pt>
                <c:pt idx="1874">
                  <c:v>73.00125247953595</c:v>
                </c:pt>
                <c:pt idx="1875">
                  <c:v>73.081305371168725</c:v>
                </c:pt>
                <c:pt idx="1876">
                  <c:v>73.16464810766314</c:v>
                </c:pt>
                <c:pt idx="1877">
                  <c:v>73.23343577295158</c:v>
                </c:pt>
                <c:pt idx="1878">
                  <c:v>73.305712667638716</c:v>
                </c:pt>
                <c:pt idx="1879">
                  <c:v>73.380980330381874</c:v>
                </c:pt>
                <c:pt idx="1880">
                  <c:v>73.465918143172814</c:v>
                </c:pt>
                <c:pt idx="1881">
                  <c:v>73.542780882212512</c:v>
                </c:pt>
                <c:pt idx="1882">
                  <c:v>73.6116682397695</c:v>
                </c:pt>
                <c:pt idx="1883">
                  <c:v>73.690225747374271</c:v>
                </c:pt>
                <c:pt idx="1884">
                  <c:v>73.776758636461764</c:v>
                </c:pt>
                <c:pt idx="1885">
                  <c:v>73.848836146611831</c:v>
                </c:pt>
                <c:pt idx="1886">
                  <c:v>73.914533351575727</c:v>
                </c:pt>
                <c:pt idx="1887">
                  <c:v>73.98990070658742</c:v>
                </c:pt>
                <c:pt idx="1888">
                  <c:v>74.076433595674914</c:v>
                </c:pt>
                <c:pt idx="1889">
                  <c:v>74.154791718742615</c:v>
                </c:pt>
                <c:pt idx="1890">
                  <c:v>74.235043994912473</c:v>
                </c:pt>
                <c:pt idx="1891">
                  <c:v>74.316791655110336</c:v>
                </c:pt>
                <c:pt idx="1892">
                  <c:v>74.387274088963849</c:v>
                </c:pt>
                <c:pt idx="1893">
                  <c:v>74.457756522817377</c:v>
                </c:pt>
                <c:pt idx="1894">
                  <c:v>74.539504183015239</c:v>
                </c:pt>
                <c:pt idx="1895">
                  <c:v>74.621152150944567</c:v>
                </c:pt>
                <c:pt idx="1896">
                  <c:v>74.691734277066629</c:v>
                </c:pt>
                <c:pt idx="1897">
                  <c:v>74.767001939809788</c:v>
                </c:pt>
                <c:pt idx="1898">
                  <c:v>74.84396437111802</c:v>
                </c:pt>
                <c:pt idx="1899">
                  <c:v>74.927207415343887</c:v>
                </c:pt>
                <c:pt idx="1900">
                  <c:v>75.002475078087045</c:v>
                </c:pt>
                <c:pt idx="1901">
                  <c:v>75.068271975319462</c:v>
                </c:pt>
                <c:pt idx="1902">
                  <c:v>75.146729790655712</c:v>
                </c:pt>
                <c:pt idx="1903">
                  <c:v>75.212426995619595</c:v>
                </c:pt>
                <c:pt idx="1904">
                  <c:v>75.281314353176583</c:v>
                </c:pt>
                <c:pt idx="1905">
                  <c:v>75.356681708188262</c:v>
                </c:pt>
                <c:pt idx="1906">
                  <c:v>75.435139523524512</c:v>
                </c:pt>
                <c:pt idx="1907">
                  <c:v>75.515292107425822</c:v>
                </c:pt>
                <c:pt idx="1908">
                  <c:v>75.592154846465519</c:v>
                </c:pt>
                <c:pt idx="1909">
                  <c:v>75.65795174369795</c:v>
                </c:pt>
                <c:pt idx="1910">
                  <c:v>75.733219406441108</c:v>
                </c:pt>
                <c:pt idx="1911">
                  <c:v>75.798916611405005</c:v>
                </c:pt>
                <c:pt idx="1912">
                  <c:v>75.871068890756462</c:v>
                </c:pt>
                <c:pt idx="1913">
                  <c:v>75.941551324609989</c:v>
                </c:pt>
                <c:pt idx="1914">
                  <c:v>76.021604216242778</c:v>
                </c:pt>
                <c:pt idx="1915">
                  <c:v>76.10494695273718</c:v>
                </c:pt>
                <c:pt idx="1916">
                  <c:v>76.177024462887246</c:v>
                </c:pt>
                <c:pt idx="1917">
                  <c:v>76.244316744147682</c:v>
                </c:pt>
                <c:pt idx="1918">
                  <c:v>76.319684099159375</c:v>
                </c:pt>
                <c:pt idx="1919">
                  <c:v>76.385381304123257</c:v>
                </c:pt>
                <c:pt idx="1920">
                  <c:v>76.460648966866415</c:v>
                </c:pt>
                <c:pt idx="1921">
                  <c:v>76.527941248126851</c:v>
                </c:pt>
                <c:pt idx="1922">
                  <c:v>76.608093832028175</c:v>
                </c:pt>
                <c:pt idx="1923">
                  <c:v>76.693031644819129</c:v>
                </c:pt>
                <c:pt idx="1924">
                  <c:v>76.765109154969196</c:v>
                </c:pt>
                <c:pt idx="1925">
                  <c:v>76.832401436229631</c:v>
                </c:pt>
                <c:pt idx="1926">
                  <c:v>76.90776879124131</c:v>
                </c:pt>
                <c:pt idx="1927">
                  <c:v>76.973465996205206</c:v>
                </c:pt>
                <c:pt idx="1928">
                  <c:v>77.048733658948365</c:v>
                </c:pt>
                <c:pt idx="1929">
                  <c:v>77.117621016505339</c:v>
                </c:pt>
                <c:pt idx="1930">
                  <c:v>77.194583447813571</c:v>
                </c:pt>
                <c:pt idx="1931">
                  <c:v>77.260280652777467</c:v>
                </c:pt>
                <c:pt idx="1932">
                  <c:v>77.330763086630981</c:v>
                </c:pt>
                <c:pt idx="1933">
                  <c:v>77.414105823125396</c:v>
                </c:pt>
                <c:pt idx="1934">
                  <c:v>77.495753791054725</c:v>
                </c:pt>
                <c:pt idx="1935">
                  <c:v>77.585576525003844</c:v>
                </c:pt>
                <c:pt idx="1936">
                  <c:v>77.662339571775007</c:v>
                </c:pt>
                <c:pt idx="1937">
                  <c:v>77.742591847944851</c:v>
                </c:pt>
                <c:pt idx="1938">
                  <c:v>77.824239815874179</c:v>
                </c:pt>
                <c:pt idx="1939">
                  <c:v>77.89641701829278</c:v>
                </c:pt>
                <c:pt idx="1940">
                  <c:v>77.965304375849769</c:v>
                </c:pt>
                <c:pt idx="1941">
                  <c:v>78.042167114889466</c:v>
                </c:pt>
                <c:pt idx="1942">
                  <c:v>78.127104927680406</c:v>
                </c:pt>
                <c:pt idx="1943">
                  <c:v>78.200777514127026</c:v>
                </c:pt>
                <c:pt idx="1944">
                  <c:v>78.272954716545627</c:v>
                </c:pt>
                <c:pt idx="1945">
                  <c:v>78.348222379288771</c:v>
                </c:pt>
                <c:pt idx="1946">
                  <c:v>78.434755268376279</c:v>
                </c:pt>
                <c:pt idx="1947">
                  <c:v>78.51171769968451</c:v>
                </c:pt>
                <c:pt idx="1948">
                  <c:v>78.594960743910377</c:v>
                </c:pt>
                <c:pt idx="1949">
                  <c:v>78.673518251515148</c:v>
                </c:pt>
                <c:pt idx="1950">
                  <c:v>78.760051140602641</c:v>
                </c:pt>
                <c:pt idx="1951">
                  <c:v>78.833723727049261</c:v>
                </c:pt>
                <c:pt idx="1952">
                  <c:v>78.917066463543662</c:v>
                </c:pt>
                <c:pt idx="1953">
                  <c:v>78.997219047444986</c:v>
                </c:pt>
                <c:pt idx="1954">
                  <c:v>79.074081786484683</c:v>
                </c:pt>
                <c:pt idx="1955">
                  <c:v>79.144564220338196</c:v>
                </c:pt>
                <c:pt idx="1956">
                  <c:v>79.219931575349889</c:v>
                </c:pt>
                <c:pt idx="1957">
                  <c:v>79.306464464437383</c:v>
                </c:pt>
                <c:pt idx="1958">
                  <c:v>79.381632434912007</c:v>
                </c:pt>
                <c:pt idx="1959">
                  <c:v>79.447429332144438</c:v>
                </c:pt>
                <c:pt idx="1960">
                  <c:v>79.525986839749208</c:v>
                </c:pt>
                <c:pt idx="1961">
                  <c:v>79.612519728836702</c:v>
                </c:pt>
                <c:pt idx="1962">
                  <c:v>79.68778739157986</c:v>
                </c:pt>
                <c:pt idx="1963">
                  <c:v>79.753484596543743</c:v>
                </c:pt>
                <c:pt idx="1964">
                  <c:v>79.827256875258897</c:v>
                </c:pt>
                <c:pt idx="1965">
                  <c:v>79.892954080222779</c:v>
                </c:pt>
                <c:pt idx="1966">
                  <c:v>79.969816819262476</c:v>
                </c:pt>
                <c:pt idx="1967">
                  <c:v>80.035514024226373</c:v>
                </c:pt>
                <c:pt idx="1968">
                  <c:v>80.114071531831144</c:v>
                </c:pt>
                <c:pt idx="1969">
                  <c:v>80.200604420918637</c:v>
                </c:pt>
                <c:pt idx="1970">
                  <c:v>80.272681931068703</c:v>
                </c:pt>
                <c:pt idx="1971">
                  <c:v>80.3383791360326</c:v>
                </c:pt>
                <c:pt idx="1972">
                  <c:v>80.413646798775758</c:v>
                </c:pt>
                <c:pt idx="1973">
                  <c:v>80.479344003739655</c:v>
                </c:pt>
                <c:pt idx="1974">
                  <c:v>80.556306435047887</c:v>
                </c:pt>
                <c:pt idx="1975">
                  <c:v>80.623598716308322</c:v>
                </c:pt>
                <c:pt idx="1976">
                  <c:v>80.698866379051466</c:v>
                </c:pt>
                <c:pt idx="1977">
                  <c:v>80.766158660311902</c:v>
                </c:pt>
                <c:pt idx="1978">
                  <c:v>80.838335862730503</c:v>
                </c:pt>
                <c:pt idx="1979">
                  <c:v>80.9040330676944</c:v>
                </c:pt>
                <c:pt idx="1980">
                  <c:v>80.982490883030636</c:v>
                </c:pt>
                <c:pt idx="1981">
                  <c:v>81.06742869582159</c:v>
                </c:pt>
                <c:pt idx="1982">
                  <c:v>81.144291434861287</c:v>
                </c:pt>
                <c:pt idx="1983">
                  <c:v>81.209988639825184</c:v>
                </c:pt>
                <c:pt idx="1984">
                  <c:v>81.286951071133416</c:v>
                </c:pt>
                <c:pt idx="1985">
                  <c:v>81.352648276097312</c:v>
                </c:pt>
                <c:pt idx="1986">
                  <c:v>81.427915938840457</c:v>
                </c:pt>
                <c:pt idx="1987">
                  <c:v>81.511258675334872</c:v>
                </c:pt>
                <c:pt idx="1988">
                  <c:v>81.593006335532735</c:v>
                </c:pt>
                <c:pt idx="1989">
                  <c:v>81.658703540496617</c:v>
                </c:pt>
                <c:pt idx="1990">
                  <c:v>81.735566279536314</c:v>
                </c:pt>
                <c:pt idx="1991">
                  <c:v>81.801263484500211</c:v>
                </c:pt>
                <c:pt idx="1992">
                  <c:v>81.875035763215351</c:v>
                </c:pt>
                <c:pt idx="1993">
                  <c:v>81.942328044475786</c:v>
                </c:pt>
                <c:pt idx="1994">
                  <c:v>82.019091091246949</c:v>
                </c:pt>
                <c:pt idx="1995">
                  <c:v>82.097748291120269</c:v>
                </c:pt>
                <c:pt idx="1996">
                  <c:v>82.179495951318131</c:v>
                </c:pt>
                <c:pt idx="1997">
                  <c:v>82.248383308875106</c:v>
                </c:pt>
                <c:pt idx="1998">
                  <c:v>82.320460819025172</c:v>
                </c:pt>
                <c:pt idx="1999">
                  <c:v>82.387753100285607</c:v>
                </c:pt>
                <c:pt idx="2000">
                  <c:v>82.464715531593839</c:v>
                </c:pt>
                <c:pt idx="2001">
                  <c:v>82.533503196882293</c:v>
                </c:pt>
                <c:pt idx="2002">
                  <c:v>82.605680399300894</c:v>
                </c:pt>
                <c:pt idx="2003">
                  <c:v>82.684237906905665</c:v>
                </c:pt>
                <c:pt idx="2004">
                  <c:v>82.765885874834993</c:v>
                </c:pt>
                <c:pt idx="2005">
                  <c:v>82.838063077253594</c:v>
                </c:pt>
                <c:pt idx="2006">
                  <c:v>82.91014058740366</c:v>
                </c:pt>
                <c:pt idx="2007">
                  <c:v>82.991888247601523</c:v>
                </c:pt>
                <c:pt idx="2008">
                  <c:v>83.071941139234312</c:v>
                </c:pt>
                <c:pt idx="2009">
                  <c:v>83.143918957115844</c:v>
                </c:pt>
                <c:pt idx="2010">
                  <c:v>83.214600775506426</c:v>
                </c:pt>
                <c:pt idx="2011">
                  <c:v>83.291463514546138</c:v>
                </c:pt>
                <c:pt idx="2012">
                  <c:v>83.376401327337078</c:v>
                </c:pt>
                <c:pt idx="2013">
                  <c:v>83.451668990080236</c:v>
                </c:pt>
                <c:pt idx="2014">
                  <c:v>83.519060963609206</c:v>
                </c:pt>
                <c:pt idx="2015">
                  <c:v>83.597518778945442</c:v>
                </c:pt>
                <c:pt idx="2016">
                  <c:v>83.685646744329489</c:v>
                </c:pt>
                <c:pt idx="2017">
                  <c:v>83.756129178183002</c:v>
                </c:pt>
                <c:pt idx="2018">
                  <c:v>83.821826383146899</c:v>
                </c:pt>
                <c:pt idx="2019">
                  <c:v>83.898788814455131</c:v>
                </c:pt>
                <c:pt idx="2020">
                  <c:v>83.985321703542624</c:v>
                </c:pt>
                <c:pt idx="2021">
                  <c:v>84.063679826610326</c:v>
                </c:pt>
                <c:pt idx="2022">
                  <c:v>84.143932102780184</c:v>
                </c:pt>
                <c:pt idx="2023">
                  <c:v>84.227274839274585</c:v>
                </c:pt>
                <c:pt idx="2024">
                  <c:v>84.299352349424666</c:v>
                </c:pt>
                <c:pt idx="2025">
                  <c:v>84.36823970698164</c:v>
                </c:pt>
                <c:pt idx="2026">
                  <c:v>84.448392290882964</c:v>
                </c:pt>
                <c:pt idx="2027">
                  <c:v>84.530139951080827</c:v>
                </c:pt>
                <c:pt idx="2028">
                  <c:v>84.603712845258897</c:v>
                </c:pt>
                <c:pt idx="2029">
                  <c:v>84.674294971380959</c:v>
                </c:pt>
                <c:pt idx="2030">
                  <c:v>84.751257402689191</c:v>
                </c:pt>
                <c:pt idx="2031">
                  <c:v>84.839385368073224</c:v>
                </c:pt>
                <c:pt idx="2032">
                  <c:v>84.913057954519829</c:v>
                </c:pt>
                <c:pt idx="2033">
                  <c:v>84.978755159483725</c:v>
                </c:pt>
                <c:pt idx="2034">
                  <c:v>85.055617898523423</c:v>
                </c:pt>
                <c:pt idx="2035">
                  <c:v>85.121315103487319</c:v>
                </c:pt>
                <c:pt idx="2036">
                  <c:v>85.191897229609367</c:v>
                </c:pt>
                <c:pt idx="2037">
                  <c:v>85.263974739759448</c:v>
                </c:pt>
                <c:pt idx="2038">
                  <c:v>85.342532247364218</c:v>
                </c:pt>
                <c:pt idx="2039">
                  <c:v>85.425775291590085</c:v>
                </c:pt>
                <c:pt idx="2040">
                  <c:v>85.501042954333244</c:v>
                </c:pt>
                <c:pt idx="2041">
                  <c:v>85.58448538309618</c:v>
                </c:pt>
                <c:pt idx="2042">
                  <c:v>85.66294319843243</c:v>
                </c:pt>
                <c:pt idx="2043">
                  <c:v>85.731830555989404</c:v>
                </c:pt>
                <c:pt idx="2044">
                  <c:v>85.807197911001097</c:v>
                </c:pt>
                <c:pt idx="2045">
                  <c:v>85.890440955226964</c:v>
                </c:pt>
                <c:pt idx="2046">
                  <c:v>85.968998462831735</c:v>
                </c:pt>
                <c:pt idx="2047">
                  <c:v>86.03629074409217</c:v>
                </c:pt>
                <c:pt idx="2048">
                  <c:v>86.111658099103863</c:v>
                </c:pt>
                <c:pt idx="2049">
                  <c:v>86.191710990736652</c:v>
                </c:pt>
                <c:pt idx="2050">
                  <c:v>86.271863574637976</c:v>
                </c:pt>
                <c:pt idx="2051">
                  <c:v>86.345436468816047</c:v>
                </c:pt>
                <c:pt idx="2052">
                  <c:v>86.416018594938109</c:v>
                </c:pt>
                <c:pt idx="2053">
                  <c:v>86.496171178839418</c:v>
                </c:pt>
                <c:pt idx="2054">
                  <c:v>86.581108991630373</c:v>
                </c:pt>
                <c:pt idx="2055">
                  <c:v>86.653086809511905</c:v>
                </c:pt>
                <c:pt idx="2056">
                  <c:v>86.722073859337414</c:v>
                </c:pt>
                <c:pt idx="2057">
                  <c:v>86.79738513744806</c:v>
                </c:pt>
                <c:pt idx="2058">
                  <c:v>86.880727873942462</c:v>
                </c:pt>
                <c:pt idx="2059">
                  <c:v>86.957690305250694</c:v>
                </c:pt>
                <c:pt idx="2060">
                  <c:v>87.024982586511129</c:v>
                </c:pt>
                <c:pt idx="2061">
                  <c:v>87.101845325550826</c:v>
                </c:pt>
                <c:pt idx="2062">
                  <c:v>87.169137606811262</c:v>
                </c:pt>
                <c:pt idx="2063">
                  <c:v>87.239620040664789</c:v>
                </c:pt>
                <c:pt idx="2064">
                  <c:v>87.306912321925225</c:v>
                </c:pt>
                <c:pt idx="2065">
                  <c:v>87.387064905826549</c:v>
                </c:pt>
                <c:pt idx="2066">
                  <c:v>87.468812566024411</c:v>
                </c:pt>
                <c:pt idx="2067">
                  <c:v>87.543980536499021</c:v>
                </c:pt>
                <c:pt idx="2068">
                  <c:v>87.616257431186156</c:v>
                </c:pt>
                <c:pt idx="2069">
                  <c:v>87.689930017632776</c:v>
                </c:pt>
                <c:pt idx="2070">
                  <c:v>87.755627222596658</c:v>
                </c:pt>
                <c:pt idx="2071">
                  <c:v>87.830894885339816</c:v>
                </c:pt>
                <c:pt idx="2072">
                  <c:v>87.914237621834218</c:v>
                </c:pt>
                <c:pt idx="2073">
                  <c:v>87.994390205735542</c:v>
                </c:pt>
                <c:pt idx="2074">
                  <c:v>88.060087410699438</c:v>
                </c:pt>
                <c:pt idx="2075">
                  <c:v>88.135355073442597</c:v>
                </c:pt>
                <c:pt idx="2076">
                  <c:v>88.20583750729611</c:v>
                </c:pt>
                <c:pt idx="2077">
                  <c:v>88.279609786011264</c:v>
                </c:pt>
                <c:pt idx="2078">
                  <c:v>88.367737751395296</c:v>
                </c:pt>
                <c:pt idx="2079">
                  <c:v>88.444600490434993</c:v>
                </c:pt>
                <c:pt idx="2080">
                  <c:v>88.519967845446686</c:v>
                </c:pt>
                <c:pt idx="2081">
                  <c:v>88.604905658237627</c:v>
                </c:pt>
                <c:pt idx="2082">
                  <c:v>88.676983168387693</c:v>
                </c:pt>
                <c:pt idx="2083">
                  <c:v>88.74746560224122</c:v>
                </c:pt>
                <c:pt idx="2084">
                  <c:v>88.829213262439083</c:v>
                </c:pt>
                <c:pt idx="2085">
                  <c:v>88.909266154071872</c:v>
                </c:pt>
                <c:pt idx="2086">
                  <c:v>88.982938740518478</c:v>
                </c:pt>
                <c:pt idx="2087">
                  <c:v>89.05352086664054</c:v>
                </c:pt>
                <c:pt idx="2088">
                  <c:v>89.125598376790606</c:v>
                </c:pt>
                <c:pt idx="2089">
                  <c:v>89.191295581754503</c:v>
                </c:pt>
                <c:pt idx="2090">
                  <c:v>89.266563244497647</c:v>
                </c:pt>
                <c:pt idx="2091">
                  <c:v>89.333955218026617</c:v>
                </c:pt>
                <c:pt idx="2092">
                  <c:v>89.414008109659406</c:v>
                </c:pt>
                <c:pt idx="2093">
                  <c:v>89.497350846153807</c:v>
                </c:pt>
                <c:pt idx="2094">
                  <c:v>89.567833280007335</c:v>
                </c:pt>
                <c:pt idx="2095">
                  <c:v>89.638415406129397</c:v>
                </c:pt>
                <c:pt idx="2096">
                  <c:v>89.713683068872541</c:v>
                </c:pt>
                <c:pt idx="2097">
                  <c:v>89.801811034256588</c:v>
                </c:pt>
                <c:pt idx="2098">
                  <c:v>89.880368541861358</c:v>
                </c:pt>
                <c:pt idx="2099">
                  <c:v>89.962016509790686</c:v>
                </c:pt>
                <c:pt idx="2100">
                  <c:v>90.043764169988549</c:v>
                </c:pt>
                <c:pt idx="2101">
                  <c:v>90.112651527545538</c:v>
                </c:pt>
                <c:pt idx="2102">
                  <c:v>90.181538885102512</c:v>
                </c:pt>
                <c:pt idx="2103">
                  <c:v>90.264881621596913</c:v>
                </c:pt>
                <c:pt idx="2104">
                  <c:v>90.343439129201698</c:v>
                </c:pt>
                <c:pt idx="2105">
                  <c:v>90.413821870786677</c:v>
                </c:pt>
                <c:pt idx="2106">
                  <c:v>90.490784302094909</c:v>
                </c:pt>
                <c:pt idx="2107">
                  <c:v>90.566151657106602</c:v>
                </c:pt>
                <c:pt idx="2108">
                  <c:v>90.651089469897556</c:v>
                </c:pt>
                <c:pt idx="2109">
                  <c:v>90.724762056344161</c:v>
                </c:pt>
                <c:pt idx="2110">
                  <c:v>90.792054337604597</c:v>
                </c:pt>
                <c:pt idx="2111">
                  <c:v>90.870611845209368</c:v>
                </c:pt>
                <c:pt idx="2112">
                  <c:v>90.955549658000322</c:v>
                </c:pt>
                <c:pt idx="2113">
                  <c:v>91.027527475881854</c:v>
                </c:pt>
                <c:pt idx="2114">
                  <c:v>91.101299754597008</c:v>
                </c:pt>
                <c:pt idx="2115">
                  <c:v>91.175072033312148</c:v>
                </c:pt>
                <c:pt idx="2116">
                  <c:v>91.240769238276044</c:v>
                </c:pt>
                <c:pt idx="2117">
                  <c:v>91.316036901019189</c:v>
                </c:pt>
                <c:pt idx="2118">
                  <c:v>91.399379637513604</c:v>
                </c:pt>
                <c:pt idx="2119">
                  <c:v>91.479432529146379</c:v>
                </c:pt>
                <c:pt idx="2120">
                  <c:v>91.546724810406815</c:v>
                </c:pt>
                <c:pt idx="2121">
                  <c:v>91.618802320556881</c:v>
                </c:pt>
                <c:pt idx="2122">
                  <c:v>91.687789370382404</c:v>
                </c:pt>
                <c:pt idx="2123">
                  <c:v>91.764652109422101</c:v>
                </c:pt>
                <c:pt idx="2124">
                  <c:v>91.851184998509595</c:v>
                </c:pt>
                <c:pt idx="2125">
                  <c:v>91.928147429817827</c:v>
                </c:pt>
                <c:pt idx="2126">
                  <c:v>92.006605245154063</c:v>
                </c:pt>
                <c:pt idx="2127">
                  <c:v>92.086757829055387</c:v>
                </c:pt>
                <c:pt idx="2128">
                  <c:v>92.160330723233457</c:v>
                </c:pt>
                <c:pt idx="2129">
                  <c:v>92.22931777305898</c:v>
                </c:pt>
                <c:pt idx="2130">
                  <c:v>92.311065433256843</c:v>
                </c:pt>
                <c:pt idx="2131">
                  <c:v>92.391218017158153</c:v>
                </c:pt>
                <c:pt idx="2132">
                  <c:v>92.461600758743145</c:v>
                </c:pt>
                <c:pt idx="2133">
                  <c:v>92.536968113754838</c:v>
                </c:pt>
                <c:pt idx="2134">
                  <c:v>92.612335468766517</c:v>
                </c:pt>
                <c:pt idx="2135">
                  <c:v>92.695678205260933</c:v>
                </c:pt>
                <c:pt idx="2136">
                  <c:v>92.772441252032095</c:v>
                </c:pt>
                <c:pt idx="2137">
                  <c:v>92.841428301857604</c:v>
                </c:pt>
                <c:pt idx="2138">
                  <c:v>92.919985809462375</c:v>
                </c:pt>
                <c:pt idx="2139">
                  <c:v>93.006518698549883</c:v>
                </c:pt>
                <c:pt idx="2140">
                  <c:v>93.078596208699949</c:v>
                </c:pt>
                <c:pt idx="2141">
                  <c:v>93.145888489960385</c:v>
                </c:pt>
                <c:pt idx="2142">
                  <c:v>93.221255844972063</c:v>
                </c:pt>
                <c:pt idx="2143">
                  <c:v>93.307788734059557</c:v>
                </c:pt>
                <c:pt idx="2144">
                  <c:v>93.386146857127272</c:v>
                </c:pt>
                <c:pt idx="2145">
                  <c:v>93.466399133297116</c:v>
                </c:pt>
                <c:pt idx="2146">
                  <c:v>93.548146793494979</c:v>
                </c:pt>
                <c:pt idx="2147">
                  <c:v>93.617034151051968</c:v>
                </c:pt>
                <c:pt idx="2148">
                  <c:v>93.687516584905481</c:v>
                </c:pt>
                <c:pt idx="2149">
                  <c:v>93.769264245103344</c:v>
                </c:pt>
                <c:pt idx="2150">
                  <c:v>93.849317136736133</c:v>
                </c:pt>
                <c:pt idx="2151">
                  <c:v>93.921294954617665</c:v>
                </c:pt>
                <c:pt idx="2152">
                  <c:v>93.996762001897892</c:v>
                </c:pt>
                <c:pt idx="2153">
                  <c:v>94.073624740937589</c:v>
                </c:pt>
                <c:pt idx="2154">
                  <c:v>94.156967477431991</c:v>
                </c:pt>
                <c:pt idx="2155">
                  <c:v>94.233929908740222</c:v>
                </c:pt>
                <c:pt idx="2156">
                  <c:v>94.299627113704119</c:v>
                </c:pt>
                <c:pt idx="2157">
                  <c:v>94.376489852743816</c:v>
                </c:pt>
                <c:pt idx="2158">
                  <c:v>94.46302274183131</c:v>
                </c:pt>
                <c:pt idx="2159">
                  <c:v>94.536695328277915</c:v>
                </c:pt>
                <c:pt idx="2160">
                  <c:v>94.607277454399977</c:v>
                </c:pt>
                <c:pt idx="2161">
                  <c:v>94.682545117143135</c:v>
                </c:pt>
                <c:pt idx="2162">
                  <c:v>94.770673082527168</c:v>
                </c:pt>
                <c:pt idx="2163">
                  <c:v>94.847635513835399</c:v>
                </c:pt>
                <c:pt idx="2164">
                  <c:v>94.924498252875097</c:v>
                </c:pt>
                <c:pt idx="2165">
                  <c:v>95.007840989369512</c:v>
                </c:pt>
                <c:pt idx="2166">
                  <c:v>95.078323423223026</c:v>
                </c:pt>
                <c:pt idx="2167">
                  <c:v>95.150400933373092</c:v>
                </c:pt>
                <c:pt idx="2168">
                  <c:v>95.230553517274416</c:v>
                </c:pt>
                <c:pt idx="2169">
                  <c:v>95.310706101175739</c:v>
                </c:pt>
                <c:pt idx="2170">
                  <c:v>95.38427899535381</c:v>
                </c:pt>
                <c:pt idx="2171">
                  <c:v>95.456456197772411</c:v>
                </c:pt>
                <c:pt idx="2172">
                  <c:v>95.530228476487551</c:v>
                </c:pt>
                <c:pt idx="2173">
                  <c:v>95.616761365575044</c:v>
                </c:pt>
                <c:pt idx="2174">
                  <c:v>95.692029028318203</c:v>
                </c:pt>
                <c:pt idx="2175">
                  <c:v>95.759321309578638</c:v>
                </c:pt>
                <c:pt idx="2176">
                  <c:v>95.837878817183409</c:v>
                </c:pt>
                <c:pt idx="2177">
                  <c:v>95.922816629974363</c:v>
                </c:pt>
                <c:pt idx="2178">
                  <c:v>95.993299063827891</c:v>
                </c:pt>
                <c:pt idx="2179">
                  <c:v>96.060591345088326</c:v>
                </c:pt>
                <c:pt idx="2180">
                  <c:v>96.137454084128024</c:v>
                </c:pt>
                <c:pt idx="2181">
                  <c:v>96.20315128909192</c:v>
                </c:pt>
                <c:pt idx="2182">
                  <c:v>96.278418951835064</c:v>
                </c:pt>
                <c:pt idx="2183">
                  <c:v>96.347406001660588</c:v>
                </c:pt>
                <c:pt idx="2184">
                  <c:v>96.424268740700285</c:v>
                </c:pt>
                <c:pt idx="2185">
                  <c:v>96.489965945664167</c:v>
                </c:pt>
                <c:pt idx="2186">
                  <c:v>96.560548071786229</c:v>
                </c:pt>
                <c:pt idx="2187">
                  <c:v>96.627840353046665</c:v>
                </c:pt>
                <c:pt idx="2188">
                  <c:v>96.704703092086362</c:v>
                </c:pt>
                <c:pt idx="2189">
                  <c:v>96.788045828580763</c:v>
                </c:pt>
                <c:pt idx="2190">
                  <c:v>96.864908567620475</c:v>
                </c:pt>
                <c:pt idx="2191">
                  <c:v>96.932300541149445</c:v>
                </c:pt>
                <c:pt idx="2192">
                  <c:v>97.01235343278222</c:v>
                </c:pt>
                <c:pt idx="2193">
                  <c:v>97.078050637746117</c:v>
                </c:pt>
                <c:pt idx="2194">
                  <c:v>97.151723224192722</c:v>
                </c:pt>
                <c:pt idx="2195">
                  <c:v>97.217420429156618</c:v>
                </c:pt>
                <c:pt idx="2196">
                  <c:v>97.29438286046485</c:v>
                </c:pt>
                <c:pt idx="2197">
                  <c:v>97.382510825848883</c:v>
                </c:pt>
                <c:pt idx="2198">
                  <c:v>97.456183412295502</c:v>
                </c:pt>
                <c:pt idx="2199">
                  <c:v>97.521880617259384</c:v>
                </c:pt>
                <c:pt idx="2200">
                  <c:v>97.598843048567616</c:v>
                </c:pt>
                <c:pt idx="2201">
                  <c:v>97.666135329828052</c:v>
                </c:pt>
                <c:pt idx="2202">
                  <c:v>97.741452838705484</c:v>
                </c:pt>
                <c:pt idx="2203">
                  <c:v>97.823200498903347</c:v>
                </c:pt>
                <c:pt idx="2204">
                  <c:v>97.903253390536122</c:v>
                </c:pt>
                <c:pt idx="2205">
                  <c:v>97.970545671796557</c:v>
                </c:pt>
                <c:pt idx="2206">
                  <c:v>98.045813334539716</c:v>
                </c:pt>
                <c:pt idx="2207">
                  <c:v>98.130850839599205</c:v>
                </c:pt>
                <c:pt idx="2208">
                  <c:v>98.209308654935441</c:v>
                </c:pt>
                <c:pt idx="2209">
                  <c:v>98.279691396520434</c:v>
                </c:pt>
                <c:pt idx="2210">
                  <c:v>98.355158443800661</c:v>
                </c:pt>
                <c:pt idx="2211">
                  <c:v>98.430426106543806</c:v>
                </c:pt>
                <c:pt idx="2212">
                  <c:v>98.51536391933476</c:v>
                </c:pt>
                <c:pt idx="2213">
                  <c:v>98.587341737216292</c:v>
                </c:pt>
                <c:pt idx="2214">
                  <c:v>98.656328787041801</c:v>
                </c:pt>
                <c:pt idx="2215">
                  <c:v>98.736481370943125</c:v>
                </c:pt>
                <c:pt idx="2216">
                  <c:v>98.819824107437526</c:v>
                </c:pt>
                <c:pt idx="2217">
                  <c:v>98.891801925319058</c:v>
                </c:pt>
                <c:pt idx="2218">
                  <c:v>98.96238405144112</c:v>
                </c:pt>
                <c:pt idx="2219">
                  <c:v>99.034561253859721</c:v>
                </c:pt>
                <c:pt idx="2220">
                  <c:v>99.121094142947214</c:v>
                </c:pt>
                <c:pt idx="2221">
                  <c:v>99.197956881986912</c:v>
                </c:pt>
                <c:pt idx="2222">
                  <c:v>99.281299618481327</c:v>
                </c:pt>
                <c:pt idx="2223">
                  <c:v>99.36304727867919</c:v>
                </c:pt>
                <c:pt idx="2224">
                  <c:v>99.431934636236164</c:v>
                </c:pt>
                <c:pt idx="2225">
                  <c:v>99.502417070089692</c:v>
                </c:pt>
                <c:pt idx="2226">
                  <c:v>99.568114275053574</c:v>
                </c:pt>
                <c:pt idx="2227">
                  <c:v>99.644977014093271</c:v>
                </c:pt>
                <c:pt idx="2228">
                  <c:v>99.710674219057168</c:v>
                </c:pt>
                <c:pt idx="2229">
                  <c:v>99.786041574068861</c:v>
                </c:pt>
                <c:pt idx="2230">
                  <c:v>99.853333855329296</c:v>
                </c:pt>
                <c:pt idx="2231">
                  <c:v>99.928601518072441</c:v>
                </c:pt>
                <c:pt idx="2232">
                  <c:v>100.01672948345649</c:v>
                </c:pt>
                <c:pt idx="2233">
                  <c:v>100.08890668587509</c:v>
                </c:pt>
                <c:pt idx="2234">
                  <c:v>100.16895957750786</c:v>
                </c:pt>
                <c:pt idx="2235">
                  <c:v>100.25070723770574</c:v>
                </c:pt>
                <c:pt idx="2236">
                  <c:v>100.32278474785581</c:v>
                </c:pt>
                <c:pt idx="2237">
                  <c:v>100.39655702657095</c:v>
                </c:pt>
                <c:pt idx="2238">
                  <c:v>100.47660991820374</c:v>
                </c:pt>
                <c:pt idx="2239">
                  <c:v>100.56154773099468</c:v>
                </c:pt>
                <c:pt idx="2240">
                  <c:v>100.63193047257967</c:v>
                </c:pt>
                <c:pt idx="2241">
                  <c:v>100.69932244610864</c:v>
                </c:pt>
                <c:pt idx="2242">
                  <c:v>100.7810701063065</c:v>
                </c:pt>
                <c:pt idx="2243">
                  <c:v>100.86600791909746</c:v>
                </c:pt>
                <c:pt idx="2244">
                  <c:v>100.93958081327553</c:v>
                </c:pt>
                <c:pt idx="2245">
                  <c:v>101.00866755536957</c:v>
                </c:pt>
                <c:pt idx="2246">
                  <c:v>101.08712537070582</c:v>
                </c:pt>
                <c:pt idx="2247">
                  <c:v>101.17206318349676</c:v>
                </c:pt>
                <c:pt idx="2248">
                  <c:v>101.24414069364684</c:v>
                </c:pt>
                <c:pt idx="2249">
                  <c:v>101.30983789861072</c:v>
                </c:pt>
                <c:pt idx="2250">
                  <c:v>101.38839540621551</c:v>
                </c:pt>
                <c:pt idx="2251">
                  <c:v>101.45409261117939</c:v>
                </c:pt>
                <c:pt idx="2252">
                  <c:v>101.52936027392255</c:v>
                </c:pt>
                <c:pt idx="2253">
                  <c:v>101.59505747888645</c:v>
                </c:pt>
                <c:pt idx="2254">
                  <c:v>101.67361498649122</c:v>
                </c:pt>
                <c:pt idx="2255">
                  <c:v>101.76174295187525</c:v>
                </c:pt>
                <c:pt idx="2256">
                  <c:v>101.83541553832187</c:v>
                </c:pt>
                <c:pt idx="2257">
                  <c:v>101.91716319851973</c:v>
                </c:pt>
                <c:pt idx="2258">
                  <c:v>101.99731578242104</c:v>
                </c:pt>
                <c:pt idx="2259">
                  <c:v>102.06779821627457</c:v>
                </c:pt>
                <c:pt idx="2260">
                  <c:v>102.14147080272117</c:v>
                </c:pt>
                <c:pt idx="2261">
                  <c:v>102.22002831032596</c:v>
                </c:pt>
                <c:pt idx="2262">
                  <c:v>102.30327135455182</c:v>
                </c:pt>
                <c:pt idx="2263">
                  <c:v>102.37385348067389</c:v>
                </c:pt>
                <c:pt idx="2264">
                  <c:v>102.44593099082395</c:v>
                </c:pt>
                <c:pt idx="2265">
                  <c:v>102.52279372986365</c:v>
                </c:pt>
                <c:pt idx="2266">
                  <c:v>102.60613646635805</c:v>
                </c:pt>
                <c:pt idx="2267">
                  <c:v>102.68299920539775</c:v>
                </c:pt>
                <c:pt idx="2268">
                  <c:v>102.75039117892672</c:v>
                </c:pt>
                <c:pt idx="2269">
                  <c:v>102.82725391796642</c:v>
                </c:pt>
                <c:pt idx="2270">
                  <c:v>102.89295112293031</c:v>
                </c:pt>
                <c:pt idx="2271">
                  <c:v>102.96183848048729</c:v>
                </c:pt>
                <c:pt idx="2272">
                  <c:v>103.03242060660935</c:v>
                </c:pt>
                <c:pt idx="2273">
                  <c:v>103.10928334564905</c:v>
                </c:pt>
                <c:pt idx="2274">
                  <c:v>103.19262608214346</c:v>
                </c:pt>
                <c:pt idx="2275">
                  <c:v>103.26789374488661</c:v>
                </c:pt>
                <c:pt idx="2276">
                  <c:v>103.3367811024436</c:v>
                </c:pt>
                <c:pt idx="2277">
                  <c:v>103.41374353375183</c:v>
                </c:pt>
                <c:pt idx="2278">
                  <c:v>103.47944073871571</c:v>
                </c:pt>
                <c:pt idx="2279">
                  <c:v>103.55151824886578</c:v>
                </c:pt>
                <c:pt idx="2280">
                  <c:v>103.61881053012621</c:v>
                </c:pt>
                <c:pt idx="2281">
                  <c:v>103.69896311402753</c:v>
                </c:pt>
                <c:pt idx="2282">
                  <c:v>103.78230585052194</c:v>
                </c:pt>
                <c:pt idx="2283">
                  <c:v>103.85757351326509</c:v>
                </c:pt>
                <c:pt idx="2284">
                  <c:v>103.92646087082207</c:v>
                </c:pt>
                <c:pt idx="2285">
                  <c:v>104.0034233021303</c:v>
                </c:pt>
                <c:pt idx="2286">
                  <c:v>104.0691205070942</c:v>
                </c:pt>
                <c:pt idx="2287">
                  <c:v>104.14438816983736</c:v>
                </c:pt>
                <c:pt idx="2288">
                  <c:v>104.22613583003522</c:v>
                </c:pt>
                <c:pt idx="2289">
                  <c:v>104.30628841393654</c:v>
                </c:pt>
                <c:pt idx="2290">
                  <c:v>104.37358069519698</c:v>
                </c:pt>
                <c:pt idx="2291">
                  <c:v>104.44725328164358</c:v>
                </c:pt>
                <c:pt idx="2292">
                  <c:v>104.51454556290402</c:v>
                </c:pt>
                <c:pt idx="2293">
                  <c:v>104.59150799421225</c:v>
                </c:pt>
                <c:pt idx="2294">
                  <c:v>104.67963595959628</c:v>
                </c:pt>
                <c:pt idx="2295">
                  <c:v>104.75639900636745</c:v>
                </c:pt>
                <c:pt idx="2296">
                  <c:v>104.83346112994421</c:v>
                </c:pt>
                <c:pt idx="2297">
                  <c:v>104.91670417417009</c:v>
                </c:pt>
                <c:pt idx="2298">
                  <c:v>104.9903767606167</c:v>
                </c:pt>
                <c:pt idx="2299">
                  <c:v>105.05776873414567</c:v>
                </c:pt>
                <c:pt idx="2300">
                  <c:v>105.14111147064007</c:v>
                </c:pt>
                <c:pt idx="2301">
                  <c:v>105.22116436227286</c:v>
                </c:pt>
                <c:pt idx="2302">
                  <c:v>105.29314218015439</c:v>
                </c:pt>
                <c:pt idx="2303">
                  <c:v>105.36541907484153</c:v>
                </c:pt>
                <c:pt idx="2304">
                  <c:v>105.43749658499159</c:v>
                </c:pt>
                <c:pt idx="2305">
                  <c:v>105.52562455037564</c:v>
                </c:pt>
                <c:pt idx="2306">
                  <c:v>105.60089221311878</c:v>
                </c:pt>
                <c:pt idx="2307">
                  <c:v>105.6842349496132</c:v>
                </c:pt>
                <c:pt idx="2308">
                  <c:v>105.7675776861076</c:v>
                </c:pt>
                <c:pt idx="2309">
                  <c:v>105.8332748910715</c:v>
                </c:pt>
                <c:pt idx="2310">
                  <c:v>105.90375732492501</c:v>
                </c:pt>
                <c:pt idx="2311">
                  <c:v>105.972644682482</c:v>
                </c:pt>
                <c:pt idx="2312">
                  <c:v>106.04641696119714</c:v>
                </c:pt>
                <c:pt idx="2313">
                  <c:v>106.13604031060919</c:v>
                </c:pt>
                <c:pt idx="2314">
                  <c:v>106.21300274191742</c:v>
                </c:pt>
                <c:pt idx="2315">
                  <c:v>106.28996517322565</c:v>
                </c:pt>
                <c:pt idx="2316">
                  <c:v>106.37490298601661</c:v>
                </c:pt>
                <c:pt idx="2317">
                  <c:v>106.44698049616667</c:v>
                </c:pt>
                <c:pt idx="2318">
                  <c:v>106.51427277742711</c:v>
                </c:pt>
                <c:pt idx="2319">
                  <c:v>106.59442536132842</c:v>
                </c:pt>
                <c:pt idx="2320">
                  <c:v>106.67607332925775</c:v>
                </c:pt>
                <c:pt idx="2321">
                  <c:v>106.74815083940781</c:v>
                </c:pt>
                <c:pt idx="2322">
                  <c:v>106.82351819441951</c:v>
                </c:pt>
                <c:pt idx="2323">
                  <c:v>106.8988855494312</c:v>
                </c:pt>
                <c:pt idx="2324">
                  <c:v>106.98531874625016</c:v>
                </c:pt>
                <c:pt idx="2325">
                  <c:v>107.06068610126185</c:v>
                </c:pt>
                <c:pt idx="2326">
                  <c:v>107.14562391405279</c:v>
                </c:pt>
                <c:pt idx="2327">
                  <c:v>107.22567680568558</c:v>
                </c:pt>
                <c:pt idx="2328">
                  <c:v>107.29137401064948</c:v>
                </c:pt>
                <c:pt idx="2329">
                  <c:v>107.36674136566116</c:v>
                </c:pt>
                <c:pt idx="2330">
                  <c:v>107.43403364692159</c:v>
                </c:pt>
                <c:pt idx="2331">
                  <c:v>107.50930130966475</c:v>
                </c:pt>
                <c:pt idx="2332">
                  <c:v>107.5989246590768</c:v>
                </c:pt>
                <c:pt idx="2333">
                  <c:v>107.67598678265357</c:v>
                </c:pt>
                <c:pt idx="2334">
                  <c:v>107.75284952169326</c:v>
                </c:pt>
                <c:pt idx="2335">
                  <c:v>107.83619225818767</c:v>
                </c:pt>
                <c:pt idx="2336">
                  <c:v>107.90667469204119</c:v>
                </c:pt>
                <c:pt idx="2337">
                  <c:v>107.97885189445979</c:v>
                </c:pt>
                <c:pt idx="2338">
                  <c:v>108.05730970979603</c:v>
                </c:pt>
                <c:pt idx="2339">
                  <c:v>108.13905736999389</c:v>
                </c:pt>
                <c:pt idx="2340">
                  <c:v>108.21113488014396</c:v>
                </c:pt>
                <c:pt idx="2341">
                  <c:v>108.28331208256256</c:v>
                </c:pt>
                <c:pt idx="2342">
                  <c:v>108.35857974530572</c:v>
                </c:pt>
                <c:pt idx="2343">
                  <c:v>108.44670771068975</c:v>
                </c:pt>
                <c:pt idx="2344">
                  <c:v>108.52038029713637</c:v>
                </c:pt>
                <c:pt idx="2345">
                  <c:v>108.58607750210025</c:v>
                </c:pt>
                <c:pt idx="2346">
                  <c:v>108.66620516293445</c:v>
                </c:pt>
                <c:pt idx="2347">
                  <c:v>108.7511429757254</c:v>
                </c:pt>
                <c:pt idx="2348">
                  <c:v>108.82322048587547</c:v>
                </c:pt>
                <c:pt idx="2349">
                  <c:v>108.90496814607333</c:v>
                </c:pt>
                <c:pt idx="2350">
                  <c:v>108.98512072997464</c:v>
                </c:pt>
                <c:pt idx="2351">
                  <c:v>109.05709854785617</c:v>
                </c:pt>
                <c:pt idx="2352">
                  <c:v>109.13246590286786</c:v>
                </c:pt>
                <c:pt idx="2353">
                  <c:v>109.2094283341761</c:v>
                </c:pt>
                <c:pt idx="2354">
                  <c:v>109.29436614696705</c:v>
                </c:pt>
                <c:pt idx="2355">
                  <c:v>109.36325350452402</c:v>
                </c:pt>
                <c:pt idx="2356">
                  <c:v>109.43373593837755</c:v>
                </c:pt>
                <c:pt idx="2357">
                  <c:v>109.51229344598232</c:v>
                </c:pt>
                <c:pt idx="2358">
                  <c:v>109.59563618247672</c:v>
                </c:pt>
                <c:pt idx="2359">
                  <c:v>109.67090384521988</c:v>
                </c:pt>
                <c:pt idx="2360">
                  <c:v>109.74138627907341</c:v>
                </c:pt>
                <c:pt idx="2361">
                  <c:v>109.81834871038164</c:v>
                </c:pt>
                <c:pt idx="2362">
                  <c:v>109.90637698349714</c:v>
                </c:pt>
                <c:pt idx="2363">
                  <c:v>109.9769591096192</c:v>
                </c:pt>
                <c:pt idx="2364">
                  <c:v>110.0603018461136</c:v>
                </c:pt>
                <c:pt idx="2365">
                  <c:v>110.14364458260802</c:v>
                </c:pt>
                <c:pt idx="2366">
                  <c:v>110.21093686386845</c:v>
                </c:pt>
                <c:pt idx="2367">
                  <c:v>110.28460945031506</c:v>
                </c:pt>
                <c:pt idx="2368">
                  <c:v>110.36795218680946</c:v>
                </c:pt>
                <c:pt idx="2369">
                  <c:v>110.44641000214571</c:v>
                </c:pt>
                <c:pt idx="2370">
                  <c:v>110.52018228086085</c:v>
                </c:pt>
                <c:pt idx="2371">
                  <c:v>110.59225979101092</c:v>
                </c:pt>
                <c:pt idx="2372">
                  <c:v>110.66912253005061</c:v>
                </c:pt>
                <c:pt idx="2373">
                  <c:v>110.75406034284157</c:v>
                </c:pt>
                <c:pt idx="2374">
                  <c:v>110.8245427766951</c:v>
                </c:pt>
                <c:pt idx="2375">
                  <c:v>110.8967199791137</c:v>
                </c:pt>
                <c:pt idx="2376">
                  <c:v>110.97517779444993</c:v>
                </c:pt>
                <c:pt idx="2377">
                  <c:v>111.05852053094434</c:v>
                </c:pt>
                <c:pt idx="2378">
                  <c:v>111.13378819368749</c:v>
                </c:pt>
                <c:pt idx="2379">
                  <c:v>111.19958509091992</c:v>
                </c:pt>
                <c:pt idx="2380">
                  <c:v>111.27485275366307</c:v>
                </c:pt>
                <c:pt idx="2381">
                  <c:v>111.34054995862697</c:v>
                </c:pt>
                <c:pt idx="2382">
                  <c:v>111.41422254507357</c:v>
                </c:pt>
                <c:pt idx="2383">
                  <c:v>111.48310990263056</c:v>
                </c:pt>
                <c:pt idx="2384">
                  <c:v>111.56326248653187</c:v>
                </c:pt>
                <c:pt idx="2385">
                  <c:v>111.64660522302628</c:v>
                </c:pt>
                <c:pt idx="2386">
                  <c:v>111.72027780947289</c:v>
                </c:pt>
                <c:pt idx="2387">
                  <c:v>111.78916516702988</c:v>
                </c:pt>
                <c:pt idx="2388">
                  <c:v>111.86134236944848</c:v>
                </c:pt>
                <c:pt idx="2389">
                  <c:v>111.92703957441236</c:v>
                </c:pt>
                <c:pt idx="2390">
                  <c:v>112.00230723715552</c:v>
                </c:pt>
                <c:pt idx="2391">
                  <c:v>112.06959951841596</c:v>
                </c:pt>
                <c:pt idx="2392">
                  <c:v>112.14975210231728</c:v>
                </c:pt>
                <c:pt idx="2393">
                  <c:v>112.23628499140477</c:v>
                </c:pt>
                <c:pt idx="2394">
                  <c:v>112.30676742525829</c:v>
                </c:pt>
                <c:pt idx="2395">
                  <c:v>112.37405970651872</c:v>
                </c:pt>
                <c:pt idx="2396">
                  <c:v>112.44932736926188</c:v>
                </c:pt>
                <c:pt idx="2397">
                  <c:v>112.51502457422578</c:v>
                </c:pt>
                <c:pt idx="2398">
                  <c:v>112.58869716067238</c:v>
                </c:pt>
                <c:pt idx="2399">
                  <c:v>112.65768421049791</c:v>
                </c:pt>
                <c:pt idx="2400">
                  <c:v>112.7345469495376</c:v>
                </c:pt>
                <c:pt idx="2401">
                  <c:v>112.80024415450148</c:v>
                </c:pt>
                <c:pt idx="2402">
                  <c:v>112.87401643321664</c:v>
                </c:pt>
                <c:pt idx="2403">
                  <c:v>112.95566440114597</c:v>
                </c:pt>
                <c:pt idx="2404">
                  <c:v>113.03741206134383</c:v>
                </c:pt>
                <c:pt idx="2405">
                  <c:v>113.12554002672786</c:v>
                </c:pt>
                <c:pt idx="2406">
                  <c:v>113.20409753433263</c:v>
                </c:pt>
                <c:pt idx="2407">
                  <c:v>113.28574550226196</c:v>
                </c:pt>
                <c:pt idx="2408">
                  <c:v>113.36430300986675</c:v>
                </c:pt>
                <c:pt idx="2409">
                  <c:v>113.43797559631335</c:v>
                </c:pt>
                <c:pt idx="2410">
                  <c:v>113.50526787757379</c:v>
                </c:pt>
                <c:pt idx="2411">
                  <c:v>113.58542046147511</c:v>
                </c:pt>
                <c:pt idx="2412">
                  <c:v>113.67035827426606</c:v>
                </c:pt>
                <c:pt idx="2413">
                  <c:v>113.74084070811958</c:v>
                </c:pt>
                <c:pt idx="2414">
                  <c:v>113.81780313942781</c:v>
                </c:pt>
                <c:pt idx="2415">
                  <c:v>113.89147572587443</c:v>
                </c:pt>
                <c:pt idx="2416">
                  <c:v>113.97800861496192</c:v>
                </c:pt>
                <c:pt idx="2417">
                  <c:v>114.05317658543653</c:v>
                </c:pt>
                <c:pt idx="2418">
                  <c:v>114.11897348266896</c:v>
                </c:pt>
                <c:pt idx="2419">
                  <c:v>114.19593591397719</c:v>
                </c:pt>
                <c:pt idx="2420">
                  <c:v>114.26163311894109</c:v>
                </c:pt>
                <c:pt idx="2421">
                  <c:v>114.3321155527946</c:v>
                </c:pt>
                <c:pt idx="2422">
                  <c:v>114.40259798664813</c:v>
                </c:pt>
                <c:pt idx="2423">
                  <c:v>114.4811554942529</c:v>
                </c:pt>
                <c:pt idx="2424">
                  <c:v>114.56609330704386</c:v>
                </c:pt>
                <c:pt idx="2425">
                  <c:v>114.63976589349048</c:v>
                </c:pt>
                <c:pt idx="2426">
                  <c:v>114.72151355368834</c:v>
                </c:pt>
                <c:pt idx="2427">
                  <c:v>114.80156644532111</c:v>
                </c:pt>
                <c:pt idx="2428">
                  <c:v>114.87214857144318</c:v>
                </c:pt>
                <c:pt idx="2429">
                  <c:v>114.94582115788978</c:v>
                </c:pt>
                <c:pt idx="2430">
                  <c:v>115.0291638943842</c:v>
                </c:pt>
                <c:pt idx="2431">
                  <c:v>115.10921678601697</c:v>
                </c:pt>
                <c:pt idx="2432">
                  <c:v>115.17660875954594</c:v>
                </c:pt>
                <c:pt idx="2433">
                  <c:v>115.24868626969601</c:v>
                </c:pt>
                <c:pt idx="2434">
                  <c:v>115.3287391613288</c:v>
                </c:pt>
                <c:pt idx="2435">
                  <c:v>115.41048682152666</c:v>
                </c:pt>
                <c:pt idx="2436">
                  <c:v>115.48246463940819</c:v>
                </c:pt>
                <c:pt idx="2437">
                  <c:v>115.55474153409533</c:v>
                </c:pt>
                <c:pt idx="2438">
                  <c:v>115.63319934943158</c:v>
                </c:pt>
                <c:pt idx="2439">
                  <c:v>115.71973223851907</c:v>
                </c:pt>
                <c:pt idx="2440">
                  <c:v>115.79021467237258</c:v>
                </c:pt>
                <c:pt idx="2441">
                  <c:v>115.85760664590155</c:v>
                </c:pt>
                <c:pt idx="2442">
                  <c:v>115.93765953753434</c:v>
                </c:pt>
                <c:pt idx="2443">
                  <c:v>116.0225973503253</c:v>
                </c:pt>
                <c:pt idx="2444">
                  <c:v>116.0962699367719</c:v>
                </c:pt>
                <c:pt idx="2445">
                  <c:v>116.16356221803234</c:v>
                </c:pt>
                <c:pt idx="2446">
                  <c:v>116.24052464934057</c:v>
                </c:pt>
                <c:pt idx="2447">
                  <c:v>116.30781693060101</c:v>
                </c:pt>
                <c:pt idx="2448">
                  <c:v>116.38148951704761</c:v>
                </c:pt>
                <c:pt idx="2449">
                  <c:v>116.46483225354203</c:v>
                </c:pt>
                <c:pt idx="2450">
                  <c:v>116.54498483744334</c:v>
                </c:pt>
                <c:pt idx="2451">
                  <c:v>116.61227711870379</c:v>
                </c:pt>
                <c:pt idx="2452">
                  <c:v>116.68754478144693</c:v>
                </c:pt>
                <c:pt idx="2453">
                  <c:v>116.75324198641083</c:v>
                </c:pt>
                <c:pt idx="2454">
                  <c:v>116.83020441771906</c:v>
                </c:pt>
                <c:pt idx="2455">
                  <c:v>116.89590162268296</c:v>
                </c:pt>
                <c:pt idx="2456">
                  <c:v>116.97276436172265</c:v>
                </c:pt>
                <c:pt idx="2457">
                  <c:v>117.05291694562396</c:v>
                </c:pt>
                <c:pt idx="2458">
                  <c:v>117.13466460582183</c:v>
                </c:pt>
                <c:pt idx="2459">
                  <c:v>117.20355196337881</c:v>
                </c:pt>
                <c:pt idx="2460">
                  <c:v>117.27403439723233</c:v>
                </c:pt>
                <c:pt idx="2461">
                  <c:v>117.34132667849276</c:v>
                </c:pt>
                <c:pt idx="2462">
                  <c:v>117.41659434123592</c:v>
                </c:pt>
                <c:pt idx="2463">
                  <c:v>117.48229154619982</c:v>
                </c:pt>
                <c:pt idx="2464">
                  <c:v>117.55925397750805</c:v>
                </c:pt>
                <c:pt idx="2465">
                  <c:v>117.63940656140937</c:v>
                </c:pt>
                <c:pt idx="2466">
                  <c:v>117.71945945304215</c:v>
                </c:pt>
                <c:pt idx="2467">
                  <c:v>117.79163665546075</c:v>
                </c:pt>
                <c:pt idx="2468">
                  <c:v>117.86371416561082</c:v>
                </c:pt>
                <c:pt idx="2469">
                  <c:v>117.94705690210523</c:v>
                </c:pt>
                <c:pt idx="2470">
                  <c:v>118.02870487003456</c:v>
                </c:pt>
                <c:pt idx="2471">
                  <c:v>118.09599715129499</c:v>
                </c:pt>
                <c:pt idx="2472">
                  <c:v>118.16976943001013</c:v>
                </c:pt>
                <c:pt idx="2473">
                  <c:v>118.24663216904983</c:v>
                </c:pt>
                <c:pt idx="2474">
                  <c:v>118.32997490554423</c:v>
                </c:pt>
                <c:pt idx="2475">
                  <c:v>118.40354779972232</c:v>
                </c:pt>
                <c:pt idx="2476">
                  <c:v>118.47263454181636</c:v>
                </c:pt>
                <c:pt idx="2477">
                  <c:v>118.55268743344915</c:v>
                </c:pt>
                <c:pt idx="2478">
                  <c:v>118.63922032253664</c:v>
                </c:pt>
                <c:pt idx="2479">
                  <c:v>118.71119814041818</c:v>
                </c:pt>
                <c:pt idx="2480">
                  <c:v>118.77859011394715</c:v>
                </c:pt>
                <c:pt idx="2481">
                  <c:v>118.85236239266229</c:v>
                </c:pt>
                <c:pt idx="2482">
                  <c:v>118.94049035804633</c:v>
                </c:pt>
                <c:pt idx="2483">
                  <c:v>119.01565832852094</c:v>
                </c:pt>
                <c:pt idx="2484">
                  <c:v>119.08145522575337</c:v>
                </c:pt>
                <c:pt idx="2485">
                  <c:v>119.16001273335814</c:v>
                </c:pt>
                <c:pt idx="2486">
                  <c:v>119.22570993832204</c:v>
                </c:pt>
                <c:pt idx="2487">
                  <c:v>119.29938252476865</c:v>
                </c:pt>
                <c:pt idx="2488">
                  <c:v>119.38591541385614</c:v>
                </c:pt>
                <c:pt idx="2489">
                  <c:v>119.46128276886783</c:v>
                </c:pt>
                <c:pt idx="2490">
                  <c:v>119.52696751229816</c:v>
                </c:pt>
                <c:pt idx="2491">
                  <c:v>119.60383025133785</c:v>
                </c:pt>
                <c:pt idx="2492">
                  <c:v>119.67112253259829</c:v>
                </c:pt>
                <c:pt idx="2493">
                  <c:v>119.74808496390652</c:v>
                </c:pt>
                <c:pt idx="2494">
                  <c:v>119.81537724516696</c:v>
                </c:pt>
                <c:pt idx="2495">
                  <c:v>119.88745475531702</c:v>
                </c:pt>
                <c:pt idx="2496">
                  <c:v>119.97079749181144</c:v>
                </c:pt>
                <c:pt idx="2497">
                  <c:v>120.05244545974077</c:v>
                </c:pt>
                <c:pt idx="2498">
                  <c:v>120.11983743326974</c:v>
                </c:pt>
                <c:pt idx="2499">
                  <c:v>120.19510509601288</c:v>
                </c:pt>
                <c:pt idx="2500">
                  <c:v>120.26080230097678</c:v>
                </c:pt>
                <c:pt idx="2501">
                  <c:v>120.3344748874234</c:v>
                </c:pt>
                <c:pt idx="2502">
                  <c:v>120.40176716868383</c:v>
                </c:pt>
                <c:pt idx="2503">
                  <c:v>120.47872959999206</c:v>
                </c:pt>
                <c:pt idx="2504">
                  <c:v>120.5571874153283</c:v>
                </c:pt>
                <c:pt idx="2505">
                  <c:v>120.6405301518227</c:v>
                </c:pt>
                <c:pt idx="2506">
                  <c:v>120.71101258567623</c:v>
                </c:pt>
                <c:pt idx="2507">
                  <c:v>120.78318978809483</c:v>
                </c:pt>
                <c:pt idx="2508">
                  <c:v>120.86483775602416</c:v>
                </c:pt>
                <c:pt idx="2509">
                  <c:v>120.94499033992548</c:v>
                </c:pt>
                <c:pt idx="2510">
                  <c:v>121.015472773779</c:v>
                </c:pt>
                <c:pt idx="2511">
                  <c:v>121.0876499761976</c:v>
                </c:pt>
                <c:pt idx="2512">
                  <c:v>121.16610779153385</c:v>
                </c:pt>
                <c:pt idx="2513">
                  <c:v>121.24945052802825</c:v>
                </c:pt>
                <c:pt idx="2514">
                  <c:v>121.32621357479941</c:v>
                </c:pt>
                <c:pt idx="2515">
                  <c:v>121.39201047203184</c:v>
                </c:pt>
                <c:pt idx="2516">
                  <c:v>121.47216305593317</c:v>
                </c:pt>
                <c:pt idx="2517">
                  <c:v>121.55550579242757</c:v>
                </c:pt>
                <c:pt idx="2518">
                  <c:v>121.62758330257763</c:v>
                </c:pt>
                <c:pt idx="2519">
                  <c:v>121.69647066013461</c:v>
                </c:pt>
                <c:pt idx="2520">
                  <c:v>121.77024293884976</c:v>
                </c:pt>
                <c:pt idx="2521">
                  <c:v>121.83594014381364</c:v>
                </c:pt>
                <c:pt idx="2522">
                  <c:v>121.91280288285334</c:v>
                </c:pt>
                <c:pt idx="2523">
                  <c:v>121.98009516411378</c:v>
                </c:pt>
                <c:pt idx="2524">
                  <c:v>122.05705759542201</c:v>
                </c:pt>
                <c:pt idx="2525">
                  <c:v>122.12275480038591</c:v>
                </c:pt>
                <c:pt idx="2526">
                  <c:v>122.19164215794288</c:v>
                </c:pt>
                <c:pt idx="2527">
                  <c:v>122.26052951549987</c:v>
                </c:pt>
                <c:pt idx="2528">
                  <c:v>122.33739225453957</c:v>
                </c:pt>
                <c:pt idx="2529">
                  <c:v>122.42233006733052</c:v>
                </c:pt>
                <c:pt idx="2530">
                  <c:v>122.4976974223422</c:v>
                </c:pt>
                <c:pt idx="2531">
                  <c:v>122.5633946273061</c:v>
                </c:pt>
                <c:pt idx="2532">
                  <c:v>122.64185244264233</c:v>
                </c:pt>
                <c:pt idx="2533">
                  <c:v>122.70914472390277</c:v>
                </c:pt>
                <c:pt idx="2534">
                  <c:v>122.78291700261792</c:v>
                </c:pt>
                <c:pt idx="2535">
                  <c:v>122.85020928387836</c:v>
                </c:pt>
                <c:pt idx="2536">
                  <c:v>122.92866709921459</c:v>
                </c:pt>
                <c:pt idx="2537">
                  <c:v>123.01360491200555</c:v>
                </c:pt>
                <c:pt idx="2538">
                  <c:v>123.08737719072069</c:v>
                </c:pt>
                <c:pt idx="2539">
                  <c:v>123.15626454827766</c:v>
                </c:pt>
                <c:pt idx="2540">
                  <c:v>123.23312728731737</c:v>
                </c:pt>
                <c:pt idx="2541">
                  <c:v>123.29882449228126</c:v>
                </c:pt>
                <c:pt idx="2542">
                  <c:v>123.37409215502441</c:v>
                </c:pt>
                <c:pt idx="2543">
                  <c:v>123.45583981522228</c:v>
                </c:pt>
                <c:pt idx="2544">
                  <c:v>123.5359923991236</c:v>
                </c:pt>
                <c:pt idx="2545">
                  <c:v>123.60487975668057</c:v>
                </c:pt>
                <c:pt idx="2546">
                  <c:v>123.67685757456211</c:v>
                </c:pt>
                <c:pt idx="2547">
                  <c:v>123.74424954809108</c:v>
                </c:pt>
                <c:pt idx="2548">
                  <c:v>123.82121197939931</c:v>
                </c:pt>
                <c:pt idx="2549">
                  <c:v>123.90924025251481</c:v>
                </c:pt>
                <c:pt idx="2550">
                  <c:v>123.9846076075265</c:v>
                </c:pt>
                <c:pt idx="2551">
                  <c:v>124.06316511513127</c:v>
                </c:pt>
                <c:pt idx="2552">
                  <c:v>124.14650785162569</c:v>
                </c:pt>
                <c:pt idx="2553">
                  <c:v>124.21858536177575</c:v>
                </c:pt>
                <c:pt idx="2554">
                  <c:v>124.28906779562928</c:v>
                </c:pt>
                <c:pt idx="2555">
                  <c:v>124.36922037953059</c:v>
                </c:pt>
                <c:pt idx="2556">
                  <c:v>124.45096803972845</c:v>
                </c:pt>
                <c:pt idx="2557">
                  <c:v>124.52304554987852</c:v>
                </c:pt>
                <c:pt idx="2558">
                  <c:v>124.59512306002858</c:v>
                </c:pt>
                <c:pt idx="2559">
                  <c:v>124.66889533874374</c:v>
                </c:pt>
                <c:pt idx="2560">
                  <c:v>124.75702330412777</c:v>
                </c:pt>
                <c:pt idx="2561">
                  <c:v>124.83069589057438</c:v>
                </c:pt>
                <c:pt idx="2562">
                  <c:v>124.89639309553827</c:v>
                </c:pt>
                <c:pt idx="2563">
                  <c:v>124.9765456794396</c:v>
                </c:pt>
                <c:pt idx="2564">
                  <c:v>125.06297887625855</c:v>
                </c:pt>
                <c:pt idx="2565">
                  <c:v>125.13675115497369</c:v>
                </c:pt>
                <c:pt idx="2566">
                  <c:v>125.20244835993759</c:v>
                </c:pt>
                <c:pt idx="2567">
                  <c:v>125.2761209463842</c:v>
                </c:pt>
                <c:pt idx="2568">
                  <c:v>125.34341322764463</c:v>
                </c:pt>
                <c:pt idx="2569">
                  <c:v>125.41878058265632</c:v>
                </c:pt>
                <c:pt idx="2570">
                  <c:v>125.50202362688219</c:v>
                </c:pt>
                <c:pt idx="2571">
                  <c:v>125.58377128708005</c:v>
                </c:pt>
                <c:pt idx="2572">
                  <c:v>125.65106356834049</c:v>
                </c:pt>
                <c:pt idx="2573">
                  <c:v>125.72314107849056</c:v>
                </c:pt>
                <c:pt idx="2574">
                  <c:v>125.80648381498497</c:v>
                </c:pt>
                <c:pt idx="2575">
                  <c:v>125.88504132258974</c:v>
                </c:pt>
                <c:pt idx="2576">
                  <c:v>125.95382898787818</c:v>
                </c:pt>
                <c:pt idx="2577">
                  <c:v>126.03079141918641</c:v>
                </c:pt>
                <c:pt idx="2578">
                  <c:v>126.11253907938429</c:v>
                </c:pt>
                <c:pt idx="2579">
                  <c:v>126.1926916632856</c:v>
                </c:pt>
                <c:pt idx="2580">
                  <c:v>126.26636424973222</c:v>
                </c:pt>
                <c:pt idx="2581">
                  <c:v>126.33365653099266</c:v>
                </c:pt>
                <c:pt idx="2582">
                  <c:v>126.41380911489397</c:v>
                </c:pt>
                <c:pt idx="2583">
                  <c:v>126.49874692768492</c:v>
                </c:pt>
                <c:pt idx="2584">
                  <c:v>126.57082443783499</c:v>
                </c:pt>
                <c:pt idx="2585">
                  <c:v>126.64290194798505</c:v>
                </c:pt>
                <c:pt idx="2586">
                  <c:v>126.71986437929328</c:v>
                </c:pt>
                <c:pt idx="2587">
                  <c:v>126.80480219208424</c:v>
                </c:pt>
                <c:pt idx="2588">
                  <c:v>126.87847477853084</c:v>
                </c:pt>
                <c:pt idx="2589">
                  <c:v>126.94417198349474</c:v>
                </c:pt>
                <c:pt idx="2590">
                  <c:v>127.02113441480297</c:v>
                </c:pt>
                <c:pt idx="2591">
                  <c:v>127.08842669606341</c:v>
                </c:pt>
                <c:pt idx="2592">
                  <c:v>127.16209928251001</c:v>
                </c:pt>
                <c:pt idx="2593">
                  <c:v>127.22939156377045</c:v>
                </c:pt>
                <c:pt idx="2594">
                  <c:v>127.30794907137523</c:v>
                </c:pt>
                <c:pt idx="2595">
                  <c:v>127.39278719189764</c:v>
                </c:pt>
                <c:pt idx="2596">
                  <c:v>127.46655947061279</c:v>
                </c:pt>
                <c:pt idx="2597">
                  <c:v>127.53225667557668</c:v>
                </c:pt>
                <c:pt idx="2598">
                  <c:v>127.60911941461637</c:v>
                </c:pt>
                <c:pt idx="2599">
                  <c:v>127.67641169587681</c:v>
                </c:pt>
                <c:pt idx="2600">
                  <c:v>127.75018397459196</c:v>
                </c:pt>
                <c:pt idx="2601">
                  <c:v>127.81588117955584</c:v>
                </c:pt>
                <c:pt idx="2602">
                  <c:v>127.89593407118863</c:v>
                </c:pt>
                <c:pt idx="2603">
                  <c:v>127.98087188397959</c:v>
                </c:pt>
                <c:pt idx="2604">
                  <c:v>128.05304908639818</c:v>
                </c:pt>
                <c:pt idx="2605">
                  <c:v>128.11874629136207</c:v>
                </c:pt>
                <c:pt idx="2606">
                  <c:v>128.19401395410523</c:v>
                </c:pt>
                <c:pt idx="2607">
                  <c:v>128.26130623536568</c:v>
                </c:pt>
                <c:pt idx="2608">
                  <c:v>128.33806928213684</c:v>
                </c:pt>
                <c:pt idx="2609">
                  <c:v>128.42151171089978</c:v>
                </c:pt>
                <c:pt idx="2610">
                  <c:v>128.50325937109764</c:v>
                </c:pt>
                <c:pt idx="2611">
                  <c:v>128.57214672865462</c:v>
                </c:pt>
                <c:pt idx="2612">
                  <c:v>128.64103408621159</c:v>
                </c:pt>
                <c:pt idx="2613">
                  <c:v>128.72278174640945</c:v>
                </c:pt>
                <c:pt idx="2614">
                  <c:v>128.80293433031079</c:v>
                </c:pt>
                <c:pt idx="2615">
                  <c:v>128.87341676416429</c:v>
                </c:pt>
                <c:pt idx="2616">
                  <c:v>128.94868442690745</c:v>
                </c:pt>
                <c:pt idx="2617">
                  <c:v>129.02883701080879</c:v>
                </c:pt>
                <c:pt idx="2618">
                  <c:v>129.11217974730317</c:v>
                </c:pt>
                <c:pt idx="2619">
                  <c:v>129.18425725745325</c:v>
                </c:pt>
                <c:pt idx="2620">
                  <c:v>129.25154953871368</c:v>
                </c:pt>
                <c:pt idx="2621">
                  <c:v>129.33010704631846</c:v>
                </c:pt>
                <c:pt idx="2622">
                  <c:v>129.41494516684088</c:v>
                </c:pt>
                <c:pt idx="2623">
                  <c:v>129.49031252185256</c:v>
                </c:pt>
                <c:pt idx="2624">
                  <c:v>129.55919987940953</c:v>
                </c:pt>
                <c:pt idx="2625">
                  <c:v>129.63616231071776</c:v>
                </c:pt>
                <c:pt idx="2626">
                  <c:v>129.70185951568166</c:v>
                </c:pt>
                <c:pt idx="2627">
                  <c:v>129.77543240985975</c:v>
                </c:pt>
                <c:pt idx="2628">
                  <c:v>129.84122930709216</c:v>
                </c:pt>
                <c:pt idx="2629">
                  <c:v>129.91809204613187</c:v>
                </c:pt>
                <c:pt idx="2630">
                  <c:v>129.98378925109577</c:v>
                </c:pt>
                <c:pt idx="2631">
                  <c:v>130.05437137721782</c:v>
                </c:pt>
                <c:pt idx="2632">
                  <c:v>130.12644888736787</c:v>
                </c:pt>
                <c:pt idx="2633">
                  <c:v>130.20490670270414</c:v>
                </c:pt>
                <c:pt idx="2634">
                  <c:v>130.28824943919852</c:v>
                </c:pt>
                <c:pt idx="2635">
                  <c:v>130.36351710194168</c:v>
                </c:pt>
                <c:pt idx="2636">
                  <c:v>130.4309339985378</c:v>
                </c:pt>
                <c:pt idx="2637">
                  <c:v>130.50620166128095</c:v>
                </c:pt>
                <c:pt idx="2638">
                  <c:v>130.57189886624482</c:v>
                </c:pt>
                <c:pt idx="2639">
                  <c:v>130.6439763763949</c:v>
                </c:pt>
                <c:pt idx="2640">
                  <c:v>130.71126865765535</c:v>
                </c:pt>
                <c:pt idx="2641">
                  <c:v>130.79301631785322</c:v>
                </c:pt>
                <c:pt idx="2642">
                  <c:v>130.8763590543476</c:v>
                </c:pt>
                <c:pt idx="2643">
                  <c:v>130.95003164079421</c:v>
                </c:pt>
                <c:pt idx="2644">
                  <c:v>131.01732392205466</c:v>
                </c:pt>
                <c:pt idx="2645">
                  <c:v>131.09269127706634</c:v>
                </c:pt>
                <c:pt idx="2646">
                  <c:v>131.15838848203023</c:v>
                </c:pt>
                <c:pt idx="2647">
                  <c:v>131.23365614477339</c:v>
                </c:pt>
                <c:pt idx="2648">
                  <c:v>131.30094842603381</c:v>
                </c:pt>
                <c:pt idx="2649">
                  <c:v>131.3795059336386</c:v>
                </c:pt>
                <c:pt idx="2650">
                  <c:v>131.46444374642954</c:v>
                </c:pt>
                <c:pt idx="2651">
                  <c:v>131.53811633287617</c:v>
                </c:pt>
                <c:pt idx="2652">
                  <c:v>131.60381353784004</c:v>
                </c:pt>
                <c:pt idx="2653">
                  <c:v>131.68067627687975</c:v>
                </c:pt>
                <c:pt idx="2654">
                  <c:v>131.7688042422638</c:v>
                </c:pt>
                <c:pt idx="2655">
                  <c:v>131.84417159727548</c:v>
                </c:pt>
                <c:pt idx="2656">
                  <c:v>131.92591925747334</c:v>
                </c:pt>
                <c:pt idx="2657">
                  <c:v>132.00756722540268</c:v>
                </c:pt>
                <c:pt idx="2658">
                  <c:v>132.07804965925618</c:v>
                </c:pt>
                <c:pt idx="2659">
                  <c:v>132.14863178537826</c:v>
                </c:pt>
                <c:pt idx="2660">
                  <c:v>132.22868467701105</c:v>
                </c:pt>
                <c:pt idx="2661">
                  <c:v>132.31043233720891</c:v>
                </c:pt>
                <c:pt idx="2662">
                  <c:v>132.38081507879389</c:v>
                </c:pt>
                <c:pt idx="2663">
                  <c:v>132.45787720237064</c:v>
                </c:pt>
                <c:pt idx="2664">
                  <c:v>132.53473994141035</c:v>
                </c:pt>
                <c:pt idx="2665">
                  <c:v>132.61808267790477</c:v>
                </c:pt>
                <c:pt idx="2666">
                  <c:v>132.69335034064792</c:v>
                </c:pt>
                <c:pt idx="2667">
                  <c:v>132.77669307714231</c:v>
                </c:pt>
                <c:pt idx="2668">
                  <c:v>132.85684566104365</c:v>
                </c:pt>
                <c:pt idx="2669">
                  <c:v>132.92573301860062</c:v>
                </c:pt>
                <c:pt idx="2670">
                  <c:v>132.99930591277868</c:v>
                </c:pt>
                <c:pt idx="2671">
                  <c:v>133.06839265487275</c:v>
                </c:pt>
                <c:pt idx="2672">
                  <c:v>133.14206524131936</c:v>
                </c:pt>
                <c:pt idx="2673">
                  <c:v>133.23168859073141</c:v>
                </c:pt>
                <c:pt idx="2674">
                  <c:v>133.30546086944653</c:v>
                </c:pt>
                <c:pt idx="2675">
                  <c:v>133.38242330075477</c:v>
                </c:pt>
                <c:pt idx="2676">
                  <c:v>133.46736111354573</c:v>
                </c:pt>
                <c:pt idx="2677">
                  <c:v>133.53784354739923</c:v>
                </c:pt>
                <c:pt idx="2678">
                  <c:v>133.60992105754931</c:v>
                </c:pt>
                <c:pt idx="2679">
                  <c:v>133.69166871774718</c:v>
                </c:pt>
                <c:pt idx="2680">
                  <c:v>133.77182130164849</c:v>
                </c:pt>
                <c:pt idx="2681">
                  <c:v>133.84379911953002</c:v>
                </c:pt>
                <c:pt idx="2682">
                  <c:v>133.91597632194862</c:v>
                </c:pt>
                <c:pt idx="2683">
                  <c:v>133.98964890839525</c:v>
                </c:pt>
                <c:pt idx="2684">
                  <c:v>134.07777687377927</c:v>
                </c:pt>
                <c:pt idx="2685">
                  <c:v>134.15314422879098</c:v>
                </c:pt>
                <c:pt idx="2686">
                  <c:v>134.21884143375485</c:v>
                </c:pt>
                <c:pt idx="2687">
                  <c:v>134.29899401765618</c:v>
                </c:pt>
                <c:pt idx="2688">
                  <c:v>134.3838321381786</c:v>
                </c:pt>
                <c:pt idx="2689">
                  <c:v>134.45590964832866</c:v>
                </c:pt>
                <c:pt idx="2690">
                  <c:v>134.52170654556107</c:v>
                </c:pt>
                <c:pt idx="2691">
                  <c:v>134.59856928460079</c:v>
                </c:pt>
                <c:pt idx="2692">
                  <c:v>134.66426648956468</c:v>
                </c:pt>
                <c:pt idx="2693">
                  <c:v>134.74112922860436</c:v>
                </c:pt>
                <c:pt idx="2694">
                  <c:v>134.82447196509878</c:v>
                </c:pt>
                <c:pt idx="2695">
                  <c:v>134.90462454900009</c:v>
                </c:pt>
                <c:pt idx="2696">
                  <c:v>134.97510698285362</c:v>
                </c:pt>
                <c:pt idx="2697">
                  <c:v>135.04399434041059</c:v>
                </c:pt>
                <c:pt idx="2698">
                  <c:v>135.12574200060845</c:v>
                </c:pt>
                <c:pt idx="2699">
                  <c:v>135.20748966080632</c:v>
                </c:pt>
                <c:pt idx="2700">
                  <c:v>135.27637701836332</c:v>
                </c:pt>
                <c:pt idx="2701">
                  <c:v>135.35164468110645</c:v>
                </c:pt>
                <c:pt idx="2702">
                  <c:v>135.43020218871123</c:v>
                </c:pt>
                <c:pt idx="2703">
                  <c:v>135.51514000150217</c:v>
                </c:pt>
                <c:pt idx="2704">
                  <c:v>135.5856224353557</c:v>
                </c:pt>
                <c:pt idx="2705">
                  <c:v>135.65450979291271</c:v>
                </c:pt>
                <c:pt idx="2706">
                  <c:v>135.73466237681401</c:v>
                </c:pt>
                <c:pt idx="2707">
                  <c:v>135.81800511330843</c:v>
                </c:pt>
                <c:pt idx="2708">
                  <c:v>135.88998293118996</c:v>
                </c:pt>
                <c:pt idx="2709">
                  <c:v>135.96216013360856</c:v>
                </c:pt>
                <c:pt idx="2710">
                  <c:v>136.03912256491679</c:v>
                </c:pt>
                <c:pt idx="2711">
                  <c:v>136.12725053030081</c:v>
                </c:pt>
                <c:pt idx="2712">
                  <c:v>136.20251819304397</c:v>
                </c:pt>
                <c:pt idx="2713">
                  <c:v>136.28267077694528</c:v>
                </c:pt>
                <c:pt idx="2714">
                  <c:v>136.36441843714314</c:v>
                </c:pt>
                <c:pt idx="2715">
                  <c:v>136.43171071840359</c:v>
                </c:pt>
                <c:pt idx="2716">
                  <c:v>136.50378822855365</c:v>
                </c:pt>
                <c:pt idx="2717">
                  <c:v>136.5710805098141</c:v>
                </c:pt>
                <c:pt idx="2718">
                  <c:v>136.64794324885381</c:v>
                </c:pt>
                <c:pt idx="2719">
                  <c:v>136.71364045381767</c:v>
                </c:pt>
                <c:pt idx="2720">
                  <c:v>136.79219796142246</c:v>
                </c:pt>
                <c:pt idx="2721">
                  <c:v>136.87075546902724</c:v>
                </c:pt>
                <c:pt idx="2722">
                  <c:v>136.95080836066003</c:v>
                </c:pt>
                <c:pt idx="2723">
                  <c:v>137.02458063937516</c:v>
                </c:pt>
                <c:pt idx="2724">
                  <c:v>137.09346799693213</c:v>
                </c:pt>
                <c:pt idx="2725">
                  <c:v>137.17511596486148</c:v>
                </c:pt>
                <c:pt idx="2726">
                  <c:v>137.25686362505934</c:v>
                </c:pt>
                <c:pt idx="2727">
                  <c:v>137.32575098261631</c:v>
                </c:pt>
                <c:pt idx="2728">
                  <c:v>137.40111833762799</c:v>
                </c:pt>
                <c:pt idx="2729">
                  <c:v>137.47479092407463</c:v>
                </c:pt>
                <c:pt idx="2730">
                  <c:v>137.55972873686557</c:v>
                </c:pt>
                <c:pt idx="2731">
                  <c:v>137.63499639960872</c:v>
                </c:pt>
                <c:pt idx="2732">
                  <c:v>137.7038837571657</c:v>
                </c:pt>
                <c:pt idx="2733">
                  <c:v>137.78244126477048</c:v>
                </c:pt>
                <c:pt idx="2734">
                  <c:v>137.86897415385798</c:v>
                </c:pt>
                <c:pt idx="2735">
                  <c:v>137.9394565877115</c:v>
                </c:pt>
                <c:pt idx="2736">
                  <c:v>138.00834394526848</c:v>
                </c:pt>
                <c:pt idx="2737">
                  <c:v>138.08371130028016</c:v>
                </c:pt>
                <c:pt idx="2738">
                  <c:v>138.17024418936765</c:v>
                </c:pt>
                <c:pt idx="2739">
                  <c:v>138.24710692840736</c:v>
                </c:pt>
                <c:pt idx="2740">
                  <c:v>138.32885458860522</c:v>
                </c:pt>
                <c:pt idx="2741">
                  <c:v>138.41060224880309</c:v>
                </c:pt>
                <c:pt idx="2742">
                  <c:v>138.47948960636006</c:v>
                </c:pt>
                <c:pt idx="2743">
                  <c:v>138.54997204021359</c:v>
                </c:pt>
                <c:pt idx="2744">
                  <c:v>138.63171970041145</c:v>
                </c:pt>
                <c:pt idx="2745">
                  <c:v>138.71177259204424</c:v>
                </c:pt>
                <c:pt idx="2746">
                  <c:v>138.78235471816629</c:v>
                </c:pt>
                <c:pt idx="2747">
                  <c:v>138.85921745720597</c:v>
                </c:pt>
                <c:pt idx="2748">
                  <c:v>138.9361798885142</c:v>
                </c:pt>
                <c:pt idx="2749">
                  <c:v>139.02101800903662</c:v>
                </c:pt>
                <c:pt idx="2750">
                  <c:v>139.09479028775178</c:v>
                </c:pt>
                <c:pt idx="2751">
                  <c:v>139.16048749271567</c:v>
                </c:pt>
                <c:pt idx="2752">
                  <c:v>139.24054038434846</c:v>
                </c:pt>
                <c:pt idx="2753">
                  <c:v>139.32707327343596</c:v>
                </c:pt>
                <c:pt idx="2754">
                  <c:v>139.39925047585456</c:v>
                </c:pt>
                <c:pt idx="2755">
                  <c:v>139.47132798600461</c:v>
                </c:pt>
                <c:pt idx="2756">
                  <c:v>139.54659564874777</c:v>
                </c:pt>
                <c:pt idx="2757">
                  <c:v>139.63462392186327</c:v>
                </c:pt>
                <c:pt idx="2758">
                  <c:v>139.70849589284694</c:v>
                </c:pt>
                <c:pt idx="2759">
                  <c:v>139.7869537081832</c:v>
                </c:pt>
                <c:pt idx="2760">
                  <c:v>139.87029644467759</c:v>
                </c:pt>
                <c:pt idx="2761">
                  <c:v>139.93918380223457</c:v>
                </c:pt>
                <c:pt idx="2762">
                  <c:v>140.01126131238465</c:v>
                </c:pt>
                <c:pt idx="2763">
                  <c:v>140.09460404887906</c:v>
                </c:pt>
                <c:pt idx="2764">
                  <c:v>140.17475663278037</c:v>
                </c:pt>
                <c:pt idx="2765">
                  <c:v>140.24364399033735</c:v>
                </c:pt>
                <c:pt idx="2766">
                  <c:v>140.31891165308051</c:v>
                </c:pt>
                <c:pt idx="2767">
                  <c:v>140.39427900809218</c:v>
                </c:pt>
                <c:pt idx="2768">
                  <c:v>140.47921682088315</c:v>
                </c:pt>
                <c:pt idx="2769">
                  <c:v>140.55448448362631</c:v>
                </c:pt>
                <c:pt idx="2770">
                  <c:v>140.62018168859018</c:v>
                </c:pt>
                <c:pt idx="2771">
                  <c:v>140.70192934878804</c:v>
                </c:pt>
                <c:pt idx="2772">
                  <c:v>140.78686716157901</c:v>
                </c:pt>
                <c:pt idx="2773">
                  <c:v>140.85884497946054</c:v>
                </c:pt>
                <c:pt idx="2774">
                  <c:v>140.92464187669296</c:v>
                </c:pt>
                <c:pt idx="2775">
                  <c:v>140.99990953943612</c:v>
                </c:pt>
                <c:pt idx="2776">
                  <c:v>141.06560674440001</c:v>
                </c:pt>
                <c:pt idx="2777">
                  <c:v>141.14256917570825</c:v>
                </c:pt>
                <c:pt idx="2778">
                  <c:v>141.20826638067214</c:v>
                </c:pt>
                <c:pt idx="2779">
                  <c:v>141.2868238882769</c:v>
                </c:pt>
                <c:pt idx="2780">
                  <c:v>141.35250863170722</c:v>
                </c:pt>
                <c:pt idx="2781">
                  <c:v>141.42299106556075</c:v>
                </c:pt>
                <c:pt idx="2782">
                  <c:v>141.4902833468212</c:v>
                </c:pt>
                <c:pt idx="2783">
                  <c:v>141.56874116215744</c:v>
                </c:pt>
                <c:pt idx="2784">
                  <c:v>141.65367897494838</c:v>
                </c:pt>
                <c:pt idx="2785">
                  <c:v>141.72894663769154</c:v>
                </c:pt>
                <c:pt idx="2786">
                  <c:v>141.79633861122051</c:v>
                </c:pt>
                <c:pt idx="2787">
                  <c:v>141.87320135026022</c:v>
                </c:pt>
                <c:pt idx="2788">
                  <c:v>141.93889855522409</c:v>
                </c:pt>
                <c:pt idx="2789">
                  <c:v>142.01267083393924</c:v>
                </c:pt>
                <c:pt idx="2790">
                  <c:v>142.07836803890314</c:v>
                </c:pt>
                <c:pt idx="2791">
                  <c:v>142.15682585423937</c:v>
                </c:pt>
                <c:pt idx="2792">
                  <c:v>142.24335874332687</c:v>
                </c:pt>
                <c:pt idx="2793">
                  <c:v>142.31862640607002</c:v>
                </c:pt>
                <c:pt idx="2794">
                  <c:v>142.38601837959899</c:v>
                </c:pt>
                <c:pt idx="2795">
                  <c:v>142.46128604234215</c:v>
                </c:pt>
                <c:pt idx="2796">
                  <c:v>142.52698324730605</c:v>
                </c:pt>
                <c:pt idx="2797">
                  <c:v>142.60394567861428</c:v>
                </c:pt>
                <c:pt idx="2798">
                  <c:v>142.68718872284015</c:v>
                </c:pt>
                <c:pt idx="2799">
                  <c:v>142.76734130674146</c:v>
                </c:pt>
                <c:pt idx="2800">
                  <c:v>142.83303851170535</c:v>
                </c:pt>
                <c:pt idx="2801">
                  <c:v>142.90511602185543</c:v>
                </c:pt>
                <c:pt idx="2802">
                  <c:v>142.97400337941241</c:v>
                </c:pt>
                <c:pt idx="2803">
                  <c:v>143.05096581072064</c:v>
                </c:pt>
                <c:pt idx="2804">
                  <c:v>143.14058916013269</c:v>
                </c:pt>
                <c:pt idx="2805">
                  <c:v>143.21595651514437</c:v>
                </c:pt>
                <c:pt idx="2806">
                  <c:v>143.2929189464526</c:v>
                </c:pt>
                <c:pt idx="2807">
                  <c:v>143.37626168294702</c:v>
                </c:pt>
                <c:pt idx="2808">
                  <c:v>143.44993426939362</c:v>
                </c:pt>
                <c:pt idx="2809">
                  <c:v>143.5188216269506</c:v>
                </c:pt>
                <c:pt idx="2810">
                  <c:v>143.59897421085191</c:v>
                </c:pt>
                <c:pt idx="2811">
                  <c:v>143.68231694734632</c:v>
                </c:pt>
                <c:pt idx="2812">
                  <c:v>143.75429476522785</c:v>
                </c:pt>
                <c:pt idx="2813">
                  <c:v>143.8248768913499</c:v>
                </c:pt>
                <c:pt idx="2814">
                  <c:v>143.90024424636161</c:v>
                </c:pt>
                <c:pt idx="2815">
                  <c:v>143.98667744318055</c:v>
                </c:pt>
                <c:pt idx="2816">
                  <c:v>144.06204479819226</c:v>
                </c:pt>
                <c:pt idx="2817">
                  <c:v>144.14538753468665</c:v>
                </c:pt>
                <c:pt idx="2818">
                  <c:v>144.22544042631944</c:v>
                </c:pt>
                <c:pt idx="2819">
                  <c:v>144.29432778387641</c:v>
                </c:pt>
                <c:pt idx="2820">
                  <c:v>144.36650498629501</c:v>
                </c:pt>
                <c:pt idx="2821">
                  <c:v>144.44984772278943</c:v>
                </c:pt>
                <c:pt idx="2822">
                  <c:v>144.52830553812566</c:v>
                </c:pt>
                <c:pt idx="2823">
                  <c:v>144.59868827971067</c:v>
                </c:pt>
                <c:pt idx="2824">
                  <c:v>144.67256025069435</c:v>
                </c:pt>
                <c:pt idx="2825">
                  <c:v>144.75261314232714</c:v>
                </c:pt>
                <c:pt idx="2826">
                  <c:v>144.834360802525</c:v>
                </c:pt>
                <c:pt idx="2827">
                  <c:v>144.9048432363785</c:v>
                </c:pt>
                <c:pt idx="2828">
                  <c:v>144.9737305939355</c:v>
                </c:pt>
                <c:pt idx="2829">
                  <c:v>145.05547825413336</c:v>
                </c:pt>
                <c:pt idx="2830">
                  <c:v>145.13722591433122</c:v>
                </c:pt>
                <c:pt idx="2831">
                  <c:v>145.21089850077783</c:v>
                </c:pt>
                <c:pt idx="2832">
                  <c:v>145.28297601092788</c:v>
                </c:pt>
                <c:pt idx="2833">
                  <c:v>145.35993844223611</c:v>
                </c:pt>
                <c:pt idx="2834">
                  <c:v>145.44647133132361</c:v>
                </c:pt>
                <c:pt idx="2835">
                  <c:v>145.52004422550169</c:v>
                </c:pt>
                <c:pt idx="2836">
                  <c:v>145.60348665426463</c:v>
                </c:pt>
                <c:pt idx="2837">
                  <c:v>145.68682939075904</c:v>
                </c:pt>
                <c:pt idx="2838">
                  <c:v>145.75412167201947</c:v>
                </c:pt>
                <c:pt idx="2839">
                  <c:v>145.82769456619755</c:v>
                </c:pt>
                <c:pt idx="2840">
                  <c:v>145.89349146342997</c:v>
                </c:pt>
                <c:pt idx="2841">
                  <c:v>145.96885881844167</c:v>
                </c:pt>
                <c:pt idx="2842">
                  <c:v>146.03605140743358</c:v>
                </c:pt>
                <c:pt idx="2843">
                  <c:v>146.1098236861487</c:v>
                </c:pt>
                <c:pt idx="2844">
                  <c:v>146.1755208911126</c:v>
                </c:pt>
                <c:pt idx="2845">
                  <c:v>146.25248332242083</c:v>
                </c:pt>
                <c:pt idx="2846">
                  <c:v>146.31977560368128</c:v>
                </c:pt>
                <c:pt idx="2847">
                  <c:v>146.39025803753481</c:v>
                </c:pt>
                <c:pt idx="2848">
                  <c:v>146.45755031879523</c:v>
                </c:pt>
                <c:pt idx="2849">
                  <c:v>146.53600813413146</c:v>
                </c:pt>
                <c:pt idx="2850">
                  <c:v>146.62254102321896</c:v>
                </c:pt>
                <c:pt idx="2851">
                  <c:v>146.69631330193411</c:v>
                </c:pt>
                <c:pt idx="2852">
                  <c:v>146.76201050689801</c:v>
                </c:pt>
                <c:pt idx="2853">
                  <c:v>146.83887324593769</c:v>
                </c:pt>
                <c:pt idx="2854">
                  <c:v>146.90776060349469</c:v>
                </c:pt>
                <c:pt idx="2855">
                  <c:v>146.97993780591329</c:v>
                </c:pt>
                <c:pt idx="2856">
                  <c:v>147.04563501087716</c:v>
                </c:pt>
                <c:pt idx="2857">
                  <c:v>147.12409282621343</c:v>
                </c:pt>
                <c:pt idx="2858">
                  <c:v>147.21062571530092</c:v>
                </c:pt>
                <c:pt idx="2859">
                  <c:v>147.2859930703126</c:v>
                </c:pt>
                <c:pt idx="2860">
                  <c:v>147.36604596194539</c:v>
                </c:pt>
                <c:pt idx="2861">
                  <c:v>147.4461985458467</c:v>
                </c:pt>
                <c:pt idx="2862">
                  <c:v>147.51658128743171</c:v>
                </c:pt>
                <c:pt idx="2863">
                  <c:v>147.59364341100846</c:v>
                </c:pt>
                <c:pt idx="2864">
                  <c:v>147.67210122634469</c:v>
                </c:pt>
                <c:pt idx="2865">
                  <c:v>147.75544396283911</c:v>
                </c:pt>
                <c:pt idx="2866">
                  <c:v>147.82433132039608</c:v>
                </c:pt>
                <c:pt idx="2867">
                  <c:v>147.89321867795306</c:v>
                </c:pt>
                <c:pt idx="2868">
                  <c:v>147.97177618555784</c:v>
                </c:pt>
                <c:pt idx="2869">
                  <c:v>148.05511892205226</c:v>
                </c:pt>
                <c:pt idx="2870">
                  <c:v>148.13188196882342</c:v>
                </c:pt>
                <c:pt idx="2871">
                  <c:v>148.19927394235239</c:v>
                </c:pt>
                <c:pt idx="2872">
                  <c:v>148.27623637366062</c:v>
                </c:pt>
                <c:pt idx="2873">
                  <c:v>148.34352865492104</c:v>
                </c:pt>
                <c:pt idx="2874">
                  <c:v>148.41401108877457</c:v>
                </c:pt>
                <c:pt idx="2875">
                  <c:v>148.48130337003502</c:v>
                </c:pt>
                <c:pt idx="2876">
                  <c:v>148.56145595393633</c:v>
                </c:pt>
                <c:pt idx="2877">
                  <c:v>148.64639376672727</c:v>
                </c:pt>
                <c:pt idx="2878">
                  <c:v>148.72166142947043</c:v>
                </c:pt>
                <c:pt idx="2879">
                  <c:v>148.7905487870274</c:v>
                </c:pt>
                <c:pt idx="2880">
                  <c:v>148.86751121833564</c:v>
                </c:pt>
                <c:pt idx="2881">
                  <c:v>148.95563918371968</c:v>
                </c:pt>
                <c:pt idx="2882">
                  <c:v>149.02771669386973</c:v>
                </c:pt>
                <c:pt idx="2883">
                  <c:v>149.10786927777107</c:v>
                </c:pt>
                <c:pt idx="2884">
                  <c:v>149.18951724570039</c:v>
                </c:pt>
                <c:pt idx="2885">
                  <c:v>149.25999967955391</c:v>
                </c:pt>
                <c:pt idx="2886">
                  <c:v>149.33217688197252</c:v>
                </c:pt>
                <c:pt idx="2887">
                  <c:v>149.41551961846693</c:v>
                </c:pt>
                <c:pt idx="2888">
                  <c:v>149.49716758639624</c:v>
                </c:pt>
                <c:pt idx="2889">
                  <c:v>149.56755032798125</c:v>
                </c:pt>
                <c:pt idx="2890">
                  <c:v>149.63823214637185</c:v>
                </c:pt>
                <c:pt idx="2891">
                  <c:v>149.71349980911498</c:v>
                </c:pt>
                <c:pt idx="2892">
                  <c:v>149.79843762190595</c:v>
                </c:pt>
                <c:pt idx="2893">
                  <c:v>149.87520066867711</c:v>
                </c:pt>
                <c:pt idx="2894">
                  <c:v>149.94428741077115</c:v>
                </c:pt>
                <c:pt idx="2895">
                  <c:v>150.02115014981084</c:v>
                </c:pt>
                <c:pt idx="2896">
                  <c:v>150.10768303889836</c:v>
                </c:pt>
                <c:pt idx="2897">
                  <c:v>150.18125593307641</c:v>
                </c:pt>
                <c:pt idx="2898">
                  <c:v>150.24705283030886</c:v>
                </c:pt>
                <c:pt idx="2899">
                  <c:v>150.32242018532054</c:v>
                </c:pt>
                <c:pt idx="2900">
                  <c:v>150.41204353473259</c:v>
                </c:pt>
                <c:pt idx="2901">
                  <c:v>150.48581581344772</c:v>
                </c:pt>
                <c:pt idx="2902">
                  <c:v>150.56915854994213</c:v>
                </c:pt>
                <c:pt idx="2903">
                  <c:v>150.64931113384344</c:v>
                </c:pt>
                <c:pt idx="2904">
                  <c:v>150.71979356769697</c:v>
                </c:pt>
                <c:pt idx="2905">
                  <c:v>150.79187107784705</c:v>
                </c:pt>
                <c:pt idx="2906">
                  <c:v>150.8704285854518</c:v>
                </c:pt>
                <c:pt idx="2907">
                  <c:v>150.95377132194622</c:v>
                </c:pt>
                <c:pt idx="2908">
                  <c:v>151.02425375579975</c:v>
                </c:pt>
                <c:pt idx="2909">
                  <c:v>151.09792634224635</c:v>
                </c:pt>
                <c:pt idx="2910">
                  <c:v>151.17648384985114</c:v>
                </c:pt>
                <c:pt idx="2911">
                  <c:v>151.259726894077</c:v>
                </c:pt>
                <c:pt idx="2912">
                  <c:v>151.33509424908868</c:v>
                </c:pt>
                <c:pt idx="2913">
                  <c:v>151.4184369855831</c:v>
                </c:pt>
                <c:pt idx="2914">
                  <c:v>151.49689480091934</c:v>
                </c:pt>
                <c:pt idx="2915">
                  <c:v>151.56418708217979</c:v>
                </c:pt>
                <c:pt idx="2916">
                  <c:v>151.63795936089491</c:v>
                </c:pt>
                <c:pt idx="2917">
                  <c:v>151.70684671845191</c:v>
                </c:pt>
                <c:pt idx="2918">
                  <c:v>151.78530453378815</c:v>
                </c:pt>
                <c:pt idx="2919">
                  <c:v>151.87183742287564</c:v>
                </c:pt>
                <c:pt idx="2920">
                  <c:v>151.94720477788732</c:v>
                </c:pt>
                <c:pt idx="2921">
                  <c:v>152.02725766952011</c:v>
                </c:pt>
                <c:pt idx="2922">
                  <c:v>152.10900532971797</c:v>
                </c:pt>
                <c:pt idx="2923">
                  <c:v>152.17789268727495</c:v>
                </c:pt>
                <c:pt idx="2924">
                  <c:v>152.25328496535377</c:v>
                </c:pt>
                <c:pt idx="2925">
                  <c:v>152.33493293328311</c:v>
                </c:pt>
                <c:pt idx="2926">
                  <c:v>152.41508551718442</c:v>
                </c:pt>
                <c:pt idx="2927">
                  <c:v>152.4854682587694</c:v>
                </c:pt>
                <c:pt idx="2928">
                  <c:v>152.557645461188</c:v>
                </c:pt>
                <c:pt idx="2929">
                  <c:v>152.63460789249623</c:v>
                </c:pt>
                <c:pt idx="2930">
                  <c:v>152.7195457052872</c:v>
                </c:pt>
                <c:pt idx="2931">
                  <c:v>152.79321829173381</c:v>
                </c:pt>
                <c:pt idx="2932">
                  <c:v>152.86210564929078</c:v>
                </c:pt>
                <c:pt idx="2933">
                  <c:v>152.94066315689557</c:v>
                </c:pt>
                <c:pt idx="2934">
                  <c:v>153.02560096968651</c:v>
                </c:pt>
                <c:pt idx="2935">
                  <c:v>153.09917386386459</c:v>
                </c:pt>
                <c:pt idx="2936">
                  <c:v>153.16497076109701</c:v>
                </c:pt>
                <c:pt idx="2937">
                  <c:v>153.24023842384017</c:v>
                </c:pt>
                <c:pt idx="2938">
                  <c:v>153.30753070510062</c:v>
                </c:pt>
                <c:pt idx="2939">
                  <c:v>153.38120329154722</c:v>
                </c:pt>
                <c:pt idx="2940">
                  <c:v>153.44859526507619</c:v>
                </c:pt>
                <c:pt idx="2941">
                  <c:v>153.5287478489775</c:v>
                </c:pt>
                <c:pt idx="2942">
                  <c:v>153.61358596949992</c:v>
                </c:pt>
                <c:pt idx="2943">
                  <c:v>153.68566347964997</c:v>
                </c:pt>
                <c:pt idx="2944">
                  <c:v>153.75146037688242</c:v>
                </c:pt>
                <c:pt idx="2945">
                  <c:v>153.8283231159221</c:v>
                </c:pt>
                <c:pt idx="2946">
                  <c:v>153.894020320886</c:v>
                </c:pt>
                <c:pt idx="2947">
                  <c:v>153.97257782849078</c:v>
                </c:pt>
                <c:pt idx="2948">
                  <c:v>154.05592056498517</c:v>
                </c:pt>
                <c:pt idx="2949">
                  <c:v>154.13597345661796</c:v>
                </c:pt>
                <c:pt idx="2950">
                  <c:v>154.20326573787841</c:v>
                </c:pt>
                <c:pt idx="2951">
                  <c:v>154.27374817173194</c:v>
                </c:pt>
                <c:pt idx="2952">
                  <c:v>154.35709090822633</c:v>
                </c:pt>
                <c:pt idx="2953">
                  <c:v>154.43564841583111</c:v>
                </c:pt>
                <c:pt idx="2954">
                  <c:v>154.50603115741609</c:v>
                </c:pt>
                <c:pt idx="2955">
                  <c:v>154.58309328099287</c:v>
                </c:pt>
                <c:pt idx="2956">
                  <c:v>154.65995602003255</c:v>
                </c:pt>
                <c:pt idx="2957">
                  <c:v>154.74329875652697</c:v>
                </c:pt>
                <c:pt idx="2958">
                  <c:v>154.81697134297357</c:v>
                </c:pt>
                <c:pt idx="2959">
                  <c:v>154.88585870053055</c:v>
                </c:pt>
                <c:pt idx="2960">
                  <c:v>154.96441620813533</c:v>
                </c:pt>
                <c:pt idx="2961">
                  <c:v>155.04775894462975</c:v>
                </c:pt>
                <c:pt idx="2962">
                  <c:v>155.12143153107635</c:v>
                </c:pt>
                <c:pt idx="2963">
                  <c:v>155.19350904122643</c:v>
                </c:pt>
                <c:pt idx="2964">
                  <c:v>155.26728131994156</c:v>
                </c:pt>
                <c:pt idx="2965">
                  <c:v>155.33297852490546</c:v>
                </c:pt>
                <c:pt idx="2966">
                  <c:v>155.40984126394517</c:v>
                </c:pt>
                <c:pt idx="2967">
                  <c:v>155.49477907673611</c:v>
                </c:pt>
                <c:pt idx="2968">
                  <c:v>155.57333658434089</c:v>
                </c:pt>
                <c:pt idx="2969">
                  <c:v>155.63903378930476</c:v>
                </c:pt>
                <c:pt idx="2970">
                  <c:v>155.71111129945484</c:v>
                </c:pt>
                <c:pt idx="2971">
                  <c:v>155.77999865701182</c:v>
                </c:pt>
                <c:pt idx="2972">
                  <c:v>155.8585561646166</c:v>
                </c:pt>
                <c:pt idx="2973">
                  <c:v>155.94508905370409</c:v>
                </c:pt>
                <c:pt idx="2974">
                  <c:v>156.02195179274378</c:v>
                </c:pt>
                <c:pt idx="2975">
                  <c:v>156.10050930034856</c:v>
                </c:pt>
                <c:pt idx="2976">
                  <c:v>156.18056219198135</c:v>
                </c:pt>
                <c:pt idx="2977">
                  <c:v>156.25273939439995</c:v>
                </c:pt>
                <c:pt idx="2978">
                  <c:v>156.32322182825348</c:v>
                </c:pt>
                <c:pt idx="2979">
                  <c:v>156.40656456474787</c:v>
                </c:pt>
                <c:pt idx="2980">
                  <c:v>156.48661745638066</c:v>
                </c:pt>
                <c:pt idx="2981">
                  <c:v>156.55550481393763</c:v>
                </c:pt>
                <c:pt idx="2982">
                  <c:v>156.63087216894934</c:v>
                </c:pt>
                <c:pt idx="2983">
                  <c:v>156.70454475539594</c:v>
                </c:pt>
                <c:pt idx="2984">
                  <c:v>156.78948256818688</c:v>
                </c:pt>
                <c:pt idx="2985">
                  <c:v>156.86475023093004</c:v>
                </c:pt>
                <c:pt idx="2986">
                  <c:v>156.93363758848702</c:v>
                </c:pt>
                <c:pt idx="2987">
                  <c:v>157.0121950960918</c:v>
                </c:pt>
                <c:pt idx="2988">
                  <c:v>157.09872798517929</c:v>
                </c:pt>
                <c:pt idx="2989">
                  <c:v>157.17080549532938</c:v>
                </c:pt>
                <c:pt idx="2990">
                  <c:v>157.2380977765898</c:v>
                </c:pt>
                <c:pt idx="2991">
                  <c:v>157.31346513160148</c:v>
                </c:pt>
                <c:pt idx="2992">
                  <c:v>157.40159309698552</c:v>
                </c:pt>
                <c:pt idx="2993">
                  <c:v>157.47845583602523</c:v>
                </c:pt>
                <c:pt idx="2994">
                  <c:v>157.55701334362999</c:v>
                </c:pt>
                <c:pt idx="2995">
                  <c:v>157.64035608012441</c:v>
                </c:pt>
                <c:pt idx="2996">
                  <c:v>157.71233389800594</c:v>
                </c:pt>
                <c:pt idx="2997">
                  <c:v>157.77972587153491</c:v>
                </c:pt>
                <c:pt idx="2998">
                  <c:v>157.85987845543622</c:v>
                </c:pt>
                <c:pt idx="2999">
                  <c:v>157.94312149966208</c:v>
                </c:pt>
                <c:pt idx="3000">
                  <c:v>158.01370362578416</c:v>
                </c:pt>
                <c:pt idx="3001">
                  <c:v>158.08897128852732</c:v>
                </c:pt>
                <c:pt idx="3002">
                  <c:v>158.16593371983555</c:v>
                </c:pt>
                <c:pt idx="3003">
                  <c:v>158.24917676406142</c:v>
                </c:pt>
                <c:pt idx="3004">
                  <c:v>158.3245441190731</c:v>
                </c:pt>
                <c:pt idx="3005">
                  <c:v>158.39183640033355</c:v>
                </c:pt>
                <c:pt idx="3006">
                  <c:v>158.46869913937323</c:v>
                </c:pt>
                <c:pt idx="3007">
                  <c:v>158.55523202846072</c:v>
                </c:pt>
                <c:pt idx="3008">
                  <c:v>158.62900430717588</c:v>
                </c:pt>
                <c:pt idx="3009">
                  <c:v>158.70108181732593</c:v>
                </c:pt>
                <c:pt idx="3010">
                  <c:v>158.77475440377256</c:v>
                </c:pt>
                <c:pt idx="3011">
                  <c:v>158.84045160873643</c:v>
                </c:pt>
                <c:pt idx="3012">
                  <c:v>158.91422388745158</c:v>
                </c:pt>
                <c:pt idx="3013">
                  <c:v>158.98151616871203</c:v>
                </c:pt>
                <c:pt idx="3014">
                  <c:v>159.05678383145519</c:v>
                </c:pt>
                <c:pt idx="3015">
                  <c:v>159.12248103641906</c:v>
                </c:pt>
                <c:pt idx="3016">
                  <c:v>159.19455854656914</c:v>
                </c:pt>
                <c:pt idx="3017">
                  <c:v>159.26354559639466</c:v>
                </c:pt>
                <c:pt idx="3018">
                  <c:v>159.34359848802742</c:v>
                </c:pt>
                <c:pt idx="3019">
                  <c:v>159.42694122452184</c:v>
                </c:pt>
                <c:pt idx="3020">
                  <c:v>159.502208887265</c:v>
                </c:pt>
                <c:pt idx="3021">
                  <c:v>159.5679060922289</c:v>
                </c:pt>
                <c:pt idx="3022">
                  <c:v>159.64327344724057</c:v>
                </c:pt>
                <c:pt idx="3023">
                  <c:v>159.70897065220447</c:v>
                </c:pt>
                <c:pt idx="3024">
                  <c:v>159.78583339124415</c:v>
                </c:pt>
                <c:pt idx="3025">
                  <c:v>159.8531256725046</c:v>
                </c:pt>
                <c:pt idx="3026">
                  <c:v>159.93168318010939</c:v>
                </c:pt>
                <c:pt idx="3027">
                  <c:v>160.01662099290033</c:v>
                </c:pt>
                <c:pt idx="3028">
                  <c:v>160.09019388707841</c:v>
                </c:pt>
                <c:pt idx="3029">
                  <c:v>160.15599078431083</c:v>
                </c:pt>
                <c:pt idx="3030">
                  <c:v>160.23135813932251</c:v>
                </c:pt>
                <c:pt idx="3031">
                  <c:v>160.29705534428641</c:v>
                </c:pt>
                <c:pt idx="3032">
                  <c:v>160.37391808332612</c:v>
                </c:pt>
                <c:pt idx="3033">
                  <c:v>160.45885589611706</c:v>
                </c:pt>
                <c:pt idx="3034">
                  <c:v>160.53900848001837</c:v>
                </c:pt>
                <c:pt idx="3035">
                  <c:v>160.60630076127882</c:v>
                </c:pt>
                <c:pt idx="3036">
                  <c:v>160.67678319513234</c:v>
                </c:pt>
                <c:pt idx="3037">
                  <c:v>160.76012593162673</c:v>
                </c:pt>
                <c:pt idx="3038">
                  <c:v>160.838583746963</c:v>
                </c:pt>
                <c:pt idx="3039">
                  <c:v>160.9090661808165</c:v>
                </c:pt>
                <c:pt idx="3040">
                  <c:v>160.9844335358282</c:v>
                </c:pt>
                <c:pt idx="3041">
                  <c:v>161.06448642746099</c:v>
                </c:pt>
                <c:pt idx="3042">
                  <c:v>161.14782916395538</c:v>
                </c:pt>
                <c:pt idx="3043">
                  <c:v>161.22000636637398</c:v>
                </c:pt>
                <c:pt idx="3044">
                  <c:v>161.28729864763443</c:v>
                </c:pt>
                <c:pt idx="3045">
                  <c:v>161.36575646297067</c:v>
                </c:pt>
                <c:pt idx="3046">
                  <c:v>161.45228935205816</c:v>
                </c:pt>
                <c:pt idx="3047">
                  <c:v>161.52436686220824</c:v>
                </c:pt>
                <c:pt idx="3048">
                  <c:v>161.59494898833029</c:v>
                </c:pt>
                <c:pt idx="3049">
                  <c:v>161.67181172736997</c:v>
                </c:pt>
                <c:pt idx="3050">
                  <c:v>161.75834461645746</c:v>
                </c:pt>
                <c:pt idx="3051">
                  <c:v>161.83361227920062</c:v>
                </c:pt>
                <c:pt idx="3052">
                  <c:v>161.91695501569504</c:v>
                </c:pt>
                <c:pt idx="3053">
                  <c:v>161.9987026758929</c:v>
                </c:pt>
                <c:pt idx="3054">
                  <c:v>162.0643998808568</c:v>
                </c:pt>
                <c:pt idx="3055">
                  <c:v>162.13797277503488</c:v>
                </c:pt>
                <c:pt idx="3056">
                  <c:v>162.20536474856385</c:v>
                </c:pt>
                <c:pt idx="3057">
                  <c:v>162.28232717987208</c:v>
                </c:pt>
                <c:pt idx="3058">
                  <c:v>162.34802438483595</c:v>
                </c:pt>
                <c:pt idx="3059">
                  <c:v>162.42169697128259</c:v>
                </c:pt>
                <c:pt idx="3060">
                  <c:v>162.50344463148045</c:v>
                </c:pt>
                <c:pt idx="3061">
                  <c:v>162.58359721538176</c:v>
                </c:pt>
                <c:pt idx="3062">
                  <c:v>162.65407964923529</c:v>
                </c:pt>
                <c:pt idx="3063">
                  <c:v>162.72615715938534</c:v>
                </c:pt>
                <c:pt idx="3064">
                  <c:v>162.80949989587975</c:v>
                </c:pt>
                <c:pt idx="3065">
                  <c:v>162.89124755607762</c:v>
                </c:pt>
                <c:pt idx="3066">
                  <c:v>162.95853983733804</c:v>
                </c:pt>
                <c:pt idx="3067">
                  <c:v>163.0338075000812</c:v>
                </c:pt>
                <c:pt idx="3068">
                  <c:v>163.11076993138943</c:v>
                </c:pt>
                <c:pt idx="3069">
                  <c:v>163.19249266852017</c:v>
                </c:pt>
                <c:pt idx="3070">
                  <c:v>163.26606556269823</c:v>
                </c:pt>
                <c:pt idx="3071">
                  <c:v>163.33664768882031</c:v>
                </c:pt>
                <c:pt idx="3072">
                  <c:v>163.41680027272162</c:v>
                </c:pt>
                <c:pt idx="3073">
                  <c:v>163.50014300921603</c:v>
                </c:pt>
                <c:pt idx="3074">
                  <c:v>163.57222051936608</c:v>
                </c:pt>
                <c:pt idx="3075">
                  <c:v>163.64110787692306</c:v>
                </c:pt>
                <c:pt idx="3076">
                  <c:v>163.71797061596277</c:v>
                </c:pt>
                <c:pt idx="3077">
                  <c:v>163.80131335245719</c:v>
                </c:pt>
                <c:pt idx="3078">
                  <c:v>163.87817609149687</c:v>
                </c:pt>
                <c:pt idx="3079">
                  <c:v>163.95992375169473</c:v>
                </c:pt>
                <c:pt idx="3080">
                  <c:v>164.04007633559607</c:v>
                </c:pt>
                <c:pt idx="3081">
                  <c:v>164.11215384574612</c:v>
                </c:pt>
                <c:pt idx="3082">
                  <c:v>164.18273597186817</c:v>
                </c:pt>
                <c:pt idx="3083">
                  <c:v>164.26597901609406</c:v>
                </c:pt>
                <c:pt idx="3084">
                  <c:v>164.34453652369882</c:v>
                </c:pt>
                <c:pt idx="3085">
                  <c:v>164.4134238812558</c:v>
                </c:pt>
                <c:pt idx="3086">
                  <c:v>164.49038631256403</c:v>
                </c:pt>
                <c:pt idx="3087">
                  <c:v>164.57043920419682</c:v>
                </c:pt>
                <c:pt idx="3088">
                  <c:v>164.65378194069123</c:v>
                </c:pt>
                <c:pt idx="3089">
                  <c:v>164.72735483486932</c:v>
                </c:pt>
                <c:pt idx="3090">
                  <c:v>164.79315173210173</c:v>
                </c:pt>
                <c:pt idx="3091">
                  <c:v>164.87330431600304</c:v>
                </c:pt>
                <c:pt idx="3092">
                  <c:v>164.95983720509054</c:v>
                </c:pt>
                <c:pt idx="3093">
                  <c:v>165.03181502297207</c:v>
                </c:pt>
                <c:pt idx="3094">
                  <c:v>165.10239714909414</c:v>
                </c:pt>
                <c:pt idx="3095">
                  <c:v>165.17935958040238</c:v>
                </c:pt>
                <c:pt idx="3096">
                  <c:v>165.26589246948987</c:v>
                </c:pt>
                <c:pt idx="3097">
                  <c:v>165.33956505593648</c:v>
                </c:pt>
                <c:pt idx="3098">
                  <c:v>165.41971763983778</c:v>
                </c:pt>
                <c:pt idx="3099">
                  <c:v>165.5030603763322</c:v>
                </c:pt>
                <c:pt idx="3100">
                  <c:v>165.57194773388917</c:v>
                </c:pt>
                <c:pt idx="3101">
                  <c:v>165.6424301677427</c:v>
                </c:pt>
                <c:pt idx="3102">
                  <c:v>165.7081273727066</c:v>
                </c:pt>
                <c:pt idx="3103">
                  <c:v>165.78668488031138</c:v>
                </c:pt>
                <c:pt idx="3104">
                  <c:v>165.85397716157181</c:v>
                </c:pt>
                <c:pt idx="3105">
                  <c:v>165.92764974801841</c:v>
                </c:pt>
                <c:pt idx="3106">
                  <c:v>166.0062072556232</c:v>
                </c:pt>
                <c:pt idx="3107">
                  <c:v>166.08945029984906</c:v>
                </c:pt>
                <c:pt idx="3108">
                  <c:v>166.16312288629567</c:v>
                </c:pt>
                <c:pt idx="3109">
                  <c:v>166.23530008871427</c:v>
                </c:pt>
                <c:pt idx="3110">
                  <c:v>166.31545267261561</c:v>
                </c:pt>
                <c:pt idx="3111">
                  <c:v>166.39710064054492</c:v>
                </c:pt>
                <c:pt idx="3112">
                  <c:v>166.46608769037044</c:v>
                </c:pt>
                <c:pt idx="3113">
                  <c:v>166.5381652005205</c:v>
                </c:pt>
                <c:pt idx="3114">
                  <c:v>166.61502793956021</c:v>
                </c:pt>
                <c:pt idx="3115">
                  <c:v>166.69837067605462</c:v>
                </c:pt>
                <c:pt idx="3116">
                  <c:v>166.77523341509431</c:v>
                </c:pt>
                <c:pt idx="3117">
                  <c:v>166.84262538862328</c:v>
                </c:pt>
                <c:pt idx="3118">
                  <c:v>166.92108320395951</c:v>
                </c:pt>
                <c:pt idx="3119">
                  <c:v>167.00921116934356</c:v>
                </c:pt>
                <c:pt idx="3120">
                  <c:v>167.07650345060398</c:v>
                </c:pt>
                <c:pt idx="3121">
                  <c:v>167.14379573186443</c:v>
                </c:pt>
                <c:pt idx="3122">
                  <c:v>167.22394831576574</c:v>
                </c:pt>
                <c:pt idx="3123">
                  <c:v>167.31207628114979</c:v>
                </c:pt>
                <c:pt idx="3124">
                  <c:v>167.38734394389294</c:v>
                </c:pt>
                <c:pt idx="3125">
                  <c:v>167.46749652779425</c:v>
                </c:pt>
                <c:pt idx="3126">
                  <c:v>167.55083926428867</c:v>
                </c:pt>
                <c:pt idx="3127">
                  <c:v>167.62451185073527</c:v>
                </c:pt>
                <c:pt idx="3128">
                  <c:v>167.69020905569917</c:v>
                </c:pt>
                <c:pt idx="3129">
                  <c:v>167.77036163960048</c:v>
                </c:pt>
                <c:pt idx="3130">
                  <c:v>167.8537043760949</c:v>
                </c:pt>
                <c:pt idx="3131">
                  <c:v>167.92408711767987</c:v>
                </c:pt>
                <c:pt idx="3132">
                  <c:v>167.99785939639503</c:v>
                </c:pt>
                <c:pt idx="3133">
                  <c:v>168.07482182770326</c:v>
                </c:pt>
                <c:pt idx="3134">
                  <c:v>168.1597596404942</c:v>
                </c:pt>
                <c:pt idx="3135">
                  <c:v>168.23502730323736</c:v>
                </c:pt>
                <c:pt idx="3136">
                  <c:v>168.30072450820126</c:v>
                </c:pt>
                <c:pt idx="3137">
                  <c:v>168.37928201580604</c:v>
                </c:pt>
                <c:pt idx="3138">
                  <c:v>168.44497922076991</c:v>
                </c:pt>
                <c:pt idx="3139">
                  <c:v>168.51695703865147</c:v>
                </c:pt>
                <c:pt idx="3140">
                  <c:v>168.58594408847696</c:v>
                </c:pt>
                <c:pt idx="3141">
                  <c:v>168.6660966723783</c:v>
                </c:pt>
                <c:pt idx="3142">
                  <c:v>168.74933971660417</c:v>
                </c:pt>
                <c:pt idx="3143">
                  <c:v>168.82470707161585</c:v>
                </c:pt>
                <c:pt idx="3144">
                  <c:v>168.89040427657974</c:v>
                </c:pt>
                <c:pt idx="3145">
                  <c:v>168.96407686302635</c:v>
                </c:pt>
                <c:pt idx="3146">
                  <c:v>169.03296422058332</c:v>
                </c:pt>
                <c:pt idx="3147">
                  <c:v>169.10514142300192</c:v>
                </c:pt>
                <c:pt idx="3148">
                  <c:v>169.1740287805589</c:v>
                </c:pt>
                <c:pt idx="3149">
                  <c:v>169.25248659589516</c:v>
                </c:pt>
                <c:pt idx="3150">
                  <c:v>169.33582933238955</c:v>
                </c:pt>
                <c:pt idx="3151">
                  <c:v>169.41109699513271</c:v>
                </c:pt>
                <c:pt idx="3152">
                  <c:v>169.47848896866168</c:v>
                </c:pt>
                <c:pt idx="3153">
                  <c:v>169.55216155510828</c:v>
                </c:pt>
                <c:pt idx="3154">
                  <c:v>169.61785876007218</c:v>
                </c:pt>
                <c:pt idx="3155">
                  <c:v>169.69312642281534</c:v>
                </c:pt>
                <c:pt idx="3156">
                  <c:v>169.76041870407579</c:v>
                </c:pt>
                <c:pt idx="3157">
                  <c:v>169.8405712879771</c:v>
                </c:pt>
                <c:pt idx="3158">
                  <c:v>169.92550910076804</c:v>
                </c:pt>
                <c:pt idx="3159">
                  <c:v>169.99758661091812</c:v>
                </c:pt>
                <c:pt idx="3160">
                  <c:v>170.06487889217854</c:v>
                </c:pt>
                <c:pt idx="3161">
                  <c:v>170.14024624719025</c:v>
                </c:pt>
                <c:pt idx="3162">
                  <c:v>170.22986959660227</c:v>
                </c:pt>
                <c:pt idx="3163">
                  <c:v>170.30523695161398</c:v>
                </c:pt>
                <c:pt idx="3164">
                  <c:v>170.38538953551529</c:v>
                </c:pt>
                <c:pt idx="3165">
                  <c:v>170.46713719571315</c:v>
                </c:pt>
                <c:pt idx="3166">
                  <c:v>170.53761962956668</c:v>
                </c:pt>
                <c:pt idx="3167">
                  <c:v>170.6081020634202</c:v>
                </c:pt>
                <c:pt idx="3168">
                  <c:v>170.68984972361807</c:v>
                </c:pt>
                <c:pt idx="3169">
                  <c:v>170.76990261525086</c:v>
                </c:pt>
                <c:pt idx="3170">
                  <c:v>170.84207981766946</c:v>
                </c:pt>
                <c:pt idx="3171">
                  <c:v>170.91734748041262</c:v>
                </c:pt>
                <c:pt idx="3172">
                  <c:v>170.99271483542429</c:v>
                </c:pt>
                <c:pt idx="3173">
                  <c:v>171.07914803224324</c:v>
                </c:pt>
                <c:pt idx="3174">
                  <c:v>171.15292031095839</c:v>
                </c:pt>
                <c:pt idx="3175">
                  <c:v>171.21861751592229</c:v>
                </c:pt>
                <c:pt idx="3176">
                  <c:v>171.29707533125853</c:v>
                </c:pt>
                <c:pt idx="3177">
                  <c:v>171.38360822034602</c:v>
                </c:pt>
                <c:pt idx="3178">
                  <c:v>171.45738049906117</c:v>
                </c:pt>
                <c:pt idx="3179">
                  <c:v>171.52626785661815</c:v>
                </c:pt>
                <c:pt idx="3180">
                  <c:v>171.60313059565786</c:v>
                </c:pt>
                <c:pt idx="3181">
                  <c:v>171.69125856104188</c:v>
                </c:pt>
                <c:pt idx="3182">
                  <c:v>171.76662591605358</c:v>
                </c:pt>
                <c:pt idx="3183">
                  <c:v>171.84508373138982</c:v>
                </c:pt>
                <c:pt idx="3184">
                  <c:v>171.92683139158768</c:v>
                </c:pt>
                <c:pt idx="3185">
                  <c:v>171.99731382544121</c:v>
                </c:pt>
                <c:pt idx="3186">
                  <c:v>172.06949102785981</c:v>
                </c:pt>
                <c:pt idx="3187">
                  <c:v>172.14954391949257</c:v>
                </c:pt>
                <c:pt idx="3188">
                  <c:v>172.23129157969043</c:v>
                </c:pt>
                <c:pt idx="3189">
                  <c:v>172.30486447386852</c:v>
                </c:pt>
                <c:pt idx="3190">
                  <c:v>172.37714136855567</c:v>
                </c:pt>
                <c:pt idx="3191">
                  <c:v>172.45081395500227</c:v>
                </c:pt>
                <c:pt idx="3192">
                  <c:v>172.53894192038632</c:v>
                </c:pt>
                <c:pt idx="3193">
                  <c:v>172.61261450683293</c:v>
                </c:pt>
                <c:pt idx="3194">
                  <c:v>172.67990678809335</c:v>
                </c:pt>
                <c:pt idx="3195">
                  <c:v>172.75846429569813</c:v>
                </c:pt>
                <c:pt idx="3196">
                  <c:v>172.84499718478563</c:v>
                </c:pt>
                <c:pt idx="3197">
                  <c:v>172.9138845423426</c:v>
                </c:pt>
                <c:pt idx="3198">
                  <c:v>172.9795817473065</c:v>
                </c:pt>
                <c:pt idx="3199">
                  <c:v>173.05644448634618</c:v>
                </c:pt>
                <c:pt idx="3200">
                  <c:v>173.1254315361717</c:v>
                </c:pt>
                <c:pt idx="3201">
                  <c:v>173.20219458294287</c:v>
                </c:pt>
                <c:pt idx="3202">
                  <c:v>173.28404193540928</c:v>
                </c:pt>
                <c:pt idx="3203">
                  <c:v>173.36409482704207</c:v>
                </c:pt>
                <c:pt idx="3204">
                  <c:v>173.43308187686756</c:v>
                </c:pt>
                <c:pt idx="3205">
                  <c:v>173.50515938701764</c:v>
                </c:pt>
                <c:pt idx="3206">
                  <c:v>173.5869070472155</c:v>
                </c:pt>
                <c:pt idx="3207">
                  <c:v>173.66695993884829</c:v>
                </c:pt>
                <c:pt idx="3208">
                  <c:v>173.73893775672983</c:v>
                </c:pt>
                <c:pt idx="3209">
                  <c:v>173.81440480401002</c:v>
                </c:pt>
                <c:pt idx="3210">
                  <c:v>173.89126754304974</c:v>
                </c:pt>
                <c:pt idx="3211">
                  <c:v>173.97461027954415</c:v>
                </c:pt>
                <c:pt idx="3212">
                  <c:v>174.04838255825928</c:v>
                </c:pt>
                <c:pt idx="3213">
                  <c:v>174.11558760878475</c:v>
                </c:pt>
                <c:pt idx="3214">
                  <c:v>174.19414511638954</c:v>
                </c:pt>
                <c:pt idx="3215">
                  <c:v>174.27748785288392</c:v>
                </c:pt>
                <c:pt idx="3216">
                  <c:v>174.35116043933056</c:v>
                </c:pt>
                <c:pt idx="3217">
                  <c:v>174.42323794948061</c:v>
                </c:pt>
                <c:pt idx="3218">
                  <c:v>174.49860530449229</c:v>
                </c:pt>
                <c:pt idx="3219">
                  <c:v>174.56430250945618</c:v>
                </c:pt>
                <c:pt idx="3220">
                  <c:v>174.63638001960626</c:v>
                </c:pt>
                <c:pt idx="3221">
                  <c:v>174.70367230086669</c:v>
                </c:pt>
                <c:pt idx="3222">
                  <c:v>174.78063473217492</c:v>
                </c:pt>
                <c:pt idx="3223">
                  <c:v>174.86716762126241</c:v>
                </c:pt>
                <c:pt idx="3224">
                  <c:v>174.94084020770904</c:v>
                </c:pt>
                <c:pt idx="3225">
                  <c:v>175.00972756526602</c:v>
                </c:pt>
                <c:pt idx="3226">
                  <c:v>175.08828507287078</c:v>
                </c:pt>
                <c:pt idx="3227">
                  <c:v>175.17481796195827</c:v>
                </c:pt>
                <c:pt idx="3228">
                  <c:v>175.25008562470143</c:v>
                </c:pt>
                <c:pt idx="3229">
                  <c:v>175.32864313230621</c:v>
                </c:pt>
                <c:pt idx="3230">
                  <c:v>175.41029110023553</c:v>
                </c:pt>
                <c:pt idx="3231">
                  <c:v>175.4808732263576</c:v>
                </c:pt>
                <c:pt idx="3232">
                  <c:v>175.55454581280421</c:v>
                </c:pt>
                <c:pt idx="3233">
                  <c:v>175.63629347300207</c:v>
                </c:pt>
                <c:pt idx="3234">
                  <c:v>175.71634636463486</c:v>
                </c:pt>
                <c:pt idx="3235">
                  <c:v>175.78692849075691</c:v>
                </c:pt>
                <c:pt idx="3236">
                  <c:v>175.86060107720351</c:v>
                </c:pt>
                <c:pt idx="3237">
                  <c:v>175.93427366365015</c:v>
                </c:pt>
                <c:pt idx="3238">
                  <c:v>175.99997086861401</c:v>
                </c:pt>
                <c:pt idx="3239">
                  <c:v>176.07214807103261</c:v>
                </c:pt>
                <c:pt idx="3240">
                  <c:v>176.14263050488614</c:v>
                </c:pt>
                <c:pt idx="3241">
                  <c:v>176.22268339651893</c:v>
                </c:pt>
                <c:pt idx="3242">
                  <c:v>176.30602613301335</c:v>
                </c:pt>
                <c:pt idx="3243">
                  <c:v>176.37650856686687</c:v>
                </c:pt>
                <c:pt idx="3244">
                  <c:v>176.44709069298892</c:v>
                </c:pt>
                <c:pt idx="3245">
                  <c:v>176.52554850832516</c:v>
                </c:pt>
                <c:pt idx="3246">
                  <c:v>176.60889124481957</c:v>
                </c:pt>
                <c:pt idx="3247">
                  <c:v>176.68415890756273</c:v>
                </c:pt>
                <c:pt idx="3248">
                  <c:v>176.75145118882315</c:v>
                </c:pt>
                <c:pt idx="3249">
                  <c:v>176.82681854383486</c:v>
                </c:pt>
                <c:pt idx="3250">
                  <c:v>176.89251574879873</c:v>
                </c:pt>
                <c:pt idx="3251">
                  <c:v>176.96459325894881</c:v>
                </c:pt>
                <c:pt idx="3252">
                  <c:v>177.03348061650578</c:v>
                </c:pt>
                <c:pt idx="3253">
                  <c:v>177.11203812411057</c:v>
                </c:pt>
                <c:pt idx="3254">
                  <c:v>177.19538086060496</c:v>
                </c:pt>
                <c:pt idx="3255">
                  <c:v>177.27064852334811</c:v>
                </c:pt>
                <c:pt idx="3256">
                  <c:v>177.33953588090509</c:v>
                </c:pt>
                <c:pt idx="3257">
                  <c:v>177.41649831221332</c:v>
                </c:pt>
                <c:pt idx="3258">
                  <c:v>177.50462627759737</c:v>
                </c:pt>
                <c:pt idx="3259">
                  <c:v>177.57989394034053</c:v>
                </c:pt>
                <c:pt idx="3260">
                  <c:v>177.66004652424184</c:v>
                </c:pt>
                <c:pt idx="3261">
                  <c:v>177.74338926073625</c:v>
                </c:pt>
                <c:pt idx="3262">
                  <c:v>177.81227661829323</c:v>
                </c:pt>
                <c:pt idx="3263">
                  <c:v>177.88435412844331</c:v>
                </c:pt>
                <c:pt idx="3264">
                  <c:v>177.9500513334072</c:v>
                </c:pt>
                <c:pt idx="3265">
                  <c:v>178.02531899615033</c:v>
                </c:pt>
                <c:pt idx="3266">
                  <c:v>178.09261127741078</c:v>
                </c:pt>
                <c:pt idx="3267">
                  <c:v>178.16957370871901</c:v>
                </c:pt>
                <c:pt idx="3268">
                  <c:v>178.2481312163238</c:v>
                </c:pt>
                <c:pt idx="3269">
                  <c:v>178.32977918425311</c:v>
                </c:pt>
                <c:pt idx="3270">
                  <c:v>178.40026161810664</c:v>
                </c:pt>
                <c:pt idx="3271">
                  <c:v>178.47243882052524</c:v>
                </c:pt>
                <c:pt idx="3272">
                  <c:v>178.55578155701966</c:v>
                </c:pt>
                <c:pt idx="3273">
                  <c:v>178.63583444865245</c:v>
                </c:pt>
                <c:pt idx="3274">
                  <c:v>178.70621719023742</c:v>
                </c:pt>
                <c:pt idx="3275">
                  <c:v>178.77689900862802</c:v>
                </c:pt>
                <c:pt idx="3276">
                  <c:v>178.8537617476677</c:v>
                </c:pt>
                <c:pt idx="3277">
                  <c:v>178.9402946367552</c:v>
                </c:pt>
                <c:pt idx="3278">
                  <c:v>179.01725706806343</c:v>
                </c:pt>
                <c:pt idx="3279">
                  <c:v>179.08295427302733</c:v>
                </c:pt>
                <c:pt idx="3280">
                  <c:v>179.16141208836356</c:v>
                </c:pt>
                <c:pt idx="3281">
                  <c:v>179.24634990115453</c:v>
                </c:pt>
                <c:pt idx="3282">
                  <c:v>179.31832771903606</c:v>
                </c:pt>
                <c:pt idx="3283">
                  <c:v>179.38412461626848</c:v>
                </c:pt>
                <c:pt idx="3284">
                  <c:v>179.46108704757671</c:v>
                </c:pt>
                <c:pt idx="3285">
                  <c:v>179.52837932883716</c:v>
                </c:pt>
                <c:pt idx="3286">
                  <c:v>179.60205191528377</c:v>
                </c:pt>
                <c:pt idx="3287">
                  <c:v>179.66934419654419</c:v>
                </c:pt>
                <c:pt idx="3288">
                  <c:v>179.74630662785242</c:v>
                </c:pt>
                <c:pt idx="3289">
                  <c:v>179.81200383281632</c:v>
                </c:pt>
                <c:pt idx="3290">
                  <c:v>179.88089119037329</c:v>
                </c:pt>
                <c:pt idx="3291">
                  <c:v>179.94977854793026</c:v>
                </c:pt>
                <c:pt idx="3292">
                  <c:v>180.02833605553505</c:v>
                </c:pt>
                <c:pt idx="3293">
                  <c:v>180.11476925235402</c:v>
                </c:pt>
                <c:pt idx="3294">
                  <c:v>180.1901366073657</c:v>
                </c:pt>
                <c:pt idx="3295">
                  <c:v>180.25742888862612</c:v>
                </c:pt>
                <c:pt idx="3296">
                  <c:v>180.33429162766583</c:v>
                </c:pt>
                <c:pt idx="3297">
                  <c:v>180.4016836011948</c:v>
                </c:pt>
                <c:pt idx="3298">
                  <c:v>180.47376111134488</c:v>
                </c:pt>
                <c:pt idx="3299">
                  <c:v>180.55710384783927</c:v>
                </c:pt>
                <c:pt idx="3300">
                  <c:v>180.63875181576861</c:v>
                </c:pt>
                <c:pt idx="3301">
                  <c:v>180.72837516518067</c:v>
                </c:pt>
                <c:pt idx="3302">
                  <c:v>180.80374252019234</c:v>
                </c:pt>
                <c:pt idx="3303">
                  <c:v>180.88389510409365</c:v>
                </c:pt>
                <c:pt idx="3304">
                  <c:v>180.96564276429152</c:v>
                </c:pt>
                <c:pt idx="3305">
                  <c:v>181.03941504300667</c:v>
                </c:pt>
                <c:pt idx="3306">
                  <c:v>181.10511224797057</c:v>
                </c:pt>
                <c:pt idx="3307">
                  <c:v>181.18516513960336</c:v>
                </c:pt>
                <c:pt idx="3308">
                  <c:v>181.2701029523943</c:v>
                </c:pt>
                <c:pt idx="3309">
                  <c:v>181.3437755388409</c:v>
                </c:pt>
                <c:pt idx="3310">
                  <c:v>181.41276258866642</c:v>
                </c:pt>
                <c:pt idx="3311">
                  <c:v>181.49122040400266</c:v>
                </c:pt>
                <c:pt idx="3312">
                  <c:v>181.5761582167936</c:v>
                </c:pt>
                <c:pt idx="3313">
                  <c:v>181.65142587953676</c:v>
                </c:pt>
                <c:pt idx="3314">
                  <c:v>181.73317353973462</c:v>
                </c:pt>
                <c:pt idx="3315">
                  <c:v>181.81492119993248</c:v>
                </c:pt>
                <c:pt idx="3316">
                  <c:v>181.88380855748946</c:v>
                </c:pt>
                <c:pt idx="3317">
                  <c:v>181.95588606763954</c:v>
                </c:pt>
                <c:pt idx="3318">
                  <c:v>182.03922880413396</c:v>
                </c:pt>
                <c:pt idx="3319">
                  <c:v>182.11938138803526</c:v>
                </c:pt>
                <c:pt idx="3320">
                  <c:v>182.1913592059168</c:v>
                </c:pt>
                <c:pt idx="3321">
                  <c:v>182.2635364083354</c:v>
                </c:pt>
                <c:pt idx="3322">
                  <c:v>182.33890376334708</c:v>
                </c:pt>
                <c:pt idx="3323">
                  <c:v>182.42214680757297</c:v>
                </c:pt>
                <c:pt idx="3324">
                  <c:v>182.49751416258465</c:v>
                </c:pt>
                <c:pt idx="3325">
                  <c:v>182.56640152014162</c:v>
                </c:pt>
                <c:pt idx="3326">
                  <c:v>182.64495902774641</c:v>
                </c:pt>
                <c:pt idx="3327">
                  <c:v>182.72979714826883</c:v>
                </c:pt>
                <c:pt idx="3328">
                  <c:v>182.80187465841888</c:v>
                </c:pt>
                <c:pt idx="3329">
                  <c:v>182.87086170824441</c:v>
                </c:pt>
                <c:pt idx="3330">
                  <c:v>182.94772444728409</c:v>
                </c:pt>
                <c:pt idx="3331">
                  <c:v>183.03425733637158</c:v>
                </c:pt>
                <c:pt idx="3332">
                  <c:v>183.10952499911474</c:v>
                </c:pt>
                <c:pt idx="3333">
                  <c:v>183.17532189634716</c:v>
                </c:pt>
                <c:pt idx="3334">
                  <c:v>183.25218463538687</c:v>
                </c:pt>
                <c:pt idx="3335">
                  <c:v>183.32107199294384</c:v>
                </c:pt>
                <c:pt idx="3336">
                  <c:v>183.394844271659</c:v>
                </c:pt>
                <c:pt idx="3337">
                  <c:v>183.47818700815341</c:v>
                </c:pt>
                <c:pt idx="3338">
                  <c:v>183.5550497471931</c:v>
                </c:pt>
                <c:pt idx="3339">
                  <c:v>183.62074695215699</c:v>
                </c:pt>
                <c:pt idx="3340">
                  <c:v>183.69770938346522</c:v>
                </c:pt>
                <c:pt idx="3341">
                  <c:v>183.76340658842912</c:v>
                </c:pt>
                <c:pt idx="3342">
                  <c:v>183.83867425117228</c:v>
                </c:pt>
                <c:pt idx="3343">
                  <c:v>183.9059665324327</c:v>
                </c:pt>
                <c:pt idx="3344">
                  <c:v>183.98123419517586</c:v>
                </c:pt>
                <c:pt idx="3345">
                  <c:v>184.06457693167027</c:v>
                </c:pt>
                <c:pt idx="3346">
                  <c:v>184.14472951557158</c:v>
                </c:pt>
                <c:pt idx="3347">
                  <c:v>184.212021796832</c:v>
                </c:pt>
                <c:pt idx="3348">
                  <c:v>184.28728945957516</c:v>
                </c:pt>
                <c:pt idx="3349">
                  <c:v>184.35458174083561</c:v>
                </c:pt>
                <c:pt idx="3350">
                  <c:v>184.42835401955077</c:v>
                </c:pt>
                <c:pt idx="3351">
                  <c:v>184.49564630081119</c:v>
                </c:pt>
                <c:pt idx="3352">
                  <c:v>184.57091396355435</c:v>
                </c:pt>
                <c:pt idx="3353">
                  <c:v>184.65106654745566</c:v>
                </c:pt>
                <c:pt idx="3354">
                  <c:v>184.73281420765352</c:v>
                </c:pt>
                <c:pt idx="3355">
                  <c:v>184.80170156521049</c:v>
                </c:pt>
                <c:pt idx="3356">
                  <c:v>184.87537415165713</c:v>
                </c:pt>
                <c:pt idx="3357">
                  <c:v>184.95712181185499</c:v>
                </c:pt>
                <c:pt idx="3358">
                  <c:v>185.03719962655489</c:v>
                </c:pt>
                <c:pt idx="3359">
                  <c:v>185.10917744443643</c:v>
                </c:pt>
                <c:pt idx="3360">
                  <c:v>185.18145433912358</c:v>
                </c:pt>
                <c:pt idx="3361">
                  <c:v>185.25672200186671</c:v>
                </c:pt>
                <c:pt idx="3362">
                  <c:v>185.3432548909542</c:v>
                </c:pt>
                <c:pt idx="3363">
                  <c:v>185.41692747740083</c:v>
                </c:pt>
                <c:pt idx="3364">
                  <c:v>185.48591452722633</c:v>
                </c:pt>
                <c:pt idx="3365">
                  <c:v>185.56437234256259</c:v>
                </c:pt>
                <c:pt idx="3366">
                  <c:v>185.64931015535353</c:v>
                </c:pt>
                <c:pt idx="3367">
                  <c:v>185.71979258920706</c:v>
                </c:pt>
                <c:pt idx="3368">
                  <c:v>185.78867994676403</c:v>
                </c:pt>
                <c:pt idx="3369">
                  <c:v>185.86404730177571</c:v>
                </c:pt>
                <c:pt idx="3370">
                  <c:v>185.92974450673961</c:v>
                </c:pt>
                <c:pt idx="3371">
                  <c:v>186.00501216948277</c:v>
                </c:pt>
                <c:pt idx="3372">
                  <c:v>186.07230445074319</c:v>
                </c:pt>
                <c:pt idx="3373">
                  <c:v>186.15086195834797</c:v>
                </c:pt>
                <c:pt idx="3374">
                  <c:v>186.21655916331187</c:v>
                </c:pt>
                <c:pt idx="3375">
                  <c:v>186.28544652086885</c:v>
                </c:pt>
                <c:pt idx="3376">
                  <c:v>186.35273880212929</c:v>
                </c:pt>
                <c:pt idx="3377">
                  <c:v>186.43129630973405</c:v>
                </c:pt>
                <c:pt idx="3378">
                  <c:v>186.51453935395995</c:v>
                </c:pt>
                <c:pt idx="3379">
                  <c:v>186.59150178526818</c:v>
                </c:pt>
                <c:pt idx="3380">
                  <c:v>186.66198421912168</c:v>
                </c:pt>
                <c:pt idx="3381">
                  <c:v>186.73735157413338</c:v>
                </c:pt>
                <c:pt idx="3382">
                  <c:v>186.80304877909728</c:v>
                </c:pt>
                <c:pt idx="3383">
                  <c:v>186.87512628924733</c:v>
                </c:pt>
                <c:pt idx="3384">
                  <c:v>186.94082349421123</c:v>
                </c:pt>
                <c:pt idx="3385">
                  <c:v>187.01928130954747</c:v>
                </c:pt>
                <c:pt idx="3386">
                  <c:v>187.10581419863496</c:v>
                </c:pt>
                <c:pt idx="3387">
                  <c:v>187.18108186137812</c:v>
                </c:pt>
                <c:pt idx="3388">
                  <c:v>187.25006891120364</c:v>
                </c:pt>
                <c:pt idx="3389">
                  <c:v>187.32533657394677</c:v>
                </c:pt>
                <c:pt idx="3390">
                  <c:v>187.39103377891067</c:v>
                </c:pt>
                <c:pt idx="3391">
                  <c:v>187.4679962102189</c:v>
                </c:pt>
                <c:pt idx="3392">
                  <c:v>187.54974387041676</c:v>
                </c:pt>
                <c:pt idx="3393">
                  <c:v>187.62979676204955</c:v>
                </c:pt>
                <c:pt idx="3394">
                  <c:v>187.69868411960653</c:v>
                </c:pt>
                <c:pt idx="3395">
                  <c:v>187.7692662457286</c:v>
                </c:pt>
                <c:pt idx="3396">
                  <c:v>187.83655852698902</c:v>
                </c:pt>
                <c:pt idx="3397">
                  <c:v>187.91342126602873</c:v>
                </c:pt>
                <c:pt idx="3398">
                  <c:v>188.00304461544079</c:v>
                </c:pt>
                <c:pt idx="3399">
                  <c:v>188.07851166272098</c:v>
                </c:pt>
                <c:pt idx="3400">
                  <c:v>188.1553744017607</c:v>
                </c:pt>
                <c:pt idx="3401">
                  <c:v>188.24031221455164</c:v>
                </c:pt>
                <c:pt idx="3402">
                  <c:v>188.31388510872972</c:v>
                </c:pt>
                <c:pt idx="3403">
                  <c:v>188.38127708225869</c:v>
                </c:pt>
                <c:pt idx="3404">
                  <c:v>188.46302474245655</c:v>
                </c:pt>
                <c:pt idx="3405">
                  <c:v>188.54317732635786</c:v>
                </c:pt>
                <c:pt idx="3406">
                  <c:v>188.6151551442394</c:v>
                </c:pt>
                <c:pt idx="3407">
                  <c:v>188.687332346658</c:v>
                </c:pt>
                <c:pt idx="3408">
                  <c:v>188.76110462537315</c:v>
                </c:pt>
                <c:pt idx="3409">
                  <c:v>188.8492325907572</c:v>
                </c:pt>
                <c:pt idx="3410">
                  <c:v>188.92450025350036</c:v>
                </c:pt>
                <c:pt idx="3411">
                  <c:v>189.0094380662913</c:v>
                </c:pt>
                <c:pt idx="3412">
                  <c:v>189.0895906501926</c:v>
                </c:pt>
                <c:pt idx="3413">
                  <c:v>189.15847800774958</c:v>
                </c:pt>
                <c:pt idx="3414">
                  <c:v>189.22896044160311</c:v>
                </c:pt>
                <c:pt idx="3415">
                  <c:v>189.294657646567</c:v>
                </c:pt>
                <c:pt idx="3416">
                  <c:v>189.36833023301361</c:v>
                </c:pt>
                <c:pt idx="3417">
                  <c:v>189.43402743797751</c:v>
                </c:pt>
                <c:pt idx="3418">
                  <c:v>189.51098986928574</c:v>
                </c:pt>
                <c:pt idx="3419">
                  <c:v>189.57828215054619</c:v>
                </c:pt>
                <c:pt idx="3420">
                  <c:v>189.65354981328935</c:v>
                </c:pt>
                <c:pt idx="3421">
                  <c:v>189.72084209454977</c:v>
                </c:pt>
                <c:pt idx="3422">
                  <c:v>189.79301929696837</c:v>
                </c:pt>
                <c:pt idx="3423">
                  <c:v>189.85871650193226</c:v>
                </c:pt>
                <c:pt idx="3424">
                  <c:v>189.93557924097195</c:v>
                </c:pt>
                <c:pt idx="3425">
                  <c:v>190.02051705376292</c:v>
                </c:pt>
                <c:pt idx="3426">
                  <c:v>190.09907456136767</c:v>
                </c:pt>
                <c:pt idx="3427">
                  <c:v>190.16796191892468</c:v>
                </c:pt>
                <c:pt idx="3428">
                  <c:v>190.2432295816678</c:v>
                </c:pt>
                <c:pt idx="3429">
                  <c:v>190.3089267866317</c:v>
                </c:pt>
                <c:pt idx="3430">
                  <c:v>190.38588921793993</c:v>
                </c:pt>
                <c:pt idx="3431">
                  <c:v>190.46753718586928</c:v>
                </c:pt>
                <c:pt idx="3432">
                  <c:v>190.54928484606714</c:v>
                </c:pt>
                <c:pt idx="3433">
                  <c:v>190.63741281145118</c:v>
                </c:pt>
                <c:pt idx="3434">
                  <c:v>190.71258078192579</c:v>
                </c:pt>
                <c:pt idx="3435">
                  <c:v>190.79442813439218</c:v>
                </c:pt>
                <c:pt idx="3436">
                  <c:v>190.87458071829352</c:v>
                </c:pt>
                <c:pt idx="3437">
                  <c:v>190.94815361247157</c:v>
                </c:pt>
                <c:pt idx="3438">
                  <c:v>191.01714066229709</c:v>
                </c:pt>
                <c:pt idx="3439">
                  <c:v>191.09250801730877</c:v>
                </c:pt>
                <c:pt idx="3440">
                  <c:v>191.18063598269282</c:v>
                </c:pt>
                <c:pt idx="3441">
                  <c:v>191.2527134928429</c:v>
                </c:pt>
                <c:pt idx="3442">
                  <c:v>191.32319592669643</c:v>
                </c:pt>
                <c:pt idx="3443">
                  <c:v>191.40015835800466</c:v>
                </c:pt>
                <c:pt idx="3444">
                  <c:v>191.4865915548236</c:v>
                </c:pt>
                <c:pt idx="3445">
                  <c:v>191.56036383353876</c:v>
                </c:pt>
                <c:pt idx="3446">
                  <c:v>191.64211149373662</c:v>
                </c:pt>
                <c:pt idx="3447">
                  <c:v>191.72216438536941</c:v>
                </c:pt>
                <c:pt idx="3448">
                  <c:v>191.79274651149146</c:v>
                </c:pt>
                <c:pt idx="3449">
                  <c:v>191.86482402164151</c:v>
                </c:pt>
                <c:pt idx="3450">
                  <c:v>191.94657168183937</c:v>
                </c:pt>
                <c:pt idx="3451">
                  <c:v>192.02821964976872</c:v>
                </c:pt>
                <c:pt idx="3452">
                  <c:v>192.09710700732569</c:v>
                </c:pt>
                <c:pt idx="3453">
                  <c:v>192.16928420974429</c:v>
                </c:pt>
                <c:pt idx="3454">
                  <c:v>192.24933710137708</c:v>
                </c:pt>
                <c:pt idx="3455">
                  <c:v>192.3326798378715</c:v>
                </c:pt>
                <c:pt idx="3456">
                  <c:v>192.40794750061465</c:v>
                </c:pt>
                <c:pt idx="3457">
                  <c:v>192.47533947414362</c:v>
                </c:pt>
                <c:pt idx="3458">
                  <c:v>192.55220221318331</c:v>
                </c:pt>
                <c:pt idx="3459">
                  <c:v>192.64033017856735</c:v>
                </c:pt>
                <c:pt idx="3460">
                  <c:v>192.70921753612433</c:v>
                </c:pt>
                <c:pt idx="3461">
                  <c:v>192.7781048936813</c:v>
                </c:pt>
                <c:pt idx="3462">
                  <c:v>192.85666240128609</c:v>
                </c:pt>
                <c:pt idx="3463">
                  <c:v>192.94319529037358</c:v>
                </c:pt>
                <c:pt idx="3464">
                  <c:v>193.02005802941326</c:v>
                </c:pt>
                <c:pt idx="3465">
                  <c:v>193.10180568961113</c:v>
                </c:pt>
                <c:pt idx="3466">
                  <c:v>193.18195827351246</c:v>
                </c:pt>
                <c:pt idx="3467">
                  <c:v>193.25244070736599</c:v>
                </c:pt>
                <c:pt idx="3468">
                  <c:v>193.31973298862641</c:v>
                </c:pt>
                <c:pt idx="3469">
                  <c:v>193.40307572512083</c:v>
                </c:pt>
                <c:pt idx="3470">
                  <c:v>193.48801353791177</c:v>
                </c:pt>
                <c:pt idx="3471">
                  <c:v>193.5584959717653</c:v>
                </c:pt>
                <c:pt idx="3472">
                  <c:v>193.63057348191535</c:v>
                </c:pt>
                <c:pt idx="3473">
                  <c:v>193.71072606581669</c:v>
                </c:pt>
                <c:pt idx="3474">
                  <c:v>193.79406880231107</c:v>
                </c:pt>
                <c:pt idx="3475">
                  <c:v>193.86933646505423</c:v>
                </c:pt>
                <c:pt idx="3476">
                  <c:v>193.9542742778452</c:v>
                </c:pt>
                <c:pt idx="3477">
                  <c:v>194.03283178544996</c:v>
                </c:pt>
                <c:pt idx="3478">
                  <c:v>194.09852899041385</c:v>
                </c:pt>
                <c:pt idx="3479">
                  <c:v>194.17220157686046</c:v>
                </c:pt>
                <c:pt idx="3480">
                  <c:v>194.24108893441746</c:v>
                </c:pt>
                <c:pt idx="3481">
                  <c:v>194.31964644202222</c:v>
                </c:pt>
                <c:pt idx="3482">
                  <c:v>194.40617933110971</c:v>
                </c:pt>
                <c:pt idx="3483">
                  <c:v>194.47985191755632</c:v>
                </c:pt>
                <c:pt idx="3484">
                  <c:v>194.56000450145766</c:v>
                </c:pt>
                <c:pt idx="3485">
                  <c:v>194.64165246938697</c:v>
                </c:pt>
                <c:pt idx="3486">
                  <c:v>194.7121349032405</c:v>
                </c:pt>
                <c:pt idx="3487">
                  <c:v>194.7843121056591</c:v>
                </c:pt>
                <c:pt idx="3488">
                  <c:v>194.86596007358844</c:v>
                </c:pt>
                <c:pt idx="3489">
                  <c:v>194.9477077337863</c:v>
                </c:pt>
                <c:pt idx="3490">
                  <c:v>195.01809047537128</c:v>
                </c:pt>
                <c:pt idx="3491">
                  <c:v>195.09196244635496</c:v>
                </c:pt>
                <c:pt idx="3492">
                  <c:v>195.16723010909811</c:v>
                </c:pt>
                <c:pt idx="3493">
                  <c:v>195.25057284559253</c:v>
                </c:pt>
                <c:pt idx="3494">
                  <c:v>195.32584050833569</c:v>
                </c:pt>
                <c:pt idx="3495">
                  <c:v>195.39313278959611</c:v>
                </c:pt>
                <c:pt idx="3496">
                  <c:v>195.47328537349742</c:v>
                </c:pt>
                <c:pt idx="3497">
                  <c:v>195.55822318628839</c:v>
                </c:pt>
                <c:pt idx="3498">
                  <c:v>195.63179608046644</c:v>
                </c:pt>
                <c:pt idx="3499">
                  <c:v>195.69759297769889</c:v>
                </c:pt>
                <c:pt idx="3500">
                  <c:v>195.77296033271057</c:v>
                </c:pt>
                <c:pt idx="3501">
                  <c:v>195.83865753767446</c:v>
                </c:pt>
                <c:pt idx="3502">
                  <c:v>195.91226781645324</c:v>
                </c:pt>
                <c:pt idx="3503">
                  <c:v>195.98125486627876</c:v>
                </c:pt>
                <c:pt idx="3504">
                  <c:v>196.05811760531844</c:v>
                </c:pt>
                <c:pt idx="3505">
                  <c:v>196.14774095473049</c:v>
                </c:pt>
                <c:pt idx="3506">
                  <c:v>196.21842277312109</c:v>
                </c:pt>
                <c:pt idx="3507">
                  <c:v>196.28411997808499</c:v>
                </c:pt>
                <c:pt idx="3508">
                  <c:v>196.36098271712467</c:v>
                </c:pt>
                <c:pt idx="3509">
                  <c:v>196.44911068250872</c:v>
                </c:pt>
                <c:pt idx="3510">
                  <c:v>196.5244780375204</c:v>
                </c:pt>
                <c:pt idx="3511">
                  <c:v>196.59017524248429</c:v>
                </c:pt>
                <c:pt idx="3512">
                  <c:v>196.667037981524</c:v>
                </c:pt>
                <c:pt idx="3513">
                  <c:v>196.73592533908098</c:v>
                </c:pt>
                <c:pt idx="3514">
                  <c:v>196.80800284923103</c:v>
                </c:pt>
                <c:pt idx="3515">
                  <c:v>196.88975050942889</c:v>
                </c:pt>
                <c:pt idx="3516">
                  <c:v>196.97309324592331</c:v>
                </c:pt>
                <c:pt idx="3517">
                  <c:v>197.04038552718376</c:v>
                </c:pt>
                <c:pt idx="3518">
                  <c:v>197.11555349765837</c:v>
                </c:pt>
                <c:pt idx="3519">
                  <c:v>197.19740085012475</c:v>
                </c:pt>
                <c:pt idx="3520">
                  <c:v>197.27755343402609</c:v>
                </c:pt>
                <c:pt idx="3521">
                  <c:v>197.34953125190762</c:v>
                </c:pt>
                <c:pt idx="3522">
                  <c:v>197.42011337802967</c:v>
                </c:pt>
                <c:pt idx="3523">
                  <c:v>197.49548073304135</c:v>
                </c:pt>
                <c:pt idx="3524">
                  <c:v>197.58041854583232</c:v>
                </c:pt>
                <c:pt idx="3525">
                  <c:v>197.65409113227892</c:v>
                </c:pt>
                <c:pt idx="3526">
                  <c:v>197.72457356613245</c:v>
                </c:pt>
                <c:pt idx="3527">
                  <c:v>197.80472615003376</c:v>
                </c:pt>
                <c:pt idx="3528">
                  <c:v>197.88806888652817</c:v>
                </c:pt>
                <c:pt idx="3529">
                  <c:v>197.96014639667823</c:v>
                </c:pt>
                <c:pt idx="3530">
                  <c:v>198.02743867793868</c:v>
                </c:pt>
                <c:pt idx="3531">
                  <c:v>198.10270634068183</c:v>
                </c:pt>
                <c:pt idx="3532">
                  <c:v>198.16999862194226</c:v>
                </c:pt>
                <c:pt idx="3533">
                  <c:v>198.24536597695396</c:v>
                </c:pt>
                <c:pt idx="3534">
                  <c:v>198.31265825821438</c:v>
                </c:pt>
                <c:pt idx="3535">
                  <c:v>198.39111607355062</c:v>
                </c:pt>
                <c:pt idx="3536">
                  <c:v>198.47764896263811</c:v>
                </c:pt>
                <c:pt idx="3537">
                  <c:v>198.54982616505671</c:v>
                </c:pt>
                <c:pt idx="3538">
                  <c:v>198.63306920928261</c:v>
                </c:pt>
                <c:pt idx="3539">
                  <c:v>198.71162671688737</c:v>
                </c:pt>
                <c:pt idx="3540">
                  <c:v>198.78051407444434</c:v>
                </c:pt>
                <c:pt idx="3541">
                  <c:v>198.85588142945605</c:v>
                </c:pt>
                <c:pt idx="3542">
                  <c:v>198.93593432108884</c:v>
                </c:pt>
                <c:pt idx="3543">
                  <c:v>199.01927705758322</c:v>
                </c:pt>
                <c:pt idx="3544">
                  <c:v>199.0913545677333</c:v>
                </c:pt>
                <c:pt idx="3545">
                  <c:v>199.16024192529028</c:v>
                </c:pt>
                <c:pt idx="3546">
                  <c:v>199.24039450919159</c:v>
                </c:pt>
                <c:pt idx="3547">
                  <c:v>199.32054709309293</c:v>
                </c:pt>
                <c:pt idx="3548">
                  <c:v>199.39581475583608</c:v>
                </c:pt>
                <c:pt idx="3549">
                  <c:v>199.46789226598614</c:v>
                </c:pt>
                <c:pt idx="3550">
                  <c:v>199.54325962099782</c:v>
                </c:pt>
                <c:pt idx="3551">
                  <c:v>199.60895682596171</c:v>
                </c:pt>
                <c:pt idx="3552">
                  <c:v>199.6825297201398</c:v>
                </c:pt>
                <c:pt idx="3553">
                  <c:v>199.74832661737221</c:v>
                </c:pt>
                <c:pt idx="3554">
                  <c:v>199.826884124977</c:v>
                </c:pt>
                <c:pt idx="3555">
                  <c:v>199.91341701406449</c:v>
                </c:pt>
                <c:pt idx="3556">
                  <c:v>199.98389944791802</c:v>
                </c:pt>
                <c:pt idx="3557">
                  <c:v>200.05438188177155</c:v>
                </c:pt>
                <c:pt idx="3558">
                  <c:v>200.1329393893763</c:v>
                </c:pt>
                <c:pt idx="3559">
                  <c:v>200.22106735476035</c:v>
                </c:pt>
                <c:pt idx="3560">
                  <c:v>200.29473994120696</c:v>
                </c:pt>
                <c:pt idx="3561">
                  <c:v>200.37808267770137</c:v>
                </c:pt>
                <c:pt idx="3562">
                  <c:v>200.45654049303761</c:v>
                </c:pt>
                <c:pt idx="3563">
                  <c:v>200.52712261915966</c:v>
                </c:pt>
                <c:pt idx="3564">
                  <c:v>200.59760505301318</c:v>
                </c:pt>
                <c:pt idx="3565">
                  <c:v>200.66330225797708</c:v>
                </c:pt>
                <c:pt idx="3566">
                  <c:v>200.74016499701679</c:v>
                </c:pt>
                <c:pt idx="3567">
                  <c:v>200.80586220198066</c:v>
                </c:pt>
                <c:pt idx="3568">
                  <c:v>200.88272494102037</c:v>
                </c:pt>
                <c:pt idx="3569">
                  <c:v>200.96616736978331</c:v>
                </c:pt>
                <c:pt idx="3570">
                  <c:v>201.04303010882302</c:v>
                </c:pt>
                <c:pt idx="3571">
                  <c:v>201.113412850408</c:v>
                </c:pt>
                <c:pt idx="3572">
                  <c:v>201.18887989768822</c:v>
                </c:pt>
                <c:pt idx="3573">
                  <c:v>201.27062755788609</c:v>
                </c:pt>
                <c:pt idx="3574">
                  <c:v>201.35068044951888</c:v>
                </c:pt>
                <c:pt idx="3575">
                  <c:v>201.4211628833724</c:v>
                </c:pt>
                <c:pt idx="3576">
                  <c:v>201.49174500949445</c:v>
                </c:pt>
                <c:pt idx="3577">
                  <c:v>201.57020282483069</c:v>
                </c:pt>
                <c:pt idx="3578">
                  <c:v>201.65195048502855</c:v>
                </c:pt>
                <c:pt idx="3579">
                  <c:v>201.72552337920663</c:v>
                </c:pt>
                <c:pt idx="3580">
                  <c:v>201.79610550532868</c:v>
                </c:pt>
                <c:pt idx="3581">
                  <c:v>201.87466301293347</c:v>
                </c:pt>
                <c:pt idx="3582">
                  <c:v>201.95960082572441</c:v>
                </c:pt>
                <c:pt idx="3583">
                  <c:v>202.03486848846757</c:v>
                </c:pt>
                <c:pt idx="3584">
                  <c:v>202.11980630125851</c:v>
                </c:pt>
                <c:pt idx="3585">
                  <c:v>202.19836380886329</c:v>
                </c:pt>
                <c:pt idx="3586">
                  <c:v>202.26406101382719</c:v>
                </c:pt>
                <c:pt idx="3587">
                  <c:v>202.33773360027379</c:v>
                </c:pt>
                <c:pt idx="3588">
                  <c:v>202.40343080523769</c:v>
                </c:pt>
                <c:pt idx="3589">
                  <c:v>202.48039323654592</c:v>
                </c:pt>
                <c:pt idx="3590">
                  <c:v>202.54768551780634</c:v>
                </c:pt>
                <c:pt idx="3591">
                  <c:v>202.62125841198443</c:v>
                </c:pt>
                <c:pt idx="3592">
                  <c:v>202.70470084074736</c:v>
                </c:pt>
                <c:pt idx="3593">
                  <c:v>202.78634880867671</c:v>
                </c:pt>
                <c:pt idx="3594">
                  <c:v>202.8520460136406</c:v>
                </c:pt>
                <c:pt idx="3595">
                  <c:v>202.92741336865228</c:v>
                </c:pt>
                <c:pt idx="3596">
                  <c:v>202.99311057361618</c:v>
                </c:pt>
                <c:pt idx="3597">
                  <c:v>203.06997331265586</c:v>
                </c:pt>
                <c:pt idx="3598">
                  <c:v>203.13567051761976</c:v>
                </c:pt>
                <c:pt idx="3599">
                  <c:v>203.20944279633491</c:v>
                </c:pt>
                <c:pt idx="3600">
                  <c:v>203.27514000129881</c:v>
                </c:pt>
                <c:pt idx="3601">
                  <c:v>203.35359781663504</c:v>
                </c:pt>
                <c:pt idx="3602">
                  <c:v>203.41929502159894</c:v>
                </c:pt>
                <c:pt idx="3603">
                  <c:v>203.49306730031407</c:v>
                </c:pt>
                <c:pt idx="3604">
                  <c:v>203.56195465787107</c:v>
                </c:pt>
                <c:pt idx="3605">
                  <c:v>203.63881739691075</c:v>
                </c:pt>
                <c:pt idx="3606">
                  <c:v>203.72684567002625</c:v>
                </c:pt>
                <c:pt idx="3607">
                  <c:v>203.80071764100992</c:v>
                </c:pt>
                <c:pt idx="3608">
                  <c:v>203.88077053264271</c:v>
                </c:pt>
                <c:pt idx="3609">
                  <c:v>203.96251819284058</c:v>
                </c:pt>
                <c:pt idx="3610">
                  <c:v>204.03140555039755</c:v>
                </c:pt>
                <c:pt idx="3611">
                  <c:v>204.10348306054763</c:v>
                </c:pt>
                <c:pt idx="3612">
                  <c:v>204.18682579704205</c:v>
                </c:pt>
                <c:pt idx="3613">
                  <c:v>204.26857345723991</c:v>
                </c:pt>
                <c:pt idx="3614">
                  <c:v>204.33905589109344</c:v>
                </c:pt>
                <c:pt idx="3615">
                  <c:v>204.41272847754004</c:v>
                </c:pt>
                <c:pt idx="3616">
                  <c:v>204.48809583255172</c:v>
                </c:pt>
                <c:pt idx="3617">
                  <c:v>204.57462872163921</c:v>
                </c:pt>
                <c:pt idx="3618">
                  <c:v>204.6467062317893</c:v>
                </c:pt>
                <c:pt idx="3619">
                  <c:v>204.71399851304972</c:v>
                </c:pt>
                <c:pt idx="3620">
                  <c:v>204.79574617324758</c:v>
                </c:pt>
                <c:pt idx="3621">
                  <c:v>204.87908890974199</c:v>
                </c:pt>
                <c:pt idx="3622">
                  <c:v>204.95106672762353</c:v>
                </c:pt>
                <c:pt idx="3623">
                  <c:v>205.0184587011525</c:v>
                </c:pt>
                <c:pt idx="3624">
                  <c:v>205.09372636389566</c:v>
                </c:pt>
                <c:pt idx="3625">
                  <c:v>205.15942356885952</c:v>
                </c:pt>
                <c:pt idx="3626">
                  <c:v>205.23479092387123</c:v>
                </c:pt>
                <c:pt idx="3627">
                  <c:v>205.30208320513165</c:v>
                </c:pt>
                <c:pt idx="3628">
                  <c:v>205.38064071273644</c:v>
                </c:pt>
                <c:pt idx="3629">
                  <c:v>205.44793299399689</c:v>
                </c:pt>
                <c:pt idx="3630">
                  <c:v>205.51522527525731</c:v>
                </c:pt>
                <c:pt idx="3631">
                  <c:v>205.58411263281428</c:v>
                </c:pt>
                <c:pt idx="3632">
                  <c:v>205.66416552444707</c:v>
                </c:pt>
                <c:pt idx="3633">
                  <c:v>205.74750826094149</c:v>
                </c:pt>
                <c:pt idx="3634">
                  <c:v>205.82437099998117</c:v>
                </c:pt>
                <c:pt idx="3635">
                  <c:v>205.89016789721362</c:v>
                </c:pt>
                <c:pt idx="3636">
                  <c:v>205.9670306362533</c:v>
                </c:pt>
                <c:pt idx="3637">
                  <c:v>206.03272784121719</c:v>
                </c:pt>
                <c:pt idx="3638">
                  <c:v>206.10650011993235</c:v>
                </c:pt>
                <c:pt idx="3639">
                  <c:v>206.18974316415822</c:v>
                </c:pt>
                <c:pt idx="3640">
                  <c:v>206.27149082435608</c:v>
                </c:pt>
                <c:pt idx="3641">
                  <c:v>206.33718802931998</c:v>
                </c:pt>
                <c:pt idx="3642">
                  <c:v>206.41076092349803</c:v>
                </c:pt>
                <c:pt idx="3643">
                  <c:v>206.478152897027</c:v>
                </c:pt>
                <c:pt idx="3644">
                  <c:v>206.55511532833523</c:v>
                </c:pt>
                <c:pt idx="3645">
                  <c:v>206.64473867774728</c:v>
                </c:pt>
                <c:pt idx="3646">
                  <c:v>206.71851095646244</c:v>
                </c:pt>
                <c:pt idx="3647">
                  <c:v>206.79872584803158</c:v>
                </c:pt>
                <c:pt idx="3648">
                  <c:v>206.88196889225748</c:v>
                </c:pt>
                <c:pt idx="3649">
                  <c:v>206.95085624981445</c:v>
                </c:pt>
                <c:pt idx="3650">
                  <c:v>207.02303345223305</c:v>
                </c:pt>
                <c:pt idx="3651">
                  <c:v>207.10468142016236</c:v>
                </c:pt>
                <c:pt idx="3652">
                  <c:v>207.18642908036023</c:v>
                </c:pt>
                <c:pt idx="3653">
                  <c:v>207.26020135907538</c:v>
                </c:pt>
                <c:pt idx="3654">
                  <c:v>207.32908871663236</c:v>
                </c:pt>
                <c:pt idx="3655">
                  <c:v>207.40435637937551</c:v>
                </c:pt>
                <c:pt idx="3656">
                  <c:v>207.49088926846301</c:v>
                </c:pt>
                <c:pt idx="3657">
                  <c:v>207.56296677861306</c:v>
                </c:pt>
                <c:pt idx="3658">
                  <c:v>207.63025905987351</c:v>
                </c:pt>
                <c:pt idx="3659">
                  <c:v>207.71200672007137</c:v>
                </c:pt>
                <c:pt idx="3660">
                  <c:v>207.79853960915887</c:v>
                </c:pt>
                <c:pt idx="3661">
                  <c:v>207.87380727190202</c:v>
                </c:pt>
                <c:pt idx="3662">
                  <c:v>207.93950447686592</c:v>
                </c:pt>
                <c:pt idx="3663">
                  <c:v>208.01168167928452</c:v>
                </c:pt>
                <c:pt idx="3664">
                  <c:v>208.07897396054494</c:v>
                </c:pt>
                <c:pt idx="3665">
                  <c:v>208.1542416232881</c:v>
                </c:pt>
                <c:pt idx="3666">
                  <c:v>208.219938828252</c:v>
                </c:pt>
                <c:pt idx="3667">
                  <c:v>208.30009141215331</c:v>
                </c:pt>
                <c:pt idx="3668">
                  <c:v>208.38502922494428</c:v>
                </c:pt>
                <c:pt idx="3669">
                  <c:v>208.45870181139088</c:v>
                </c:pt>
                <c:pt idx="3670">
                  <c:v>208.52439901635478</c:v>
                </c:pt>
                <c:pt idx="3671">
                  <c:v>208.59966667909791</c:v>
                </c:pt>
                <c:pt idx="3672">
                  <c:v>208.66705865262688</c:v>
                </c:pt>
                <c:pt idx="3673">
                  <c:v>208.74232631537004</c:v>
                </c:pt>
                <c:pt idx="3674">
                  <c:v>208.80802352033393</c:v>
                </c:pt>
                <c:pt idx="3675">
                  <c:v>208.88488625937364</c:v>
                </c:pt>
                <c:pt idx="3676">
                  <c:v>208.95058346433754</c:v>
                </c:pt>
                <c:pt idx="3677">
                  <c:v>209.02276066675614</c:v>
                </c:pt>
                <c:pt idx="3678">
                  <c:v>209.09005294801656</c:v>
                </c:pt>
                <c:pt idx="3679">
                  <c:v>209.1685107633528</c:v>
                </c:pt>
                <c:pt idx="3680">
                  <c:v>209.25344857614377</c:v>
                </c:pt>
                <c:pt idx="3681">
                  <c:v>209.33031131518345</c:v>
                </c:pt>
                <c:pt idx="3682">
                  <c:v>209.39770328871242</c:v>
                </c:pt>
                <c:pt idx="3683">
                  <c:v>209.47297095145558</c:v>
                </c:pt>
                <c:pt idx="3684">
                  <c:v>209.53866815641948</c:v>
                </c:pt>
                <c:pt idx="3685">
                  <c:v>209.61403551143115</c:v>
                </c:pt>
                <c:pt idx="3686">
                  <c:v>209.69727855565702</c:v>
                </c:pt>
                <c:pt idx="3687">
                  <c:v>209.77902621585488</c:v>
                </c:pt>
                <c:pt idx="3688">
                  <c:v>209.84472342081878</c:v>
                </c:pt>
                <c:pt idx="3689">
                  <c:v>209.91839600726539</c:v>
                </c:pt>
                <c:pt idx="3690">
                  <c:v>209.98738305709091</c:v>
                </c:pt>
                <c:pt idx="3691">
                  <c:v>210.06265071983407</c:v>
                </c:pt>
                <c:pt idx="3692">
                  <c:v>210.12834792479796</c:v>
                </c:pt>
                <c:pt idx="3693">
                  <c:v>210.20361558754112</c:v>
                </c:pt>
                <c:pt idx="3694">
                  <c:v>210.28376817144243</c:v>
                </c:pt>
                <c:pt idx="3695">
                  <c:v>210.36551583164029</c:v>
                </c:pt>
                <c:pt idx="3696">
                  <c:v>210.43599826549382</c:v>
                </c:pt>
                <c:pt idx="3697">
                  <c:v>210.50807577564387</c:v>
                </c:pt>
                <c:pt idx="3698">
                  <c:v>210.59141851213829</c:v>
                </c:pt>
                <c:pt idx="3699">
                  <c:v>210.66997601974307</c:v>
                </c:pt>
                <c:pt idx="3700">
                  <c:v>210.7404584535966</c:v>
                </c:pt>
                <c:pt idx="3701">
                  <c:v>210.81572611633973</c:v>
                </c:pt>
                <c:pt idx="3702">
                  <c:v>210.89109347135144</c:v>
                </c:pt>
                <c:pt idx="3703">
                  <c:v>210.97443620784583</c:v>
                </c:pt>
                <c:pt idx="3704">
                  <c:v>211.04960417832046</c:v>
                </c:pt>
                <c:pt idx="3705">
                  <c:v>211.11859122814596</c:v>
                </c:pt>
                <c:pt idx="3706">
                  <c:v>211.19714873575074</c:v>
                </c:pt>
                <c:pt idx="3707">
                  <c:v>211.28039177997661</c:v>
                </c:pt>
                <c:pt idx="3708">
                  <c:v>211.35256898239521</c:v>
                </c:pt>
                <c:pt idx="3709">
                  <c:v>211.42145633995219</c:v>
                </c:pt>
                <c:pt idx="3710">
                  <c:v>211.4983190789919</c:v>
                </c:pt>
                <c:pt idx="3711">
                  <c:v>211.5863473521074</c:v>
                </c:pt>
                <c:pt idx="3712">
                  <c:v>211.66340947568418</c:v>
                </c:pt>
                <c:pt idx="3713">
                  <c:v>211.74515713588204</c:v>
                </c:pt>
                <c:pt idx="3714">
                  <c:v>211.82521002751483</c:v>
                </c:pt>
                <c:pt idx="3715">
                  <c:v>211.8940973850718</c:v>
                </c:pt>
                <c:pt idx="3716">
                  <c:v>211.9662745874904</c:v>
                </c:pt>
                <c:pt idx="3717">
                  <c:v>212.04473240282664</c:v>
                </c:pt>
                <c:pt idx="3718">
                  <c:v>212.1264800630245</c:v>
                </c:pt>
                <c:pt idx="3719">
                  <c:v>212.19845788090603</c:v>
                </c:pt>
                <c:pt idx="3720">
                  <c:v>212.27232985188971</c:v>
                </c:pt>
                <c:pt idx="3721">
                  <c:v>212.34919259092942</c:v>
                </c:pt>
                <c:pt idx="3722">
                  <c:v>212.43572548001691</c:v>
                </c:pt>
                <c:pt idx="3723">
                  <c:v>212.50780299016697</c:v>
                </c:pt>
                <c:pt idx="3724">
                  <c:v>212.57509527142741</c:v>
                </c:pt>
                <c:pt idx="3725">
                  <c:v>212.65365277903217</c:v>
                </c:pt>
                <c:pt idx="3726">
                  <c:v>212.74018566811966</c:v>
                </c:pt>
                <c:pt idx="3727">
                  <c:v>212.8121634860012</c:v>
                </c:pt>
                <c:pt idx="3728">
                  <c:v>212.88274561212327</c:v>
                </c:pt>
                <c:pt idx="3729">
                  <c:v>212.95811296713495</c:v>
                </c:pt>
                <c:pt idx="3730">
                  <c:v>213.02381017209885</c:v>
                </c:pt>
                <c:pt idx="3731">
                  <c:v>213.09907783484201</c:v>
                </c:pt>
                <c:pt idx="3732">
                  <c:v>213.18242057133639</c:v>
                </c:pt>
                <c:pt idx="3733">
                  <c:v>213.26257315523773</c:v>
                </c:pt>
                <c:pt idx="3734">
                  <c:v>213.33146051279471</c:v>
                </c:pt>
                <c:pt idx="3735">
                  <c:v>213.40194294664823</c:v>
                </c:pt>
                <c:pt idx="3736">
                  <c:v>213.46923522790865</c:v>
                </c:pt>
                <c:pt idx="3737">
                  <c:v>213.54779273551344</c:v>
                </c:pt>
                <c:pt idx="3738">
                  <c:v>213.63592070089749</c:v>
                </c:pt>
                <c:pt idx="3739">
                  <c:v>213.71118836364064</c:v>
                </c:pt>
                <c:pt idx="3740">
                  <c:v>213.78815079494888</c:v>
                </c:pt>
                <c:pt idx="3741">
                  <c:v>213.86979876287819</c:v>
                </c:pt>
                <c:pt idx="3742">
                  <c:v>213.94357104159334</c:v>
                </c:pt>
                <c:pt idx="3743">
                  <c:v>214.01245839915032</c:v>
                </c:pt>
                <c:pt idx="3744">
                  <c:v>214.09410636707963</c:v>
                </c:pt>
                <c:pt idx="3745">
                  <c:v>214.1790441798706</c:v>
                </c:pt>
                <c:pt idx="3746">
                  <c:v>214.2462367688625</c:v>
                </c:pt>
                <c:pt idx="3747">
                  <c:v>214.31851366354962</c:v>
                </c:pt>
                <c:pt idx="3748">
                  <c:v>214.39218624999623</c:v>
                </c:pt>
                <c:pt idx="3749">
                  <c:v>214.47871913908372</c:v>
                </c:pt>
                <c:pt idx="3750">
                  <c:v>214.55548218585491</c:v>
                </c:pt>
                <c:pt idx="3751">
                  <c:v>214.62127908308733</c:v>
                </c:pt>
                <c:pt idx="3752">
                  <c:v>214.70143166698864</c:v>
                </c:pt>
                <c:pt idx="3753">
                  <c:v>214.76712887195254</c:v>
                </c:pt>
                <c:pt idx="3754">
                  <c:v>214.83591653724099</c:v>
                </c:pt>
                <c:pt idx="3755">
                  <c:v>214.90649866336304</c:v>
                </c:pt>
                <c:pt idx="3756">
                  <c:v>214.98505617096782</c:v>
                </c:pt>
                <c:pt idx="3757">
                  <c:v>215.06839890746221</c:v>
                </c:pt>
                <c:pt idx="3758">
                  <c:v>215.14366657020537</c:v>
                </c:pt>
                <c:pt idx="3759">
                  <c:v>215.21095885146582</c:v>
                </c:pt>
                <c:pt idx="3760">
                  <c:v>215.28951635907057</c:v>
                </c:pt>
                <c:pt idx="3761">
                  <c:v>215.37764432445462</c:v>
                </c:pt>
                <c:pt idx="3762">
                  <c:v>215.4497218346047</c:v>
                </c:pt>
                <c:pt idx="3763">
                  <c:v>215.51541903956857</c:v>
                </c:pt>
                <c:pt idx="3764">
                  <c:v>215.59078639458028</c:v>
                </c:pt>
                <c:pt idx="3765">
                  <c:v>215.65648359954417</c:v>
                </c:pt>
                <c:pt idx="3766">
                  <c:v>215.72846141742571</c:v>
                </c:pt>
                <c:pt idx="3767">
                  <c:v>215.80063861984431</c:v>
                </c:pt>
                <c:pt idx="3768">
                  <c:v>215.87600597485599</c:v>
                </c:pt>
                <c:pt idx="3769">
                  <c:v>215.94170317981988</c:v>
                </c:pt>
                <c:pt idx="3770">
                  <c:v>216.01697084256304</c:v>
                </c:pt>
                <c:pt idx="3771">
                  <c:v>216.10190865535398</c:v>
                </c:pt>
                <c:pt idx="3772">
                  <c:v>216.18206123925529</c:v>
                </c:pt>
                <c:pt idx="3773">
                  <c:v>216.24765875195067</c:v>
                </c:pt>
                <c:pt idx="3774">
                  <c:v>216.32143103066579</c:v>
                </c:pt>
                <c:pt idx="3775">
                  <c:v>216.39031838822279</c:v>
                </c:pt>
                <c:pt idx="3776">
                  <c:v>216.4639909746694</c:v>
                </c:pt>
                <c:pt idx="3777">
                  <c:v>216.53128325592982</c:v>
                </c:pt>
                <c:pt idx="3778">
                  <c:v>216.60495584237646</c:v>
                </c:pt>
                <c:pt idx="3779">
                  <c:v>216.67075273960887</c:v>
                </c:pt>
                <c:pt idx="3780">
                  <c:v>216.74761547864856</c:v>
                </c:pt>
                <c:pt idx="3781">
                  <c:v>216.81331268361245</c:v>
                </c:pt>
                <c:pt idx="3782">
                  <c:v>216.88548988603105</c:v>
                </c:pt>
                <c:pt idx="3783">
                  <c:v>216.95597231988458</c:v>
                </c:pt>
                <c:pt idx="3784">
                  <c:v>217.03443013522082</c:v>
                </c:pt>
                <c:pt idx="3785">
                  <c:v>217.11777287171523</c:v>
                </c:pt>
                <c:pt idx="3786">
                  <c:v>217.19314022672691</c:v>
                </c:pt>
                <c:pt idx="3787">
                  <c:v>217.25883743169081</c:v>
                </c:pt>
                <c:pt idx="3788">
                  <c:v>217.33410509443397</c:v>
                </c:pt>
                <c:pt idx="3789">
                  <c:v>217.40139737569439</c:v>
                </c:pt>
                <c:pt idx="3790">
                  <c:v>217.47506996214102</c:v>
                </c:pt>
                <c:pt idx="3791">
                  <c:v>217.54076716710492</c:v>
                </c:pt>
                <c:pt idx="3792">
                  <c:v>217.62251482730278</c:v>
                </c:pt>
                <c:pt idx="3793">
                  <c:v>217.70750248622798</c:v>
                </c:pt>
                <c:pt idx="3794">
                  <c:v>217.77957999637806</c:v>
                </c:pt>
                <c:pt idx="3795">
                  <c:v>217.84527720134193</c:v>
                </c:pt>
                <c:pt idx="3796">
                  <c:v>217.92054486408509</c:v>
                </c:pt>
                <c:pt idx="3797">
                  <c:v>217.98783714534554</c:v>
                </c:pt>
                <c:pt idx="3798">
                  <c:v>218.06639465295032</c:v>
                </c:pt>
                <c:pt idx="3799">
                  <c:v>218.14644754458308</c:v>
                </c:pt>
                <c:pt idx="3800">
                  <c:v>218.2297902810775</c:v>
                </c:pt>
                <c:pt idx="3801">
                  <c:v>218.2954874860414</c:v>
                </c:pt>
                <c:pt idx="3802">
                  <c:v>218.36596991989492</c:v>
                </c:pt>
                <c:pt idx="3803">
                  <c:v>218.44771758009279</c:v>
                </c:pt>
                <c:pt idx="3804">
                  <c:v>218.52787016399409</c:v>
                </c:pt>
                <c:pt idx="3805">
                  <c:v>218.59825290557907</c:v>
                </c:pt>
                <c:pt idx="3806">
                  <c:v>218.67362026059078</c:v>
                </c:pt>
                <c:pt idx="3807">
                  <c:v>218.75217776819554</c:v>
                </c:pt>
                <c:pt idx="3808">
                  <c:v>218.83552050468995</c:v>
                </c:pt>
                <c:pt idx="3809">
                  <c:v>218.91078816743311</c:v>
                </c:pt>
                <c:pt idx="3810">
                  <c:v>218.97808044869356</c:v>
                </c:pt>
                <c:pt idx="3811">
                  <c:v>219.05663795629832</c:v>
                </c:pt>
                <c:pt idx="3812">
                  <c:v>219.13998069279273</c:v>
                </c:pt>
                <c:pt idx="3813">
                  <c:v>219.21365327923934</c:v>
                </c:pt>
                <c:pt idx="3814">
                  <c:v>219.28573078938942</c:v>
                </c:pt>
                <c:pt idx="3815">
                  <c:v>219.3610981444011</c:v>
                </c:pt>
                <c:pt idx="3816">
                  <c:v>219.44922610978514</c:v>
                </c:pt>
                <c:pt idx="3817">
                  <c:v>219.52608884882483</c:v>
                </c:pt>
                <c:pt idx="3818">
                  <c:v>219.60624143272614</c:v>
                </c:pt>
                <c:pt idx="3819">
                  <c:v>219.68639401662747</c:v>
                </c:pt>
                <c:pt idx="3820">
                  <c:v>219.7536862978879</c:v>
                </c:pt>
                <c:pt idx="3821">
                  <c:v>219.82576380803798</c:v>
                </c:pt>
                <c:pt idx="3822">
                  <c:v>219.8930560892984</c:v>
                </c:pt>
                <c:pt idx="3823">
                  <c:v>219.96991882833811</c:v>
                </c:pt>
                <c:pt idx="3824">
                  <c:v>220.03561603330201</c:v>
                </c:pt>
                <c:pt idx="3825">
                  <c:v>220.11098338831368</c:v>
                </c:pt>
                <c:pt idx="3826">
                  <c:v>220.19113597221499</c:v>
                </c:pt>
                <c:pt idx="3827">
                  <c:v>220.27278394014434</c:v>
                </c:pt>
                <c:pt idx="3828">
                  <c:v>220.34496114256294</c:v>
                </c:pt>
                <c:pt idx="3829">
                  <c:v>220.41703865271299</c:v>
                </c:pt>
                <c:pt idx="3830">
                  <c:v>220.49878631291085</c:v>
                </c:pt>
                <c:pt idx="3831">
                  <c:v>220.57883920454364</c:v>
                </c:pt>
                <c:pt idx="3832">
                  <c:v>220.64932163839717</c:v>
                </c:pt>
                <c:pt idx="3833">
                  <c:v>220.72309391711232</c:v>
                </c:pt>
                <c:pt idx="3834">
                  <c:v>220.79995665615201</c:v>
                </c:pt>
                <c:pt idx="3835">
                  <c:v>220.88329939264642</c:v>
                </c:pt>
                <c:pt idx="3836">
                  <c:v>220.96026182395465</c:v>
                </c:pt>
                <c:pt idx="3837">
                  <c:v>221.0275541052151</c:v>
                </c:pt>
                <c:pt idx="3838">
                  <c:v>221.10760699684786</c:v>
                </c:pt>
                <c:pt idx="3839">
                  <c:v>221.19094973334228</c:v>
                </c:pt>
                <c:pt idx="3840">
                  <c:v>221.26143216719581</c:v>
                </c:pt>
                <c:pt idx="3841">
                  <c:v>221.33031952475278</c:v>
                </c:pt>
                <c:pt idx="3842">
                  <c:v>221.40728195606101</c:v>
                </c:pt>
                <c:pt idx="3843">
                  <c:v>221.49540992144506</c:v>
                </c:pt>
                <c:pt idx="3844">
                  <c:v>221.57067758418822</c:v>
                </c:pt>
                <c:pt idx="3845">
                  <c:v>221.6540203206826</c:v>
                </c:pt>
                <c:pt idx="3846">
                  <c:v>221.73417290458394</c:v>
                </c:pt>
                <c:pt idx="3847">
                  <c:v>221.80465533843744</c:v>
                </c:pt>
                <c:pt idx="3848">
                  <c:v>221.87354269599444</c:v>
                </c:pt>
                <c:pt idx="3849">
                  <c:v>221.95529035619231</c:v>
                </c:pt>
                <c:pt idx="3850">
                  <c:v>222.03703801639017</c:v>
                </c:pt>
                <c:pt idx="3851">
                  <c:v>222.1090158342717</c:v>
                </c:pt>
                <c:pt idx="3852">
                  <c:v>222.18438318928338</c:v>
                </c:pt>
                <c:pt idx="3853">
                  <c:v>222.26134562059161</c:v>
                </c:pt>
                <c:pt idx="3854">
                  <c:v>222.34468835708603</c:v>
                </c:pt>
                <c:pt idx="3855">
                  <c:v>222.41676586723608</c:v>
                </c:pt>
                <c:pt idx="3856">
                  <c:v>222.48405814849653</c:v>
                </c:pt>
                <c:pt idx="3857">
                  <c:v>222.56251596383277</c:v>
                </c:pt>
                <c:pt idx="3858">
                  <c:v>222.64904885292026</c:v>
                </c:pt>
                <c:pt idx="3859">
                  <c:v>222.72122605533886</c:v>
                </c:pt>
                <c:pt idx="3860">
                  <c:v>222.79330356548891</c:v>
                </c:pt>
                <c:pt idx="3861">
                  <c:v>222.86857122823207</c:v>
                </c:pt>
                <c:pt idx="3862">
                  <c:v>222.95669919361612</c:v>
                </c:pt>
                <c:pt idx="3863">
                  <c:v>223.03196685635928</c:v>
                </c:pt>
                <c:pt idx="3864">
                  <c:v>223.11052436396406</c:v>
                </c:pt>
                <c:pt idx="3865">
                  <c:v>223.19227202416192</c:v>
                </c:pt>
                <c:pt idx="3866">
                  <c:v>223.26275445801542</c:v>
                </c:pt>
                <c:pt idx="3867">
                  <c:v>223.33493166043402</c:v>
                </c:pt>
                <c:pt idx="3868">
                  <c:v>223.41657962836337</c:v>
                </c:pt>
                <c:pt idx="3869">
                  <c:v>223.49832728856123</c:v>
                </c:pt>
                <c:pt idx="3870">
                  <c:v>223.57040479871128</c:v>
                </c:pt>
                <c:pt idx="3871">
                  <c:v>223.64098692483336</c:v>
                </c:pt>
                <c:pt idx="3872">
                  <c:v>223.71784966387304</c:v>
                </c:pt>
                <c:pt idx="3873">
                  <c:v>223.80278747666401</c:v>
                </c:pt>
                <c:pt idx="3874">
                  <c:v>223.87636037084206</c:v>
                </c:pt>
                <c:pt idx="3875">
                  <c:v>223.94375234437103</c:v>
                </c:pt>
                <c:pt idx="3876">
                  <c:v>224.02390492827237</c:v>
                </c:pt>
                <c:pt idx="3877">
                  <c:v>224.11043781735987</c:v>
                </c:pt>
                <c:pt idx="3878">
                  <c:v>224.18251532750992</c:v>
                </c:pt>
                <c:pt idx="3879">
                  <c:v>224.24821253247381</c:v>
                </c:pt>
                <c:pt idx="3880">
                  <c:v>224.32517496378205</c:v>
                </c:pt>
                <c:pt idx="3881">
                  <c:v>224.4147983131941</c:v>
                </c:pt>
                <c:pt idx="3882">
                  <c:v>224.49016566820578</c:v>
                </c:pt>
                <c:pt idx="3883">
                  <c:v>224.57031825210711</c:v>
                </c:pt>
                <c:pt idx="3884">
                  <c:v>224.65206591230498</c:v>
                </c:pt>
                <c:pt idx="3885">
                  <c:v>224.72254834615848</c:v>
                </c:pt>
                <c:pt idx="3886">
                  <c:v>224.78984062741893</c:v>
                </c:pt>
                <c:pt idx="3887">
                  <c:v>224.87158828761679</c:v>
                </c:pt>
                <c:pt idx="3888">
                  <c:v>224.95483133184266</c:v>
                </c:pt>
                <c:pt idx="3889">
                  <c:v>225.02700853426126</c:v>
                </c:pt>
                <c:pt idx="3890">
                  <c:v>225.09908604441134</c:v>
                </c:pt>
                <c:pt idx="3891">
                  <c:v>225.17594878345102</c:v>
                </c:pt>
                <c:pt idx="3892">
                  <c:v>225.26248167253851</c:v>
                </c:pt>
                <c:pt idx="3893">
                  <c:v>225.33465887495711</c:v>
                </c:pt>
                <c:pt idx="3894">
                  <c:v>225.40195115621756</c:v>
                </c:pt>
                <c:pt idx="3895">
                  <c:v>225.4804089715538</c:v>
                </c:pt>
                <c:pt idx="3896">
                  <c:v>225.5461061765177</c:v>
                </c:pt>
                <c:pt idx="3897">
                  <c:v>225.61808399439923</c:v>
                </c:pt>
                <c:pt idx="3898">
                  <c:v>225.68876581278982</c:v>
                </c:pt>
                <c:pt idx="3899">
                  <c:v>225.76562855182951</c:v>
                </c:pt>
                <c:pt idx="3900">
                  <c:v>225.852161440917</c:v>
                </c:pt>
                <c:pt idx="3901">
                  <c:v>225.92583402736361</c:v>
                </c:pt>
                <c:pt idx="3902">
                  <c:v>225.9915312323275</c:v>
                </c:pt>
                <c:pt idx="3903">
                  <c:v>226.06849366363573</c:v>
                </c:pt>
                <c:pt idx="3904">
                  <c:v>226.13578594489618</c:v>
                </c:pt>
                <c:pt idx="3905">
                  <c:v>226.20626837874971</c:v>
                </c:pt>
                <c:pt idx="3906">
                  <c:v>226.27675081260321</c:v>
                </c:pt>
                <c:pt idx="3907">
                  <c:v>226.35371324391144</c:v>
                </c:pt>
                <c:pt idx="3908">
                  <c:v>226.44024613299894</c:v>
                </c:pt>
                <c:pt idx="3909">
                  <c:v>226.51551379574209</c:v>
                </c:pt>
                <c:pt idx="3910">
                  <c:v>226.59726145593996</c:v>
                </c:pt>
                <c:pt idx="3911">
                  <c:v>226.6774140398413</c:v>
                </c:pt>
                <c:pt idx="3912">
                  <c:v>226.74630139739827</c:v>
                </c:pt>
                <c:pt idx="3913">
                  <c:v>226.81837890754832</c:v>
                </c:pt>
                <c:pt idx="3914">
                  <c:v>226.90172164404274</c:v>
                </c:pt>
                <c:pt idx="3915">
                  <c:v>226.9834693042406</c:v>
                </c:pt>
                <c:pt idx="3916">
                  <c:v>227.05076158550105</c:v>
                </c:pt>
                <c:pt idx="3917">
                  <c:v>227.12602924824418</c:v>
                </c:pt>
                <c:pt idx="3918">
                  <c:v>227.20299167955241</c:v>
                </c:pt>
                <c:pt idx="3919">
                  <c:v>227.28463964748175</c:v>
                </c:pt>
                <c:pt idx="3920">
                  <c:v>227.35831223392836</c:v>
                </c:pt>
                <c:pt idx="3921">
                  <c:v>227.43048943634696</c:v>
                </c:pt>
                <c:pt idx="3922">
                  <c:v>227.50904694395174</c:v>
                </c:pt>
                <c:pt idx="3923">
                  <c:v>227.59388506447416</c:v>
                </c:pt>
                <c:pt idx="3924">
                  <c:v>227.66596257462422</c:v>
                </c:pt>
                <c:pt idx="3925">
                  <c:v>227.73335454815319</c:v>
                </c:pt>
                <c:pt idx="3926">
                  <c:v>227.8102172871929</c:v>
                </c:pt>
                <c:pt idx="3927">
                  <c:v>227.89675017628039</c:v>
                </c:pt>
                <c:pt idx="3928">
                  <c:v>227.97201783902355</c:v>
                </c:pt>
                <c:pt idx="3929">
                  <c:v>228.05536057551794</c:v>
                </c:pt>
                <c:pt idx="3930">
                  <c:v>228.13551315941928</c:v>
                </c:pt>
                <c:pt idx="3931">
                  <c:v>228.20599559327277</c:v>
                </c:pt>
                <c:pt idx="3932">
                  <c:v>228.2764780271263</c:v>
                </c:pt>
                <c:pt idx="3933">
                  <c:v>228.35822568732416</c:v>
                </c:pt>
                <c:pt idx="3934">
                  <c:v>228.4383782712255</c:v>
                </c:pt>
                <c:pt idx="3935">
                  <c:v>228.50876101281048</c:v>
                </c:pt>
                <c:pt idx="3936">
                  <c:v>228.58572344411871</c:v>
                </c:pt>
                <c:pt idx="3937">
                  <c:v>228.66425602865635</c:v>
                </c:pt>
                <c:pt idx="3938">
                  <c:v>228.74600368885422</c:v>
                </c:pt>
                <c:pt idx="3939">
                  <c:v>228.81967627530082</c:v>
                </c:pt>
                <c:pt idx="3940">
                  <c:v>228.8885636328578</c:v>
                </c:pt>
                <c:pt idx="3941">
                  <c:v>228.96712114046258</c:v>
                </c:pt>
                <c:pt idx="3942">
                  <c:v>229.05205895325352</c:v>
                </c:pt>
                <c:pt idx="3943">
                  <c:v>229.12403677113505</c:v>
                </c:pt>
                <c:pt idx="3944">
                  <c:v>229.19621397355365</c:v>
                </c:pt>
                <c:pt idx="3945">
                  <c:v>229.27158132856536</c:v>
                </c:pt>
                <c:pt idx="3946">
                  <c:v>229.35811421765285</c:v>
                </c:pt>
                <c:pt idx="3947">
                  <c:v>229.43338188039601</c:v>
                </c:pt>
                <c:pt idx="3948">
                  <c:v>229.51512954059388</c:v>
                </c:pt>
                <c:pt idx="3949">
                  <c:v>229.59528212449518</c:v>
                </c:pt>
                <c:pt idx="3950">
                  <c:v>229.66576455834871</c:v>
                </c:pt>
                <c:pt idx="3951">
                  <c:v>229.73624699220224</c:v>
                </c:pt>
                <c:pt idx="3952">
                  <c:v>229.82118480499318</c:v>
                </c:pt>
                <c:pt idx="3953">
                  <c:v>229.90123769662597</c:v>
                </c:pt>
                <c:pt idx="3954">
                  <c:v>229.97181982274802</c:v>
                </c:pt>
                <c:pt idx="3955">
                  <c:v>230.04549240919462</c:v>
                </c:pt>
                <c:pt idx="3956">
                  <c:v>230.11916499564126</c:v>
                </c:pt>
                <c:pt idx="3957">
                  <c:v>230.2041028084322</c:v>
                </c:pt>
                <c:pt idx="3958">
                  <c:v>230.27787508714735</c:v>
                </c:pt>
                <c:pt idx="3959">
                  <c:v>230.34676244470432</c:v>
                </c:pt>
                <c:pt idx="3960">
                  <c:v>230.42681533633711</c:v>
                </c:pt>
                <c:pt idx="3961">
                  <c:v>230.51175314912805</c:v>
                </c:pt>
                <c:pt idx="3962">
                  <c:v>230.58223558298158</c:v>
                </c:pt>
                <c:pt idx="3963">
                  <c:v>230.65281770910363</c:v>
                </c:pt>
                <c:pt idx="3964">
                  <c:v>230.72808537184679</c:v>
                </c:pt>
                <c:pt idx="3965">
                  <c:v>230.81621333723083</c:v>
                </c:pt>
                <c:pt idx="3966">
                  <c:v>230.89317576853907</c:v>
                </c:pt>
                <c:pt idx="3967">
                  <c:v>230.97482373646838</c:v>
                </c:pt>
                <c:pt idx="3968">
                  <c:v>231.05497632036972</c:v>
                </c:pt>
                <c:pt idx="3969">
                  <c:v>231.12386367792669</c:v>
                </c:pt>
                <c:pt idx="3970">
                  <c:v>231.19434611178022</c:v>
                </c:pt>
                <c:pt idx="3971">
                  <c:v>231.27609377197808</c:v>
                </c:pt>
                <c:pt idx="3972">
                  <c:v>231.35784143217595</c:v>
                </c:pt>
                <c:pt idx="3973">
                  <c:v>231.43151401862255</c:v>
                </c:pt>
                <c:pt idx="3974">
                  <c:v>231.50199645247608</c:v>
                </c:pt>
                <c:pt idx="3975">
                  <c:v>231.57895888378431</c:v>
                </c:pt>
                <c:pt idx="3976">
                  <c:v>231.6654917728718</c:v>
                </c:pt>
                <c:pt idx="3977">
                  <c:v>231.73756928302186</c:v>
                </c:pt>
                <c:pt idx="3978">
                  <c:v>231.80326648798575</c:v>
                </c:pt>
                <c:pt idx="3979">
                  <c:v>231.88341907188706</c:v>
                </c:pt>
                <c:pt idx="3980">
                  <c:v>231.96995196097456</c:v>
                </c:pt>
                <c:pt idx="3981">
                  <c:v>232.04352485515264</c:v>
                </c:pt>
                <c:pt idx="3982">
                  <c:v>232.11251190497816</c:v>
                </c:pt>
                <c:pt idx="3983">
                  <c:v>232.18947433628639</c:v>
                </c:pt>
                <c:pt idx="3984">
                  <c:v>232.27909768569845</c:v>
                </c:pt>
                <c:pt idx="3985">
                  <c:v>232.35286996441357</c:v>
                </c:pt>
                <c:pt idx="3986">
                  <c:v>232.43142747201836</c:v>
                </c:pt>
                <c:pt idx="3987">
                  <c:v>232.51467051624422</c:v>
                </c:pt>
                <c:pt idx="3988">
                  <c:v>232.58365756606975</c:v>
                </c:pt>
                <c:pt idx="3989">
                  <c:v>232.65733015251635</c:v>
                </c:pt>
                <c:pt idx="3990">
                  <c:v>232.73907781271421</c:v>
                </c:pt>
                <c:pt idx="3991">
                  <c:v>232.819130704347</c:v>
                </c:pt>
                <c:pt idx="3992">
                  <c:v>232.8913079067656</c:v>
                </c:pt>
                <c:pt idx="3993">
                  <c:v>232.96338541691566</c:v>
                </c:pt>
                <c:pt idx="3994">
                  <c:v>233.03865307965881</c:v>
                </c:pt>
                <c:pt idx="3995">
                  <c:v>233.12359089244978</c:v>
                </c:pt>
                <c:pt idx="3996">
                  <c:v>233.19716378662784</c:v>
                </c:pt>
                <c:pt idx="3997">
                  <c:v>233.26625052872188</c:v>
                </c:pt>
                <c:pt idx="3998">
                  <c:v>233.34630342035467</c:v>
                </c:pt>
                <c:pt idx="3999">
                  <c:v>233.43124123314564</c:v>
                </c:pt>
                <c:pt idx="4000">
                  <c:v>233.50491381959225</c:v>
                </c:pt>
                <c:pt idx="4001">
                  <c:v>233.57230579312122</c:v>
                </c:pt>
                <c:pt idx="4002">
                  <c:v>233.64438330327127</c:v>
                </c:pt>
                <c:pt idx="4003">
                  <c:v>233.71167558453172</c:v>
                </c:pt>
                <c:pt idx="4004">
                  <c:v>233.78694324727488</c:v>
                </c:pt>
                <c:pt idx="4005">
                  <c:v>233.8542355285353</c:v>
                </c:pt>
                <c:pt idx="4006">
                  <c:v>233.93279303614008</c:v>
                </c:pt>
                <c:pt idx="4007">
                  <c:v>234.01932592522758</c:v>
                </c:pt>
                <c:pt idx="4008">
                  <c:v>234.09130374310911</c:v>
                </c:pt>
                <c:pt idx="4009">
                  <c:v>234.15710064034153</c:v>
                </c:pt>
                <c:pt idx="4010">
                  <c:v>234.23406307164976</c:v>
                </c:pt>
                <c:pt idx="4011">
                  <c:v>234.32368642106181</c:v>
                </c:pt>
                <c:pt idx="4012">
                  <c:v>234.39905377607352</c:v>
                </c:pt>
                <c:pt idx="4013">
                  <c:v>234.47761128367827</c:v>
                </c:pt>
                <c:pt idx="4014">
                  <c:v>234.56095402017269</c:v>
                </c:pt>
                <c:pt idx="4015">
                  <c:v>234.63303153032274</c:v>
                </c:pt>
                <c:pt idx="4016">
                  <c:v>234.70191888787974</c:v>
                </c:pt>
                <c:pt idx="4017">
                  <c:v>234.78207147178105</c:v>
                </c:pt>
                <c:pt idx="4018">
                  <c:v>234.86212436341384</c:v>
                </c:pt>
                <c:pt idx="4019">
                  <c:v>234.93260679726737</c:v>
                </c:pt>
                <c:pt idx="4020">
                  <c:v>235.01116430487212</c:v>
                </c:pt>
                <c:pt idx="4021">
                  <c:v>235.08643196761528</c:v>
                </c:pt>
                <c:pt idx="4022">
                  <c:v>235.17296485670278</c:v>
                </c:pt>
                <c:pt idx="4023">
                  <c:v>235.24663744314938</c:v>
                </c:pt>
                <c:pt idx="4024">
                  <c:v>235.33167494820887</c:v>
                </c:pt>
                <c:pt idx="4025">
                  <c:v>235.41013276354511</c:v>
                </c:pt>
                <c:pt idx="4026">
                  <c:v>235.475829968509</c:v>
                </c:pt>
                <c:pt idx="4027">
                  <c:v>235.55109763125216</c:v>
                </c:pt>
                <c:pt idx="4028">
                  <c:v>235.62167975737421</c:v>
                </c:pt>
                <c:pt idx="4029">
                  <c:v>235.69375726752429</c:v>
                </c:pt>
                <c:pt idx="4030">
                  <c:v>235.75945447248819</c:v>
                </c:pt>
                <c:pt idx="4031">
                  <c:v>235.83472213523135</c:v>
                </c:pt>
                <c:pt idx="4032">
                  <c:v>235.90041934019521</c:v>
                </c:pt>
                <c:pt idx="4033">
                  <c:v>235.97738177150345</c:v>
                </c:pt>
                <c:pt idx="4034">
                  <c:v>236.04307897646734</c:v>
                </c:pt>
                <c:pt idx="4035">
                  <c:v>236.11515648661742</c:v>
                </c:pt>
                <c:pt idx="4036">
                  <c:v>236.1840438441744</c:v>
                </c:pt>
                <c:pt idx="4037">
                  <c:v>236.26419642807571</c:v>
                </c:pt>
                <c:pt idx="4038">
                  <c:v>236.34913424086668</c:v>
                </c:pt>
                <c:pt idx="4039">
                  <c:v>236.42270713504473</c:v>
                </c:pt>
                <c:pt idx="4040">
                  <c:v>236.50455448751114</c:v>
                </c:pt>
                <c:pt idx="4041">
                  <c:v>236.58470707141245</c:v>
                </c:pt>
                <c:pt idx="4042">
                  <c:v>236.65668488929398</c:v>
                </c:pt>
                <c:pt idx="4043">
                  <c:v>236.72726701541606</c:v>
                </c:pt>
                <c:pt idx="4044">
                  <c:v>236.80901467561392</c:v>
                </c:pt>
                <c:pt idx="4045">
                  <c:v>236.89076233581179</c:v>
                </c:pt>
                <c:pt idx="4046">
                  <c:v>236.95805461707221</c:v>
                </c:pt>
                <c:pt idx="4047">
                  <c:v>237.03332227981537</c:v>
                </c:pt>
                <c:pt idx="4048">
                  <c:v>237.11347486371668</c:v>
                </c:pt>
                <c:pt idx="4049">
                  <c:v>237.19352775534946</c:v>
                </c:pt>
                <c:pt idx="4050">
                  <c:v>237.26879541809262</c:v>
                </c:pt>
                <c:pt idx="4051">
                  <c:v>237.33778246791815</c:v>
                </c:pt>
                <c:pt idx="4052">
                  <c:v>237.41624028325438</c:v>
                </c:pt>
                <c:pt idx="4053">
                  <c:v>237.50277317234188</c:v>
                </c:pt>
                <c:pt idx="4054">
                  <c:v>237.5717602221674</c:v>
                </c:pt>
                <c:pt idx="4055">
                  <c:v>237.64064757972437</c:v>
                </c:pt>
                <c:pt idx="4056">
                  <c:v>237.71751031876406</c:v>
                </c:pt>
                <c:pt idx="4057">
                  <c:v>237.80404320785155</c:v>
                </c:pt>
                <c:pt idx="4058">
                  <c:v>237.88260071545633</c:v>
                </c:pt>
                <c:pt idx="4059">
                  <c:v>237.96424868338565</c:v>
                </c:pt>
                <c:pt idx="4060">
                  <c:v>238.04440126728699</c:v>
                </c:pt>
                <c:pt idx="4061">
                  <c:v>238.11797416146507</c:v>
                </c:pt>
                <c:pt idx="4062">
                  <c:v>238.18706090355911</c:v>
                </c:pt>
                <c:pt idx="4063">
                  <c:v>238.2671137951919</c:v>
                </c:pt>
                <c:pt idx="4064">
                  <c:v>238.34886145538977</c:v>
                </c:pt>
                <c:pt idx="4065">
                  <c:v>238.41924419697474</c:v>
                </c:pt>
                <c:pt idx="4066">
                  <c:v>238.49471124425497</c:v>
                </c:pt>
                <c:pt idx="4067">
                  <c:v>238.57316905959121</c:v>
                </c:pt>
                <c:pt idx="4068">
                  <c:v>238.65651179608562</c:v>
                </c:pt>
                <c:pt idx="4069">
                  <c:v>238.73177945882875</c:v>
                </c:pt>
                <c:pt idx="4070">
                  <c:v>238.79747666379265</c:v>
                </c:pt>
                <c:pt idx="4071">
                  <c:v>238.87443909510088</c:v>
                </c:pt>
                <c:pt idx="4072">
                  <c:v>238.96097198418838</c:v>
                </c:pt>
                <c:pt idx="4073">
                  <c:v>239.03304949433846</c:v>
                </c:pt>
                <c:pt idx="4074">
                  <c:v>239.10353192819198</c:v>
                </c:pt>
                <c:pt idx="4075">
                  <c:v>239.18208943579674</c:v>
                </c:pt>
                <c:pt idx="4076">
                  <c:v>239.26702724858771</c:v>
                </c:pt>
                <c:pt idx="4077">
                  <c:v>239.34229491133087</c:v>
                </c:pt>
                <c:pt idx="4078">
                  <c:v>239.42244749523218</c:v>
                </c:pt>
                <c:pt idx="4079">
                  <c:v>239.50409546316149</c:v>
                </c:pt>
                <c:pt idx="4080">
                  <c:v>239.57627266558009</c:v>
                </c:pt>
                <c:pt idx="4081">
                  <c:v>239.64675509943362</c:v>
                </c:pt>
                <c:pt idx="4082">
                  <c:v>239.72850275963148</c:v>
                </c:pt>
                <c:pt idx="4083">
                  <c:v>239.80855565126427</c:v>
                </c:pt>
                <c:pt idx="4084">
                  <c:v>239.87913777738632</c:v>
                </c:pt>
                <c:pt idx="4085">
                  <c:v>239.95281036383295</c:v>
                </c:pt>
                <c:pt idx="4086">
                  <c:v>240.02967310287264</c:v>
                </c:pt>
                <c:pt idx="4087">
                  <c:v>240.1146109156636</c:v>
                </c:pt>
                <c:pt idx="4088">
                  <c:v>240.18678811808221</c:v>
                </c:pt>
                <c:pt idx="4089">
                  <c:v>240.2572705519357</c:v>
                </c:pt>
                <c:pt idx="4090">
                  <c:v>240.33413329097542</c:v>
                </c:pt>
                <c:pt idx="4091">
                  <c:v>240.39983049593931</c:v>
                </c:pt>
                <c:pt idx="4092">
                  <c:v>240.46861816122774</c:v>
                </c:pt>
                <c:pt idx="4093">
                  <c:v>240.54089505591489</c:v>
                </c:pt>
                <c:pt idx="4094">
                  <c:v>240.61775779495457</c:v>
                </c:pt>
                <c:pt idx="4095">
                  <c:v>240.70110053144899</c:v>
                </c:pt>
                <c:pt idx="4096">
                  <c:v>240.77636819419214</c:v>
                </c:pt>
                <c:pt idx="4097">
                  <c:v>240.84535524401767</c:v>
                </c:pt>
                <c:pt idx="4098">
                  <c:v>240.91902783046427</c:v>
                </c:pt>
                <c:pt idx="4099">
                  <c:v>240.98632011172469</c:v>
                </c:pt>
                <c:pt idx="4100">
                  <c:v>241.05680254557822</c:v>
                </c:pt>
                <c:pt idx="4101">
                  <c:v>241.1256899031352</c:v>
                </c:pt>
                <c:pt idx="4102">
                  <c:v>241.20424741073998</c:v>
                </c:pt>
                <c:pt idx="4103">
                  <c:v>241.2875901472344</c:v>
                </c:pt>
                <c:pt idx="4104">
                  <c:v>241.36285780997756</c:v>
                </c:pt>
                <c:pt idx="4105">
                  <c:v>241.43493532012761</c:v>
                </c:pt>
                <c:pt idx="4106">
                  <c:v>241.50870759884276</c:v>
                </c:pt>
                <c:pt idx="4107">
                  <c:v>241.57440480380666</c:v>
                </c:pt>
                <c:pt idx="4108">
                  <c:v>241.64807739025326</c:v>
                </c:pt>
                <c:pt idx="4109">
                  <c:v>241.71377459521716</c:v>
                </c:pt>
                <c:pt idx="4110">
                  <c:v>241.79392717911847</c:v>
                </c:pt>
                <c:pt idx="4111">
                  <c:v>241.87886499190941</c:v>
                </c:pt>
                <c:pt idx="4112">
                  <c:v>241.95243788608749</c:v>
                </c:pt>
                <c:pt idx="4113">
                  <c:v>242.02302001220954</c:v>
                </c:pt>
                <c:pt idx="4114">
                  <c:v>242.09838736722125</c:v>
                </c:pt>
                <c:pt idx="4115">
                  <c:v>242.18811040890182</c:v>
                </c:pt>
                <c:pt idx="4116">
                  <c:v>242.26178299534843</c:v>
                </c:pt>
                <c:pt idx="4117">
                  <c:v>242.33864573438814</c:v>
                </c:pt>
                <c:pt idx="4118">
                  <c:v>242.42358354717908</c:v>
                </c:pt>
                <c:pt idx="4119">
                  <c:v>242.49416567330113</c:v>
                </c:pt>
                <c:pt idx="4120">
                  <c:v>242.56464810715465</c:v>
                </c:pt>
                <c:pt idx="4121">
                  <c:v>242.646296075084</c:v>
                </c:pt>
                <c:pt idx="4122">
                  <c:v>242.72804373528186</c:v>
                </c:pt>
                <c:pt idx="4123">
                  <c:v>242.80002155316339</c:v>
                </c:pt>
                <c:pt idx="4124">
                  <c:v>242.87229844785051</c:v>
                </c:pt>
                <c:pt idx="4125">
                  <c:v>242.94597103429712</c:v>
                </c:pt>
                <c:pt idx="4126">
                  <c:v>243.03409899968116</c:v>
                </c:pt>
                <c:pt idx="4127">
                  <c:v>243.10777158612777</c:v>
                </c:pt>
                <c:pt idx="4128">
                  <c:v>243.17516355965674</c:v>
                </c:pt>
                <c:pt idx="4129">
                  <c:v>243.253621374993</c:v>
                </c:pt>
                <c:pt idx="4130">
                  <c:v>243.3401542640805</c:v>
                </c:pt>
                <c:pt idx="4131">
                  <c:v>243.410636697934</c:v>
                </c:pt>
                <c:pt idx="4132">
                  <c:v>243.47792897919444</c:v>
                </c:pt>
                <c:pt idx="4133">
                  <c:v>243.55489141050268</c:v>
                </c:pt>
                <c:pt idx="4134">
                  <c:v>243.64301937588672</c:v>
                </c:pt>
                <c:pt idx="4135">
                  <c:v>243.71988211492641</c:v>
                </c:pt>
                <c:pt idx="4136">
                  <c:v>243.80162977512427</c:v>
                </c:pt>
                <c:pt idx="4137">
                  <c:v>243.88497251161868</c:v>
                </c:pt>
                <c:pt idx="4138">
                  <c:v>243.95385986917566</c:v>
                </c:pt>
                <c:pt idx="4139">
                  <c:v>244.02274722673263</c:v>
                </c:pt>
                <c:pt idx="4140">
                  <c:v>244.10289981063397</c:v>
                </c:pt>
                <c:pt idx="4141">
                  <c:v>244.18454777856329</c:v>
                </c:pt>
                <c:pt idx="4142">
                  <c:v>244.25822036500989</c:v>
                </c:pt>
                <c:pt idx="4143">
                  <c:v>244.33039756742849</c:v>
                </c:pt>
                <c:pt idx="4144">
                  <c:v>244.4057649224402</c:v>
                </c:pt>
                <c:pt idx="4145">
                  <c:v>244.49389288782422</c:v>
                </c:pt>
                <c:pt idx="4146">
                  <c:v>244.5659703979743</c:v>
                </c:pt>
                <c:pt idx="4147">
                  <c:v>244.63166760293819</c:v>
                </c:pt>
                <c:pt idx="4148">
                  <c:v>244.71172049457095</c:v>
                </c:pt>
                <c:pt idx="4149">
                  <c:v>244.79825338365845</c:v>
                </c:pt>
                <c:pt idx="4150">
                  <c:v>244.87192597010508</c:v>
                </c:pt>
                <c:pt idx="4151">
                  <c:v>244.93931794363405</c:v>
                </c:pt>
                <c:pt idx="4152">
                  <c:v>245.01458560637721</c:v>
                </c:pt>
                <c:pt idx="4153">
                  <c:v>245.08187788763763</c:v>
                </c:pt>
                <c:pt idx="4154">
                  <c:v>245.15724524264931</c:v>
                </c:pt>
                <c:pt idx="4155">
                  <c:v>245.24058797914373</c:v>
                </c:pt>
                <c:pt idx="4156">
                  <c:v>245.32064087077651</c:v>
                </c:pt>
                <c:pt idx="4157">
                  <c:v>245.38793315203694</c:v>
                </c:pt>
                <c:pt idx="4158">
                  <c:v>245.46011035445554</c:v>
                </c:pt>
                <c:pt idx="4159">
                  <c:v>245.52740263571599</c:v>
                </c:pt>
                <c:pt idx="4160">
                  <c:v>245.60426537475567</c:v>
                </c:pt>
                <c:pt idx="4161">
                  <c:v>245.66996257971957</c:v>
                </c:pt>
                <c:pt idx="4162">
                  <c:v>245.74523024246272</c:v>
                </c:pt>
                <c:pt idx="4163">
                  <c:v>245.82538282636403</c:v>
                </c:pt>
                <c:pt idx="4164">
                  <c:v>245.90553541026537</c:v>
                </c:pt>
                <c:pt idx="4165">
                  <c:v>245.97761292041542</c:v>
                </c:pt>
                <c:pt idx="4166">
                  <c:v>246.04809535426895</c:v>
                </c:pt>
                <c:pt idx="4167">
                  <c:v>246.11379255923285</c:v>
                </c:pt>
                <c:pt idx="4168">
                  <c:v>246.19235006683763</c:v>
                </c:pt>
                <c:pt idx="4169">
                  <c:v>246.28047803222165</c:v>
                </c:pt>
                <c:pt idx="4170">
                  <c:v>246.35574569496481</c:v>
                </c:pt>
                <c:pt idx="4171">
                  <c:v>246.43270812627304</c:v>
                </c:pt>
                <c:pt idx="4172">
                  <c:v>246.51435609420238</c:v>
                </c:pt>
                <c:pt idx="4173">
                  <c:v>246.58972344921406</c:v>
                </c:pt>
                <c:pt idx="4174">
                  <c:v>246.66020588306759</c:v>
                </c:pt>
                <c:pt idx="4175">
                  <c:v>246.73876339067237</c:v>
                </c:pt>
                <c:pt idx="4176">
                  <c:v>246.82529627975987</c:v>
                </c:pt>
                <c:pt idx="4177">
                  <c:v>246.89418363731684</c:v>
                </c:pt>
                <c:pt idx="4178">
                  <c:v>246.96466607117037</c:v>
                </c:pt>
                <c:pt idx="4179">
                  <c:v>247.03993373391353</c:v>
                </c:pt>
                <c:pt idx="4180">
                  <c:v>247.12646662300102</c:v>
                </c:pt>
                <c:pt idx="4181">
                  <c:v>247.2018339780127</c:v>
                </c:pt>
                <c:pt idx="4182">
                  <c:v>247.28517671450712</c:v>
                </c:pt>
                <c:pt idx="4183">
                  <c:v>247.36682468243643</c:v>
                </c:pt>
                <c:pt idx="4184">
                  <c:v>247.4357120399934</c:v>
                </c:pt>
                <c:pt idx="4185">
                  <c:v>247.50629416611548</c:v>
                </c:pt>
                <c:pt idx="4186">
                  <c:v>247.58953721034135</c:v>
                </c:pt>
                <c:pt idx="4187">
                  <c:v>247.66968979424266</c:v>
                </c:pt>
                <c:pt idx="4188">
                  <c:v>247.73857715179963</c:v>
                </c:pt>
                <c:pt idx="4189">
                  <c:v>247.81394450681134</c:v>
                </c:pt>
                <c:pt idx="4190">
                  <c:v>247.89399739844413</c:v>
                </c:pt>
                <c:pt idx="4191">
                  <c:v>247.97574505864199</c:v>
                </c:pt>
                <c:pt idx="4192">
                  <c:v>248.04931795282005</c:v>
                </c:pt>
                <c:pt idx="4193">
                  <c:v>248.11830500264557</c:v>
                </c:pt>
                <c:pt idx="4194">
                  <c:v>248.1952674339538</c:v>
                </c:pt>
                <c:pt idx="4195">
                  <c:v>248.2818003230413</c:v>
                </c:pt>
                <c:pt idx="4196">
                  <c:v>248.35218306462627</c:v>
                </c:pt>
                <c:pt idx="4197">
                  <c:v>248.4276501119065</c:v>
                </c:pt>
                <c:pt idx="4198">
                  <c:v>248.50291777464966</c:v>
                </c:pt>
                <c:pt idx="4199">
                  <c:v>248.5893509714686</c:v>
                </c:pt>
                <c:pt idx="4200">
                  <c:v>248.66312325018376</c:v>
                </c:pt>
                <c:pt idx="4201">
                  <c:v>248.74487091038162</c:v>
                </c:pt>
                <c:pt idx="4202">
                  <c:v>248.82502349428293</c:v>
                </c:pt>
                <c:pt idx="4203">
                  <c:v>248.89391085183993</c:v>
                </c:pt>
                <c:pt idx="4204">
                  <c:v>248.96758343828654</c:v>
                </c:pt>
                <c:pt idx="4205">
                  <c:v>249.05092617478095</c:v>
                </c:pt>
                <c:pt idx="4206">
                  <c:v>249.12938399011719</c:v>
                </c:pt>
                <c:pt idx="4207">
                  <c:v>249.19996611623924</c:v>
                </c:pt>
                <c:pt idx="4208">
                  <c:v>249.27363870268584</c:v>
                </c:pt>
                <c:pt idx="4209">
                  <c:v>249.348906365429</c:v>
                </c:pt>
                <c:pt idx="4210">
                  <c:v>249.4354392545165</c:v>
                </c:pt>
                <c:pt idx="4211">
                  <c:v>249.51240168582473</c:v>
                </c:pt>
                <c:pt idx="4212">
                  <c:v>249.57969396708518</c:v>
                </c:pt>
                <c:pt idx="4213">
                  <c:v>249.65825147468993</c:v>
                </c:pt>
                <c:pt idx="4214">
                  <c:v>249.74468467150891</c:v>
                </c:pt>
                <c:pt idx="4215">
                  <c:v>249.81516710536243</c:v>
                </c:pt>
                <c:pt idx="4216">
                  <c:v>249.8825590788914</c:v>
                </c:pt>
                <c:pt idx="4217">
                  <c:v>249.95782674163456</c:v>
                </c:pt>
                <c:pt idx="4218">
                  <c:v>250.04745009104658</c:v>
                </c:pt>
                <c:pt idx="4219">
                  <c:v>250.12291713832681</c:v>
                </c:pt>
                <c:pt idx="4220">
                  <c:v>250.20456510625615</c:v>
                </c:pt>
                <c:pt idx="4221">
                  <c:v>250.28631276645402</c:v>
                </c:pt>
                <c:pt idx="4222">
                  <c:v>250.35520012401099</c:v>
                </c:pt>
                <c:pt idx="4223">
                  <c:v>250.42568255786452</c:v>
                </c:pt>
                <c:pt idx="4224">
                  <c:v>250.50583514176583</c:v>
                </c:pt>
                <c:pt idx="4225">
                  <c:v>250.58758280196369</c:v>
                </c:pt>
                <c:pt idx="4226">
                  <c:v>250.65806523581722</c:v>
                </c:pt>
                <c:pt idx="4227">
                  <c:v>250.73173782226382</c:v>
                </c:pt>
                <c:pt idx="4228">
                  <c:v>250.81189040616513</c:v>
                </c:pt>
                <c:pt idx="4229">
                  <c:v>250.89523314265955</c:v>
                </c:pt>
                <c:pt idx="4230">
                  <c:v>250.96880603683763</c:v>
                </c:pt>
                <c:pt idx="4231">
                  <c:v>251.03460293407005</c:v>
                </c:pt>
                <c:pt idx="4232">
                  <c:v>251.11316044167484</c:v>
                </c:pt>
                <c:pt idx="4233">
                  <c:v>251.20128840705888</c:v>
                </c:pt>
                <c:pt idx="4234">
                  <c:v>251.27496099350549</c:v>
                </c:pt>
                <c:pt idx="4235">
                  <c:v>251.34225327476591</c:v>
                </c:pt>
                <c:pt idx="4236">
                  <c:v>251.41921570607414</c:v>
                </c:pt>
                <c:pt idx="4237">
                  <c:v>251.50883905548619</c:v>
                </c:pt>
                <c:pt idx="4238">
                  <c:v>251.58101625790479</c:v>
                </c:pt>
                <c:pt idx="4239">
                  <c:v>251.66276391810266</c:v>
                </c:pt>
                <c:pt idx="4240">
                  <c:v>251.74281680973544</c:v>
                </c:pt>
                <c:pt idx="4241">
                  <c:v>251.81499401215405</c:v>
                </c:pt>
                <c:pt idx="4242">
                  <c:v>251.88547644600757</c:v>
                </c:pt>
                <c:pt idx="4243">
                  <c:v>251.96722410620544</c:v>
                </c:pt>
                <c:pt idx="4244">
                  <c:v>252.0504671504313</c:v>
                </c:pt>
                <c:pt idx="4245">
                  <c:v>252.12254466058138</c:v>
                </c:pt>
                <c:pt idx="4246">
                  <c:v>252.18993663411035</c:v>
                </c:pt>
                <c:pt idx="4247">
                  <c:v>252.26679937315004</c:v>
                </c:pt>
                <c:pt idx="4248">
                  <c:v>252.35492733853408</c:v>
                </c:pt>
                <c:pt idx="4249">
                  <c:v>252.42859992498069</c:v>
                </c:pt>
                <c:pt idx="4250">
                  <c:v>252.49599189850966</c:v>
                </c:pt>
                <c:pt idx="4251">
                  <c:v>252.57444971384589</c:v>
                </c:pt>
                <c:pt idx="4252">
                  <c:v>252.66098260293339</c:v>
                </c:pt>
                <c:pt idx="4253">
                  <c:v>252.73315980535199</c:v>
                </c:pt>
                <c:pt idx="4254">
                  <c:v>252.79885701031588</c:v>
                </c:pt>
                <c:pt idx="4255">
                  <c:v>252.8757197493556</c:v>
                </c:pt>
                <c:pt idx="4256">
                  <c:v>252.96534309876762</c:v>
                </c:pt>
                <c:pt idx="4257">
                  <c:v>253.03911537748277</c:v>
                </c:pt>
                <c:pt idx="4258">
                  <c:v>253.12086303768064</c:v>
                </c:pt>
                <c:pt idx="4259">
                  <c:v>253.2026106978785</c:v>
                </c:pt>
                <c:pt idx="4260">
                  <c:v>253.27468820802858</c:v>
                </c:pt>
                <c:pt idx="4261">
                  <c:v>253.34517064188208</c:v>
                </c:pt>
                <c:pt idx="4262">
                  <c:v>253.42053799689378</c:v>
                </c:pt>
                <c:pt idx="4263">
                  <c:v>253.50547580968473</c:v>
                </c:pt>
                <c:pt idx="4264">
                  <c:v>253.57755331983481</c:v>
                </c:pt>
                <c:pt idx="4265">
                  <c:v>253.64963082998486</c:v>
                </c:pt>
                <c:pt idx="4266">
                  <c:v>253.72818833758964</c:v>
                </c:pt>
                <c:pt idx="4267">
                  <c:v>253.81312615038058</c:v>
                </c:pt>
                <c:pt idx="4268">
                  <c:v>253.88520366053066</c:v>
                </c:pt>
                <c:pt idx="4269">
                  <c:v>253.95249594179108</c:v>
                </c:pt>
                <c:pt idx="4270">
                  <c:v>254.02945837309932</c:v>
                </c:pt>
                <c:pt idx="4271">
                  <c:v>254.11589156991829</c:v>
                </c:pt>
                <c:pt idx="4272">
                  <c:v>254.19285400122652</c:v>
                </c:pt>
                <c:pt idx="4273">
                  <c:v>254.26014628248694</c:v>
                </c:pt>
                <c:pt idx="4274">
                  <c:v>254.33710871379517</c:v>
                </c:pt>
                <c:pt idx="4275">
                  <c:v>254.40280591875907</c:v>
                </c:pt>
                <c:pt idx="4276">
                  <c:v>254.47488342890915</c:v>
                </c:pt>
                <c:pt idx="4277">
                  <c:v>254.54058063387302</c:v>
                </c:pt>
                <c:pt idx="4278">
                  <c:v>254.62063352550581</c:v>
                </c:pt>
                <c:pt idx="4279">
                  <c:v>254.70557133829678</c:v>
                </c:pt>
                <c:pt idx="4280">
                  <c:v>254.77774854071538</c:v>
                </c:pt>
                <c:pt idx="4281">
                  <c:v>254.84823097456891</c:v>
                </c:pt>
                <c:pt idx="4282">
                  <c:v>254.92349863731204</c:v>
                </c:pt>
                <c:pt idx="4283">
                  <c:v>254.99079091857249</c:v>
                </c:pt>
                <c:pt idx="4284">
                  <c:v>255.06615827358416</c:v>
                </c:pt>
                <c:pt idx="4285">
                  <c:v>255.14780624151351</c:v>
                </c:pt>
                <c:pt idx="4286">
                  <c:v>255.22795882541482</c:v>
                </c:pt>
                <c:pt idx="4287">
                  <c:v>255.29993664329635</c:v>
                </c:pt>
                <c:pt idx="4288">
                  <c:v>255.37061846168695</c:v>
                </c:pt>
                <c:pt idx="4289">
                  <c:v>255.43631566665084</c:v>
                </c:pt>
                <c:pt idx="4290">
                  <c:v>255.51317840569052</c:v>
                </c:pt>
                <c:pt idx="4291">
                  <c:v>255.57887561065442</c:v>
                </c:pt>
                <c:pt idx="4292">
                  <c:v>255.65414327339758</c:v>
                </c:pt>
                <c:pt idx="4293">
                  <c:v>255.73589093359544</c:v>
                </c:pt>
                <c:pt idx="4294">
                  <c:v>255.81604351749675</c:v>
                </c:pt>
                <c:pt idx="4295">
                  <c:v>255.88812102764683</c:v>
                </c:pt>
                <c:pt idx="4296">
                  <c:v>255.95860346150036</c:v>
                </c:pt>
                <c:pt idx="4297">
                  <c:v>256.04194619799478</c:v>
                </c:pt>
                <c:pt idx="4298">
                  <c:v>256.12209878189606</c:v>
                </c:pt>
                <c:pt idx="4299">
                  <c:v>256.18939106315651</c:v>
                </c:pt>
                <c:pt idx="4300">
                  <c:v>256.26465872589966</c:v>
                </c:pt>
                <c:pt idx="4301">
                  <c:v>256.34002608091134</c:v>
                </c:pt>
                <c:pt idx="4302">
                  <c:v>256.42167404884066</c:v>
                </c:pt>
                <c:pt idx="4303">
                  <c:v>256.49704140385239</c:v>
                </c:pt>
                <c:pt idx="4304">
                  <c:v>256.56752383770589</c:v>
                </c:pt>
                <c:pt idx="4305">
                  <c:v>256.64608134531068</c:v>
                </c:pt>
                <c:pt idx="4306">
                  <c:v>256.71177855027457</c:v>
                </c:pt>
                <c:pt idx="4307">
                  <c:v>256.78226098412807</c:v>
                </c:pt>
                <c:pt idx="4308">
                  <c:v>256.85114834168508</c:v>
                </c:pt>
                <c:pt idx="4309">
                  <c:v>256.92970584928986</c:v>
                </c:pt>
                <c:pt idx="4310">
                  <c:v>257.01135381721917</c:v>
                </c:pt>
                <c:pt idx="4311">
                  <c:v>257.08831624852741</c:v>
                </c:pt>
                <c:pt idx="4312">
                  <c:v>257.15720360608441</c:v>
                </c:pt>
                <c:pt idx="4313">
                  <c:v>257.23247126882751</c:v>
                </c:pt>
                <c:pt idx="4314">
                  <c:v>257.29816847379141</c:v>
                </c:pt>
                <c:pt idx="4315">
                  <c:v>257.37034567621004</c:v>
                </c:pt>
                <c:pt idx="4316">
                  <c:v>257.43763795747049</c:v>
                </c:pt>
                <c:pt idx="4317">
                  <c:v>257.51609577280669</c:v>
                </c:pt>
                <c:pt idx="4318">
                  <c:v>257.60103358559763</c:v>
                </c:pt>
                <c:pt idx="4319">
                  <c:v>257.67630124834079</c:v>
                </c:pt>
                <c:pt idx="4320">
                  <c:v>257.74528829816632</c:v>
                </c:pt>
                <c:pt idx="4321">
                  <c:v>257.82374611350258</c:v>
                </c:pt>
                <c:pt idx="4322">
                  <c:v>257.9133694629146</c:v>
                </c:pt>
                <c:pt idx="4323">
                  <c:v>257.98564635760175</c:v>
                </c:pt>
                <c:pt idx="4324">
                  <c:v>258.06729432553107</c:v>
                </c:pt>
                <c:pt idx="4325">
                  <c:v>258.14585183313585</c:v>
                </c:pt>
                <c:pt idx="4326">
                  <c:v>258.21623457472083</c:v>
                </c:pt>
                <c:pt idx="4327">
                  <c:v>258.29000685343601</c:v>
                </c:pt>
                <c:pt idx="4328">
                  <c:v>258.3733495899304</c:v>
                </c:pt>
                <c:pt idx="4329">
                  <c:v>258.45190709753518</c:v>
                </c:pt>
                <c:pt idx="4330">
                  <c:v>258.52388491541672</c:v>
                </c:pt>
                <c:pt idx="4331">
                  <c:v>258.59606211783529</c:v>
                </c:pt>
                <c:pt idx="4332">
                  <c:v>258.66983439655047</c:v>
                </c:pt>
                <c:pt idx="4333">
                  <c:v>258.75636728563796</c:v>
                </c:pt>
                <c:pt idx="4334">
                  <c:v>258.82994017981599</c:v>
                </c:pt>
                <c:pt idx="4335">
                  <c:v>258.89892722964152</c:v>
                </c:pt>
                <c:pt idx="4336">
                  <c:v>258.98067488983941</c:v>
                </c:pt>
                <c:pt idx="4337">
                  <c:v>259.06242255003724</c:v>
                </c:pt>
                <c:pt idx="4338">
                  <c:v>259.13599544421533</c:v>
                </c:pt>
                <c:pt idx="4339">
                  <c:v>259.20498249404085</c:v>
                </c:pt>
                <c:pt idx="4340">
                  <c:v>259.28025015678401</c:v>
                </c:pt>
                <c:pt idx="4341">
                  <c:v>259.36847781443657</c:v>
                </c:pt>
                <c:pt idx="4342">
                  <c:v>259.44524086120771</c:v>
                </c:pt>
                <c:pt idx="4343">
                  <c:v>259.52549313737757</c:v>
                </c:pt>
                <c:pt idx="4344">
                  <c:v>259.60873618160349</c:v>
                </c:pt>
                <c:pt idx="4345">
                  <c:v>259.67612815513246</c:v>
                </c:pt>
                <c:pt idx="4346">
                  <c:v>259.74661058898596</c:v>
                </c:pt>
                <c:pt idx="4347">
                  <c:v>259.82825855691527</c:v>
                </c:pt>
                <c:pt idx="4348">
                  <c:v>259.90841114081661</c:v>
                </c:pt>
                <c:pt idx="4349">
                  <c:v>259.97889357467011</c:v>
                </c:pt>
                <c:pt idx="4350">
                  <c:v>260.05426092968179</c:v>
                </c:pt>
                <c:pt idx="4351">
                  <c:v>260.1311236687215</c:v>
                </c:pt>
                <c:pt idx="4352">
                  <c:v>260.21765655780899</c:v>
                </c:pt>
                <c:pt idx="4353">
                  <c:v>260.28813899166255</c:v>
                </c:pt>
                <c:pt idx="4354">
                  <c:v>260.35543127292294</c:v>
                </c:pt>
                <c:pt idx="4355">
                  <c:v>260.43398878052773</c:v>
                </c:pt>
                <c:pt idx="4356">
                  <c:v>260.51733151702217</c:v>
                </c:pt>
                <c:pt idx="4357">
                  <c:v>260.59419425606183</c:v>
                </c:pt>
                <c:pt idx="4358">
                  <c:v>260.66308161361883</c:v>
                </c:pt>
                <c:pt idx="4359">
                  <c:v>260.73844896863051</c:v>
                </c:pt>
                <c:pt idx="4360">
                  <c:v>260.8041461735944</c:v>
                </c:pt>
                <c:pt idx="4361">
                  <c:v>260.87781876004101</c:v>
                </c:pt>
                <c:pt idx="4362">
                  <c:v>260.94511104130146</c:v>
                </c:pt>
                <c:pt idx="4363">
                  <c:v>261.02366854890624</c:v>
                </c:pt>
                <c:pt idx="4364">
                  <c:v>261.10860636169718</c:v>
                </c:pt>
                <c:pt idx="4365">
                  <c:v>261.18387402444034</c:v>
                </c:pt>
                <c:pt idx="4366">
                  <c:v>261.25276138199729</c:v>
                </c:pt>
                <c:pt idx="4367">
                  <c:v>261.32812873700902</c:v>
                </c:pt>
                <c:pt idx="4368">
                  <c:v>261.41625670239301</c:v>
                </c:pt>
                <c:pt idx="4369">
                  <c:v>261.49311944143273</c:v>
                </c:pt>
                <c:pt idx="4370">
                  <c:v>261.57008187274096</c:v>
                </c:pt>
                <c:pt idx="4371">
                  <c:v>261.65332491696682</c:v>
                </c:pt>
                <c:pt idx="4372">
                  <c:v>261.7239070430889</c:v>
                </c:pt>
                <c:pt idx="4373">
                  <c:v>261.79598455323895</c:v>
                </c:pt>
                <c:pt idx="4374">
                  <c:v>261.87773221343684</c:v>
                </c:pt>
                <c:pt idx="4375">
                  <c:v>261.95938018136616</c:v>
                </c:pt>
                <c:pt idx="4376">
                  <c:v>262.02996230748823</c:v>
                </c:pt>
                <c:pt idx="4377">
                  <c:v>262.10203981763829</c:v>
                </c:pt>
                <c:pt idx="4378">
                  <c:v>262.17730748038144</c:v>
                </c:pt>
                <c:pt idx="4379">
                  <c:v>262.26384036946894</c:v>
                </c:pt>
                <c:pt idx="4380">
                  <c:v>262.3391080322121</c:v>
                </c:pt>
                <c:pt idx="4381">
                  <c:v>262.40650000574107</c:v>
                </c:pt>
                <c:pt idx="4382">
                  <c:v>262.48495782107727</c:v>
                </c:pt>
                <c:pt idx="4383">
                  <c:v>262.56989563386827</c:v>
                </c:pt>
                <c:pt idx="4384">
                  <c:v>262.64037806772177</c:v>
                </c:pt>
                <c:pt idx="4385">
                  <c:v>262.70767034898222</c:v>
                </c:pt>
                <c:pt idx="4386">
                  <c:v>262.78463278029045</c:v>
                </c:pt>
                <c:pt idx="4387">
                  <c:v>262.85032998525435</c:v>
                </c:pt>
                <c:pt idx="4388">
                  <c:v>262.92559764799751</c:v>
                </c:pt>
                <c:pt idx="4389">
                  <c:v>262.99129485296135</c:v>
                </c:pt>
                <c:pt idx="4390">
                  <c:v>263.06985236056613</c:v>
                </c:pt>
                <c:pt idx="4391">
                  <c:v>263.13554956553003</c:v>
                </c:pt>
                <c:pt idx="4392">
                  <c:v>263.20603199938358</c:v>
                </c:pt>
                <c:pt idx="4393">
                  <c:v>263.27491935694053</c:v>
                </c:pt>
                <c:pt idx="4394">
                  <c:v>263.35188178824876</c:v>
                </c:pt>
                <c:pt idx="4395">
                  <c:v>263.4368196010397</c:v>
                </c:pt>
                <c:pt idx="4396">
                  <c:v>263.51358264781089</c:v>
                </c:pt>
                <c:pt idx="4397">
                  <c:v>263.59702507657386</c:v>
                </c:pt>
                <c:pt idx="4398">
                  <c:v>263.67717766047514</c:v>
                </c:pt>
                <c:pt idx="4399">
                  <c:v>263.74766009432869</c:v>
                </c:pt>
                <c:pt idx="4400">
                  <c:v>263.81973760447875</c:v>
                </c:pt>
                <c:pt idx="4401">
                  <c:v>263.90148526467658</c:v>
                </c:pt>
                <c:pt idx="4402">
                  <c:v>263.9815381563094</c:v>
                </c:pt>
                <c:pt idx="4403">
                  <c:v>264.05052520613492</c:v>
                </c:pt>
                <c:pt idx="4404">
                  <c:v>264.12728825290606</c:v>
                </c:pt>
                <c:pt idx="4405">
                  <c:v>264.20754052907591</c:v>
                </c:pt>
                <c:pt idx="4406">
                  <c:v>264.28759342070867</c:v>
                </c:pt>
                <c:pt idx="4407">
                  <c:v>264.36286108345183</c:v>
                </c:pt>
                <c:pt idx="4408">
                  <c:v>264.4302530569808</c:v>
                </c:pt>
                <c:pt idx="4409">
                  <c:v>264.50711579602051</c:v>
                </c:pt>
                <c:pt idx="4410">
                  <c:v>264.59524376140456</c:v>
                </c:pt>
                <c:pt idx="4411">
                  <c:v>264.66582588752664</c:v>
                </c:pt>
                <c:pt idx="4412">
                  <c:v>264.73471324508358</c:v>
                </c:pt>
                <c:pt idx="4413">
                  <c:v>264.81317106041985</c:v>
                </c:pt>
                <c:pt idx="4414">
                  <c:v>264.89651379691423</c:v>
                </c:pt>
                <c:pt idx="4415">
                  <c:v>264.97507130451902</c:v>
                </c:pt>
                <c:pt idx="4416">
                  <c:v>265.05512419615178</c:v>
                </c:pt>
                <c:pt idx="4417">
                  <c:v>265.13527678005312</c:v>
                </c:pt>
                <c:pt idx="4418">
                  <c:v>265.20735429020317</c:v>
                </c:pt>
                <c:pt idx="4419">
                  <c:v>265.27624164776017</c:v>
                </c:pt>
                <c:pt idx="4420">
                  <c:v>265.34193885272407</c:v>
                </c:pt>
                <c:pt idx="4421">
                  <c:v>265.4236865129219</c:v>
                </c:pt>
                <c:pt idx="4422">
                  <c:v>265.51181447830595</c:v>
                </c:pt>
                <c:pt idx="4423">
                  <c:v>265.58698244878059</c:v>
                </c:pt>
                <c:pt idx="4424">
                  <c:v>265.66244949606079</c:v>
                </c:pt>
                <c:pt idx="4425">
                  <c:v>265.74579223255523</c:v>
                </c:pt>
                <c:pt idx="4426">
                  <c:v>265.82105989529839</c:v>
                </c:pt>
                <c:pt idx="4427">
                  <c:v>265.88994725285534</c:v>
                </c:pt>
                <c:pt idx="4428">
                  <c:v>265.96850476046012</c:v>
                </c:pt>
                <c:pt idx="4429">
                  <c:v>266.05503764954761</c:v>
                </c:pt>
                <c:pt idx="4430">
                  <c:v>266.12552008340111</c:v>
                </c:pt>
                <c:pt idx="4431">
                  <c:v>266.19440744095812</c:v>
                </c:pt>
                <c:pt idx="4432">
                  <c:v>266.27136987226635</c:v>
                </c:pt>
                <c:pt idx="4433">
                  <c:v>266.35620799278877</c:v>
                </c:pt>
                <c:pt idx="4434">
                  <c:v>266.433170424097</c:v>
                </c:pt>
                <c:pt idx="4435">
                  <c:v>266.51491808429489</c:v>
                </c:pt>
                <c:pt idx="4436">
                  <c:v>266.5965660522242</c:v>
                </c:pt>
                <c:pt idx="4437">
                  <c:v>266.66555310204973</c:v>
                </c:pt>
                <c:pt idx="4438">
                  <c:v>266.73603553590323</c:v>
                </c:pt>
                <c:pt idx="4439">
                  <c:v>266.81937827239761</c:v>
                </c:pt>
                <c:pt idx="4440">
                  <c:v>266.89783608773388</c:v>
                </c:pt>
                <c:pt idx="4441">
                  <c:v>266.96821882931886</c:v>
                </c:pt>
                <c:pt idx="4442">
                  <c:v>267.04528095289561</c:v>
                </c:pt>
                <c:pt idx="4443">
                  <c:v>267.12373876823187</c:v>
                </c:pt>
                <c:pt idx="4444">
                  <c:v>267.20708150472626</c:v>
                </c:pt>
                <c:pt idx="4445">
                  <c:v>267.28234916746942</c:v>
                </c:pt>
                <c:pt idx="4446">
                  <c:v>267.34814606470184</c:v>
                </c:pt>
                <c:pt idx="4447">
                  <c:v>267.4266038800381</c:v>
                </c:pt>
                <c:pt idx="4448">
                  <c:v>267.51313676912559</c:v>
                </c:pt>
                <c:pt idx="4449">
                  <c:v>267.58511458700713</c:v>
                </c:pt>
                <c:pt idx="4450">
                  <c:v>267.65579640539772</c:v>
                </c:pt>
                <c:pt idx="4451">
                  <c:v>267.73265914443743</c:v>
                </c:pt>
                <c:pt idx="4452">
                  <c:v>267.82078710982148</c:v>
                </c:pt>
                <c:pt idx="4453">
                  <c:v>267.89445969626809</c:v>
                </c:pt>
                <c:pt idx="4454">
                  <c:v>267.97461228016937</c:v>
                </c:pt>
                <c:pt idx="4455">
                  <c:v>268.05635994036726</c:v>
                </c:pt>
                <c:pt idx="4456">
                  <c:v>268.12833775824879</c:v>
                </c:pt>
                <c:pt idx="4457">
                  <c:v>268.19732480807431</c:v>
                </c:pt>
                <c:pt idx="4458">
                  <c:v>268.2806675445687</c:v>
                </c:pt>
                <c:pt idx="4459">
                  <c:v>268.36082012847004</c:v>
                </c:pt>
                <c:pt idx="4460">
                  <c:v>268.43279794635157</c:v>
                </c:pt>
                <c:pt idx="4461">
                  <c:v>268.50497514877014</c:v>
                </c:pt>
                <c:pt idx="4462">
                  <c:v>268.58034250378182</c:v>
                </c:pt>
                <c:pt idx="4463">
                  <c:v>268.66687539286931</c:v>
                </c:pt>
                <c:pt idx="4464">
                  <c:v>268.74054797931592</c:v>
                </c:pt>
                <c:pt idx="4465">
                  <c:v>268.80624518427982</c:v>
                </c:pt>
                <c:pt idx="4466">
                  <c:v>268.88799284447771</c:v>
                </c:pt>
                <c:pt idx="4467">
                  <c:v>268.97123588870357</c:v>
                </c:pt>
                <c:pt idx="4468">
                  <c:v>269.04181801482565</c:v>
                </c:pt>
                <c:pt idx="4469">
                  <c:v>269.11230044867915</c:v>
                </c:pt>
                <c:pt idx="4470">
                  <c:v>269.18756811142231</c:v>
                </c:pt>
                <c:pt idx="4471">
                  <c:v>269.27719146083433</c:v>
                </c:pt>
                <c:pt idx="4472">
                  <c:v>269.35265850811459</c:v>
                </c:pt>
                <c:pt idx="4473">
                  <c:v>269.43271139974735</c:v>
                </c:pt>
                <c:pt idx="4474">
                  <c:v>269.51445905994524</c:v>
                </c:pt>
                <c:pt idx="4475">
                  <c:v>269.58494149379874</c:v>
                </c:pt>
                <c:pt idx="4476">
                  <c:v>269.65392854362426</c:v>
                </c:pt>
                <c:pt idx="4477">
                  <c:v>269.73717158785013</c:v>
                </c:pt>
                <c:pt idx="4478">
                  <c:v>269.81572909545491</c:v>
                </c:pt>
                <c:pt idx="4479">
                  <c:v>269.89099675819807</c:v>
                </c:pt>
                <c:pt idx="4480">
                  <c:v>269.9647690369132</c:v>
                </c:pt>
                <c:pt idx="4481">
                  <c:v>270.04003669965635</c:v>
                </c:pt>
                <c:pt idx="4482">
                  <c:v>270.12656958874385</c:v>
                </c:pt>
                <c:pt idx="4483">
                  <c:v>270.1986470988939</c:v>
                </c:pt>
                <c:pt idx="4484">
                  <c:v>270.2643443038578</c:v>
                </c:pt>
                <c:pt idx="4485">
                  <c:v>270.34449688775914</c:v>
                </c:pt>
                <c:pt idx="4486">
                  <c:v>270.42943470055008</c:v>
                </c:pt>
                <c:pt idx="4487">
                  <c:v>270.50310728699668</c:v>
                </c:pt>
                <c:pt idx="4488">
                  <c:v>270.57039956825713</c:v>
                </c:pt>
                <c:pt idx="4489">
                  <c:v>270.64895707586192</c:v>
                </c:pt>
                <c:pt idx="4490">
                  <c:v>270.71465428082581</c:v>
                </c:pt>
                <c:pt idx="4491">
                  <c:v>270.78992194356897</c:v>
                </c:pt>
                <c:pt idx="4492">
                  <c:v>270.87326468006336</c:v>
                </c:pt>
                <c:pt idx="4493">
                  <c:v>270.9534172639647</c:v>
                </c:pt>
                <c:pt idx="4494">
                  <c:v>271.01911446892859</c:v>
                </c:pt>
                <c:pt idx="4495">
                  <c:v>271.0927870553752</c:v>
                </c:pt>
                <c:pt idx="4496">
                  <c:v>271.16007933663559</c:v>
                </c:pt>
                <c:pt idx="4497">
                  <c:v>271.23704176794382</c:v>
                </c:pt>
                <c:pt idx="4498">
                  <c:v>271.32516973332787</c:v>
                </c:pt>
                <c:pt idx="4499">
                  <c:v>271.40043739607103</c:v>
                </c:pt>
                <c:pt idx="4500">
                  <c:v>271.47899490367581</c:v>
                </c:pt>
                <c:pt idx="4501">
                  <c:v>271.56223794790168</c:v>
                </c:pt>
                <c:pt idx="4502">
                  <c:v>271.63441515032031</c:v>
                </c:pt>
                <c:pt idx="4503">
                  <c:v>271.70489758417381</c:v>
                </c:pt>
                <c:pt idx="4504">
                  <c:v>271.7866452443717</c:v>
                </c:pt>
                <c:pt idx="4505">
                  <c:v>271.86829321230101</c:v>
                </c:pt>
                <c:pt idx="4506">
                  <c:v>271.94047041471958</c:v>
                </c:pt>
                <c:pt idx="4507">
                  <c:v>272.01254792486969</c:v>
                </c:pt>
                <c:pt idx="4508">
                  <c:v>272.0862205113163</c:v>
                </c:pt>
                <c:pt idx="4509">
                  <c:v>272.17115832410724</c:v>
                </c:pt>
                <c:pt idx="4510">
                  <c:v>272.2464259868504</c:v>
                </c:pt>
                <c:pt idx="4511">
                  <c:v>272.33136379964134</c:v>
                </c:pt>
                <c:pt idx="4512">
                  <c:v>272.41311145983923</c:v>
                </c:pt>
                <c:pt idx="4513">
                  <c:v>272.47880866480307</c:v>
                </c:pt>
                <c:pt idx="4514">
                  <c:v>272.55248125124973</c:v>
                </c:pt>
                <c:pt idx="4515">
                  <c:v>272.61817845621357</c:v>
                </c:pt>
                <c:pt idx="4516">
                  <c:v>272.69354581122531</c:v>
                </c:pt>
                <c:pt idx="4517">
                  <c:v>272.7592430161892</c:v>
                </c:pt>
                <c:pt idx="4518">
                  <c:v>272.83291560263581</c:v>
                </c:pt>
                <c:pt idx="4519">
                  <c:v>272.9002078838962</c:v>
                </c:pt>
                <c:pt idx="4520">
                  <c:v>272.97557523890794</c:v>
                </c:pt>
                <c:pt idx="4521">
                  <c:v>273.04286752016833</c:v>
                </c:pt>
                <c:pt idx="4522">
                  <c:v>273.11654010661493</c:v>
                </c:pt>
                <c:pt idx="4523">
                  <c:v>273.19828776681283</c:v>
                </c:pt>
                <c:pt idx="4524">
                  <c:v>273.27674558214909</c:v>
                </c:pt>
                <c:pt idx="4525">
                  <c:v>273.3504181685957</c:v>
                </c:pt>
                <c:pt idx="4526">
                  <c:v>273.42738059990393</c:v>
                </c:pt>
                <c:pt idx="4527">
                  <c:v>273.49307780486782</c:v>
                </c:pt>
                <c:pt idx="4528">
                  <c:v>273.56685008358295</c:v>
                </c:pt>
                <c:pt idx="4529">
                  <c:v>273.63254728854685</c:v>
                </c:pt>
                <c:pt idx="4530">
                  <c:v>273.70781495129</c:v>
                </c:pt>
                <c:pt idx="4531">
                  <c:v>273.78956261148784</c:v>
                </c:pt>
                <c:pt idx="4532">
                  <c:v>273.86961550312066</c:v>
                </c:pt>
                <c:pt idx="4533">
                  <c:v>273.93690778438105</c:v>
                </c:pt>
                <c:pt idx="4534">
                  <c:v>274.01227513939278</c:v>
                </c:pt>
                <c:pt idx="4535">
                  <c:v>274.07956742065318</c:v>
                </c:pt>
                <c:pt idx="4536">
                  <c:v>274.15643015969289</c:v>
                </c:pt>
                <c:pt idx="4537">
                  <c:v>274.22212736465679</c:v>
                </c:pt>
                <c:pt idx="4538">
                  <c:v>274.29739502739994</c:v>
                </c:pt>
                <c:pt idx="4539">
                  <c:v>274.37754761130128</c:v>
                </c:pt>
                <c:pt idx="4540">
                  <c:v>274.45770019520256</c:v>
                </c:pt>
                <c:pt idx="4541">
                  <c:v>274.52818262905612</c:v>
                </c:pt>
                <c:pt idx="4542">
                  <c:v>274.60035983147469</c:v>
                </c:pt>
                <c:pt idx="4543">
                  <c:v>274.66605703643859</c:v>
                </c:pt>
                <c:pt idx="4544">
                  <c:v>274.7429197754783</c:v>
                </c:pt>
                <c:pt idx="4545">
                  <c:v>274.8086169804422</c:v>
                </c:pt>
                <c:pt idx="4546">
                  <c:v>274.88069449059225</c:v>
                </c:pt>
                <c:pt idx="4547">
                  <c:v>274.9479867718527</c:v>
                </c:pt>
                <c:pt idx="4548">
                  <c:v>275.02494920316093</c:v>
                </c:pt>
                <c:pt idx="4549">
                  <c:v>275.09224148442138</c:v>
                </c:pt>
                <c:pt idx="4550">
                  <c:v>275.16591407086798</c:v>
                </c:pt>
                <c:pt idx="4551">
                  <c:v>275.23161127583188</c:v>
                </c:pt>
                <c:pt idx="4552">
                  <c:v>275.31016878343661</c:v>
                </c:pt>
                <c:pt idx="4553">
                  <c:v>275.39829674882066</c:v>
                </c:pt>
                <c:pt idx="4554">
                  <c:v>275.47027456670219</c:v>
                </c:pt>
                <c:pt idx="4555">
                  <c:v>275.5521219191686</c:v>
                </c:pt>
                <c:pt idx="4556">
                  <c:v>275.63227450306994</c:v>
                </c:pt>
                <c:pt idx="4557">
                  <c:v>275.70425232095147</c:v>
                </c:pt>
                <c:pt idx="4558">
                  <c:v>275.77642952337004</c:v>
                </c:pt>
                <c:pt idx="4559">
                  <c:v>275.85498703097483</c:v>
                </c:pt>
                <c:pt idx="4560">
                  <c:v>275.94151992006232</c:v>
                </c:pt>
                <c:pt idx="4561">
                  <c:v>276.01040727761932</c:v>
                </c:pt>
                <c:pt idx="4562">
                  <c:v>276.07929463517627</c:v>
                </c:pt>
                <c:pt idx="4563">
                  <c:v>276.15944721907761</c:v>
                </c:pt>
                <c:pt idx="4564">
                  <c:v>276.24109518700692</c:v>
                </c:pt>
                <c:pt idx="4565">
                  <c:v>276.31636284975008</c:v>
                </c:pt>
                <c:pt idx="4566">
                  <c:v>276.38694497587215</c:v>
                </c:pt>
                <c:pt idx="4567">
                  <c:v>276.46221263861531</c:v>
                </c:pt>
                <c:pt idx="4568">
                  <c:v>276.52790984357921</c:v>
                </c:pt>
                <c:pt idx="4569">
                  <c:v>276.60168212229433</c:v>
                </c:pt>
                <c:pt idx="4570">
                  <c:v>276.68661993508528</c:v>
                </c:pt>
                <c:pt idx="4571">
                  <c:v>276.76986297931114</c:v>
                </c:pt>
                <c:pt idx="4572">
                  <c:v>276.85639586839864</c:v>
                </c:pt>
                <c:pt idx="4573">
                  <c:v>276.93016814711382</c:v>
                </c:pt>
                <c:pt idx="4574">
                  <c:v>277.01341119133969</c:v>
                </c:pt>
                <c:pt idx="4575">
                  <c:v>277.09196869894447</c:v>
                </c:pt>
                <c:pt idx="4576">
                  <c:v>277.16564128539108</c:v>
                </c:pt>
                <c:pt idx="4577">
                  <c:v>277.23781848780965</c:v>
                </c:pt>
                <c:pt idx="4578">
                  <c:v>277.31468122684936</c:v>
                </c:pt>
                <c:pt idx="4579">
                  <c:v>277.3996190396403</c:v>
                </c:pt>
                <c:pt idx="4580">
                  <c:v>277.47169654979035</c:v>
                </c:pt>
                <c:pt idx="4581">
                  <c:v>277.54217898364391</c:v>
                </c:pt>
                <c:pt idx="4582">
                  <c:v>277.62073649124869</c:v>
                </c:pt>
                <c:pt idx="4583">
                  <c:v>277.70088907514997</c:v>
                </c:pt>
                <c:pt idx="4584">
                  <c:v>277.77934689048624</c:v>
                </c:pt>
                <c:pt idx="4585">
                  <c:v>277.84823424804318</c:v>
                </c:pt>
                <c:pt idx="4586">
                  <c:v>277.92200652675837</c:v>
                </c:pt>
                <c:pt idx="4587">
                  <c:v>277.98770373172226</c:v>
                </c:pt>
                <c:pt idx="4588">
                  <c:v>278.05978124187232</c:v>
                </c:pt>
                <c:pt idx="4589">
                  <c:v>278.12866859942932</c:v>
                </c:pt>
                <c:pt idx="4590">
                  <c:v>278.21041625962715</c:v>
                </c:pt>
                <c:pt idx="4591">
                  <c:v>278.29216391982504</c:v>
                </c:pt>
                <c:pt idx="4592">
                  <c:v>278.36583650627165</c:v>
                </c:pt>
                <c:pt idx="4593">
                  <c:v>278.43472386382859</c:v>
                </c:pt>
                <c:pt idx="4594">
                  <c:v>278.50680137397865</c:v>
                </c:pt>
                <c:pt idx="4595">
                  <c:v>278.57249857894254</c:v>
                </c:pt>
                <c:pt idx="4596">
                  <c:v>278.6477662416857</c:v>
                </c:pt>
                <c:pt idx="4597">
                  <c:v>278.71515821521467</c:v>
                </c:pt>
                <c:pt idx="4598">
                  <c:v>278.79521110684749</c:v>
                </c:pt>
                <c:pt idx="4599">
                  <c:v>278.88014891963843</c:v>
                </c:pt>
                <c:pt idx="4600">
                  <c:v>278.95382150608503</c:v>
                </c:pt>
                <c:pt idx="4601">
                  <c:v>279.021213479614</c:v>
                </c:pt>
                <c:pt idx="4602">
                  <c:v>279.09648114235716</c:v>
                </c:pt>
                <c:pt idx="4603">
                  <c:v>279.18460910774121</c:v>
                </c:pt>
                <c:pt idx="4604">
                  <c:v>279.25997646275289</c:v>
                </c:pt>
                <c:pt idx="4605">
                  <c:v>279.3416244306822</c:v>
                </c:pt>
                <c:pt idx="4606">
                  <c:v>279.42337209088009</c:v>
                </c:pt>
                <c:pt idx="4607">
                  <c:v>279.49375483246507</c:v>
                </c:pt>
                <c:pt idx="4608">
                  <c:v>279.56433695858715</c:v>
                </c:pt>
                <c:pt idx="4609">
                  <c:v>279.64448954248843</c:v>
                </c:pt>
                <c:pt idx="4610">
                  <c:v>279.72623720268632</c:v>
                </c:pt>
                <c:pt idx="4611">
                  <c:v>279.79821502056785</c:v>
                </c:pt>
                <c:pt idx="4612">
                  <c:v>279.87368206784805</c:v>
                </c:pt>
                <c:pt idx="4613">
                  <c:v>279.95054480688776</c:v>
                </c:pt>
                <c:pt idx="4614">
                  <c:v>280.03388754338215</c:v>
                </c:pt>
                <c:pt idx="4615">
                  <c:v>280.10915520612531</c:v>
                </c:pt>
                <c:pt idx="4616">
                  <c:v>280.19249794261975</c:v>
                </c:pt>
                <c:pt idx="4617">
                  <c:v>280.27265052652103</c:v>
                </c:pt>
                <c:pt idx="4618">
                  <c:v>280.33834773148493</c:v>
                </c:pt>
                <c:pt idx="4619">
                  <c:v>280.41511077825612</c:v>
                </c:pt>
                <c:pt idx="4620">
                  <c:v>280.48250275178509</c:v>
                </c:pt>
                <c:pt idx="4621">
                  <c:v>280.55787010679677</c:v>
                </c:pt>
                <c:pt idx="4622">
                  <c:v>280.64749345620879</c:v>
                </c:pt>
                <c:pt idx="4623">
                  <c:v>280.72126573492397</c:v>
                </c:pt>
                <c:pt idx="4624">
                  <c:v>280.7998232425287</c:v>
                </c:pt>
                <c:pt idx="4625">
                  <c:v>280.88316597902315</c:v>
                </c:pt>
                <c:pt idx="4626">
                  <c:v>280.9552434891732</c:v>
                </c:pt>
                <c:pt idx="4627">
                  <c:v>281.0241308467302</c:v>
                </c:pt>
                <c:pt idx="4628">
                  <c:v>281.0898280516941</c:v>
                </c:pt>
                <c:pt idx="4629">
                  <c:v>281.16669079073375</c:v>
                </c:pt>
                <c:pt idx="4630">
                  <c:v>281.23567784055928</c:v>
                </c:pt>
                <c:pt idx="4631">
                  <c:v>281.30925073473736</c:v>
                </c:pt>
                <c:pt idx="4632">
                  <c:v>281.38780824234215</c:v>
                </c:pt>
                <c:pt idx="4633">
                  <c:v>281.46955590253998</c:v>
                </c:pt>
                <c:pt idx="4634">
                  <c:v>281.54482356528314</c:v>
                </c:pt>
                <c:pt idx="4635">
                  <c:v>281.61381061510866</c:v>
                </c:pt>
                <c:pt idx="4636">
                  <c:v>281.69386350674142</c:v>
                </c:pt>
                <c:pt idx="4637">
                  <c:v>281.77880131953242</c:v>
                </c:pt>
                <c:pt idx="4638">
                  <c:v>281.84928375338592</c:v>
                </c:pt>
                <c:pt idx="4639">
                  <c:v>281.91827080321144</c:v>
                </c:pt>
                <c:pt idx="4640">
                  <c:v>281.9935384659546</c:v>
                </c:pt>
                <c:pt idx="4641">
                  <c:v>282.08007135504209</c:v>
                </c:pt>
                <c:pt idx="4642">
                  <c:v>282.15683440181323</c:v>
                </c:pt>
                <c:pt idx="4643">
                  <c:v>282.2226312990457</c:v>
                </c:pt>
                <c:pt idx="4644">
                  <c:v>282.30118880665043</c:v>
                </c:pt>
                <c:pt idx="4645">
                  <c:v>282.36688601161433</c:v>
                </c:pt>
                <c:pt idx="4646">
                  <c:v>282.43736844546788</c:v>
                </c:pt>
                <c:pt idx="4647">
                  <c:v>282.50466072672828</c:v>
                </c:pt>
                <c:pt idx="4648">
                  <c:v>282.58321823433306</c:v>
                </c:pt>
                <c:pt idx="4649">
                  <c:v>282.668156047124</c:v>
                </c:pt>
                <c:pt idx="4650">
                  <c:v>282.74332401759864</c:v>
                </c:pt>
                <c:pt idx="4651">
                  <c:v>282.80912091483106</c:v>
                </c:pt>
                <c:pt idx="4652">
                  <c:v>282.88608334613929</c:v>
                </c:pt>
                <c:pt idx="4653">
                  <c:v>282.95337562739974</c:v>
                </c:pt>
                <c:pt idx="4654">
                  <c:v>283.02704821384634</c:v>
                </c:pt>
                <c:pt idx="4655">
                  <c:v>283.11039095034079</c:v>
                </c:pt>
                <c:pt idx="4656">
                  <c:v>283.19206384133724</c:v>
                </c:pt>
                <c:pt idx="4657">
                  <c:v>283.25776104630114</c:v>
                </c:pt>
                <c:pt idx="4658">
                  <c:v>283.33302870904424</c:v>
                </c:pt>
                <c:pt idx="4659">
                  <c:v>283.39882560627672</c:v>
                </c:pt>
                <c:pt idx="4660">
                  <c:v>283.47568834531637</c:v>
                </c:pt>
                <c:pt idx="4661">
                  <c:v>283.54627047143845</c:v>
                </c:pt>
                <c:pt idx="4662">
                  <c:v>283.61675290529195</c:v>
                </c:pt>
                <c:pt idx="4663">
                  <c:v>283.69840087322132</c:v>
                </c:pt>
                <c:pt idx="4664">
                  <c:v>283.78014853341915</c:v>
                </c:pt>
                <c:pt idx="4665">
                  <c:v>283.84903589097615</c:v>
                </c:pt>
                <c:pt idx="4666">
                  <c:v>283.92121309339473</c:v>
                </c:pt>
                <c:pt idx="4667">
                  <c:v>283.98691029835862</c:v>
                </c:pt>
                <c:pt idx="4668">
                  <c:v>284.06377303739833</c:v>
                </c:pt>
                <c:pt idx="4669">
                  <c:v>284.13106531865878</c:v>
                </c:pt>
                <c:pt idx="4670">
                  <c:v>284.20643267367046</c:v>
                </c:pt>
                <c:pt idx="4671">
                  <c:v>284.28808064159978</c:v>
                </c:pt>
                <c:pt idx="4672">
                  <c:v>284.36823322550111</c:v>
                </c:pt>
                <c:pt idx="4673">
                  <c:v>284.43871565935461</c:v>
                </c:pt>
                <c:pt idx="4674">
                  <c:v>284.50919809320817</c:v>
                </c:pt>
                <c:pt idx="4675">
                  <c:v>284.59254082970256</c:v>
                </c:pt>
                <c:pt idx="4676">
                  <c:v>284.67269341360389</c:v>
                </c:pt>
                <c:pt idx="4677">
                  <c:v>284.74148107889232</c:v>
                </c:pt>
                <c:pt idx="4678">
                  <c:v>284.816848433904</c:v>
                </c:pt>
                <c:pt idx="4679">
                  <c:v>284.89221578891568</c:v>
                </c:pt>
                <c:pt idx="4680">
                  <c:v>284.97555852541012</c:v>
                </c:pt>
                <c:pt idx="4681">
                  <c:v>285.05082618815328</c:v>
                </c:pt>
                <c:pt idx="4682">
                  <c:v>285.11971354571023</c:v>
                </c:pt>
                <c:pt idx="4683">
                  <c:v>285.19827105331501</c:v>
                </c:pt>
                <c:pt idx="4684">
                  <c:v>285.28320886610595</c:v>
                </c:pt>
                <c:pt idx="4685">
                  <c:v>285.35528637625606</c:v>
                </c:pt>
                <c:pt idx="4686">
                  <c:v>285.42257865751645</c:v>
                </c:pt>
                <c:pt idx="4687">
                  <c:v>285.50113616512124</c:v>
                </c:pt>
                <c:pt idx="4688">
                  <c:v>285.58746966967169</c:v>
                </c:pt>
                <c:pt idx="4689">
                  <c:v>285.66283702468337</c:v>
                </c:pt>
                <c:pt idx="4690">
                  <c:v>285.74468437714978</c:v>
                </c:pt>
                <c:pt idx="4691">
                  <c:v>285.82473726878254</c:v>
                </c:pt>
                <c:pt idx="4692">
                  <c:v>285.89521970263604</c:v>
                </c:pt>
                <c:pt idx="4693">
                  <c:v>285.96739690505467</c:v>
                </c:pt>
                <c:pt idx="4694">
                  <c:v>286.04904487298398</c:v>
                </c:pt>
                <c:pt idx="4695">
                  <c:v>286.12760238058877</c:v>
                </c:pt>
                <c:pt idx="4696">
                  <c:v>286.19808481444227</c:v>
                </c:pt>
                <c:pt idx="4697">
                  <c:v>286.2750472457505</c:v>
                </c:pt>
                <c:pt idx="4698">
                  <c:v>286.35350506108676</c:v>
                </c:pt>
                <c:pt idx="4699">
                  <c:v>286.43684779758115</c:v>
                </c:pt>
                <c:pt idx="4700">
                  <c:v>286.51221515259289</c:v>
                </c:pt>
                <c:pt idx="4701">
                  <c:v>286.57791235755673</c:v>
                </c:pt>
                <c:pt idx="4702">
                  <c:v>286.65477509659644</c:v>
                </c:pt>
                <c:pt idx="4703">
                  <c:v>286.72047230156033</c:v>
                </c:pt>
                <c:pt idx="4704">
                  <c:v>286.79085504314531</c:v>
                </c:pt>
                <c:pt idx="4705">
                  <c:v>286.86632209042557</c:v>
                </c:pt>
                <c:pt idx="4706">
                  <c:v>286.94158975316873</c:v>
                </c:pt>
                <c:pt idx="4707">
                  <c:v>287.02493248966312</c:v>
                </c:pt>
                <c:pt idx="4708">
                  <c:v>287.10020015240627</c:v>
                </c:pt>
                <c:pt idx="4709">
                  <c:v>287.16749243366672</c:v>
                </c:pt>
                <c:pt idx="4710">
                  <c:v>287.2428597886784</c:v>
                </c:pt>
                <c:pt idx="4711">
                  <c:v>287.33098775406245</c:v>
                </c:pt>
                <c:pt idx="4712">
                  <c:v>287.4030652642125</c:v>
                </c:pt>
                <c:pt idx="4713">
                  <c:v>287.4719526217695</c:v>
                </c:pt>
                <c:pt idx="4714">
                  <c:v>287.55051012937423</c:v>
                </c:pt>
                <c:pt idx="4715">
                  <c:v>287.63544794216523</c:v>
                </c:pt>
                <c:pt idx="4716">
                  <c:v>287.71221098893636</c:v>
                </c:pt>
                <c:pt idx="4717">
                  <c:v>287.79086818880967</c:v>
                </c:pt>
                <c:pt idx="4718">
                  <c:v>287.87092108044249</c:v>
                </c:pt>
                <c:pt idx="4719">
                  <c:v>287.94459366688909</c:v>
                </c:pt>
                <c:pt idx="4720">
                  <c:v>288.01836594560422</c:v>
                </c:pt>
                <c:pt idx="4721">
                  <c:v>288.09851852950555</c:v>
                </c:pt>
                <c:pt idx="4722">
                  <c:v>288.18016649743487</c:v>
                </c:pt>
                <c:pt idx="4723">
                  <c:v>288.24915354726039</c:v>
                </c:pt>
                <c:pt idx="4724">
                  <c:v>288.32123105741044</c:v>
                </c:pt>
                <c:pt idx="4725">
                  <c:v>288.39809379645015</c:v>
                </c:pt>
                <c:pt idx="4726">
                  <c:v>288.48143653294454</c:v>
                </c:pt>
                <c:pt idx="4727">
                  <c:v>288.55839896425277</c:v>
                </c:pt>
                <c:pt idx="4728">
                  <c:v>288.62569124551322</c:v>
                </c:pt>
                <c:pt idx="4729">
                  <c:v>288.70255398455294</c:v>
                </c:pt>
                <c:pt idx="4730">
                  <c:v>288.76825118951683</c:v>
                </c:pt>
                <c:pt idx="4731">
                  <c:v>288.83713854707378</c:v>
                </c:pt>
                <c:pt idx="4732">
                  <c:v>288.90602590463078</c:v>
                </c:pt>
                <c:pt idx="4733">
                  <c:v>288.98458341223557</c:v>
                </c:pt>
                <c:pt idx="4734">
                  <c:v>289.06952122502651</c:v>
                </c:pt>
                <c:pt idx="4735">
                  <c:v>289.14478888776966</c:v>
                </c:pt>
                <c:pt idx="4736">
                  <c:v>289.21367624532661</c:v>
                </c:pt>
                <c:pt idx="4737">
                  <c:v>289.28904360033829</c:v>
                </c:pt>
                <c:pt idx="4738">
                  <c:v>289.35793095789529</c:v>
                </c:pt>
                <c:pt idx="4739">
                  <c:v>289.42681831545229</c:v>
                </c:pt>
                <c:pt idx="4740">
                  <c:v>289.49411059671269</c:v>
                </c:pt>
                <c:pt idx="4741">
                  <c:v>289.57266810431747</c:v>
                </c:pt>
                <c:pt idx="4742">
                  <c:v>289.66079606970152</c:v>
                </c:pt>
                <c:pt idx="4743">
                  <c:v>289.73446865614812</c:v>
                </c:pt>
                <c:pt idx="4744">
                  <c:v>289.80176093740857</c:v>
                </c:pt>
                <c:pt idx="4745">
                  <c:v>289.87712829242025</c:v>
                </c:pt>
                <c:pt idx="4746">
                  <c:v>289.9444205736807</c:v>
                </c:pt>
                <c:pt idx="4747">
                  <c:v>290.02118362045184</c:v>
                </c:pt>
                <c:pt idx="4748">
                  <c:v>290.10143589662169</c:v>
                </c:pt>
                <c:pt idx="4749">
                  <c:v>290.18318355681959</c:v>
                </c:pt>
                <c:pt idx="4750">
                  <c:v>290.25197122210801</c:v>
                </c:pt>
                <c:pt idx="4751">
                  <c:v>290.32255334823009</c:v>
                </c:pt>
                <c:pt idx="4752">
                  <c:v>290.39144070578703</c:v>
                </c:pt>
                <c:pt idx="4753">
                  <c:v>290.46670836853019</c:v>
                </c:pt>
                <c:pt idx="4754">
                  <c:v>290.53240557349409</c:v>
                </c:pt>
                <c:pt idx="4755">
                  <c:v>290.60936800480232</c:v>
                </c:pt>
                <c:pt idx="4756">
                  <c:v>290.69111566500021</c:v>
                </c:pt>
                <c:pt idx="4757">
                  <c:v>290.76957348033642</c:v>
                </c:pt>
                <c:pt idx="4758">
                  <c:v>290.84005591418997</c:v>
                </c:pt>
                <c:pt idx="4759">
                  <c:v>290.91063804031199</c:v>
                </c:pt>
                <c:pt idx="4760">
                  <c:v>290.97633524527589</c:v>
                </c:pt>
                <c:pt idx="4761">
                  <c:v>291.05638813690871</c:v>
                </c:pt>
                <c:pt idx="4762">
                  <c:v>291.14451610229276</c:v>
                </c:pt>
                <c:pt idx="4763">
                  <c:v>291.21988345730443</c:v>
                </c:pt>
                <c:pt idx="4764">
                  <c:v>291.29515112004759</c:v>
                </c:pt>
                <c:pt idx="4765">
                  <c:v>291.37849385654198</c:v>
                </c:pt>
                <c:pt idx="4766">
                  <c:v>291.45206675072006</c:v>
                </c:pt>
                <c:pt idx="4767">
                  <c:v>291.52105380054559</c:v>
                </c:pt>
                <c:pt idx="4768">
                  <c:v>291.60120638444687</c:v>
                </c:pt>
                <c:pt idx="4769">
                  <c:v>291.68773927353436</c:v>
                </c:pt>
                <c:pt idx="4770">
                  <c:v>291.75822170738792</c:v>
                </c:pt>
                <c:pt idx="4771">
                  <c:v>291.82710906494486</c:v>
                </c:pt>
                <c:pt idx="4772">
                  <c:v>291.9024764199566</c:v>
                </c:pt>
                <c:pt idx="4773">
                  <c:v>291.98900930904409</c:v>
                </c:pt>
                <c:pt idx="4774">
                  <c:v>292.06587204808375</c:v>
                </c:pt>
                <c:pt idx="4775">
                  <c:v>292.13156925304764</c:v>
                </c:pt>
                <c:pt idx="4776">
                  <c:v>292.20853168435588</c:v>
                </c:pt>
                <c:pt idx="4777">
                  <c:v>292.27422888931977</c:v>
                </c:pt>
                <c:pt idx="4778">
                  <c:v>292.34630639946982</c:v>
                </c:pt>
                <c:pt idx="4779">
                  <c:v>292.41200360443372</c:v>
                </c:pt>
                <c:pt idx="4780">
                  <c:v>292.49056111203851</c:v>
                </c:pt>
                <c:pt idx="4781">
                  <c:v>292.57539923256093</c:v>
                </c:pt>
                <c:pt idx="4782">
                  <c:v>292.65236166386916</c:v>
                </c:pt>
                <c:pt idx="4783">
                  <c:v>292.71965394512961</c:v>
                </c:pt>
                <c:pt idx="4784">
                  <c:v>292.79492160787277</c:v>
                </c:pt>
                <c:pt idx="4785">
                  <c:v>292.86061881283666</c:v>
                </c:pt>
                <c:pt idx="4786">
                  <c:v>292.93598616784834</c:v>
                </c:pt>
                <c:pt idx="4787">
                  <c:v>293.02092398063928</c:v>
                </c:pt>
                <c:pt idx="4788">
                  <c:v>293.1009768722721</c:v>
                </c:pt>
                <c:pt idx="4789">
                  <c:v>293.16826915353249</c:v>
                </c:pt>
                <c:pt idx="4790">
                  <c:v>293.2419417399791</c:v>
                </c:pt>
                <c:pt idx="4791">
                  <c:v>293.30933371350807</c:v>
                </c:pt>
                <c:pt idx="4792">
                  <c:v>293.38460137625123</c:v>
                </c:pt>
                <c:pt idx="4793">
                  <c:v>293.45029858121512</c:v>
                </c:pt>
                <c:pt idx="4794">
                  <c:v>293.52726101252335</c:v>
                </c:pt>
                <c:pt idx="4795">
                  <c:v>293.60731390415617</c:v>
                </c:pt>
                <c:pt idx="4796">
                  <c:v>293.68906156435401</c:v>
                </c:pt>
                <c:pt idx="4797">
                  <c:v>293.75954399820756</c:v>
                </c:pt>
                <c:pt idx="4798">
                  <c:v>293.83012612432958</c:v>
                </c:pt>
                <c:pt idx="4799">
                  <c:v>293.89582332929348</c:v>
                </c:pt>
                <c:pt idx="4800">
                  <c:v>293.97428114462974</c:v>
                </c:pt>
                <c:pt idx="4801">
                  <c:v>294.03997834959364</c:v>
                </c:pt>
                <c:pt idx="4802">
                  <c:v>294.1136260129731</c:v>
                </c:pt>
                <c:pt idx="4803">
                  <c:v>294.19377859687444</c:v>
                </c:pt>
                <c:pt idx="4804">
                  <c:v>294.27552625707227</c:v>
                </c:pt>
                <c:pt idx="4805">
                  <c:v>294.3475040749538</c:v>
                </c:pt>
                <c:pt idx="4806">
                  <c:v>294.41978096964095</c:v>
                </c:pt>
                <c:pt idx="4807">
                  <c:v>294.50302401386682</c:v>
                </c:pt>
                <c:pt idx="4808">
                  <c:v>294.58317659776816</c:v>
                </c:pt>
                <c:pt idx="4809">
                  <c:v>294.6520639553251</c:v>
                </c:pt>
                <c:pt idx="4810">
                  <c:v>294.72254638917866</c:v>
                </c:pt>
                <c:pt idx="4811">
                  <c:v>294.80110389678345</c:v>
                </c:pt>
                <c:pt idx="4812">
                  <c:v>294.88444663327783</c:v>
                </c:pt>
                <c:pt idx="4813">
                  <c:v>294.95971429602099</c:v>
                </c:pt>
                <c:pt idx="4814">
                  <c:v>295.02700657728144</c:v>
                </c:pt>
                <c:pt idx="4815">
                  <c:v>295.10556408488617</c:v>
                </c:pt>
                <c:pt idx="4816">
                  <c:v>295.17126128985007</c:v>
                </c:pt>
                <c:pt idx="4817">
                  <c:v>295.24174372370362</c:v>
                </c:pt>
                <c:pt idx="4818">
                  <c:v>295.31063108126057</c:v>
                </c:pt>
                <c:pt idx="4819">
                  <c:v>295.38918858886535</c:v>
                </c:pt>
                <c:pt idx="4820">
                  <c:v>295.47253132535974</c:v>
                </c:pt>
                <c:pt idx="4821">
                  <c:v>295.5462039118064</c:v>
                </c:pt>
                <c:pt idx="4822">
                  <c:v>295.6166863456599</c:v>
                </c:pt>
                <c:pt idx="4823">
                  <c:v>295.69364877696813</c:v>
                </c:pt>
                <c:pt idx="4824">
                  <c:v>295.75934598193203</c:v>
                </c:pt>
                <c:pt idx="4825">
                  <c:v>295.82982841578553</c:v>
                </c:pt>
                <c:pt idx="4826">
                  <c:v>295.89712069704598</c:v>
                </c:pt>
                <c:pt idx="4827">
                  <c:v>295.9771735886788</c:v>
                </c:pt>
                <c:pt idx="4828">
                  <c:v>296.06211140146974</c:v>
                </c:pt>
                <c:pt idx="4829">
                  <c:v>296.13737906421289</c:v>
                </c:pt>
                <c:pt idx="4830">
                  <c:v>296.20477103774186</c:v>
                </c:pt>
                <c:pt idx="4831">
                  <c:v>296.28163377678152</c:v>
                </c:pt>
                <c:pt idx="4832">
                  <c:v>296.34892605804197</c:v>
                </c:pt>
                <c:pt idx="4833">
                  <c:v>296.42269833675709</c:v>
                </c:pt>
                <c:pt idx="4834">
                  <c:v>296.48839554172099</c:v>
                </c:pt>
                <c:pt idx="4835">
                  <c:v>296.5652582807607</c:v>
                </c:pt>
                <c:pt idx="4836">
                  <c:v>296.65338624614475</c:v>
                </c:pt>
                <c:pt idx="4837">
                  <c:v>296.72556344856338</c:v>
                </c:pt>
                <c:pt idx="4838">
                  <c:v>296.79285572982377</c:v>
                </c:pt>
                <c:pt idx="4839">
                  <c:v>296.87131354516004</c:v>
                </c:pt>
                <c:pt idx="4840">
                  <c:v>296.95784643424753</c:v>
                </c:pt>
                <c:pt idx="4841">
                  <c:v>297.03321378925921</c:v>
                </c:pt>
                <c:pt idx="4842">
                  <c:v>297.11326668089197</c:v>
                </c:pt>
                <c:pt idx="4843">
                  <c:v>297.19501434108986</c:v>
                </c:pt>
                <c:pt idx="4844">
                  <c:v>297.26709185123991</c:v>
                </c:pt>
                <c:pt idx="4845">
                  <c:v>297.33438413250036</c:v>
                </c:pt>
                <c:pt idx="4846">
                  <c:v>297.40008133746426</c:v>
                </c:pt>
                <c:pt idx="4847">
                  <c:v>297.4802339213656</c:v>
                </c:pt>
                <c:pt idx="4848">
                  <c:v>297.56985727077762</c:v>
                </c:pt>
                <c:pt idx="4849">
                  <c:v>297.6452246257893</c:v>
                </c:pt>
                <c:pt idx="4850">
                  <c:v>297.71899690450448</c:v>
                </c:pt>
                <c:pt idx="4851">
                  <c:v>297.80233964099887</c:v>
                </c:pt>
                <c:pt idx="4852">
                  <c:v>297.87920238003858</c:v>
                </c:pt>
                <c:pt idx="4853">
                  <c:v>297.94489958500247</c:v>
                </c:pt>
                <c:pt idx="4854">
                  <c:v>298.02505216890376</c:v>
                </c:pt>
                <c:pt idx="4855">
                  <c:v>298.09074937386765</c:v>
                </c:pt>
                <c:pt idx="4856">
                  <c:v>298.16113211545263</c:v>
                </c:pt>
                <c:pt idx="4857">
                  <c:v>298.2285240889816</c:v>
                </c:pt>
                <c:pt idx="4858">
                  <c:v>298.30698190431787</c:v>
                </c:pt>
                <c:pt idx="4859">
                  <c:v>298.3887295645157</c:v>
                </c:pt>
                <c:pt idx="4860">
                  <c:v>298.46559230355541</c:v>
                </c:pt>
                <c:pt idx="4861">
                  <c:v>298.53457935338093</c:v>
                </c:pt>
                <c:pt idx="4862">
                  <c:v>298.60984701612409</c:v>
                </c:pt>
                <c:pt idx="4863">
                  <c:v>298.67713929738454</c:v>
                </c:pt>
                <c:pt idx="4864">
                  <c:v>298.74931649980311</c:v>
                </c:pt>
                <c:pt idx="4865">
                  <c:v>298.81501370476701</c:v>
                </c:pt>
                <c:pt idx="4866">
                  <c:v>298.89506659639983</c:v>
                </c:pt>
                <c:pt idx="4867">
                  <c:v>298.97840933289422</c:v>
                </c:pt>
                <c:pt idx="4868">
                  <c:v>299.05357730336885</c:v>
                </c:pt>
                <c:pt idx="4869">
                  <c:v>299.1226640454629</c:v>
                </c:pt>
                <c:pt idx="4870">
                  <c:v>299.19952678450255</c:v>
                </c:pt>
                <c:pt idx="4871">
                  <c:v>299.2876547498866</c:v>
                </c:pt>
                <c:pt idx="4872">
                  <c:v>299.36302210489828</c:v>
                </c:pt>
                <c:pt idx="4873">
                  <c:v>299.4430749965311</c:v>
                </c:pt>
                <c:pt idx="4874">
                  <c:v>299.52641773302548</c:v>
                </c:pt>
                <c:pt idx="4875">
                  <c:v>299.59530509058249</c:v>
                </c:pt>
                <c:pt idx="4876">
                  <c:v>299.66897767702909</c:v>
                </c:pt>
                <c:pt idx="4877">
                  <c:v>299.75072533722692</c:v>
                </c:pt>
                <c:pt idx="4878">
                  <c:v>299.82928284483171</c:v>
                </c:pt>
                <c:pt idx="4879">
                  <c:v>299.90295543127831</c:v>
                </c:pt>
                <c:pt idx="4880">
                  <c:v>299.97662801772492</c:v>
                </c:pt>
                <c:pt idx="4881">
                  <c:v>300.0504002964401</c:v>
                </c:pt>
                <c:pt idx="4882">
                  <c:v>300.1369331855276</c:v>
                </c:pt>
                <c:pt idx="4883">
                  <c:v>300.20891100340913</c:v>
                </c:pt>
                <c:pt idx="4884">
                  <c:v>300.27949312953115</c:v>
                </c:pt>
                <c:pt idx="4885">
                  <c:v>300.35645556083938</c:v>
                </c:pt>
                <c:pt idx="4886">
                  <c:v>300.44139337363038</c:v>
                </c:pt>
                <c:pt idx="4887">
                  <c:v>300.51666103637353</c:v>
                </c:pt>
                <c:pt idx="4888">
                  <c:v>300.58235824133737</c:v>
                </c:pt>
                <c:pt idx="4889">
                  <c:v>300.65762590408053</c:v>
                </c:pt>
                <c:pt idx="4890">
                  <c:v>300.72332310904443</c:v>
                </c:pt>
                <c:pt idx="4891">
                  <c:v>300.80028554035266</c:v>
                </c:pt>
                <c:pt idx="4892">
                  <c:v>300.8852233531436</c:v>
                </c:pt>
                <c:pt idx="4893">
                  <c:v>300.96527624477642</c:v>
                </c:pt>
                <c:pt idx="4894">
                  <c:v>301.03097344974032</c:v>
                </c:pt>
                <c:pt idx="4895">
                  <c:v>301.10315065215889</c:v>
                </c:pt>
                <c:pt idx="4896">
                  <c:v>301.18479862008826</c:v>
                </c:pt>
                <c:pt idx="4897">
                  <c:v>301.26495120398954</c:v>
                </c:pt>
                <c:pt idx="4898">
                  <c:v>301.3354336378431</c:v>
                </c:pt>
                <c:pt idx="4899">
                  <c:v>301.40920591655822</c:v>
                </c:pt>
                <c:pt idx="4900">
                  <c:v>301.48925880819098</c:v>
                </c:pt>
                <c:pt idx="4901">
                  <c:v>301.57260154468543</c:v>
                </c:pt>
                <c:pt idx="4902">
                  <c:v>301.64467905483548</c:v>
                </c:pt>
                <c:pt idx="4903">
                  <c:v>301.713666104661</c:v>
                </c:pt>
                <c:pt idx="4904">
                  <c:v>301.79052884370071</c:v>
                </c:pt>
                <c:pt idx="4905">
                  <c:v>301.8738715801951</c:v>
                </c:pt>
                <c:pt idx="4906">
                  <c:v>301.94754416664171</c:v>
                </c:pt>
                <c:pt idx="4907">
                  <c:v>302.0180266004952</c:v>
                </c:pt>
                <c:pt idx="4908">
                  <c:v>302.09658410809999</c:v>
                </c:pt>
                <c:pt idx="4909">
                  <c:v>302.18311699718748</c:v>
                </c:pt>
                <c:pt idx="4910">
                  <c:v>302.25678958363409</c:v>
                </c:pt>
                <c:pt idx="4911">
                  <c:v>302.34013232012853</c:v>
                </c:pt>
                <c:pt idx="4912">
                  <c:v>302.42028490402981</c:v>
                </c:pt>
                <c:pt idx="4913">
                  <c:v>302.48917226158682</c:v>
                </c:pt>
                <c:pt idx="4914">
                  <c:v>302.56284484803342</c:v>
                </c:pt>
                <c:pt idx="4915">
                  <c:v>302.62854205299732</c:v>
                </c:pt>
                <c:pt idx="4916">
                  <c:v>302.70550448430555</c:v>
                </c:pt>
                <c:pt idx="4917">
                  <c:v>302.77439184186255</c:v>
                </c:pt>
                <c:pt idx="4918">
                  <c:v>302.8464693520126</c:v>
                </c:pt>
                <c:pt idx="4919">
                  <c:v>302.92821701221044</c:v>
                </c:pt>
                <c:pt idx="4920">
                  <c:v>303.00826990384326</c:v>
                </c:pt>
                <c:pt idx="4921">
                  <c:v>303.07885202996528</c:v>
                </c:pt>
                <c:pt idx="4922">
                  <c:v>303.14933446381883</c:v>
                </c:pt>
                <c:pt idx="4923">
                  <c:v>303.23427227660977</c:v>
                </c:pt>
                <c:pt idx="4924">
                  <c:v>303.31432516824259</c:v>
                </c:pt>
                <c:pt idx="4925">
                  <c:v>303.38490729436461</c:v>
                </c:pt>
                <c:pt idx="4926">
                  <c:v>303.45857988081121</c:v>
                </c:pt>
                <c:pt idx="4927">
                  <c:v>303.53384754355437</c:v>
                </c:pt>
                <c:pt idx="4928">
                  <c:v>303.61719028004882</c:v>
                </c:pt>
                <c:pt idx="4929">
                  <c:v>303.6925576350605</c:v>
                </c:pt>
                <c:pt idx="4930">
                  <c:v>303.76463514521055</c:v>
                </c:pt>
                <c:pt idx="4931">
                  <c:v>303.83990280795371</c:v>
                </c:pt>
                <c:pt idx="4932">
                  <c:v>303.92484062074465</c:v>
                </c:pt>
                <c:pt idx="4933">
                  <c:v>303.9969181308947</c:v>
                </c:pt>
                <c:pt idx="4934">
                  <c:v>304.06421041215515</c:v>
                </c:pt>
                <c:pt idx="4935">
                  <c:v>304.14117284346338</c:v>
                </c:pt>
                <c:pt idx="4936">
                  <c:v>304.22930080884743</c:v>
                </c:pt>
                <c:pt idx="4937">
                  <c:v>304.30456847159058</c:v>
                </c:pt>
                <c:pt idx="4938">
                  <c:v>304.37026567655448</c:v>
                </c:pt>
                <c:pt idx="4939">
                  <c:v>304.44882318415927</c:v>
                </c:pt>
                <c:pt idx="4940">
                  <c:v>304.51452038912316</c:v>
                </c:pt>
                <c:pt idx="4941">
                  <c:v>304.58659789927322</c:v>
                </c:pt>
                <c:pt idx="4942">
                  <c:v>304.65389018053366</c:v>
                </c:pt>
                <c:pt idx="4943">
                  <c:v>304.72925753554534</c:v>
                </c:pt>
                <c:pt idx="4944">
                  <c:v>304.81888088495737</c:v>
                </c:pt>
                <c:pt idx="4945">
                  <c:v>304.89424823996904</c:v>
                </c:pt>
                <c:pt idx="4946">
                  <c:v>304.97440082387038</c:v>
                </c:pt>
                <c:pt idx="4947">
                  <c:v>305.05607371486684</c:v>
                </c:pt>
                <c:pt idx="4948">
                  <c:v>305.12645645645182</c:v>
                </c:pt>
                <c:pt idx="4949">
                  <c:v>305.19554319854586</c:v>
                </c:pt>
                <c:pt idx="4950">
                  <c:v>305.27719116647523</c:v>
                </c:pt>
                <c:pt idx="4951">
                  <c:v>305.35893882667307</c:v>
                </c:pt>
                <c:pt idx="4952">
                  <c:v>305.43101633682312</c:v>
                </c:pt>
                <c:pt idx="4953">
                  <c:v>305.5047886155383</c:v>
                </c:pt>
                <c:pt idx="4954">
                  <c:v>305.58165135457796</c:v>
                </c:pt>
                <c:pt idx="4955">
                  <c:v>305.66658916736895</c:v>
                </c:pt>
                <c:pt idx="4956">
                  <c:v>305.74185683011211</c:v>
                </c:pt>
                <c:pt idx="4957">
                  <c:v>305.80755403507595</c:v>
                </c:pt>
                <c:pt idx="4958">
                  <c:v>305.88770661897729</c:v>
                </c:pt>
                <c:pt idx="4959">
                  <c:v>305.97104935547168</c:v>
                </c:pt>
                <c:pt idx="4960">
                  <c:v>306.04631701821484</c:v>
                </c:pt>
                <c:pt idx="4961">
                  <c:v>306.11689914433691</c:v>
                </c:pt>
                <c:pt idx="4962">
                  <c:v>306.19216680708007</c:v>
                </c:pt>
                <c:pt idx="4963">
                  <c:v>306.28029477246412</c:v>
                </c:pt>
                <c:pt idx="4964">
                  <c:v>306.35556243520728</c:v>
                </c:pt>
                <c:pt idx="4965">
                  <c:v>306.43252486651551</c:v>
                </c:pt>
                <c:pt idx="4966">
                  <c:v>306.51586760300989</c:v>
                </c:pt>
                <c:pt idx="4967">
                  <c:v>306.58784542089143</c:v>
                </c:pt>
                <c:pt idx="4968">
                  <c:v>306.6584275470135</c:v>
                </c:pt>
                <c:pt idx="4969">
                  <c:v>306.74177028350789</c:v>
                </c:pt>
                <c:pt idx="4970">
                  <c:v>306.82192286740923</c:v>
                </c:pt>
                <c:pt idx="4971">
                  <c:v>306.89390068529076</c:v>
                </c:pt>
                <c:pt idx="4972">
                  <c:v>306.96448281141278</c:v>
                </c:pt>
                <c:pt idx="4973">
                  <c:v>307.03985016642451</c:v>
                </c:pt>
                <c:pt idx="4974">
                  <c:v>307.12628336324343</c:v>
                </c:pt>
                <c:pt idx="4975">
                  <c:v>307.20165071825517</c:v>
                </c:pt>
                <c:pt idx="4976">
                  <c:v>307.26894299951556</c:v>
                </c:pt>
                <c:pt idx="4977">
                  <c:v>307.34750050712034</c:v>
                </c:pt>
                <c:pt idx="4978">
                  <c:v>307.43233862764276</c:v>
                </c:pt>
                <c:pt idx="4979">
                  <c:v>307.50451583006139</c:v>
                </c:pt>
                <c:pt idx="4980">
                  <c:v>307.57180811132179</c:v>
                </c:pt>
                <c:pt idx="4981">
                  <c:v>307.64707577406494</c:v>
                </c:pt>
                <c:pt idx="4982">
                  <c:v>307.71277297902884</c:v>
                </c:pt>
                <c:pt idx="4983">
                  <c:v>307.78963571806855</c:v>
                </c:pt>
                <c:pt idx="4984">
                  <c:v>307.85543261530097</c:v>
                </c:pt>
                <c:pt idx="4985">
                  <c:v>307.93389043063723</c:v>
                </c:pt>
                <c:pt idx="4986">
                  <c:v>307.99958763560113</c:v>
                </c:pt>
                <c:pt idx="4987">
                  <c:v>308.06847499315808</c:v>
                </c:pt>
                <c:pt idx="4988">
                  <c:v>308.13736235071508</c:v>
                </c:pt>
                <c:pt idx="4989">
                  <c:v>308.21432478202331</c:v>
                </c:pt>
                <c:pt idx="4990">
                  <c:v>308.29926259481425</c:v>
                </c:pt>
                <c:pt idx="4991">
                  <c:v>308.37602564158544</c:v>
                </c:pt>
                <c:pt idx="4992">
                  <c:v>308.44182253881786</c:v>
                </c:pt>
                <c:pt idx="4993">
                  <c:v>308.51878497012609</c:v>
                </c:pt>
                <c:pt idx="4994">
                  <c:v>308.58767232768304</c:v>
                </c:pt>
                <c:pt idx="4995">
                  <c:v>308.65974983783315</c:v>
                </c:pt>
                <c:pt idx="4996">
                  <c:v>308.74468765062409</c:v>
                </c:pt>
                <c:pt idx="4997">
                  <c:v>308.82484023452537</c:v>
                </c:pt>
                <c:pt idx="4998">
                  <c:v>308.91446358393745</c:v>
                </c:pt>
                <c:pt idx="4999">
                  <c:v>308.98823586265257</c:v>
                </c:pt>
                <c:pt idx="5000">
                  <c:v>309.06998352285046</c:v>
                </c:pt>
                <c:pt idx="5001">
                  <c:v>309.1517311830483</c:v>
                </c:pt>
                <c:pt idx="5002">
                  <c:v>309.2254037694949</c:v>
                </c:pt>
                <c:pt idx="5003">
                  <c:v>309.29429112705191</c:v>
                </c:pt>
                <c:pt idx="5004">
                  <c:v>309.37125355836014</c:v>
                </c:pt>
                <c:pt idx="5005">
                  <c:v>309.45778644744763</c:v>
                </c:pt>
                <c:pt idx="5006">
                  <c:v>309.52826888130113</c:v>
                </c:pt>
                <c:pt idx="5007">
                  <c:v>309.60034639145124</c:v>
                </c:pt>
                <c:pt idx="5008">
                  <c:v>309.67730882275947</c:v>
                </c:pt>
                <c:pt idx="5009">
                  <c:v>309.76214694328183</c:v>
                </c:pt>
                <c:pt idx="5010">
                  <c:v>309.83910937459007</c:v>
                </c:pt>
                <c:pt idx="5011">
                  <c:v>309.92085703478796</c:v>
                </c:pt>
                <c:pt idx="5012">
                  <c:v>309.99931485012422</c:v>
                </c:pt>
                <c:pt idx="5013">
                  <c:v>310.07149205254279</c:v>
                </c:pt>
                <c:pt idx="5014">
                  <c:v>310.14197448639629</c:v>
                </c:pt>
                <c:pt idx="5015">
                  <c:v>310.22531722289074</c:v>
                </c:pt>
                <c:pt idx="5016">
                  <c:v>310.30696519082005</c:v>
                </c:pt>
                <c:pt idx="5017">
                  <c:v>310.37575285610848</c:v>
                </c:pt>
                <c:pt idx="5018">
                  <c:v>310.44962482709218</c:v>
                </c:pt>
                <c:pt idx="5019">
                  <c:v>310.52648756613189</c:v>
                </c:pt>
                <c:pt idx="5020">
                  <c:v>310.60823522632973</c:v>
                </c:pt>
                <c:pt idx="5021">
                  <c:v>310.68350288907288</c:v>
                </c:pt>
                <c:pt idx="5022">
                  <c:v>310.75079517033333</c:v>
                </c:pt>
                <c:pt idx="5023">
                  <c:v>310.83094775423467</c:v>
                </c:pt>
                <c:pt idx="5024">
                  <c:v>310.91748064332216</c:v>
                </c:pt>
                <c:pt idx="5025">
                  <c:v>310.98955815347222</c:v>
                </c:pt>
                <c:pt idx="5026">
                  <c:v>311.05685043473267</c:v>
                </c:pt>
                <c:pt idx="5027">
                  <c:v>311.13221778974435</c:v>
                </c:pt>
                <c:pt idx="5028">
                  <c:v>311.21875067883184</c:v>
                </c:pt>
                <c:pt idx="5029">
                  <c:v>311.294018341575</c:v>
                </c:pt>
                <c:pt idx="5030">
                  <c:v>311.35971554653889</c:v>
                </c:pt>
                <c:pt idx="5031">
                  <c:v>311.43827305414368</c:v>
                </c:pt>
                <c:pt idx="5032">
                  <c:v>311.50556533540407</c:v>
                </c:pt>
                <c:pt idx="5033">
                  <c:v>311.57764284555418</c:v>
                </c:pt>
                <c:pt idx="5034">
                  <c:v>311.66258065834512</c:v>
                </c:pt>
                <c:pt idx="5035">
                  <c:v>311.7427332422464</c:v>
                </c:pt>
                <c:pt idx="5036">
                  <c:v>311.83086120763045</c:v>
                </c:pt>
                <c:pt idx="5037">
                  <c:v>311.90762425440164</c:v>
                </c:pt>
                <c:pt idx="5038">
                  <c:v>311.9878765305715</c:v>
                </c:pt>
                <c:pt idx="5039">
                  <c:v>312.06952449850081</c:v>
                </c:pt>
                <c:pt idx="5040">
                  <c:v>312.14319708494742</c:v>
                </c:pt>
                <c:pt idx="5041">
                  <c:v>312.21058905847639</c:v>
                </c:pt>
                <c:pt idx="5042">
                  <c:v>312.28904687381265</c:v>
                </c:pt>
                <c:pt idx="5043">
                  <c:v>312.37557976290014</c:v>
                </c:pt>
                <c:pt idx="5044">
                  <c:v>312.44775696531872</c:v>
                </c:pt>
                <c:pt idx="5045">
                  <c:v>312.51983447546877</c:v>
                </c:pt>
                <c:pt idx="5046">
                  <c:v>312.59669721450848</c:v>
                </c:pt>
                <c:pt idx="5047">
                  <c:v>312.68163502729942</c:v>
                </c:pt>
                <c:pt idx="5048">
                  <c:v>312.7570023823111</c:v>
                </c:pt>
                <c:pt idx="5049">
                  <c:v>312.83865035024047</c:v>
                </c:pt>
                <c:pt idx="5050">
                  <c:v>312.9156127815487</c:v>
                </c:pt>
                <c:pt idx="5051">
                  <c:v>312.9860952154022</c:v>
                </c:pt>
                <c:pt idx="5052">
                  <c:v>313.05817272555225</c:v>
                </c:pt>
                <c:pt idx="5053">
                  <c:v>313.12386993051615</c:v>
                </c:pt>
                <c:pt idx="5054">
                  <c:v>313.20242743812094</c:v>
                </c:pt>
                <c:pt idx="5055">
                  <c:v>313.26812464308483</c:v>
                </c:pt>
                <c:pt idx="5056">
                  <c:v>313.34488768985602</c:v>
                </c:pt>
                <c:pt idx="5057">
                  <c:v>313.42513996602588</c:v>
                </c:pt>
                <c:pt idx="5058">
                  <c:v>313.50369747363061</c:v>
                </c:pt>
                <c:pt idx="5059">
                  <c:v>313.57567529151214</c:v>
                </c:pt>
                <c:pt idx="5060">
                  <c:v>313.64944757022732</c:v>
                </c:pt>
                <c:pt idx="5061">
                  <c:v>313.73119523042516</c:v>
                </c:pt>
                <c:pt idx="5062">
                  <c:v>313.81294289062305</c:v>
                </c:pt>
                <c:pt idx="5063">
                  <c:v>313.88332563220803</c:v>
                </c:pt>
                <c:pt idx="5064">
                  <c:v>313.9539077583301</c:v>
                </c:pt>
                <c:pt idx="5065">
                  <c:v>314.03087018963834</c:v>
                </c:pt>
                <c:pt idx="5066">
                  <c:v>314.1141132338642</c:v>
                </c:pt>
                <c:pt idx="5067">
                  <c:v>314.19107566517243</c:v>
                </c:pt>
                <c:pt idx="5068">
                  <c:v>314.25996302272938</c:v>
                </c:pt>
                <c:pt idx="5069">
                  <c:v>314.33692545403761</c:v>
                </c:pt>
                <c:pt idx="5070">
                  <c:v>314.40262265900151</c:v>
                </c:pt>
                <c:pt idx="5071">
                  <c:v>314.47151001655851</c:v>
                </c:pt>
                <c:pt idx="5072">
                  <c:v>314.54039737411546</c:v>
                </c:pt>
                <c:pt idx="5073">
                  <c:v>314.6205499580168</c:v>
                </c:pt>
                <c:pt idx="5074">
                  <c:v>314.70219792594611</c:v>
                </c:pt>
                <c:pt idx="5075">
                  <c:v>314.77906066498582</c:v>
                </c:pt>
                <c:pt idx="5076">
                  <c:v>314.84804771481134</c:v>
                </c:pt>
                <c:pt idx="5077">
                  <c:v>314.92172030125795</c:v>
                </c:pt>
                <c:pt idx="5078">
                  <c:v>314.9890125825184</c:v>
                </c:pt>
                <c:pt idx="5079">
                  <c:v>315.06118978493697</c:v>
                </c:pt>
                <c:pt idx="5080">
                  <c:v>315.12688698990087</c:v>
                </c:pt>
                <c:pt idx="5081">
                  <c:v>315.20693988153369</c:v>
                </c:pt>
                <c:pt idx="5082">
                  <c:v>315.28868754173152</c:v>
                </c:pt>
                <c:pt idx="5083">
                  <c:v>315.36385551220616</c:v>
                </c:pt>
                <c:pt idx="5084">
                  <c:v>315.43613240689331</c:v>
                </c:pt>
                <c:pt idx="5085">
                  <c:v>315.51140006963641</c:v>
                </c:pt>
                <c:pt idx="5086">
                  <c:v>315.57709727460031</c:v>
                </c:pt>
                <c:pt idx="5087">
                  <c:v>315.65236493734346</c:v>
                </c:pt>
                <c:pt idx="5088">
                  <c:v>315.73570767383791</c:v>
                </c:pt>
                <c:pt idx="5089">
                  <c:v>315.81586025773919</c:v>
                </c:pt>
                <c:pt idx="5090">
                  <c:v>315.88315253899964</c:v>
                </c:pt>
                <c:pt idx="5091">
                  <c:v>315.95530481835112</c:v>
                </c:pt>
                <c:pt idx="5092">
                  <c:v>316.02419217590807</c:v>
                </c:pt>
                <c:pt idx="5093">
                  <c:v>316.10105491494778</c:v>
                </c:pt>
                <c:pt idx="5094">
                  <c:v>316.18908318806331</c:v>
                </c:pt>
                <c:pt idx="5095">
                  <c:v>316.26455023534351</c:v>
                </c:pt>
                <c:pt idx="5096">
                  <c:v>316.34300805067977</c:v>
                </c:pt>
                <c:pt idx="5097">
                  <c:v>316.4247557108776</c:v>
                </c:pt>
                <c:pt idx="5098">
                  <c:v>316.49683322102766</c:v>
                </c:pt>
                <c:pt idx="5099">
                  <c:v>316.56741534714973</c:v>
                </c:pt>
                <c:pt idx="5100">
                  <c:v>316.64906331507905</c:v>
                </c:pt>
                <c:pt idx="5101">
                  <c:v>316.73081097527694</c:v>
                </c:pt>
                <c:pt idx="5102">
                  <c:v>316.80119371686192</c:v>
                </c:pt>
                <c:pt idx="5103">
                  <c:v>316.87337091928055</c:v>
                </c:pt>
                <c:pt idx="5104">
                  <c:v>316.94873827429223</c:v>
                </c:pt>
                <c:pt idx="5105">
                  <c:v>317.03367608708317</c:v>
                </c:pt>
                <c:pt idx="5106">
                  <c:v>317.10894374982632</c:v>
                </c:pt>
                <c:pt idx="5107">
                  <c:v>317.17464095479022</c:v>
                </c:pt>
                <c:pt idx="5108">
                  <c:v>317.25638861498805</c:v>
                </c:pt>
                <c:pt idx="5109">
                  <c:v>317.34292150407555</c:v>
                </c:pt>
                <c:pt idx="5110">
                  <c:v>317.4134039379291</c:v>
                </c:pt>
                <c:pt idx="5111">
                  <c:v>317.4806962191895</c:v>
                </c:pt>
                <c:pt idx="5112">
                  <c:v>317.55606357420123</c:v>
                </c:pt>
                <c:pt idx="5113">
                  <c:v>317.62176077916513</c:v>
                </c:pt>
                <c:pt idx="5114">
                  <c:v>317.69702844190823</c:v>
                </c:pt>
                <c:pt idx="5115">
                  <c:v>317.76432072316868</c:v>
                </c:pt>
                <c:pt idx="5116">
                  <c:v>317.84128315447691</c:v>
                </c:pt>
                <c:pt idx="5117">
                  <c:v>317.90698035944081</c:v>
                </c:pt>
                <c:pt idx="5118">
                  <c:v>317.97905786959086</c:v>
                </c:pt>
                <c:pt idx="5119">
                  <c:v>318.04475507455476</c:v>
                </c:pt>
                <c:pt idx="5120">
                  <c:v>318.12321288989102</c:v>
                </c:pt>
                <c:pt idx="5121">
                  <c:v>318.20974577897852</c:v>
                </c:pt>
                <c:pt idx="5122">
                  <c:v>318.28501344172167</c:v>
                </c:pt>
                <c:pt idx="5123">
                  <c:v>318.35240541525064</c:v>
                </c:pt>
                <c:pt idx="5124">
                  <c:v>318.42926815429036</c:v>
                </c:pt>
                <c:pt idx="5125">
                  <c:v>318.49496535925425</c:v>
                </c:pt>
                <c:pt idx="5126">
                  <c:v>318.56873763796938</c:v>
                </c:pt>
                <c:pt idx="5127">
                  <c:v>318.63443484293327</c:v>
                </c:pt>
                <c:pt idx="5128">
                  <c:v>318.71289265826948</c:v>
                </c:pt>
                <c:pt idx="5129">
                  <c:v>318.79942554735698</c:v>
                </c:pt>
                <c:pt idx="5130">
                  <c:v>318.87309813380364</c:v>
                </c:pt>
                <c:pt idx="5131">
                  <c:v>318.94368025992566</c:v>
                </c:pt>
                <c:pt idx="5132">
                  <c:v>319.01735284637226</c:v>
                </c:pt>
                <c:pt idx="5133">
                  <c:v>319.08464512763271</c:v>
                </c:pt>
                <c:pt idx="5134">
                  <c:v>319.15991279037587</c:v>
                </c:pt>
                <c:pt idx="5135">
                  <c:v>319.2416604505737</c:v>
                </c:pt>
                <c:pt idx="5136">
                  <c:v>319.32181303447504</c:v>
                </c:pt>
                <c:pt idx="5137">
                  <c:v>319.39070039203204</c:v>
                </c:pt>
                <c:pt idx="5138">
                  <c:v>319.45958774958899</c:v>
                </c:pt>
                <c:pt idx="5139">
                  <c:v>319.52847510714599</c:v>
                </c:pt>
                <c:pt idx="5140">
                  <c:v>319.60543753845423</c:v>
                </c:pt>
                <c:pt idx="5141">
                  <c:v>319.67272981971468</c:v>
                </c:pt>
                <c:pt idx="5142">
                  <c:v>319.74480732986473</c:v>
                </c:pt>
                <c:pt idx="5143">
                  <c:v>319.81050453482862</c:v>
                </c:pt>
                <c:pt idx="5144">
                  <c:v>319.8858718898403</c:v>
                </c:pt>
                <c:pt idx="5145">
                  <c:v>319.95625463142528</c:v>
                </c:pt>
                <c:pt idx="5146">
                  <c:v>320.03002691014046</c:v>
                </c:pt>
                <c:pt idx="5147">
                  <c:v>320.0957241151043</c:v>
                </c:pt>
                <c:pt idx="5148">
                  <c:v>320.17428162270909</c:v>
                </c:pt>
                <c:pt idx="5149">
                  <c:v>320.25921943550003</c:v>
                </c:pt>
                <c:pt idx="5150">
                  <c:v>320.33129694565014</c:v>
                </c:pt>
                <c:pt idx="5151">
                  <c:v>320.39699415061403</c:v>
                </c:pt>
                <c:pt idx="5152">
                  <c:v>320.47385688965369</c:v>
                </c:pt>
                <c:pt idx="5153">
                  <c:v>320.54274424721069</c:v>
                </c:pt>
                <c:pt idx="5154">
                  <c:v>320.61811160222237</c:v>
                </c:pt>
                <c:pt idx="5155">
                  <c:v>320.68380880718627</c:v>
                </c:pt>
                <c:pt idx="5156">
                  <c:v>320.76067154622598</c:v>
                </c:pt>
                <c:pt idx="5157">
                  <c:v>320.84879951161003</c:v>
                </c:pt>
                <c:pt idx="5158">
                  <c:v>320.9209767140286</c:v>
                </c:pt>
                <c:pt idx="5159">
                  <c:v>321.00102960566142</c:v>
                </c:pt>
                <c:pt idx="5160">
                  <c:v>321.08277726585925</c:v>
                </c:pt>
                <c:pt idx="5161">
                  <c:v>321.15316000744423</c:v>
                </c:pt>
                <c:pt idx="5162">
                  <c:v>321.22862705472448</c:v>
                </c:pt>
                <c:pt idx="5163">
                  <c:v>321.30548979376414</c:v>
                </c:pt>
                <c:pt idx="5164">
                  <c:v>321.39042760655514</c:v>
                </c:pt>
                <c:pt idx="5165">
                  <c:v>321.46250511670519</c:v>
                </c:pt>
                <c:pt idx="5166">
                  <c:v>321.52979739796564</c:v>
                </c:pt>
                <c:pt idx="5167">
                  <c:v>321.60994998186692</c:v>
                </c:pt>
                <c:pt idx="5168">
                  <c:v>321.69488779465786</c:v>
                </c:pt>
                <c:pt idx="5169">
                  <c:v>321.76696530480797</c:v>
                </c:pt>
                <c:pt idx="5170">
                  <c:v>321.83744773866147</c:v>
                </c:pt>
                <c:pt idx="5171">
                  <c:v>321.91281509367315</c:v>
                </c:pt>
                <c:pt idx="5172">
                  <c:v>321.97851229863704</c:v>
                </c:pt>
                <c:pt idx="5173">
                  <c:v>322.0537799613802</c:v>
                </c:pt>
                <c:pt idx="5174">
                  <c:v>322.1194771663441</c:v>
                </c:pt>
                <c:pt idx="5175">
                  <c:v>322.19803467394888</c:v>
                </c:pt>
                <c:pt idx="5176">
                  <c:v>322.26373187891278</c:v>
                </c:pt>
                <c:pt idx="5177">
                  <c:v>322.33421431276628</c:v>
                </c:pt>
                <c:pt idx="5178">
                  <c:v>322.40629182291639</c:v>
                </c:pt>
                <c:pt idx="5179">
                  <c:v>322.48644440681767</c:v>
                </c:pt>
                <c:pt idx="5180">
                  <c:v>322.56819206701556</c:v>
                </c:pt>
                <c:pt idx="5181">
                  <c:v>322.64186465346216</c:v>
                </c:pt>
                <c:pt idx="5182">
                  <c:v>322.70756185842606</c:v>
                </c:pt>
                <c:pt idx="5183">
                  <c:v>322.78442459746577</c:v>
                </c:pt>
                <c:pt idx="5184">
                  <c:v>322.85012180242961</c:v>
                </c:pt>
                <c:pt idx="5185">
                  <c:v>322.92379438887627</c:v>
                </c:pt>
                <c:pt idx="5186">
                  <c:v>322.99278143870174</c:v>
                </c:pt>
                <c:pt idx="5187">
                  <c:v>323.07133894630653</c:v>
                </c:pt>
                <c:pt idx="5188">
                  <c:v>323.15617706682895</c:v>
                </c:pt>
                <c:pt idx="5189">
                  <c:v>323.22835426924757</c:v>
                </c:pt>
                <c:pt idx="5190">
                  <c:v>323.29724162680452</c:v>
                </c:pt>
                <c:pt idx="5191">
                  <c:v>323.37091421325113</c:v>
                </c:pt>
                <c:pt idx="5192">
                  <c:v>323.43661141821502</c:v>
                </c:pt>
                <c:pt idx="5193">
                  <c:v>323.51357384952325</c:v>
                </c:pt>
                <c:pt idx="5194">
                  <c:v>323.57927105448715</c:v>
                </c:pt>
                <c:pt idx="5195">
                  <c:v>323.65772886982342</c:v>
                </c:pt>
                <c:pt idx="5196">
                  <c:v>323.74426175891091</c:v>
                </c:pt>
                <c:pt idx="5197">
                  <c:v>323.81793434535751</c:v>
                </c:pt>
                <c:pt idx="5198">
                  <c:v>323.88363155032141</c:v>
                </c:pt>
                <c:pt idx="5199">
                  <c:v>323.95899890533309</c:v>
                </c:pt>
                <c:pt idx="5200">
                  <c:v>324.04862225474511</c:v>
                </c:pt>
                <c:pt idx="5201">
                  <c:v>324.12558468605334</c:v>
                </c:pt>
                <c:pt idx="5202">
                  <c:v>324.20573726995468</c:v>
                </c:pt>
                <c:pt idx="5203">
                  <c:v>324.28588985385602</c:v>
                </c:pt>
                <c:pt idx="5204">
                  <c:v>324.35637228770952</c:v>
                </c:pt>
                <c:pt idx="5205">
                  <c:v>324.42685472156307</c:v>
                </c:pt>
                <c:pt idx="5206">
                  <c:v>324.50860238176091</c:v>
                </c:pt>
                <c:pt idx="5207">
                  <c:v>324.58875496566225</c:v>
                </c:pt>
                <c:pt idx="5208">
                  <c:v>324.66073278354378</c:v>
                </c:pt>
                <c:pt idx="5209">
                  <c:v>324.73610013855546</c:v>
                </c:pt>
                <c:pt idx="5210">
                  <c:v>324.81306256986369</c:v>
                </c:pt>
                <c:pt idx="5211">
                  <c:v>324.89640530635808</c:v>
                </c:pt>
                <c:pt idx="5212">
                  <c:v>324.97157327683271</c:v>
                </c:pt>
                <c:pt idx="5213">
                  <c:v>325.03737017406513</c:v>
                </c:pt>
                <c:pt idx="5214">
                  <c:v>325.11592768166992</c:v>
                </c:pt>
                <c:pt idx="5215">
                  <c:v>325.20236087848889</c:v>
                </c:pt>
                <c:pt idx="5216">
                  <c:v>325.27772823350057</c:v>
                </c:pt>
                <c:pt idx="5217">
                  <c:v>325.34502051476102</c:v>
                </c:pt>
                <c:pt idx="5218">
                  <c:v>325.42188325380067</c:v>
                </c:pt>
                <c:pt idx="5219">
                  <c:v>325.51001121918472</c:v>
                </c:pt>
                <c:pt idx="5220">
                  <c:v>325.5837834978999</c:v>
                </c:pt>
                <c:pt idx="5221">
                  <c:v>325.66383638953266</c:v>
                </c:pt>
                <c:pt idx="5222">
                  <c:v>325.74558404973055</c:v>
                </c:pt>
                <c:pt idx="5223">
                  <c:v>325.81766155988061</c:v>
                </c:pt>
                <c:pt idx="5224">
                  <c:v>325.88824368600262</c:v>
                </c:pt>
                <c:pt idx="5225">
                  <c:v>325.969891653932</c:v>
                </c:pt>
                <c:pt idx="5226">
                  <c:v>326.05004423783328</c:v>
                </c:pt>
                <c:pt idx="5227">
                  <c:v>326.12212174798339</c:v>
                </c:pt>
                <c:pt idx="5228">
                  <c:v>326.19429895040196</c:v>
                </c:pt>
                <c:pt idx="5229">
                  <c:v>326.26797153684856</c:v>
                </c:pt>
                <c:pt idx="5230">
                  <c:v>326.33366874181246</c:v>
                </c:pt>
                <c:pt idx="5231">
                  <c:v>326.40724163599054</c:v>
                </c:pt>
                <c:pt idx="5232">
                  <c:v>326.47463360951951</c:v>
                </c:pt>
                <c:pt idx="5233">
                  <c:v>326.5579763460139</c:v>
                </c:pt>
                <c:pt idx="5234">
                  <c:v>326.63972400621179</c:v>
                </c:pt>
                <c:pt idx="5235">
                  <c:v>326.71020644006529</c:v>
                </c:pt>
                <c:pt idx="5236">
                  <c:v>326.78068887391885</c:v>
                </c:pt>
                <c:pt idx="5237">
                  <c:v>326.85760145909279</c:v>
                </c:pt>
                <c:pt idx="5238">
                  <c:v>326.94253927188373</c:v>
                </c:pt>
                <c:pt idx="5239">
                  <c:v>327.01950170319196</c:v>
                </c:pt>
                <c:pt idx="5240">
                  <c:v>327.08519890815586</c:v>
                </c:pt>
                <c:pt idx="5241">
                  <c:v>327.16206164719557</c:v>
                </c:pt>
                <c:pt idx="5242">
                  <c:v>327.22935392845602</c:v>
                </c:pt>
                <c:pt idx="5243">
                  <c:v>327.29824128601297</c:v>
                </c:pt>
                <c:pt idx="5244">
                  <c:v>327.36553356727342</c:v>
                </c:pt>
                <c:pt idx="5245">
                  <c:v>327.4440910748782</c:v>
                </c:pt>
                <c:pt idx="5246">
                  <c:v>327.5306239639657</c:v>
                </c:pt>
                <c:pt idx="5247">
                  <c:v>327.60589162670885</c:v>
                </c:pt>
                <c:pt idx="5248">
                  <c:v>327.67158883167275</c:v>
                </c:pt>
                <c:pt idx="5249">
                  <c:v>327.74855126298098</c:v>
                </c:pt>
                <c:pt idx="5250">
                  <c:v>327.81584354424137</c:v>
                </c:pt>
                <c:pt idx="5251">
                  <c:v>327.88792105439148</c:v>
                </c:pt>
                <c:pt idx="5252">
                  <c:v>327.95521333565188</c:v>
                </c:pt>
                <c:pt idx="5253">
                  <c:v>328.03217576696011</c:v>
                </c:pt>
                <c:pt idx="5254">
                  <c:v>328.1187086560476</c:v>
                </c:pt>
                <c:pt idx="5255">
                  <c:v>328.19397631879076</c:v>
                </c:pt>
                <c:pt idx="5256">
                  <c:v>328.26126860005121</c:v>
                </c:pt>
                <c:pt idx="5257">
                  <c:v>328.33823103135944</c:v>
                </c:pt>
                <c:pt idx="5258">
                  <c:v>328.40392823632334</c:v>
                </c:pt>
                <c:pt idx="5259">
                  <c:v>328.48069128309453</c:v>
                </c:pt>
                <c:pt idx="5260">
                  <c:v>328.56253863556088</c:v>
                </c:pt>
                <c:pt idx="5261">
                  <c:v>328.64428629575877</c:v>
                </c:pt>
                <c:pt idx="5262">
                  <c:v>328.71157857701922</c:v>
                </c:pt>
                <c:pt idx="5263">
                  <c:v>328.78365608716928</c:v>
                </c:pt>
                <c:pt idx="5264">
                  <c:v>328.84935329213317</c:v>
                </c:pt>
                <c:pt idx="5265">
                  <c:v>328.92621603117288</c:v>
                </c:pt>
                <c:pt idx="5266">
                  <c:v>328.99350831243328</c:v>
                </c:pt>
                <c:pt idx="5267">
                  <c:v>329.07047074374151</c:v>
                </c:pt>
                <c:pt idx="5268">
                  <c:v>329.14902825134629</c:v>
                </c:pt>
                <c:pt idx="5269">
                  <c:v>329.22908114297911</c:v>
                </c:pt>
                <c:pt idx="5270">
                  <c:v>329.29956357683261</c:v>
                </c:pt>
                <c:pt idx="5271">
                  <c:v>329.37174077925124</c:v>
                </c:pt>
                <c:pt idx="5272">
                  <c:v>329.45667859204218</c:v>
                </c:pt>
                <c:pt idx="5273">
                  <c:v>329.53673148367494</c:v>
                </c:pt>
                <c:pt idx="5274">
                  <c:v>329.60551914896337</c:v>
                </c:pt>
                <c:pt idx="5275">
                  <c:v>329.67939111994707</c:v>
                </c:pt>
                <c:pt idx="5276">
                  <c:v>329.75625385898678</c:v>
                </c:pt>
                <c:pt idx="5277">
                  <c:v>329.83959659548117</c:v>
                </c:pt>
                <c:pt idx="5278">
                  <c:v>329.91326918192777</c:v>
                </c:pt>
                <c:pt idx="5279">
                  <c:v>329.98215653948478</c:v>
                </c:pt>
                <c:pt idx="5280">
                  <c:v>330.06071404708956</c:v>
                </c:pt>
                <c:pt idx="5281">
                  <c:v>330.14724693617705</c:v>
                </c:pt>
                <c:pt idx="5282">
                  <c:v>330.21932444632711</c:v>
                </c:pt>
                <c:pt idx="5283">
                  <c:v>330.28661672758756</c:v>
                </c:pt>
                <c:pt idx="5284">
                  <c:v>330.36357915889579</c:v>
                </c:pt>
                <c:pt idx="5285">
                  <c:v>330.45160743201126</c:v>
                </c:pt>
                <c:pt idx="5286">
                  <c:v>330.52697478702294</c:v>
                </c:pt>
                <c:pt idx="5287">
                  <c:v>330.60872244722083</c:v>
                </c:pt>
                <c:pt idx="5288">
                  <c:v>330.68887503112217</c:v>
                </c:pt>
                <c:pt idx="5289">
                  <c:v>330.75925777270714</c:v>
                </c:pt>
                <c:pt idx="5290">
                  <c:v>330.82983989882916</c:v>
                </c:pt>
                <c:pt idx="5291">
                  <c:v>330.91158755902705</c:v>
                </c:pt>
                <c:pt idx="5292">
                  <c:v>330.99004537436332</c:v>
                </c:pt>
                <c:pt idx="5293">
                  <c:v>331.06222257678189</c:v>
                </c:pt>
                <c:pt idx="5294">
                  <c:v>331.13749023952505</c:v>
                </c:pt>
                <c:pt idx="5295">
                  <c:v>331.21604774712983</c:v>
                </c:pt>
                <c:pt idx="5296">
                  <c:v>331.2992907913557</c:v>
                </c:pt>
                <c:pt idx="5297">
                  <c:v>331.37296337780231</c:v>
                </c:pt>
                <c:pt idx="5298">
                  <c:v>331.44035535133128</c:v>
                </c:pt>
                <c:pt idx="5299">
                  <c:v>331.51881316666754</c:v>
                </c:pt>
                <c:pt idx="5300">
                  <c:v>331.60375097945848</c:v>
                </c:pt>
                <c:pt idx="5301">
                  <c:v>331.67752325817361</c:v>
                </c:pt>
                <c:pt idx="5302">
                  <c:v>331.74960076832366</c:v>
                </c:pt>
                <c:pt idx="5303">
                  <c:v>331.82486843106682</c:v>
                </c:pt>
                <c:pt idx="5304">
                  <c:v>331.91140132015431</c:v>
                </c:pt>
                <c:pt idx="5305">
                  <c:v>331.98676867516599</c:v>
                </c:pt>
                <c:pt idx="5306">
                  <c:v>332.06682156679881</c:v>
                </c:pt>
                <c:pt idx="5307">
                  <c:v>332.14856922699664</c:v>
                </c:pt>
                <c:pt idx="5308">
                  <c:v>332.21895196858168</c:v>
                </c:pt>
                <c:pt idx="5309">
                  <c:v>332.29122886326877</c:v>
                </c:pt>
                <c:pt idx="5310">
                  <c:v>332.37447190749464</c:v>
                </c:pt>
                <c:pt idx="5311">
                  <c:v>332.45462449139598</c:v>
                </c:pt>
                <c:pt idx="5312">
                  <c:v>332.52510692524953</c:v>
                </c:pt>
                <c:pt idx="5313">
                  <c:v>332.59718443539958</c:v>
                </c:pt>
                <c:pt idx="5314">
                  <c:v>332.67255179041126</c:v>
                </c:pt>
                <c:pt idx="5315">
                  <c:v>332.75908467949876</c:v>
                </c:pt>
                <c:pt idx="5316">
                  <c:v>332.83435234224191</c:v>
                </c:pt>
                <c:pt idx="5317">
                  <c:v>332.90004954720581</c:v>
                </c:pt>
                <c:pt idx="5318">
                  <c:v>332.98020213110709</c:v>
                </c:pt>
                <c:pt idx="5319">
                  <c:v>333.06513994389809</c:v>
                </c:pt>
                <c:pt idx="5320">
                  <c:v>333.13562237775159</c:v>
                </c:pt>
                <c:pt idx="5321">
                  <c:v>333.20450973530859</c:v>
                </c:pt>
                <c:pt idx="5322">
                  <c:v>333.27987709032027</c:v>
                </c:pt>
                <c:pt idx="5323">
                  <c:v>333.34547460301565</c:v>
                </c:pt>
                <c:pt idx="5324">
                  <c:v>333.42084195802732</c:v>
                </c:pt>
                <c:pt idx="5325">
                  <c:v>333.48813423928772</c:v>
                </c:pt>
                <c:pt idx="5326">
                  <c:v>333.5666917468925</c:v>
                </c:pt>
                <c:pt idx="5327">
                  <c:v>333.65312494371148</c:v>
                </c:pt>
                <c:pt idx="5328">
                  <c:v>333.72520245386153</c:v>
                </c:pt>
                <c:pt idx="5329">
                  <c:v>333.79099935109394</c:v>
                </c:pt>
                <c:pt idx="5330">
                  <c:v>333.86786209013366</c:v>
                </c:pt>
                <c:pt idx="5331">
                  <c:v>333.93355929509755</c:v>
                </c:pt>
                <c:pt idx="5332">
                  <c:v>334.01042203413726</c:v>
                </c:pt>
                <c:pt idx="5333">
                  <c:v>334.07621893136968</c:v>
                </c:pt>
                <c:pt idx="5334">
                  <c:v>334.15308167040939</c:v>
                </c:pt>
                <c:pt idx="5335">
                  <c:v>334.22037395166984</c:v>
                </c:pt>
                <c:pt idx="5336">
                  <c:v>334.29255115408841</c:v>
                </c:pt>
                <c:pt idx="5337">
                  <c:v>334.35824835905231</c:v>
                </c:pt>
                <c:pt idx="5338">
                  <c:v>334.43511109809202</c:v>
                </c:pt>
                <c:pt idx="5339">
                  <c:v>334.52004891088296</c:v>
                </c:pt>
                <c:pt idx="5340">
                  <c:v>334.5968119576541</c:v>
                </c:pt>
                <c:pt idx="5341">
                  <c:v>334.6658986997482</c:v>
                </c:pt>
                <c:pt idx="5342">
                  <c:v>334.7411663624913</c:v>
                </c:pt>
                <c:pt idx="5343">
                  <c:v>334.80845864375175</c:v>
                </c:pt>
                <c:pt idx="5344">
                  <c:v>334.88213123019835</c:v>
                </c:pt>
                <c:pt idx="5345">
                  <c:v>334.9654739666928</c:v>
                </c:pt>
                <c:pt idx="5346">
                  <c:v>335.04403147429758</c:v>
                </c:pt>
                <c:pt idx="5347">
                  <c:v>335.11132375555798</c:v>
                </c:pt>
                <c:pt idx="5348">
                  <c:v>335.18649172603261</c:v>
                </c:pt>
                <c:pt idx="5349">
                  <c:v>335.25388369956158</c:v>
                </c:pt>
                <c:pt idx="5350">
                  <c:v>335.32925105457326</c:v>
                </c:pt>
                <c:pt idx="5351">
                  <c:v>335.39494825953716</c:v>
                </c:pt>
                <c:pt idx="5352">
                  <c:v>335.47021592228032</c:v>
                </c:pt>
                <c:pt idx="5353">
                  <c:v>335.53591312724421</c:v>
                </c:pt>
                <c:pt idx="5354">
                  <c:v>335.61128048225589</c:v>
                </c:pt>
                <c:pt idx="5355">
                  <c:v>335.67857276351634</c:v>
                </c:pt>
                <c:pt idx="5356">
                  <c:v>335.75065027366639</c:v>
                </c:pt>
                <c:pt idx="5357">
                  <c:v>335.81794255492684</c:v>
                </c:pt>
                <c:pt idx="5358">
                  <c:v>335.89809513882813</c:v>
                </c:pt>
                <c:pt idx="5359">
                  <c:v>335.98462802791568</c:v>
                </c:pt>
                <c:pt idx="5360">
                  <c:v>336.05830061436228</c:v>
                </c:pt>
                <c:pt idx="5361">
                  <c:v>336.12399781932618</c:v>
                </c:pt>
                <c:pt idx="5362">
                  <c:v>336.19767040577278</c:v>
                </c:pt>
                <c:pt idx="5363">
                  <c:v>336.26496268703318</c:v>
                </c:pt>
                <c:pt idx="5364">
                  <c:v>336.34023034977633</c:v>
                </c:pt>
                <c:pt idx="5365">
                  <c:v>336.40602724700875</c:v>
                </c:pt>
                <c:pt idx="5366">
                  <c:v>336.48448506234502</c:v>
                </c:pt>
                <c:pt idx="5367">
                  <c:v>336.57101795143251</c:v>
                </c:pt>
                <c:pt idx="5368">
                  <c:v>336.64319515385114</c:v>
                </c:pt>
                <c:pt idx="5369">
                  <c:v>336.71048743511153</c:v>
                </c:pt>
                <c:pt idx="5370">
                  <c:v>336.78575509785469</c:v>
                </c:pt>
                <c:pt idx="5371">
                  <c:v>336.87537844726677</c:v>
                </c:pt>
                <c:pt idx="5372">
                  <c:v>336.95403564714007</c:v>
                </c:pt>
                <c:pt idx="5373">
                  <c:v>337.03089838617979</c:v>
                </c:pt>
                <c:pt idx="5374">
                  <c:v>337.11424112267417</c:v>
                </c:pt>
                <c:pt idx="5375">
                  <c:v>337.18631863282423</c:v>
                </c:pt>
                <c:pt idx="5376">
                  <c:v>337.25361091408467</c:v>
                </c:pt>
                <c:pt idx="5377">
                  <c:v>337.33376349798601</c:v>
                </c:pt>
                <c:pt idx="5378">
                  <c:v>337.41551115818385</c:v>
                </c:pt>
                <c:pt idx="5379">
                  <c:v>337.48908405236193</c:v>
                </c:pt>
                <c:pt idx="5380">
                  <c:v>337.5612612547805</c:v>
                </c:pt>
                <c:pt idx="5381">
                  <c:v>337.63981876238529</c:v>
                </c:pt>
                <c:pt idx="5382">
                  <c:v>337.72318642194682</c:v>
                </c:pt>
                <c:pt idx="5383">
                  <c:v>337.79685900839343</c:v>
                </c:pt>
                <c:pt idx="5384">
                  <c:v>337.86255621335732</c:v>
                </c:pt>
                <c:pt idx="5385">
                  <c:v>337.94260910499014</c:v>
                </c:pt>
                <c:pt idx="5386">
                  <c:v>338.03083676264271</c:v>
                </c:pt>
                <c:pt idx="5387">
                  <c:v>338.10450934908931</c:v>
                </c:pt>
                <c:pt idx="5388">
                  <c:v>338.17180163034976</c:v>
                </c:pt>
                <c:pt idx="5389">
                  <c:v>338.24706929309292</c:v>
                </c:pt>
                <c:pt idx="5390">
                  <c:v>338.31276649805682</c:v>
                </c:pt>
                <c:pt idx="5391">
                  <c:v>338.3881338530685</c:v>
                </c:pt>
                <c:pt idx="5392">
                  <c:v>338.45383105803239</c:v>
                </c:pt>
                <c:pt idx="5393">
                  <c:v>338.5322888733686</c:v>
                </c:pt>
                <c:pt idx="5394">
                  <c:v>338.5979860783325</c:v>
                </c:pt>
                <c:pt idx="5395">
                  <c:v>338.66856820445457</c:v>
                </c:pt>
                <c:pt idx="5396">
                  <c:v>338.73905063830807</c:v>
                </c:pt>
                <c:pt idx="5397">
                  <c:v>338.81750845364434</c:v>
                </c:pt>
                <c:pt idx="5398">
                  <c:v>338.90244626643528</c:v>
                </c:pt>
                <c:pt idx="5399">
                  <c:v>338.9762185451504</c:v>
                </c:pt>
                <c:pt idx="5400">
                  <c:v>339.0419157501143</c:v>
                </c:pt>
                <c:pt idx="5401">
                  <c:v>339.11718341285746</c:v>
                </c:pt>
                <c:pt idx="5402">
                  <c:v>339.18597107814594</c:v>
                </c:pt>
                <c:pt idx="5403">
                  <c:v>339.25974335686107</c:v>
                </c:pt>
                <c:pt idx="5404">
                  <c:v>339.34468116965201</c:v>
                </c:pt>
                <c:pt idx="5405">
                  <c:v>339.42483375355334</c:v>
                </c:pt>
                <c:pt idx="5406">
                  <c:v>339.51296171893739</c:v>
                </c:pt>
                <c:pt idx="5407">
                  <c:v>339.586634305384</c:v>
                </c:pt>
                <c:pt idx="5408">
                  <c:v>339.66359673669223</c:v>
                </c:pt>
                <c:pt idx="5409">
                  <c:v>339.74693947318661</c:v>
                </c:pt>
                <c:pt idx="5410">
                  <c:v>339.82380221222633</c:v>
                </c:pt>
                <c:pt idx="5411">
                  <c:v>339.89109449348678</c:v>
                </c:pt>
                <c:pt idx="5412">
                  <c:v>339.9696520010915</c:v>
                </c:pt>
                <c:pt idx="5413">
                  <c:v>340.056184890179</c:v>
                </c:pt>
                <c:pt idx="5414">
                  <c:v>340.12666732403255</c:v>
                </c:pt>
                <c:pt idx="5415">
                  <c:v>340.193959605293</c:v>
                </c:pt>
                <c:pt idx="5416">
                  <c:v>340.27082234433266</c:v>
                </c:pt>
                <c:pt idx="5417">
                  <c:v>340.35735523342015</c:v>
                </c:pt>
              </c:numCache>
            </c:numRef>
          </c:xVal>
          <c:yVal>
            <c:numRef>
              <c:f>'prova 0.07D'!$B$4:$B$5421</c:f>
              <c:numCache>
                <c:formatCode>General</c:formatCode>
                <c:ptCount val="5418"/>
                <c:pt idx="0">
                  <c:v>46.949799768550214</c:v>
                </c:pt>
                <c:pt idx="1">
                  <c:v>46.709307173854867</c:v>
                </c:pt>
                <c:pt idx="2">
                  <c:v>46.504235969075886</c:v>
                </c:pt>
                <c:pt idx="3">
                  <c:v>46.938847101931337</c:v>
                </c:pt>
                <c:pt idx="4">
                  <c:v>46.375367359709095</c:v>
                </c:pt>
                <c:pt idx="5">
                  <c:v>46.283551388478507</c:v>
                </c:pt>
                <c:pt idx="6">
                  <c:v>48.609693144064771</c:v>
                </c:pt>
                <c:pt idx="7">
                  <c:v>49.045003383300148</c:v>
                </c:pt>
                <c:pt idx="8">
                  <c:v>48.10167584131684</c:v>
                </c:pt>
                <c:pt idx="9">
                  <c:v>48.467075442559384</c:v>
                </c:pt>
                <c:pt idx="10">
                  <c:v>48.110997259715887</c:v>
                </c:pt>
                <c:pt idx="11">
                  <c:v>47.41375516346735</c:v>
                </c:pt>
                <c:pt idx="12">
                  <c:v>47.891011785498435</c:v>
                </c:pt>
                <c:pt idx="13">
                  <c:v>49.322781651591676</c:v>
                </c:pt>
                <c:pt idx="14">
                  <c:v>49.413199410062411</c:v>
                </c:pt>
                <c:pt idx="15">
                  <c:v>48.085829430038466</c:v>
                </c:pt>
                <c:pt idx="16">
                  <c:v>49.36099946702776</c:v>
                </c:pt>
                <c:pt idx="17">
                  <c:v>49.342356630229673</c:v>
                </c:pt>
                <c:pt idx="18">
                  <c:v>48.708500179094642</c:v>
                </c:pt>
                <c:pt idx="19">
                  <c:v>50.237212796537953</c:v>
                </c:pt>
                <c:pt idx="20">
                  <c:v>50.11323793183066</c:v>
                </c:pt>
                <c:pt idx="21">
                  <c:v>51.388407968819955</c:v>
                </c:pt>
                <c:pt idx="22">
                  <c:v>49.225838900241612</c:v>
                </c:pt>
                <c:pt idx="23">
                  <c:v>50.538294610827087</c:v>
                </c:pt>
                <c:pt idx="24">
                  <c:v>50.855222836394603</c:v>
                </c:pt>
                <c:pt idx="25">
                  <c:v>52.279535567768619</c:v>
                </c:pt>
                <c:pt idx="26">
                  <c:v>52.290255198927518</c:v>
                </c:pt>
                <c:pt idx="27">
                  <c:v>52.609047708174842</c:v>
                </c:pt>
                <c:pt idx="28">
                  <c:v>52.814118912953823</c:v>
                </c:pt>
                <c:pt idx="29">
                  <c:v>53.578475221675475</c:v>
                </c:pt>
                <c:pt idx="30">
                  <c:v>53.694992951663536</c:v>
                </c:pt>
                <c:pt idx="31">
                  <c:v>53.922435560600221</c:v>
                </c:pt>
                <c:pt idx="32">
                  <c:v>54.679334734602641</c:v>
                </c:pt>
                <c:pt idx="33">
                  <c:v>55.354205426693468</c:v>
                </c:pt>
                <c:pt idx="34">
                  <c:v>54.440706423587102</c:v>
                </c:pt>
                <c:pt idx="35">
                  <c:v>54.463427380934768</c:v>
                </c:pt>
                <c:pt idx="36">
                  <c:v>53.889228007553626</c:v>
                </c:pt>
                <c:pt idx="37">
                  <c:v>56.752767739740115</c:v>
                </c:pt>
                <c:pt idx="38">
                  <c:v>56.409739542655274</c:v>
                </c:pt>
                <c:pt idx="39">
                  <c:v>55.941804339023236</c:v>
                </c:pt>
                <c:pt idx="40">
                  <c:v>54.271406161914449</c:v>
                </c:pt>
                <c:pt idx="41">
                  <c:v>55.956718608461706</c:v>
                </c:pt>
                <c:pt idx="42">
                  <c:v>54.994748229680312</c:v>
                </c:pt>
                <c:pt idx="43">
                  <c:v>56.538375116562094</c:v>
                </c:pt>
                <c:pt idx="44">
                  <c:v>56.780731994937248</c:v>
                </c:pt>
                <c:pt idx="45">
                  <c:v>57.74270237371865</c:v>
                </c:pt>
                <c:pt idx="46">
                  <c:v>58.410115931090239</c:v>
                </c:pt>
                <c:pt idx="47">
                  <c:v>57.903030770182212</c:v>
                </c:pt>
                <c:pt idx="48">
                  <c:v>58.150980499596798</c:v>
                </c:pt>
                <c:pt idx="49">
                  <c:v>60.477606531998326</c:v>
                </c:pt>
                <c:pt idx="50">
                  <c:v>62.237486684558881</c:v>
                </c:pt>
                <c:pt idx="51">
                  <c:v>62.671864781954355</c:v>
                </c:pt>
                <c:pt idx="52">
                  <c:v>62.6187326970798</c:v>
                </c:pt>
                <c:pt idx="53">
                  <c:v>62.702159391751252</c:v>
                </c:pt>
                <c:pt idx="54">
                  <c:v>62.075760075335452</c:v>
                </c:pt>
                <c:pt idx="55">
                  <c:v>62.910959163889849</c:v>
                </c:pt>
                <c:pt idx="56">
                  <c:v>61.99373159342386</c:v>
                </c:pt>
                <c:pt idx="57">
                  <c:v>62.780459306303221</c:v>
                </c:pt>
                <c:pt idx="58">
                  <c:v>62.198802798202841</c:v>
                </c:pt>
                <c:pt idx="59">
                  <c:v>63.317373006088189</c:v>
                </c:pt>
                <c:pt idx="60">
                  <c:v>62.754359334785903</c:v>
                </c:pt>
                <c:pt idx="61">
                  <c:v>63.186873148501569</c:v>
                </c:pt>
                <c:pt idx="62">
                  <c:v>64.633557284033287</c:v>
                </c:pt>
                <c:pt idx="63">
                  <c:v>65.796870300234048</c:v>
                </c:pt>
                <c:pt idx="64">
                  <c:v>66.788669217892391</c:v>
                </c:pt>
                <c:pt idx="65">
                  <c:v>66.618087261189871</c:v>
                </c:pt>
                <c:pt idx="66">
                  <c:v>68.542028018752674</c:v>
                </c:pt>
                <c:pt idx="67">
                  <c:v>68.178492701189938</c:v>
                </c:pt>
                <c:pt idx="68">
                  <c:v>68.435763849003564</c:v>
                </c:pt>
                <c:pt idx="69">
                  <c:v>67.175508081452733</c:v>
                </c:pt>
                <c:pt idx="70">
                  <c:v>67.727336050676172</c:v>
                </c:pt>
                <c:pt idx="71">
                  <c:v>69.263505802838722</c:v>
                </c:pt>
                <c:pt idx="72">
                  <c:v>68.644563621142169</c:v>
                </c:pt>
                <c:pt idx="73">
                  <c:v>68.894377634236562</c:v>
                </c:pt>
                <c:pt idx="74">
                  <c:v>69.194527306685785</c:v>
                </c:pt>
                <c:pt idx="75">
                  <c:v>70.790354136602218</c:v>
                </c:pt>
                <c:pt idx="76">
                  <c:v>72.050609904153049</c:v>
                </c:pt>
                <c:pt idx="77">
                  <c:v>72.82242334759394</c:v>
                </c:pt>
                <c:pt idx="78">
                  <c:v>73.851507938848457</c:v>
                </c:pt>
                <c:pt idx="79">
                  <c:v>74.999906685610753</c:v>
                </c:pt>
                <c:pt idx="80">
                  <c:v>76.00661987270756</c:v>
                </c:pt>
                <c:pt idx="81">
                  <c:v>73.844050804129225</c:v>
                </c:pt>
                <c:pt idx="82">
                  <c:v>74.910421068979929</c:v>
                </c:pt>
                <c:pt idx="83">
                  <c:v>74.59908569445183</c:v>
                </c:pt>
                <c:pt idx="84">
                  <c:v>76.276941006279856</c:v>
                </c:pt>
                <c:pt idx="85">
                  <c:v>75.106170855359863</c:v>
                </c:pt>
                <c:pt idx="86">
                  <c:v>75.465977605562983</c:v>
                </c:pt>
                <c:pt idx="87">
                  <c:v>75.416108017128096</c:v>
                </c:pt>
                <c:pt idx="88">
                  <c:v>77.563762816267953</c:v>
                </c:pt>
                <c:pt idx="89">
                  <c:v>77.29530596637548</c:v>
                </c:pt>
                <c:pt idx="90">
                  <c:v>79.189418185061328</c:v>
                </c:pt>
                <c:pt idx="91">
                  <c:v>80.263245584631264</c:v>
                </c:pt>
                <c:pt idx="92">
                  <c:v>81.165558885658783</c:v>
                </c:pt>
                <c:pt idx="93">
                  <c:v>81.249917722170139</c:v>
                </c:pt>
                <c:pt idx="94">
                  <c:v>80.630975540473571</c:v>
                </c:pt>
                <c:pt idx="95">
                  <c:v>81.238732020091277</c:v>
                </c:pt>
                <c:pt idx="96">
                  <c:v>82.215616668311156</c:v>
                </c:pt>
                <c:pt idx="97">
                  <c:v>81.825981379231081</c:v>
                </c:pt>
                <c:pt idx="98">
                  <c:v>81.337539055121155</c:v>
                </c:pt>
                <c:pt idx="99">
                  <c:v>81.342054117158185</c:v>
                </c:pt>
                <c:pt idx="100">
                  <c:v>82.855852465163025</c:v>
                </c:pt>
                <c:pt idx="101">
                  <c:v>83.07490579754058</c:v>
                </c:pt>
                <c:pt idx="102">
                  <c:v>85.207646327241974</c:v>
                </c:pt>
                <c:pt idx="103">
                  <c:v>84.818011038161913</c:v>
                </c:pt>
                <c:pt idx="104">
                  <c:v>87.875436273048521</c:v>
                </c:pt>
                <c:pt idx="105">
                  <c:v>87.700193607146488</c:v>
                </c:pt>
                <c:pt idx="106">
                  <c:v>88.580135504016297</c:v>
                </c:pt>
                <c:pt idx="107">
                  <c:v>87.73002214602343</c:v>
                </c:pt>
                <c:pt idx="108">
                  <c:v>89.437705996728397</c:v>
                </c:pt>
                <c:pt idx="109">
                  <c:v>89.139420607958968</c:v>
                </c:pt>
                <c:pt idx="110">
                  <c:v>88.753513886238522</c:v>
                </c:pt>
                <c:pt idx="111">
                  <c:v>88.434721376991206</c:v>
                </c:pt>
                <c:pt idx="112">
                  <c:v>88.876556609105918</c:v>
                </c:pt>
                <c:pt idx="113">
                  <c:v>89.588712974792927</c:v>
                </c:pt>
                <c:pt idx="114">
                  <c:v>90.669997509082094</c:v>
                </c:pt>
                <c:pt idx="115">
                  <c:v>90.11444097249904</c:v>
                </c:pt>
                <c:pt idx="116">
                  <c:v>91.2777539886998</c:v>
                </c:pt>
                <c:pt idx="117">
                  <c:v>93.149494803227938</c:v>
                </c:pt>
                <c:pt idx="118">
                  <c:v>95.491035105067937</c:v>
                </c:pt>
                <c:pt idx="119">
                  <c:v>94.36500776246335</c:v>
                </c:pt>
                <c:pt idx="120">
                  <c:v>96.408262675533919</c:v>
                </c:pt>
                <c:pt idx="121">
                  <c:v>94.954121405282976</c:v>
                </c:pt>
                <c:pt idx="122">
                  <c:v>96.281491385306921</c:v>
                </c:pt>
                <c:pt idx="123">
                  <c:v>95.655092068891122</c:v>
                </c:pt>
                <c:pt idx="124">
                  <c:v>95.783727642797942</c:v>
                </c:pt>
                <c:pt idx="125">
                  <c:v>97.073811949225714</c:v>
                </c:pt>
                <c:pt idx="126">
                  <c:v>98.155096483514882</c:v>
                </c:pt>
                <c:pt idx="127">
                  <c:v>97.920196739858952</c:v>
                </c:pt>
                <c:pt idx="128">
                  <c:v>98.058153732164811</c:v>
                </c:pt>
                <c:pt idx="129">
                  <c:v>100.20580853130468</c:v>
                </c:pt>
                <c:pt idx="130">
                  <c:v>100.99999337890328</c:v>
                </c:pt>
                <c:pt idx="131">
                  <c:v>102.27516341589258</c:v>
                </c:pt>
                <c:pt idx="132">
                  <c:v>102.9910483489392</c:v>
                </c:pt>
                <c:pt idx="133">
                  <c:v>103.0837964620097</c:v>
                </c:pt>
                <c:pt idx="134">
                  <c:v>104.55285200169912</c:v>
                </c:pt>
                <c:pt idx="135">
                  <c:v>104.06440967758918</c:v>
                </c:pt>
                <c:pt idx="136">
                  <c:v>103.87704916776839</c:v>
                </c:pt>
                <c:pt idx="137">
                  <c:v>103.75493858674091</c:v>
                </c:pt>
                <c:pt idx="138">
                  <c:v>104.48573778922599</c:v>
                </c:pt>
                <c:pt idx="139">
                  <c:v>104.2564308966095</c:v>
                </c:pt>
                <c:pt idx="140">
                  <c:v>104.43540212987115</c:v>
                </c:pt>
                <c:pt idx="141">
                  <c:v>105.54651520303727</c:v>
                </c:pt>
                <c:pt idx="142">
                  <c:v>106.97828506913052</c:v>
                </c:pt>
                <c:pt idx="143">
                  <c:v>108.55174049488924</c:v>
                </c:pt>
                <c:pt idx="144">
                  <c:v>108.78850452222497</c:v>
                </c:pt>
                <c:pt idx="145">
                  <c:v>110.20536011887974</c:v>
                </c:pt>
                <c:pt idx="146">
                  <c:v>110.69007387563006</c:v>
                </c:pt>
                <c:pt idx="147">
                  <c:v>111.86084402655005</c:v>
                </c:pt>
                <c:pt idx="148">
                  <c:v>111.02937350535528</c:v>
                </c:pt>
                <c:pt idx="149">
                  <c:v>111.13936624246401</c:v>
                </c:pt>
                <c:pt idx="150">
                  <c:v>110.59499540795981</c:v>
                </c:pt>
                <c:pt idx="151">
                  <c:v>112.22810791147242</c:v>
                </c:pt>
                <c:pt idx="152">
                  <c:v>112.23888580149631</c:v>
                </c:pt>
                <c:pt idx="153">
                  <c:v>112.60242111905904</c:v>
                </c:pt>
                <c:pt idx="154">
                  <c:v>113.06103490429204</c:v>
                </c:pt>
                <c:pt idx="155">
                  <c:v>113.52710582424427</c:v>
                </c:pt>
                <c:pt idx="156">
                  <c:v>115.57036073731484</c:v>
                </c:pt>
                <c:pt idx="157">
                  <c:v>116.35335988283458</c:v>
                </c:pt>
                <c:pt idx="158">
                  <c:v>117.53904430319305</c:v>
                </c:pt>
                <c:pt idx="159">
                  <c:v>119.03792838175941</c:v>
                </c:pt>
                <c:pt idx="160">
                  <c:v>119.31384236637113</c:v>
                </c:pt>
                <c:pt idx="161">
                  <c:v>119.31124984687891</c:v>
                </c:pt>
                <c:pt idx="162">
                  <c:v>117.75270869055865</c:v>
                </c:pt>
                <c:pt idx="163">
                  <c:v>119.53496388845598</c:v>
                </c:pt>
                <c:pt idx="164">
                  <c:v>119.04652156434604</c:v>
                </c:pt>
                <c:pt idx="165">
                  <c:v>120.35152014021227</c:v>
                </c:pt>
                <c:pt idx="166">
                  <c:v>118.60655061591113</c:v>
                </c:pt>
                <c:pt idx="167">
                  <c:v>120.4186343526854</c:v>
                </c:pt>
                <c:pt idx="168">
                  <c:v>120.24991667966269</c:v>
                </c:pt>
                <c:pt idx="169">
                  <c:v>122.2335217973375</c:v>
                </c:pt>
                <c:pt idx="170">
                  <c:v>122.61569995169833</c:v>
                </c:pt>
                <c:pt idx="171">
                  <c:v>124.23389818577246</c:v>
                </c:pt>
                <c:pt idx="172">
                  <c:v>125.53889676163871</c:v>
                </c:pt>
                <c:pt idx="173">
                  <c:v>125.643296647708</c:v>
                </c:pt>
                <c:pt idx="174">
                  <c:v>125.57198779695531</c:v>
                </c:pt>
                <c:pt idx="175">
                  <c:v>126.51904390629824</c:v>
                </c:pt>
                <c:pt idx="176">
                  <c:v>126.93105059953601</c:v>
                </c:pt>
                <c:pt idx="177">
                  <c:v>127.12866466959575</c:v>
                </c:pt>
                <c:pt idx="178">
                  <c:v>126.06229440474506</c:v>
                </c:pt>
                <c:pt idx="179">
                  <c:v>127.39712151948824</c:v>
                </c:pt>
                <c:pt idx="180">
                  <c:v>127.56024634147153</c:v>
                </c:pt>
                <c:pt idx="181">
                  <c:v>129.73772967948833</c:v>
                </c:pt>
                <c:pt idx="182">
                  <c:v>128.72355935767229</c:v>
                </c:pt>
                <c:pt idx="183">
                  <c:v>131.55727055098183</c:v>
                </c:pt>
                <c:pt idx="184">
                  <c:v>132.22841267571303</c:v>
                </c:pt>
                <c:pt idx="185">
                  <c:v>134.12998202911814</c:v>
                </c:pt>
                <c:pt idx="186">
                  <c:v>133.0114118212328</c:v>
                </c:pt>
                <c:pt idx="187">
                  <c:v>133.9137251222603</c:v>
                </c:pt>
                <c:pt idx="188">
                  <c:v>134.35183178701539</c:v>
                </c:pt>
                <c:pt idx="189">
                  <c:v>135.39583064770838</c:v>
                </c:pt>
                <c:pt idx="190">
                  <c:v>134.81790270696763</c:v>
                </c:pt>
                <c:pt idx="191">
                  <c:v>134.83945848701541</c:v>
                </c:pt>
                <c:pt idx="192">
                  <c:v>135.62618619989476</c:v>
                </c:pt>
                <c:pt idx="193">
                  <c:v>136.07361428304893</c:v>
                </c:pt>
                <c:pt idx="194">
                  <c:v>135.34654364792343</c:v>
                </c:pt>
                <c:pt idx="195">
                  <c:v>137.13625598054</c:v>
                </c:pt>
                <c:pt idx="196">
                  <c:v>138.5158259035986</c:v>
                </c:pt>
                <c:pt idx="197">
                  <c:v>139.90285296137642</c:v>
                </c:pt>
                <c:pt idx="198">
                  <c:v>140.36333103028923</c:v>
                </c:pt>
                <c:pt idx="199">
                  <c:v>141.63850106727853</c:v>
                </c:pt>
                <c:pt idx="200">
                  <c:v>141.58653415970386</c:v>
                </c:pt>
                <c:pt idx="201">
                  <c:v>142.52613313432755</c:v>
                </c:pt>
                <c:pt idx="202">
                  <c:v>141.70211974785201</c:v>
                </c:pt>
                <c:pt idx="203">
                  <c:v>141.98549086718296</c:v>
                </c:pt>
                <c:pt idx="204">
                  <c:v>142.32665478058797</c:v>
                </c:pt>
                <c:pt idx="205">
                  <c:v>142.19988349036097</c:v>
                </c:pt>
                <c:pt idx="206">
                  <c:v>141.94074805886754</c:v>
                </c:pt>
                <c:pt idx="207">
                  <c:v>143.51420348462625</c:v>
                </c:pt>
                <c:pt idx="208">
                  <c:v>143.5059307257971</c:v>
                </c:pt>
                <c:pt idx="209">
                  <c:v>144.2553727650803</c:v>
                </c:pt>
                <c:pt idx="210">
                  <c:v>146.0749136365738</c:v>
                </c:pt>
                <c:pt idx="211">
                  <c:v>146.8504556473743</c:v>
                </c:pt>
                <c:pt idx="212">
                  <c:v>149.16216741033736</c:v>
                </c:pt>
                <c:pt idx="213">
                  <c:v>149.9227951516994</c:v>
                </c:pt>
                <c:pt idx="214">
                  <c:v>149.84216488254765</c:v>
                </c:pt>
                <c:pt idx="215">
                  <c:v>149.48235813234453</c:v>
                </c:pt>
                <c:pt idx="216">
                  <c:v>149.75454354959663</c:v>
                </c:pt>
                <c:pt idx="217">
                  <c:v>149.4730367139455</c:v>
                </c:pt>
                <c:pt idx="218">
                  <c:v>150.60652119126931</c:v>
                </c:pt>
                <c:pt idx="219">
                  <c:v>150.98124221091089</c:v>
                </c:pt>
                <c:pt idx="220">
                  <c:v>150.92577977143659</c:v>
                </c:pt>
                <c:pt idx="221">
                  <c:v>151.32100791155608</c:v>
                </c:pt>
                <c:pt idx="222">
                  <c:v>151.92503582381417</c:v>
                </c:pt>
                <c:pt idx="223">
                  <c:v>153.80423377306155</c:v>
                </c:pt>
                <c:pt idx="224">
                  <c:v>154.71773277616791</c:v>
                </c:pt>
                <c:pt idx="225">
                  <c:v>155.61258894247621</c:v>
                </c:pt>
                <c:pt idx="226">
                  <c:v>156.63421639901148</c:v>
                </c:pt>
                <c:pt idx="227">
                  <c:v>157.55890110419671</c:v>
                </c:pt>
                <c:pt idx="228">
                  <c:v>157.57801001191476</c:v>
                </c:pt>
                <c:pt idx="229">
                  <c:v>156.70179668240456</c:v>
                </c:pt>
                <c:pt idx="230">
                  <c:v>158.53625182333653</c:v>
                </c:pt>
                <c:pt idx="231">
                  <c:v>158.7198837657977</c:v>
                </c:pt>
                <c:pt idx="232">
                  <c:v>159.05359054448351</c:v>
                </c:pt>
                <c:pt idx="233">
                  <c:v>157.83062045052884</c:v>
                </c:pt>
                <c:pt idx="234">
                  <c:v>159.24001891246439</c:v>
                </c:pt>
                <c:pt idx="235">
                  <c:v>159.91488960455521</c:v>
                </c:pt>
                <c:pt idx="236">
                  <c:v>161.62257345526018</c:v>
                </c:pt>
                <c:pt idx="237">
                  <c:v>161.54660389530798</c:v>
                </c:pt>
                <c:pt idx="238">
                  <c:v>163.96271554434031</c:v>
                </c:pt>
                <c:pt idx="239">
                  <c:v>164.54810061980032</c:v>
                </c:pt>
                <c:pt idx="240">
                  <c:v>166.04698469836669</c:v>
                </c:pt>
                <c:pt idx="241">
                  <c:v>164.92841449048134</c:v>
                </c:pt>
                <c:pt idx="242">
                  <c:v>165.13441783710022</c:v>
                </c:pt>
                <c:pt idx="243">
                  <c:v>164.3961614998959</c:v>
                </c:pt>
                <c:pt idx="244">
                  <c:v>165.82793136598914</c:v>
                </c:pt>
                <c:pt idx="245">
                  <c:v>165.04866078782902</c:v>
                </c:pt>
                <c:pt idx="246">
                  <c:v>166.13740245683744</c:v>
                </c:pt>
                <c:pt idx="247">
                  <c:v>165.91741698261998</c:v>
                </c:pt>
                <c:pt idx="248">
                  <c:v>167.11055853769767</c:v>
                </c:pt>
                <c:pt idx="249">
                  <c:v>167.7406864214731</c:v>
                </c:pt>
                <c:pt idx="250">
                  <c:v>168.64672828986022</c:v>
                </c:pt>
                <c:pt idx="251">
                  <c:v>169.55277015824734</c:v>
                </c:pt>
                <c:pt idx="252">
                  <c:v>172.40139562099537</c:v>
                </c:pt>
                <c:pt idx="253">
                  <c:v>171.67059641851029</c:v>
                </c:pt>
                <c:pt idx="254">
                  <c:v>172.55799545009933</c:v>
                </c:pt>
                <c:pt idx="255">
                  <c:v>171.26791114367154</c:v>
                </c:pt>
                <c:pt idx="256">
                  <c:v>173.26642324842672</c:v>
                </c:pt>
                <c:pt idx="257">
                  <c:v>172.22242438773372</c:v>
                </c:pt>
                <c:pt idx="258">
                  <c:v>173.72876560101932</c:v>
                </c:pt>
                <c:pt idx="259">
                  <c:v>173.74041737401814</c:v>
                </c:pt>
                <c:pt idx="260">
                  <c:v>173.85367260756652</c:v>
                </c:pt>
                <c:pt idx="261">
                  <c:v>174.34211493167646</c:v>
                </c:pt>
                <c:pt idx="262">
                  <c:v>174.31182032187957</c:v>
                </c:pt>
                <c:pt idx="263">
                  <c:v>175.93747569067293</c:v>
                </c:pt>
                <c:pt idx="264">
                  <c:v>177.80921650520108</c:v>
                </c:pt>
                <c:pt idx="265">
                  <c:v>179.62130024197535</c:v>
                </c:pt>
                <c:pt idx="266">
                  <c:v>180.02212123313427</c:v>
                </c:pt>
                <c:pt idx="267">
                  <c:v>180.18431391327763</c:v>
                </c:pt>
                <c:pt idx="268">
                  <c:v>180.76597042137803</c:v>
                </c:pt>
                <c:pt idx="269">
                  <c:v>179.19251499561929</c:v>
                </c:pt>
                <c:pt idx="270">
                  <c:v>180.76597042137803</c:v>
                </c:pt>
                <c:pt idx="271">
                  <c:v>179.65485734821189</c:v>
                </c:pt>
                <c:pt idx="272">
                  <c:v>181.56388383633623</c:v>
                </c:pt>
                <c:pt idx="273">
                  <c:v>181.17797711461577</c:v>
                </c:pt>
                <c:pt idx="274">
                  <c:v>181.07963615050588</c:v>
                </c:pt>
                <c:pt idx="275">
                  <c:v>182.07889220288345</c:v>
                </c:pt>
                <c:pt idx="276">
                  <c:v>183.03340544694561</c:v>
                </c:pt>
                <c:pt idx="277">
                  <c:v>184.01774722988472</c:v>
                </c:pt>
                <c:pt idx="278">
                  <c:v>185.86711664025515</c:v>
                </c:pt>
                <c:pt idx="279">
                  <c:v>186.93348690510587</c:v>
                </c:pt>
                <c:pt idx="280">
                  <c:v>187.31007220842724</c:v>
                </c:pt>
                <c:pt idx="281">
                  <c:v>187.23084015203537</c:v>
                </c:pt>
                <c:pt idx="282">
                  <c:v>187.03509036565544</c:v>
                </c:pt>
                <c:pt idx="283">
                  <c:v>186.71816214008791</c:v>
                </c:pt>
                <c:pt idx="284">
                  <c:v>188.23196048809277</c:v>
                </c:pt>
                <c:pt idx="285">
                  <c:v>187.96909648923972</c:v>
                </c:pt>
                <c:pt idx="286">
                  <c:v>188.80429557779411</c:v>
                </c:pt>
                <c:pt idx="287">
                  <c:v>189.55746618443689</c:v>
                </c:pt>
                <c:pt idx="288">
                  <c:v>189.40273063901276</c:v>
                </c:pt>
                <c:pt idx="289">
                  <c:v>190.54367225105582</c:v>
                </c:pt>
                <c:pt idx="290">
                  <c:v>191.6696995936604</c:v>
                </c:pt>
                <c:pt idx="291">
                  <c:v>193.04926951671899</c:v>
                </c:pt>
                <c:pt idx="292">
                  <c:v>194.23495393707748</c:v>
                </c:pt>
                <c:pt idx="293">
                  <c:v>195.18946718113963</c:v>
                </c:pt>
                <c:pt idx="294">
                  <c:v>195.48775256990905</c:v>
                </c:pt>
                <c:pt idx="295">
                  <c:v>195.4951514457633</c:v>
                </c:pt>
                <c:pt idx="296">
                  <c:v>195.80648682029138</c:v>
                </c:pt>
                <c:pt idx="297">
                  <c:v>195.41498724753151</c:v>
                </c:pt>
                <c:pt idx="298">
                  <c:v>195.30825700686245</c:v>
                </c:pt>
                <c:pt idx="299">
                  <c:v>195.82652786984934</c:v>
                </c:pt>
                <c:pt idx="300">
                  <c:v>195.77432792681469</c:v>
                </c:pt>
                <c:pt idx="301">
                  <c:v>197.61624020246589</c:v>
                </c:pt>
                <c:pt idx="302">
                  <c:v>197.10915504155787</c:v>
                </c:pt>
                <c:pt idx="303">
                  <c:v>199.54018096002869</c:v>
                </c:pt>
                <c:pt idx="304">
                  <c:v>199.77041999448508</c:v>
                </c:pt>
                <c:pt idx="305">
                  <c:v>200.99339008843972</c:v>
                </c:pt>
                <c:pt idx="306">
                  <c:v>201.08240963415062</c:v>
                </c:pt>
                <c:pt idx="307">
                  <c:v>203.49852128318295</c:v>
                </c:pt>
                <c:pt idx="308">
                  <c:v>203.33819288671938</c:v>
                </c:pt>
                <c:pt idx="309">
                  <c:v>203.78002811883411</c:v>
                </c:pt>
                <c:pt idx="310">
                  <c:v>203.09770029202406</c:v>
                </c:pt>
                <c:pt idx="311">
                  <c:v>202.33707255066201</c:v>
                </c:pt>
                <c:pt idx="312">
                  <c:v>203.50784270158201</c:v>
                </c:pt>
                <c:pt idx="313">
                  <c:v>204.20508479783055</c:v>
                </c:pt>
                <c:pt idx="314">
                  <c:v>203.69799963692253</c:v>
                </c:pt>
                <c:pt idx="315">
                  <c:v>205.11485523357729</c:v>
                </c:pt>
                <c:pt idx="316">
                  <c:v>204.77741988753189</c:v>
                </c:pt>
                <c:pt idx="317">
                  <c:v>206.96981749498715</c:v>
                </c:pt>
                <c:pt idx="318">
                  <c:v>207.27928858583545</c:v>
                </c:pt>
                <c:pt idx="319">
                  <c:v>209.35237203778294</c:v>
                </c:pt>
                <c:pt idx="320">
                  <c:v>208.84155830951531</c:v>
                </c:pt>
                <c:pt idx="321">
                  <c:v>210.63127064213188</c:v>
                </c:pt>
                <c:pt idx="322">
                  <c:v>208.66258707625366</c:v>
                </c:pt>
                <c:pt idx="323">
                  <c:v>209.53507183840424</c:v>
                </c:pt>
                <c:pt idx="324">
                  <c:v>210.01978559515453</c:v>
                </c:pt>
                <c:pt idx="325">
                  <c:v>211.33224130574001</c:v>
                </c:pt>
                <c:pt idx="326">
                  <c:v>211.45435188676751</c:v>
                </c:pt>
                <c:pt idx="327">
                  <c:v>211.02370235673163</c:v>
                </c:pt>
                <c:pt idx="328">
                  <c:v>211.67247307730514</c:v>
                </c:pt>
                <c:pt idx="329">
                  <c:v>211.72793551677947</c:v>
                </c:pt>
                <c:pt idx="330">
                  <c:v>212.84650572466481</c:v>
                </c:pt>
                <c:pt idx="331">
                  <c:v>214.40504688098505</c:v>
                </c:pt>
                <c:pt idx="332">
                  <c:v>215.80698820820137</c:v>
                </c:pt>
                <c:pt idx="333">
                  <c:v>216.15747354000544</c:v>
                </c:pt>
                <c:pt idx="334">
                  <c:v>215.56090276246658</c:v>
                </c:pt>
                <c:pt idx="335">
                  <c:v>216.649644431475</c:v>
                </c:pt>
                <c:pt idx="336">
                  <c:v>215.94867376786684</c:v>
                </c:pt>
                <c:pt idx="337">
                  <c:v>217.83532885183345</c:v>
                </c:pt>
                <c:pt idx="338">
                  <c:v>215.35956012504724</c:v>
                </c:pt>
                <c:pt idx="339">
                  <c:v>217.56687200194099</c:v>
                </c:pt>
                <c:pt idx="340">
                  <c:v>216.44830179405562</c:v>
                </c:pt>
                <c:pt idx="341">
                  <c:v>218.99864186803421</c:v>
                </c:pt>
                <c:pt idx="342">
                  <c:v>217.82041458239499</c:v>
                </c:pt>
                <c:pt idx="343">
                  <c:v>220.77343993121232</c:v>
                </c:pt>
                <c:pt idx="344">
                  <c:v>220.50311879764001</c:v>
                </c:pt>
                <c:pt idx="345">
                  <c:v>222.22571691778344</c:v>
                </c:pt>
                <c:pt idx="346">
                  <c:v>222.59298080270582</c:v>
                </c:pt>
                <c:pt idx="347">
                  <c:v>222.12690988275358</c:v>
                </c:pt>
                <c:pt idx="348">
                  <c:v>223.90916508065089</c:v>
                </c:pt>
                <c:pt idx="349">
                  <c:v>222.35808105904988</c:v>
                </c:pt>
                <c:pt idx="350">
                  <c:v>224.28202181661268</c:v>
                </c:pt>
                <c:pt idx="351">
                  <c:v>222.66382358253856</c:v>
                </c:pt>
                <c:pt idx="352">
                  <c:v>225.09484950100938</c:v>
                </c:pt>
                <c:pt idx="353">
                  <c:v>224.4125216741993</c:v>
                </c:pt>
                <c:pt idx="354">
                  <c:v>225.03519242325549</c:v>
                </c:pt>
                <c:pt idx="355">
                  <c:v>225.20018152891856</c:v>
                </c:pt>
                <c:pt idx="356">
                  <c:v>225.39686345713841</c:v>
                </c:pt>
                <c:pt idx="357">
                  <c:v>228.55868857809435</c:v>
                </c:pt>
                <c:pt idx="358">
                  <c:v>227.95838923319587</c:v>
                </c:pt>
                <c:pt idx="359">
                  <c:v>231.20969997078262</c:v>
                </c:pt>
                <c:pt idx="360">
                  <c:v>230.28501526559739</c:v>
                </c:pt>
                <c:pt idx="361">
                  <c:v>231.76152794000606</c:v>
                </c:pt>
                <c:pt idx="362">
                  <c:v>231.83190464891882</c:v>
                </c:pt>
                <c:pt idx="363">
                  <c:v>231.07500547491642</c:v>
                </c:pt>
                <c:pt idx="364">
                  <c:v>232.2830612994326</c:v>
                </c:pt>
                <c:pt idx="365">
                  <c:v>231.89715457771214</c:v>
                </c:pt>
                <c:pt idx="366">
                  <c:v>233.58246702425942</c:v>
                </c:pt>
                <c:pt idx="367">
                  <c:v>232.1581542928854</c:v>
                </c:pt>
                <c:pt idx="368">
                  <c:v>234.18649493651751</c:v>
                </c:pt>
                <c:pt idx="369">
                  <c:v>234.59850162975528</c:v>
                </c:pt>
                <c:pt idx="370">
                  <c:v>235.94824301393692</c:v>
                </c:pt>
                <c:pt idx="371">
                  <c:v>237.24578445508394</c:v>
                </c:pt>
                <c:pt idx="372">
                  <c:v>237.32035580227628</c:v>
                </c:pt>
                <c:pt idx="373">
                  <c:v>239.37852498478532</c:v>
                </c:pt>
                <c:pt idx="374">
                  <c:v>239.84273162105774</c:v>
                </c:pt>
                <c:pt idx="375">
                  <c:v>239.71502818899083</c:v>
                </c:pt>
                <c:pt idx="376">
                  <c:v>239.61575508304099</c:v>
                </c:pt>
                <c:pt idx="377">
                  <c:v>239.2149340918821</c:v>
                </c:pt>
                <c:pt idx="378">
                  <c:v>240.78838951764081</c:v>
                </c:pt>
                <c:pt idx="379">
                  <c:v>239.6772764444747</c:v>
                </c:pt>
                <c:pt idx="380">
                  <c:v>240.47146129207329</c:v>
                </c:pt>
                <c:pt idx="381">
                  <c:v>240.42229081001832</c:v>
                </c:pt>
                <c:pt idx="382">
                  <c:v>242.02557477465399</c:v>
                </c:pt>
                <c:pt idx="383">
                  <c:v>242.22505312839354</c:v>
                </c:pt>
                <c:pt idx="384">
                  <c:v>244.10425107764095</c:v>
                </c:pt>
                <c:pt idx="385">
                  <c:v>244.92452133204063</c:v>
                </c:pt>
                <c:pt idx="386">
                  <c:v>246.1549485607145</c:v>
                </c:pt>
                <c:pt idx="387">
                  <c:v>246.28358413462132</c:v>
                </c:pt>
                <c:pt idx="388">
                  <c:v>246.50916245987818</c:v>
                </c:pt>
                <c:pt idx="389">
                  <c:v>246.46395358064282</c:v>
                </c:pt>
                <c:pt idx="390">
                  <c:v>248.02249473696307</c:v>
                </c:pt>
                <c:pt idx="391">
                  <c:v>247.2096670525664</c:v>
                </c:pt>
                <c:pt idx="392">
                  <c:v>247.8621663404995</c:v>
                </c:pt>
                <c:pt idx="393">
                  <c:v>247.36253831431071</c:v>
                </c:pt>
                <c:pt idx="394">
                  <c:v>248.61533694714231</c:v>
                </c:pt>
                <c:pt idx="395">
                  <c:v>248.23502307646129</c:v>
                </c:pt>
                <c:pt idx="396">
                  <c:v>250.03964967851633</c:v>
                </c:pt>
                <c:pt idx="397">
                  <c:v>250.47402777591179</c:v>
                </c:pt>
                <c:pt idx="398">
                  <c:v>252.2711972432476</c:v>
                </c:pt>
                <c:pt idx="399">
                  <c:v>253.52399587607917</c:v>
                </c:pt>
                <c:pt idx="400">
                  <c:v>254.25106651120467</c:v>
                </c:pt>
                <c:pt idx="401">
                  <c:v>253.56128154967536</c:v>
                </c:pt>
                <c:pt idx="402">
                  <c:v>254.78425164363</c:v>
                </c:pt>
                <c:pt idx="403">
                  <c:v>254.16158089457383</c:v>
                </c:pt>
                <c:pt idx="404">
                  <c:v>254.30792716343882</c:v>
                </c:pt>
                <c:pt idx="405">
                  <c:v>253.70389925118073</c:v>
                </c:pt>
                <c:pt idx="406">
                  <c:v>254.78518378546991</c:v>
                </c:pt>
                <c:pt idx="407">
                  <c:v>255.20837618078653</c:v>
                </c:pt>
                <c:pt idx="408">
                  <c:v>255.71918990905417</c:v>
                </c:pt>
                <c:pt idx="409">
                  <c:v>255.29413323005775</c:v>
                </c:pt>
                <c:pt idx="410">
                  <c:v>257.32247387368983</c:v>
                </c:pt>
                <c:pt idx="411">
                  <c:v>257.8407447366767</c:v>
                </c:pt>
                <c:pt idx="412">
                  <c:v>260.06297088300897</c:v>
                </c:pt>
                <c:pt idx="413">
                  <c:v>260.50107754776405</c:v>
                </c:pt>
                <c:pt idx="414">
                  <c:v>261.27661955856456</c:v>
                </c:pt>
                <c:pt idx="415">
                  <c:v>260.51599181720252</c:v>
                </c:pt>
                <c:pt idx="416">
                  <c:v>260.98019845347494</c:v>
                </c:pt>
                <c:pt idx="417">
                  <c:v>260.3463420023399</c:v>
                </c:pt>
                <c:pt idx="418">
                  <c:v>261.57676923101377</c:v>
                </c:pt>
                <c:pt idx="419">
                  <c:v>261.32136236687995</c:v>
                </c:pt>
                <c:pt idx="420">
                  <c:v>262.17147572487283</c:v>
                </c:pt>
                <c:pt idx="421">
                  <c:v>263.23038885500426</c:v>
                </c:pt>
                <c:pt idx="422">
                  <c:v>262.67856088578083</c:v>
                </c:pt>
                <c:pt idx="423">
                  <c:v>264.11033075187407</c:v>
                </c:pt>
                <c:pt idx="424">
                  <c:v>264.93434413834962</c:v>
                </c:pt>
                <c:pt idx="425">
                  <c:v>267.05217039861259</c:v>
                </c:pt>
                <c:pt idx="426">
                  <c:v>267.52756273696383</c:v>
                </c:pt>
                <c:pt idx="427">
                  <c:v>268.34784755607978</c:v>
                </c:pt>
                <c:pt idx="428">
                  <c:v>268.98543257457442</c:v>
                </c:pt>
                <c:pt idx="429">
                  <c:v>268.98662688130679</c:v>
                </c:pt>
                <c:pt idx="430">
                  <c:v>269.14602313593042</c:v>
                </c:pt>
                <c:pt idx="431">
                  <c:v>268.62775227294355</c:v>
                </c:pt>
                <c:pt idx="432">
                  <c:v>269.36228004278826</c:v>
                </c:pt>
                <c:pt idx="433">
                  <c:v>269.74818676450872</c:v>
                </c:pt>
                <c:pt idx="434">
                  <c:v>270.21239340078114</c:v>
                </c:pt>
                <c:pt idx="435">
                  <c:v>270.31353079041077</c:v>
                </c:pt>
                <c:pt idx="436">
                  <c:v>271.58870082740009</c:v>
                </c:pt>
                <c:pt idx="437">
                  <c:v>273.1397848490011</c:v>
                </c:pt>
                <c:pt idx="438">
                  <c:v>273.57602723007636</c:v>
                </c:pt>
                <c:pt idx="439">
                  <c:v>275.47013944876221</c:v>
                </c:pt>
                <c:pt idx="440">
                  <c:v>275.60157144818874</c:v>
                </c:pt>
                <c:pt idx="441">
                  <c:v>276.80962727270492</c:v>
                </c:pt>
                <c:pt idx="442">
                  <c:v>276.31372781387574</c:v>
                </c:pt>
                <c:pt idx="443">
                  <c:v>276.22470826816487</c:v>
                </c:pt>
                <c:pt idx="444">
                  <c:v>275.74745164613381</c:v>
                </c:pt>
                <c:pt idx="445">
                  <c:v>277.19413578166552</c:v>
                </c:pt>
                <c:pt idx="446">
                  <c:v>277.71986377937162</c:v>
                </c:pt>
                <c:pt idx="447">
                  <c:v>277.61686210606217</c:v>
                </c:pt>
                <c:pt idx="448">
                  <c:v>278.01395452986151</c:v>
                </c:pt>
                <c:pt idx="449">
                  <c:v>279.08778192943146</c:v>
                </c:pt>
                <c:pt idx="450">
                  <c:v>280.06466657765128</c:v>
                </c:pt>
                <c:pt idx="451">
                  <c:v>281.39203655767523</c:v>
                </c:pt>
                <c:pt idx="452">
                  <c:v>281.69964336484372</c:v>
                </c:pt>
                <c:pt idx="453">
                  <c:v>283.33275586835634</c:v>
                </c:pt>
                <c:pt idx="454">
                  <c:v>283.92186951117594</c:v>
                </c:pt>
                <c:pt idx="455">
                  <c:v>284.58928306854756</c:v>
                </c:pt>
                <c:pt idx="456">
                  <c:v>283.50054139953915</c:v>
                </c:pt>
                <c:pt idx="457">
                  <c:v>284.63402587686295</c:v>
                </c:pt>
                <c:pt idx="458">
                  <c:v>284.71605435877456</c:v>
                </c:pt>
                <c:pt idx="459">
                  <c:v>284.48022247327873</c:v>
                </c:pt>
                <c:pt idx="460">
                  <c:v>283.67858049096088</c:v>
                </c:pt>
                <c:pt idx="461">
                  <c:v>285.29677872503504</c:v>
                </c:pt>
                <c:pt idx="462">
                  <c:v>286.04249219695856</c:v>
                </c:pt>
                <c:pt idx="463">
                  <c:v>286.93361979590725</c:v>
                </c:pt>
                <c:pt idx="464">
                  <c:v>287.48171919777104</c:v>
                </c:pt>
                <c:pt idx="465">
                  <c:v>289.3087172039838</c:v>
                </c:pt>
                <c:pt idx="466">
                  <c:v>289.84935947112837</c:v>
                </c:pt>
                <c:pt idx="467">
                  <c:v>291.59432899542952</c:v>
                </c:pt>
                <c:pt idx="468">
                  <c:v>289.77478812393605</c:v>
                </c:pt>
                <c:pt idx="469">
                  <c:v>291.5421290523949</c:v>
                </c:pt>
                <c:pt idx="470">
                  <c:v>291.16927231643308</c:v>
                </c:pt>
                <c:pt idx="471">
                  <c:v>292.43698521870317</c:v>
                </c:pt>
                <c:pt idx="472">
                  <c:v>291.37061495385245</c:v>
                </c:pt>
                <c:pt idx="473">
                  <c:v>291.52535049927661</c:v>
                </c:pt>
                <c:pt idx="474">
                  <c:v>291.75186096637339</c:v>
                </c:pt>
                <c:pt idx="475">
                  <c:v>293.82494441832091</c:v>
                </c:pt>
                <c:pt idx="476">
                  <c:v>293.56394470314763</c:v>
                </c:pt>
                <c:pt idx="477">
                  <c:v>294.46998657153478</c:v>
                </c:pt>
                <c:pt idx="478">
                  <c:v>296.2074989611167</c:v>
                </c:pt>
                <c:pt idx="479">
                  <c:v>298.38498229913347</c:v>
                </c:pt>
                <c:pt idx="480">
                  <c:v>297.85925430142737</c:v>
                </c:pt>
                <c:pt idx="481">
                  <c:v>297.95526491093756</c:v>
                </c:pt>
                <c:pt idx="482">
                  <c:v>297.35496556603908</c:v>
                </c:pt>
                <c:pt idx="483">
                  <c:v>299.69650586787907</c:v>
                </c:pt>
                <c:pt idx="484">
                  <c:v>299.5110096417381</c:v>
                </c:pt>
                <c:pt idx="485">
                  <c:v>298.67581055318368</c:v>
                </c:pt>
                <c:pt idx="486">
                  <c:v>299.07476726066278</c:v>
                </c:pt>
                <c:pt idx="487">
                  <c:v>299.85030927146329</c:v>
                </c:pt>
                <c:pt idx="488">
                  <c:v>299.98919840560905</c:v>
                </c:pt>
                <c:pt idx="489">
                  <c:v>300.4739121623594</c:v>
                </c:pt>
                <c:pt idx="490">
                  <c:v>300.92506881287312</c:v>
                </c:pt>
                <c:pt idx="491">
                  <c:v>302.14803890682776</c:v>
                </c:pt>
                <c:pt idx="492">
                  <c:v>303.73640860202499</c:v>
                </c:pt>
                <c:pt idx="493">
                  <c:v>304.37772218787927</c:v>
                </c:pt>
                <c:pt idx="494">
                  <c:v>304.66855044192943</c:v>
                </c:pt>
                <c:pt idx="495">
                  <c:v>305.14021421292108</c:v>
                </c:pt>
                <c:pt idx="496">
                  <c:v>305.0125107808542</c:v>
                </c:pt>
                <c:pt idx="497">
                  <c:v>306.0639667762664</c:v>
                </c:pt>
                <c:pt idx="498">
                  <c:v>305.60535299103344</c:v>
                </c:pt>
                <c:pt idx="499">
                  <c:v>305.307067602264</c:v>
                </c:pt>
                <c:pt idx="500">
                  <c:v>306.11616671930108</c:v>
                </c:pt>
                <c:pt idx="501">
                  <c:v>306.69782322740144</c:v>
                </c:pt>
                <c:pt idx="502">
                  <c:v>307.59343675895462</c:v>
                </c:pt>
                <c:pt idx="503">
                  <c:v>307.72486875838115</c:v>
                </c:pt>
                <c:pt idx="504">
                  <c:v>308.48549649974319</c:v>
                </c:pt>
                <c:pt idx="505">
                  <c:v>310.46909433505988</c:v>
                </c:pt>
                <c:pt idx="506">
                  <c:v>311.93069274003011</c:v>
                </c:pt>
                <c:pt idx="507">
                  <c:v>311.99314624330367</c:v>
                </c:pt>
                <c:pt idx="508">
                  <c:v>312.89545954433117</c:v>
                </c:pt>
                <c:pt idx="509">
                  <c:v>313.09587003991066</c:v>
                </c:pt>
                <c:pt idx="510">
                  <c:v>312.9635058986442</c:v>
                </c:pt>
                <c:pt idx="511">
                  <c:v>312.78546680722246</c:v>
                </c:pt>
                <c:pt idx="512">
                  <c:v>313.16205211054387</c:v>
                </c:pt>
                <c:pt idx="513">
                  <c:v>313.9264084192655</c:v>
                </c:pt>
                <c:pt idx="514">
                  <c:v>314.84363598973152</c:v>
                </c:pt>
                <c:pt idx="515">
                  <c:v>314.06809397893102</c:v>
                </c:pt>
                <c:pt idx="516">
                  <c:v>315.20903559097405</c:v>
                </c:pt>
                <c:pt idx="517">
                  <c:v>315.04311434347107</c:v>
                </c:pt>
                <c:pt idx="518">
                  <c:v>316.95214083159539</c:v>
                </c:pt>
                <c:pt idx="519">
                  <c:v>317.0397621645464</c:v>
                </c:pt>
                <c:pt idx="520">
                  <c:v>319.06810280817854</c:v>
                </c:pt>
                <c:pt idx="521">
                  <c:v>318.72880317845329</c:v>
                </c:pt>
                <c:pt idx="522">
                  <c:v>319.86974479049633</c:v>
                </c:pt>
                <c:pt idx="523">
                  <c:v>318.46780346328006</c:v>
                </c:pt>
                <c:pt idx="524">
                  <c:v>318.28696794633856</c:v>
                </c:pt>
                <c:pt idx="525">
                  <c:v>319.12962416961221</c:v>
                </c:pt>
                <c:pt idx="526">
                  <c:v>319.99092322968391</c:v>
                </c:pt>
                <c:pt idx="527">
                  <c:v>319.66094501835772</c:v>
                </c:pt>
                <c:pt idx="528">
                  <c:v>320.07668027895511</c:v>
                </c:pt>
                <c:pt idx="529">
                  <c:v>320.38428708612361</c:v>
                </c:pt>
                <c:pt idx="530">
                  <c:v>321.94282824244385</c:v>
                </c:pt>
                <c:pt idx="531">
                  <c:v>322.02299244067564</c:v>
                </c:pt>
                <c:pt idx="532">
                  <c:v>323.29816247766496</c:v>
                </c:pt>
                <c:pt idx="533">
                  <c:v>324.42418982026953</c:v>
                </c:pt>
                <c:pt idx="534">
                  <c:v>327.73515763561016</c:v>
                </c:pt>
                <c:pt idx="535">
                  <c:v>326.41524479030545</c:v>
                </c:pt>
                <c:pt idx="536">
                  <c:v>326.92605851857309</c:v>
                </c:pt>
                <c:pt idx="537">
                  <c:v>326.12441653625524</c:v>
                </c:pt>
                <c:pt idx="538">
                  <c:v>327.22807247470212</c:v>
                </c:pt>
                <c:pt idx="539">
                  <c:v>326.09458799737831</c:v>
                </c:pt>
                <c:pt idx="540">
                  <c:v>326.98944416368658</c:v>
                </c:pt>
                <c:pt idx="541">
                  <c:v>327.56737210442736</c:v>
                </c:pt>
                <c:pt idx="542">
                  <c:v>328.63374236927802</c:v>
                </c:pt>
                <c:pt idx="543">
                  <c:v>329.11472755866873</c:v>
                </c:pt>
                <c:pt idx="544">
                  <c:v>329.31979876344775</c:v>
                </c:pt>
                <c:pt idx="545">
                  <c:v>330.28922627694834</c:v>
                </c:pt>
                <c:pt idx="546">
                  <c:v>331.74336754719934</c:v>
                </c:pt>
                <c:pt idx="547">
                  <c:v>332.59348090519217</c:v>
                </c:pt>
                <c:pt idx="548">
                  <c:v>333.1042946334598</c:v>
                </c:pt>
                <c:pt idx="549">
                  <c:v>333.05885271876446</c:v>
                </c:pt>
                <c:pt idx="550">
                  <c:v>333.93506604827468</c:v>
                </c:pt>
                <c:pt idx="551">
                  <c:v>332.98428137157214</c:v>
                </c:pt>
                <c:pt idx="552">
                  <c:v>334.37876556406917</c:v>
                </c:pt>
                <c:pt idx="553">
                  <c:v>333.52865220607634</c:v>
                </c:pt>
                <c:pt idx="554">
                  <c:v>335.06482195823889</c:v>
                </c:pt>
                <c:pt idx="555">
                  <c:v>334.23708000440371</c:v>
                </c:pt>
                <c:pt idx="556">
                  <c:v>335.58682138858535</c:v>
                </c:pt>
                <c:pt idx="557">
                  <c:v>335.13007188703216</c:v>
                </c:pt>
                <c:pt idx="558">
                  <c:v>337.5760120749415</c:v>
                </c:pt>
                <c:pt idx="559">
                  <c:v>338.63492520507293</c:v>
                </c:pt>
                <c:pt idx="560">
                  <c:v>339.79823822127372</c:v>
                </c:pt>
                <c:pt idx="561">
                  <c:v>340.36498045993562</c:v>
                </c:pt>
                <c:pt idx="562">
                  <c:v>340.26477521214588</c:v>
                </c:pt>
                <c:pt idx="563">
                  <c:v>340.27677653833467</c:v>
                </c:pt>
                <c:pt idx="564">
                  <c:v>340.21478910598103</c:v>
                </c:pt>
                <c:pt idx="565">
                  <c:v>340.26862029723549</c:v>
                </c:pt>
                <c:pt idx="566">
                  <c:v>340.26136706854373</c:v>
                </c:pt>
                <c:pt idx="567">
                  <c:v>341.70805120407545</c:v>
                </c:pt>
                <c:pt idx="568">
                  <c:v>341.33705875179345</c:v>
                </c:pt>
                <c:pt idx="569">
                  <c:v>341.61483702008502</c:v>
                </c:pt>
                <c:pt idx="570">
                  <c:v>342.2561506059393</c:v>
                </c:pt>
                <c:pt idx="571">
                  <c:v>343.34489227494765</c:v>
                </c:pt>
                <c:pt idx="572">
                  <c:v>345.31357584082588</c:v>
                </c:pt>
                <c:pt idx="573">
                  <c:v>345.84303240589162</c:v>
                </c:pt>
                <c:pt idx="574">
                  <c:v>346.93177407490003</c:v>
                </c:pt>
                <c:pt idx="575">
                  <c:v>347.45377350524655</c:v>
                </c:pt>
                <c:pt idx="576">
                  <c:v>347.69985895098131</c:v>
                </c:pt>
                <c:pt idx="577">
                  <c:v>346.63348868613059</c:v>
                </c:pt>
                <c:pt idx="578">
                  <c:v>346.9243169401808</c:v>
                </c:pt>
                <c:pt idx="579">
                  <c:v>347.99814433975075</c:v>
                </c:pt>
                <c:pt idx="580">
                  <c:v>348.29270116116055</c:v>
                </c:pt>
                <c:pt idx="581">
                  <c:v>349.26958580938043</c:v>
                </c:pt>
                <c:pt idx="582">
                  <c:v>348.6469150603242</c:v>
                </c:pt>
                <c:pt idx="583">
                  <c:v>350.43662739294081</c:v>
                </c:pt>
                <c:pt idx="584">
                  <c:v>350.33595607423109</c:v>
                </c:pt>
                <c:pt idx="585">
                  <c:v>351.58875470706272</c:v>
                </c:pt>
                <c:pt idx="586">
                  <c:v>352.42768236297673</c:v>
                </c:pt>
                <c:pt idx="587">
                  <c:v>353.58353824445823</c:v>
                </c:pt>
                <c:pt idx="588">
                  <c:v>354.01418777449408</c:v>
                </c:pt>
                <c:pt idx="589">
                  <c:v>354.11718944780353</c:v>
                </c:pt>
                <c:pt idx="590">
                  <c:v>353.98202888101741</c:v>
                </c:pt>
                <c:pt idx="591">
                  <c:v>353.62222213081429</c:v>
                </c:pt>
                <c:pt idx="592">
                  <c:v>353.74340057000182</c:v>
                </c:pt>
                <c:pt idx="593">
                  <c:v>354.20387863891466</c:v>
                </c:pt>
                <c:pt idx="594">
                  <c:v>354.38378201401622</c:v>
                </c:pt>
                <c:pt idx="595">
                  <c:v>354.95052425267812</c:v>
                </c:pt>
                <c:pt idx="596">
                  <c:v>353.84686831423124</c:v>
                </c:pt>
                <c:pt idx="597">
                  <c:v>356.84463647136397</c:v>
                </c:pt>
                <c:pt idx="598">
                  <c:v>356.93645244259454</c:v>
                </c:pt>
                <c:pt idx="599">
                  <c:v>359.36747836106537</c:v>
                </c:pt>
                <c:pt idx="600">
                  <c:v>358.81565039184193</c:v>
                </c:pt>
                <c:pt idx="601">
                  <c:v>361.00804799929722</c:v>
                </c:pt>
                <c:pt idx="602">
                  <c:v>360.66688408589221</c:v>
                </c:pt>
                <c:pt idx="603">
                  <c:v>360.85331245387312</c:v>
                </c:pt>
                <c:pt idx="604">
                  <c:v>360.30521305200926</c:v>
                </c:pt>
                <c:pt idx="605">
                  <c:v>360.8160267802769</c:v>
                </c:pt>
                <c:pt idx="606">
                  <c:v>361.56174025220048</c:v>
                </c:pt>
                <c:pt idx="607">
                  <c:v>362.17322529917777</c:v>
                </c:pt>
                <c:pt idx="608">
                  <c:v>361.52818314596391</c:v>
                </c:pt>
                <c:pt idx="609">
                  <c:v>362.14712532766049</c:v>
                </c:pt>
                <c:pt idx="610">
                  <c:v>362.34007868852069</c:v>
                </c:pt>
                <c:pt idx="611">
                  <c:v>364.06267680866415</c:v>
                </c:pt>
                <c:pt idx="612">
                  <c:v>364.22673377248731</c:v>
                </c:pt>
                <c:pt idx="613">
                  <c:v>366.40421711050413</c:v>
                </c:pt>
                <c:pt idx="614">
                  <c:v>365.6622322059402</c:v>
                </c:pt>
                <c:pt idx="615">
                  <c:v>367.31025897889128</c:v>
                </c:pt>
                <c:pt idx="616">
                  <c:v>365.93814619055189</c:v>
                </c:pt>
                <c:pt idx="617">
                  <c:v>366.42658851466183</c:v>
                </c:pt>
                <c:pt idx="618">
                  <c:v>366.5645455069677</c:v>
                </c:pt>
                <c:pt idx="619">
                  <c:v>367.76514419676465</c:v>
                </c:pt>
                <c:pt idx="620">
                  <c:v>367.63930504837754</c:v>
                </c:pt>
                <c:pt idx="621">
                  <c:v>368.0755474294528</c:v>
                </c:pt>
                <c:pt idx="622">
                  <c:v>367.53117659494859</c:v>
                </c:pt>
                <c:pt idx="623">
                  <c:v>369.05988921239191</c:v>
                </c:pt>
                <c:pt idx="624">
                  <c:v>368.88091797913029</c:v>
                </c:pt>
                <c:pt idx="625">
                  <c:v>371.1478869337779</c:v>
                </c:pt>
                <c:pt idx="626">
                  <c:v>371.30355462104194</c:v>
                </c:pt>
                <c:pt idx="627">
                  <c:v>373.42138088130486</c:v>
                </c:pt>
                <c:pt idx="628">
                  <c:v>372.86582434472183</c:v>
                </c:pt>
                <c:pt idx="629">
                  <c:v>373.2852881726788</c:v>
                </c:pt>
                <c:pt idx="630">
                  <c:v>372.9627670960719</c:v>
                </c:pt>
                <c:pt idx="631">
                  <c:v>373.3207095625952</c:v>
                </c:pt>
                <c:pt idx="632">
                  <c:v>373.63763778816269</c:v>
                </c:pt>
                <c:pt idx="633">
                  <c:v>373.15665259877204</c:v>
                </c:pt>
                <c:pt idx="634">
                  <c:v>373.4474808528222</c:v>
                </c:pt>
                <c:pt idx="635">
                  <c:v>373.76813764574933</c:v>
                </c:pt>
                <c:pt idx="636">
                  <c:v>374.72265088981152</c:v>
                </c:pt>
                <c:pt idx="637">
                  <c:v>375.50937860269084</c:v>
                </c:pt>
                <c:pt idx="638">
                  <c:v>376.07984940871239</c:v>
                </c:pt>
                <c:pt idx="639">
                  <c:v>377.48179073592871</c:v>
                </c:pt>
                <c:pt idx="640">
                  <c:v>378.06344724402908</c:v>
                </c:pt>
                <c:pt idx="641">
                  <c:v>379.01423192073162</c:v>
                </c:pt>
                <c:pt idx="642">
                  <c:v>378.77560360971609</c:v>
                </c:pt>
                <c:pt idx="643">
                  <c:v>378.76604915585705</c:v>
                </c:pt>
                <c:pt idx="644">
                  <c:v>379.16873443069579</c:v>
                </c:pt>
                <c:pt idx="645">
                  <c:v>379.75039093879616</c:v>
                </c:pt>
                <c:pt idx="646">
                  <c:v>379.69329725110202</c:v>
                </c:pt>
                <c:pt idx="647">
                  <c:v>379.47237963504466</c:v>
                </c:pt>
                <c:pt idx="648">
                  <c:v>379.84523637100642</c:v>
                </c:pt>
                <c:pt idx="649">
                  <c:v>380.57230700613195</c:v>
                </c:pt>
                <c:pt idx="650">
                  <c:v>381.25463483294197</c:v>
                </c:pt>
                <c:pt idx="651">
                  <c:v>381.95187692919052</c:v>
                </c:pt>
                <c:pt idx="652">
                  <c:v>382.48506206161585</c:v>
                </c:pt>
                <c:pt idx="653">
                  <c:v>383.80497490692056</c:v>
                </c:pt>
                <c:pt idx="654">
                  <c:v>384.78185955514044</c:v>
                </c:pt>
                <c:pt idx="655">
                  <c:v>384.88952193764942</c:v>
                </c:pt>
                <c:pt idx="656">
                  <c:v>385.87386372058853</c:v>
                </c:pt>
                <c:pt idx="657">
                  <c:v>385.01629322787642</c:v>
                </c:pt>
                <c:pt idx="658">
                  <c:v>386.17214910935797</c:v>
                </c:pt>
                <c:pt idx="659">
                  <c:v>384.80003632101858</c:v>
                </c:pt>
                <c:pt idx="660">
                  <c:v>385.23068585105443</c:v>
                </c:pt>
                <c:pt idx="661">
                  <c:v>384.83918627829456</c:v>
                </c:pt>
                <c:pt idx="662">
                  <c:v>386.35298462629942</c:v>
                </c:pt>
                <c:pt idx="663">
                  <c:v>386.64008431298998</c:v>
                </c:pt>
                <c:pt idx="664">
                  <c:v>387.61696896120986</c:v>
                </c:pt>
                <c:pt idx="665">
                  <c:v>387.94881145621582</c:v>
                </c:pt>
                <c:pt idx="666">
                  <c:v>389.78326659714781</c:v>
                </c:pt>
                <c:pt idx="667">
                  <c:v>390.21950897822308</c:v>
                </c:pt>
                <c:pt idx="668">
                  <c:v>390.99132242166399</c:v>
                </c:pt>
                <c:pt idx="669">
                  <c:v>390.7881155005648</c:v>
                </c:pt>
                <c:pt idx="670">
                  <c:v>391.65314312799615</c:v>
                </c:pt>
                <c:pt idx="671">
                  <c:v>390.83285830888025</c:v>
                </c:pt>
                <c:pt idx="672">
                  <c:v>391.22062931428047</c:v>
                </c:pt>
                <c:pt idx="673">
                  <c:v>390.57558716106661</c:v>
                </c:pt>
                <c:pt idx="674">
                  <c:v>392.23852820345616</c:v>
                </c:pt>
                <c:pt idx="675">
                  <c:v>391.50772900097104</c:v>
                </c:pt>
                <c:pt idx="676">
                  <c:v>392.61138493941792</c:v>
                </c:pt>
                <c:pt idx="677">
                  <c:v>392.25530675657444</c:v>
                </c:pt>
                <c:pt idx="678">
                  <c:v>393.80639077817546</c:v>
                </c:pt>
                <c:pt idx="679">
                  <c:v>395.02190373741087</c:v>
                </c:pt>
                <c:pt idx="680">
                  <c:v>396.59535916316958</c:v>
                </c:pt>
                <c:pt idx="681">
                  <c:v>396.30453090911942</c:v>
                </c:pt>
                <c:pt idx="682">
                  <c:v>396.89737311929861</c:v>
                </c:pt>
                <c:pt idx="683">
                  <c:v>396.37164512159251</c:v>
                </c:pt>
                <c:pt idx="684">
                  <c:v>397.4081868475663</c:v>
                </c:pt>
                <c:pt idx="685">
                  <c:v>396.52451638333685</c:v>
                </c:pt>
                <c:pt idx="686">
                  <c:v>397.33734406773351</c:v>
                </c:pt>
                <c:pt idx="687">
                  <c:v>397.05770151576218</c:v>
                </c:pt>
                <c:pt idx="688">
                  <c:v>398.37015722634766</c:v>
                </c:pt>
                <c:pt idx="689">
                  <c:v>396.67738764508118</c:v>
                </c:pt>
                <c:pt idx="690">
                  <c:v>398.1017003764552</c:v>
                </c:pt>
                <c:pt idx="691">
                  <c:v>398.25923234739906</c:v>
                </c:pt>
                <c:pt idx="692">
                  <c:v>401.92814262926299</c:v>
                </c:pt>
                <c:pt idx="693">
                  <c:v>401.64850007729166</c:v>
                </c:pt>
                <c:pt idx="694">
                  <c:v>401.80603204823552</c:v>
                </c:pt>
                <c:pt idx="695">
                  <c:v>401.96169973549956</c:v>
                </c:pt>
                <c:pt idx="696">
                  <c:v>402.58437048455573</c:v>
                </c:pt>
                <c:pt idx="697">
                  <c:v>403.03552713506946</c:v>
                </c:pt>
                <c:pt idx="698">
                  <c:v>402.66639896646728</c:v>
                </c:pt>
                <c:pt idx="699">
                  <c:v>403.16975556001574</c:v>
                </c:pt>
                <c:pt idx="700">
                  <c:v>403.50346233870152</c:v>
                </c:pt>
                <c:pt idx="701">
                  <c:v>403.51808531381499</c:v>
                </c:pt>
                <c:pt idx="702">
                  <c:v>402.98862874874931</c:v>
                </c:pt>
                <c:pt idx="703">
                  <c:v>403.27386415176005</c:v>
                </c:pt>
                <c:pt idx="704">
                  <c:v>405.8391184951771</c:v>
                </c:pt>
                <c:pt idx="705">
                  <c:v>405.98546476404209</c:v>
                </c:pt>
                <c:pt idx="706">
                  <c:v>407.56637732452009</c:v>
                </c:pt>
                <c:pt idx="707">
                  <c:v>406.73490680332532</c:v>
                </c:pt>
                <c:pt idx="708">
                  <c:v>408.73341890808047</c:v>
                </c:pt>
                <c:pt idx="709">
                  <c:v>408.09956245694542</c:v>
                </c:pt>
                <c:pt idx="710">
                  <c:v>408.63274758937075</c:v>
                </c:pt>
                <c:pt idx="711">
                  <c:v>407.76771996193946</c:v>
                </c:pt>
                <c:pt idx="712">
                  <c:v>408.64020472408998</c:v>
                </c:pt>
                <c:pt idx="713">
                  <c:v>408.94781153125848</c:v>
                </c:pt>
                <c:pt idx="714">
                  <c:v>408.65698327720827</c:v>
                </c:pt>
                <c:pt idx="715">
                  <c:v>409.33931110401835</c:v>
                </c:pt>
                <c:pt idx="716">
                  <c:v>409.20508267907212</c:v>
                </c:pt>
                <c:pt idx="717">
                  <c:v>410.63685254516537</c:v>
                </c:pt>
                <c:pt idx="718">
                  <c:v>411.28562326573888</c:v>
                </c:pt>
                <c:pt idx="719">
                  <c:v>412.25505077923947</c:v>
                </c:pt>
                <c:pt idx="720">
                  <c:v>412.49740765761464</c:v>
                </c:pt>
                <c:pt idx="721">
                  <c:v>414.18272010416189</c:v>
                </c:pt>
                <c:pt idx="722">
                  <c:v>414.50896974812849</c:v>
                </c:pt>
                <c:pt idx="723">
                  <c:v>414.32254138014758</c:v>
                </c:pt>
                <c:pt idx="724">
                  <c:v>414.73268378970556</c:v>
                </c:pt>
                <c:pt idx="725">
                  <c:v>414.21441292671864</c:v>
                </c:pt>
                <c:pt idx="726">
                  <c:v>414.64319817307472</c:v>
                </c:pt>
                <c:pt idx="727">
                  <c:v>415.08876197254904</c:v>
                </c:pt>
                <c:pt idx="728">
                  <c:v>414.11933445904839</c:v>
                </c:pt>
                <c:pt idx="729">
                  <c:v>414.94707641288358</c:v>
                </c:pt>
                <c:pt idx="730">
                  <c:v>416.132760833242</c:v>
                </c:pt>
                <c:pt idx="731">
                  <c:v>416.94185995027908</c:v>
                </c:pt>
                <c:pt idx="732">
                  <c:v>416.97751437565546</c:v>
                </c:pt>
                <c:pt idx="733">
                  <c:v>419.60242579682642</c:v>
                </c:pt>
                <c:pt idx="734">
                  <c:v>419.37684747156953</c:v>
                </c:pt>
                <c:pt idx="735">
                  <c:v>421.47975946239399</c:v>
                </c:pt>
                <c:pt idx="736">
                  <c:v>419.76461847696976</c:v>
                </c:pt>
                <c:pt idx="737">
                  <c:v>420.00324678798529</c:v>
                </c:pt>
                <c:pt idx="738">
                  <c:v>419.78326131376787</c:v>
                </c:pt>
                <c:pt idx="739">
                  <c:v>420.64456037383957</c:v>
                </c:pt>
                <c:pt idx="740">
                  <c:v>420.03680389422186</c:v>
                </c:pt>
                <c:pt idx="741">
                  <c:v>421.48348802975357</c:v>
                </c:pt>
                <c:pt idx="742">
                  <c:v>421.68949137637247</c:v>
                </c:pt>
                <c:pt idx="743">
                  <c:v>421.71559134788981</c:v>
                </c:pt>
                <c:pt idx="744">
                  <c:v>421.89922329035096</c:v>
                </c:pt>
                <c:pt idx="745">
                  <c:v>422.32055140198781</c:v>
                </c:pt>
                <c:pt idx="746">
                  <c:v>424.22212075539289</c:v>
                </c:pt>
                <c:pt idx="747">
                  <c:v>425.88506179778244</c:v>
                </c:pt>
                <c:pt idx="748">
                  <c:v>426.29147563998077</c:v>
                </c:pt>
                <c:pt idx="749">
                  <c:v>425.91489033665937</c:v>
                </c:pt>
                <c:pt idx="750">
                  <c:v>425.30340528968208</c:v>
                </c:pt>
                <c:pt idx="751">
                  <c:v>426.16470434975378</c:v>
                </c:pt>
                <c:pt idx="752">
                  <c:v>424.71056307950283</c:v>
                </c:pt>
                <c:pt idx="753">
                  <c:v>426.46298973852322</c:v>
                </c:pt>
                <c:pt idx="754">
                  <c:v>425.34441953063782</c:v>
                </c:pt>
                <c:pt idx="755">
                  <c:v>427.25344601876219</c:v>
                </c:pt>
                <c:pt idx="756">
                  <c:v>426.23181856222692</c:v>
                </c:pt>
                <c:pt idx="757">
                  <c:v>427.13786043061401</c:v>
                </c:pt>
                <c:pt idx="758">
                  <c:v>426.29893277470001</c:v>
                </c:pt>
                <c:pt idx="759">
                  <c:v>429.92310024824855</c:v>
                </c:pt>
                <c:pt idx="760">
                  <c:v>431.13115607276472</c:v>
                </c:pt>
                <c:pt idx="761">
                  <c:v>431.13692370039911</c:v>
                </c:pt>
                <c:pt idx="762">
                  <c:v>431.60858747139076</c:v>
                </c:pt>
                <c:pt idx="763">
                  <c:v>431.22268074967036</c:v>
                </c:pt>
                <c:pt idx="764">
                  <c:v>431.17164598393555</c:v>
                </c:pt>
                <c:pt idx="765">
                  <c:v>431.28490121748393</c:v>
                </c:pt>
                <c:pt idx="766">
                  <c:v>430.98661582871455</c:v>
                </c:pt>
                <c:pt idx="767">
                  <c:v>431.3538797136369</c:v>
                </c:pt>
                <c:pt idx="768">
                  <c:v>431.8572363071853</c:v>
                </c:pt>
                <c:pt idx="769">
                  <c:v>432.77819244501092</c:v>
                </c:pt>
                <c:pt idx="770">
                  <c:v>431.4806510038639</c:v>
                </c:pt>
                <c:pt idx="771">
                  <c:v>433.77744849738849</c:v>
                </c:pt>
                <c:pt idx="772">
                  <c:v>433.93404832649242</c:v>
                </c:pt>
                <c:pt idx="773">
                  <c:v>436.14136020338617</c:v>
                </c:pt>
                <c:pt idx="774">
                  <c:v>435.91391759444952</c:v>
                </c:pt>
                <c:pt idx="775">
                  <c:v>437.40534453829662</c:v>
                </c:pt>
                <c:pt idx="776">
                  <c:v>436.86843083851164</c:v>
                </c:pt>
                <c:pt idx="777">
                  <c:v>437.30653750326672</c:v>
                </c:pt>
                <c:pt idx="778">
                  <c:v>436.78826664027986</c:v>
                </c:pt>
                <c:pt idx="779">
                  <c:v>436.04628173571592</c:v>
                </c:pt>
                <c:pt idx="780">
                  <c:v>436.82555231387607</c:v>
                </c:pt>
                <c:pt idx="781">
                  <c:v>437.11265200056664</c:v>
                </c:pt>
                <c:pt idx="782">
                  <c:v>437.41466595669567</c:v>
                </c:pt>
                <c:pt idx="783">
                  <c:v>437.22357687951524</c:v>
                </c:pt>
                <c:pt idx="784">
                  <c:v>438.28249000964672</c:v>
                </c:pt>
                <c:pt idx="785">
                  <c:v>438.94617499965869</c:v>
                </c:pt>
                <c:pt idx="786">
                  <c:v>439.8261168965285</c:v>
                </c:pt>
                <c:pt idx="787">
                  <c:v>441.37720091812952</c:v>
                </c:pt>
                <c:pt idx="788">
                  <c:v>441.45643297452142</c:v>
                </c:pt>
                <c:pt idx="789">
                  <c:v>443.09700261275322</c:v>
                </c:pt>
                <c:pt idx="790">
                  <c:v>441.99334667430634</c:v>
                </c:pt>
                <c:pt idx="791">
                  <c:v>442.49297470049515</c:v>
                </c:pt>
                <c:pt idx="792">
                  <c:v>442.02690378054291</c:v>
                </c:pt>
                <c:pt idx="793">
                  <c:v>442.29908919779501</c:v>
                </c:pt>
                <c:pt idx="794">
                  <c:v>442.54517464352978</c:v>
                </c:pt>
                <c:pt idx="795">
                  <c:v>441.72116125705423</c:v>
                </c:pt>
                <c:pt idx="796">
                  <c:v>442.89193140797425</c:v>
                </c:pt>
                <c:pt idx="797">
                  <c:v>442.89979635474845</c:v>
                </c:pt>
                <c:pt idx="798">
                  <c:v>444.60748020545344</c:v>
                </c:pt>
                <c:pt idx="799">
                  <c:v>444.54852223407948</c:v>
                </c:pt>
                <c:pt idx="800">
                  <c:v>446.87514826648101</c:v>
                </c:pt>
                <c:pt idx="801">
                  <c:v>446.5395772041154</c:v>
                </c:pt>
                <c:pt idx="802">
                  <c:v>447.50900471761599</c:v>
                </c:pt>
                <c:pt idx="803">
                  <c:v>447.27037640660046</c:v>
                </c:pt>
                <c:pt idx="804">
                  <c:v>446.61414855130772</c:v>
                </c:pt>
                <c:pt idx="805">
                  <c:v>447.77746156750851</c:v>
                </c:pt>
                <c:pt idx="806">
                  <c:v>446.83040545816556</c:v>
                </c:pt>
                <c:pt idx="807">
                  <c:v>447.82966151054313</c:v>
                </c:pt>
                <c:pt idx="808">
                  <c:v>448.15031830347027</c:v>
                </c:pt>
                <c:pt idx="809">
                  <c:v>448.22349143790279</c:v>
                </c:pt>
                <c:pt idx="810">
                  <c:v>448.30645206165428</c:v>
                </c:pt>
                <c:pt idx="811">
                  <c:v>448.70727305281321</c:v>
                </c:pt>
                <c:pt idx="812">
                  <c:v>450.35529982576429</c:v>
                </c:pt>
                <c:pt idx="813">
                  <c:v>450.80645647627802</c:v>
                </c:pt>
                <c:pt idx="814">
                  <c:v>452.74531150327931</c:v>
                </c:pt>
                <c:pt idx="815">
                  <c:v>452.07789794590769</c:v>
                </c:pt>
                <c:pt idx="816">
                  <c:v>453.63643910222794</c:v>
                </c:pt>
                <c:pt idx="817">
                  <c:v>451.97349805983839</c:v>
                </c:pt>
                <c:pt idx="818">
                  <c:v>452.83106855255051</c:v>
                </c:pt>
                <c:pt idx="819">
                  <c:v>451.8877410105672</c:v>
                </c:pt>
                <c:pt idx="820">
                  <c:v>452.73412580120043</c:v>
                </c:pt>
                <c:pt idx="821">
                  <c:v>452.2866977180463</c:v>
                </c:pt>
                <c:pt idx="822">
                  <c:v>452.96902554485638</c:v>
                </c:pt>
                <c:pt idx="823">
                  <c:v>452.97528837284324</c:v>
                </c:pt>
                <c:pt idx="824">
                  <c:v>453.88133024123039</c:v>
                </c:pt>
                <c:pt idx="825">
                  <c:v>454.20757988519694</c:v>
                </c:pt>
                <c:pt idx="826">
                  <c:v>455.47529278746697</c:v>
                </c:pt>
                <c:pt idx="827">
                  <c:v>456.83994844108713</c:v>
                </c:pt>
                <c:pt idx="828">
                  <c:v>457.85411876290317</c:v>
                </c:pt>
                <c:pt idx="829">
                  <c:v>458.41713243420543</c:v>
                </c:pt>
                <c:pt idx="830">
                  <c:v>458.80117487224607</c:v>
                </c:pt>
                <c:pt idx="831">
                  <c:v>457.61549045188764</c:v>
                </c:pt>
                <c:pt idx="832">
                  <c:v>458.62220363898444</c:v>
                </c:pt>
                <c:pt idx="833">
                  <c:v>457.98089005313017</c:v>
                </c:pt>
                <c:pt idx="834">
                  <c:v>458.86083194999998</c:v>
                </c:pt>
                <c:pt idx="835">
                  <c:v>457.89886157121856</c:v>
                </c:pt>
                <c:pt idx="836">
                  <c:v>459.53197407473118</c:v>
                </c:pt>
                <c:pt idx="837">
                  <c:v>458.84591768056151</c:v>
                </c:pt>
                <c:pt idx="838">
                  <c:v>460.30005895081246</c:v>
                </c:pt>
                <c:pt idx="839">
                  <c:v>460.40818740424135</c:v>
                </c:pt>
                <c:pt idx="840">
                  <c:v>462.2575568146118</c:v>
                </c:pt>
                <c:pt idx="841">
                  <c:v>463.07784163372776</c:v>
                </c:pt>
                <c:pt idx="842">
                  <c:v>462.9231060883036</c:v>
                </c:pt>
                <c:pt idx="843">
                  <c:v>462.95666319454017</c:v>
                </c:pt>
                <c:pt idx="844">
                  <c:v>462.68820634464765</c:v>
                </c:pt>
                <c:pt idx="845">
                  <c:v>463.06665593164888</c:v>
                </c:pt>
                <c:pt idx="846">
                  <c:v>463.59611249671462</c:v>
                </c:pt>
                <c:pt idx="847">
                  <c:v>463.42925910737171</c:v>
                </c:pt>
                <c:pt idx="848">
                  <c:v>464.06311555850675</c:v>
                </c:pt>
                <c:pt idx="849">
                  <c:v>463.22791646995233</c:v>
                </c:pt>
                <c:pt idx="850">
                  <c:v>464.36885808199543</c:v>
                </c:pt>
                <c:pt idx="851">
                  <c:v>464.41546517399064</c:v>
                </c:pt>
                <c:pt idx="852">
                  <c:v>465.95909206087242</c:v>
                </c:pt>
                <c:pt idx="853">
                  <c:v>466.24805603124281</c:v>
                </c:pt>
                <c:pt idx="854">
                  <c:v>468.08996830689398</c:v>
                </c:pt>
                <c:pt idx="855">
                  <c:v>468.66043911291553</c:v>
                </c:pt>
                <c:pt idx="856">
                  <c:v>469.3241241029275</c:v>
                </c:pt>
                <c:pt idx="857">
                  <c:v>468.66043911291553</c:v>
                </c:pt>
                <c:pt idx="858">
                  <c:v>467.90353993891313</c:v>
                </c:pt>
                <c:pt idx="859">
                  <c:v>468.67908194971363</c:v>
                </c:pt>
                <c:pt idx="860">
                  <c:v>468.60544274436114</c:v>
                </c:pt>
                <c:pt idx="861">
                  <c:v>469.12744217470765</c:v>
                </c:pt>
                <c:pt idx="862">
                  <c:v>468.74712830402666</c:v>
                </c:pt>
                <c:pt idx="863">
                  <c:v>470.11178395764676</c:v>
                </c:pt>
                <c:pt idx="864">
                  <c:v>470.39888364433733</c:v>
                </c:pt>
                <c:pt idx="865">
                  <c:v>471.40559683143414</c:v>
                </c:pt>
                <c:pt idx="866">
                  <c:v>471.88098916978544</c:v>
                </c:pt>
                <c:pt idx="867">
                  <c:v>472.81685957704951</c:v>
                </c:pt>
                <c:pt idx="868">
                  <c:v>474.44251494584285</c:v>
                </c:pt>
                <c:pt idx="869">
                  <c:v>474.32692935769472</c:v>
                </c:pt>
                <c:pt idx="870">
                  <c:v>474.37143913055013</c:v>
                </c:pt>
                <c:pt idx="871">
                  <c:v>473.93519674947487</c:v>
                </c:pt>
                <c:pt idx="872">
                  <c:v>474.30246063439722</c:v>
                </c:pt>
                <c:pt idx="873">
                  <c:v>473.65368991382371</c:v>
                </c:pt>
                <c:pt idx="874">
                  <c:v>474.83191719946296</c:v>
                </c:pt>
                <c:pt idx="875">
                  <c:v>474.74196551191216</c:v>
                </c:pt>
                <c:pt idx="876">
                  <c:v>474.6189227890448</c:v>
                </c:pt>
                <c:pt idx="877">
                  <c:v>476.19237821480351</c:v>
                </c:pt>
                <c:pt idx="878">
                  <c:v>475.76545725212725</c:v>
                </c:pt>
                <c:pt idx="879">
                  <c:v>478.42019721217514</c:v>
                </c:pt>
                <c:pt idx="880">
                  <c:v>477.73786938536512</c:v>
                </c:pt>
                <c:pt idx="881">
                  <c:v>479.43809610135082</c:v>
                </c:pt>
                <c:pt idx="882">
                  <c:v>479.48982997346553</c:v>
                </c:pt>
                <c:pt idx="883">
                  <c:v>480.60840018135087</c:v>
                </c:pt>
                <c:pt idx="884">
                  <c:v>479.44508716515014</c:v>
                </c:pt>
                <c:pt idx="885">
                  <c:v>479.58211201561608</c:v>
                </c:pt>
                <c:pt idx="886">
                  <c:v>479.33602656988131</c:v>
                </c:pt>
                <c:pt idx="887">
                  <c:v>479.48610140610589</c:v>
                </c:pt>
                <c:pt idx="888">
                  <c:v>479.48691703021581</c:v>
                </c:pt>
                <c:pt idx="889">
                  <c:v>478.79713206868655</c:v>
                </c:pt>
                <c:pt idx="890">
                  <c:v>479.65097399403902</c:v>
                </c:pt>
                <c:pt idx="891">
                  <c:v>481.14240093788612</c:v>
                </c:pt>
                <c:pt idx="892">
                  <c:v>481.16815135621351</c:v>
                </c:pt>
                <c:pt idx="893">
                  <c:v>482.42094998904508</c:v>
                </c:pt>
                <c:pt idx="894">
                  <c:v>482.37410986158989</c:v>
                </c:pt>
                <c:pt idx="895">
                  <c:v>484.41736477466048</c:v>
                </c:pt>
                <c:pt idx="896">
                  <c:v>483.54115144515026</c:v>
                </c:pt>
                <c:pt idx="897">
                  <c:v>485.02512125427819</c:v>
                </c:pt>
                <c:pt idx="898">
                  <c:v>483.7574083520081</c:v>
                </c:pt>
                <c:pt idx="899">
                  <c:v>484.57769317112405</c:v>
                </c:pt>
                <c:pt idx="900">
                  <c:v>484.08179371229488</c:v>
                </c:pt>
                <c:pt idx="901">
                  <c:v>485.03630695635701</c:v>
                </c:pt>
                <c:pt idx="902">
                  <c:v>484.72683586550875</c:v>
                </c:pt>
                <c:pt idx="903">
                  <c:v>485.71863478316709</c:v>
                </c:pt>
                <c:pt idx="904">
                  <c:v>485.61097240065811</c:v>
                </c:pt>
                <c:pt idx="905">
                  <c:v>487.37085619439773</c:v>
                </c:pt>
                <c:pt idx="906">
                  <c:v>487.65609159740848</c:v>
                </c:pt>
                <c:pt idx="907">
                  <c:v>489.02077638046114</c:v>
                </c:pt>
                <c:pt idx="908">
                  <c:v>489.05503259307761</c:v>
                </c:pt>
                <c:pt idx="909">
                  <c:v>489.83803173859735</c:v>
                </c:pt>
                <c:pt idx="910">
                  <c:v>489.27874663465468</c:v>
                </c:pt>
                <c:pt idx="911">
                  <c:v>488.92639701917079</c:v>
                </c:pt>
                <c:pt idx="912">
                  <c:v>488.99351123164394</c:v>
                </c:pt>
                <c:pt idx="913">
                  <c:v>489.9554816104253</c:v>
                </c:pt>
                <c:pt idx="914">
                  <c:v>490.05568685821504</c:v>
                </c:pt>
                <c:pt idx="915">
                  <c:v>489.78723000832258</c:v>
                </c:pt>
                <c:pt idx="916">
                  <c:v>489.17201639398564</c:v>
                </c:pt>
                <c:pt idx="917">
                  <c:v>489.78723000832258</c:v>
                </c:pt>
                <c:pt idx="918">
                  <c:v>490.52548634552687</c:v>
                </c:pt>
                <c:pt idx="919">
                  <c:v>492.50908418084356</c:v>
                </c:pt>
                <c:pt idx="920">
                  <c:v>492.64890545682925</c:v>
                </c:pt>
                <c:pt idx="921">
                  <c:v>493.23801909964885</c:v>
                </c:pt>
                <c:pt idx="922">
                  <c:v>493.98000400421279</c:v>
                </c:pt>
                <c:pt idx="923">
                  <c:v>494.09279316684126</c:v>
                </c:pt>
                <c:pt idx="924">
                  <c:v>493.37317966643502</c:v>
                </c:pt>
                <c:pt idx="925">
                  <c:v>493.53071163737889</c:v>
                </c:pt>
                <c:pt idx="926">
                  <c:v>493.71247929616021</c:v>
                </c:pt>
                <c:pt idx="927">
                  <c:v>494.10397886892008</c:v>
                </c:pt>
                <c:pt idx="928">
                  <c:v>493.45520814834657</c:v>
                </c:pt>
                <c:pt idx="929">
                  <c:v>493.94365047245651</c:v>
                </c:pt>
                <c:pt idx="930">
                  <c:v>494.37430000249242</c:v>
                </c:pt>
                <c:pt idx="931">
                  <c:v>496.23858368230128</c:v>
                </c:pt>
                <c:pt idx="932">
                  <c:v>496.65059037553908</c:v>
                </c:pt>
                <c:pt idx="933">
                  <c:v>497.13903269964902</c:v>
                </c:pt>
                <c:pt idx="934">
                  <c:v>498.58571683518073</c:v>
                </c:pt>
                <c:pt idx="935">
                  <c:v>499.17110191064074</c:v>
                </c:pt>
                <c:pt idx="936">
                  <c:v>499.62412284483429</c:v>
                </c:pt>
                <c:pt idx="937">
                  <c:v>498.69943813964909</c:v>
                </c:pt>
                <c:pt idx="938">
                  <c:v>499.10025913080801</c:v>
                </c:pt>
                <c:pt idx="939">
                  <c:v>498.93247359962521</c:v>
                </c:pt>
                <c:pt idx="940">
                  <c:v>499.2083875842369</c:v>
                </c:pt>
                <c:pt idx="941">
                  <c:v>499.59802287331695</c:v>
                </c:pt>
                <c:pt idx="942">
                  <c:v>499.09093771240896</c:v>
                </c:pt>
                <c:pt idx="943">
                  <c:v>499.22609827919507</c:v>
                </c:pt>
                <c:pt idx="944">
                  <c:v>499.74064057482235</c:v>
                </c:pt>
                <c:pt idx="945">
                  <c:v>500.2477257357304</c:v>
                </c:pt>
                <c:pt idx="946">
                  <c:v>501.91066677811995</c:v>
                </c:pt>
                <c:pt idx="947">
                  <c:v>501.83329900540787</c:v>
                </c:pt>
                <c:pt idx="948">
                  <c:v>503.55589712555127</c:v>
                </c:pt>
                <c:pt idx="949">
                  <c:v>503.15134756703276</c:v>
                </c:pt>
                <c:pt idx="950">
                  <c:v>504.35194625682971</c:v>
                </c:pt>
                <c:pt idx="951">
                  <c:v>502.95746206433262</c:v>
                </c:pt>
                <c:pt idx="952">
                  <c:v>503.74791834457159</c:v>
                </c:pt>
                <c:pt idx="953">
                  <c:v>503.84719145052145</c:v>
                </c:pt>
                <c:pt idx="954">
                  <c:v>504.28716239895635</c:v>
                </c:pt>
                <c:pt idx="955">
                  <c:v>503.61974884158474</c:v>
                </c:pt>
                <c:pt idx="956">
                  <c:v>504.26106242743901</c:v>
                </c:pt>
                <c:pt idx="957">
                  <c:v>505.18574713262421</c:v>
                </c:pt>
                <c:pt idx="958">
                  <c:v>505.81214644904003</c:v>
                </c:pt>
                <c:pt idx="959">
                  <c:v>506.23906741171629</c:v>
                </c:pt>
                <c:pt idx="960">
                  <c:v>507.11528074122646</c:v>
                </c:pt>
                <c:pt idx="961">
                  <c:v>507.47135892406999</c:v>
                </c:pt>
                <c:pt idx="962">
                  <c:v>509.1268428317403</c:v>
                </c:pt>
                <c:pt idx="963">
                  <c:v>507.94115841138182</c:v>
                </c:pt>
                <c:pt idx="964">
                  <c:v>509.00752867623248</c:v>
                </c:pt>
                <c:pt idx="965">
                  <c:v>507.58321594485852</c:v>
                </c:pt>
                <c:pt idx="966">
                  <c:v>508.53027205420142</c:v>
                </c:pt>
                <c:pt idx="967">
                  <c:v>507.25510201721215</c:v>
                </c:pt>
                <c:pt idx="968">
                  <c:v>509.11192856230178</c:v>
                </c:pt>
                <c:pt idx="969">
                  <c:v>507.85167279475098</c:v>
                </c:pt>
                <c:pt idx="970">
                  <c:v>509.72341360927913</c:v>
                </c:pt>
                <c:pt idx="971">
                  <c:v>509.28530694452405</c:v>
                </c:pt>
                <c:pt idx="972">
                  <c:v>510.04220611852645</c:v>
                </c:pt>
                <c:pt idx="973">
                  <c:v>510.72826251269612</c:v>
                </c:pt>
                <c:pt idx="974">
                  <c:v>512.8013459646437</c:v>
                </c:pt>
                <c:pt idx="975">
                  <c:v>513.21708122524103</c:v>
                </c:pt>
                <c:pt idx="976">
                  <c:v>513.24003521804866</c:v>
                </c:pt>
                <c:pt idx="977">
                  <c:v>512.62855017107131</c:v>
                </c:pt>
                <c:pt idx="978">
                  <c:v>513.45629212490655</c:v>
                </c:pt>
                <c:pt idx="979">
                  <c:v>513.09275680734379</c:v>
                </c:pt>
                <c:pt idx="980">
                  <c:v>513.10126260163292</c:v>
                </c:pt>
                <c:pt idx="981">
                  <c:v>512.50469182409404</c:v>
                </c:pt>
                <c:pt idx="982">
                  <c:v>514.18254713592205</c:v>
                </c:pt>
                <c:pt idx="983">
                  <c:v>513.52259071326978</c:v>
                </c:pt>
                <c:pt idx="984">
                  <c:v>513.7798618610833</c:v>
                </c:pt>
                <c:pt idx="985">
                  <c:v>513.36412660048597</c:v>
                </c:pt>
                <c:pt idx="986">
                  <c:v>515.63109555513358</c:v>
                </c:pt>
                <c:pt idx="987">
                  <c:v>516.87643705324592</c:v>
                </c:pt>
                <c:pt idx="988">
                  <c:v>517.10947251322204</c:v>
                </c:pt>
                <c:pt idx="989">
                  <c:v>517.00880119451244</c:v>
                </c:pt>
                <c:pt idx="990">
                  <c:v>516.85499779092811</c:v>
                </c:pt>
                <c:pt idx="991">
                  <c:v>517.5335970503786</c:v>
                </c:pt>
                <c:pt idx="992">
                  <c:v>517.38725078151356</c:v>
                </c:pt>
                <c:pt idx="993">
                  <c:v>516.99761549243351</c:v>
                </c:pt>
                <c:pt idx="994">
                  <c:v>517.0726529105458</c:v>
                </c:pt>
                <c:pt idx="995">
                  <c:v>517.14535997405835</c:v>
                </c:pt>
                <c:pt idx="996">
                  <c:v>517.85378777238577</c:v>
                </c:pt>
                <c:pt idx="997">
                  <c:v>517.52008099369993</c:v>
                </c:pt>
                <c:pt idx="998">
                  <c:v>518.66102260574303</c:v>
                </c:pt>
                <c:pt idx="999">
                  <c:v>519.87653556497844</c:v>
                </c:pt>
                <c:pt idx="1000">
                  <c:v>521.99436182524141</c:v>
                </c:pt>
                <c:pt idx="1001">
                  <c:v>521.29711972899281</c:v>
                </c:pt>
                <c:pt idx="1002">
                  <c:v>521.45931240913626</c:v>
                </c:pt>
                <c:pt idx="1003">
                  <c:v>521.98824464441702</c:v>
                </c:pt>
                <c:pt idx="1004">
                  <c:v>521.84842336843133</c:v>
                </c:pt>
                <c:pt idx="1005">
                  <c:v>522.39652277029518</c:v>
                </c:pt>
                <c:pt idx="1006">
                  <c:v>521.3301525054444</c:v>
                </c:pt>
                <c:pt idx="1007">
                  <c:v>522.53075119524135</c:v>
                </c:pt>
                <c:pt idx="1008">
                  <c:v>522.40118347949465</c:v>
                </c:pt>
                <c:pt idx="1009">
                  <c:v>522.54846189019963</c:v>
                </c:pt>
                <c:pt idx="1010">
                  <c:v>521.96307681473957</c:v>
                </c:pt>
                <c:pt idx="1011">
                  <c:v>523.21587544757119</c:v>
                </c:pt>
                <c:pt idx="1012">
                  <c:v>524.49850261927975</c:v>
                </c:pt>
                <c:pt idx="1013">
                  <c:v>525.42691589182459</c:v>
                </c:pt>
                <c:pt idx="1014">
                  <c:v>526.07568661239804</c:v>
                </c:pt>
                <c:pt idx="1015">
                  <c:v>526.8325857864005</c:v>
                </c:pt>
                <c:pt idx="1016">
                  <c:v>527.91387032068963</c:v>
                </c:pt>
                <c:pt idx="1017">
                  <c:v>527.38068518826424</c:v>
                </c:pt>
                <c:pt idx="1018">
                  <c:v>527.34782718840768</c:v>
                </c:pt>
                <c:pt idx="1019">
                  <c:v>526.98056330348527</c:v>
                </c:pt>
                <c:pt idx="1020">
                  <c:v>526.43619246898106</c:v>
                </c:pt>
                <c:pt idx="1021">
                  <c:v>527.83067666147815</c:v>
                </c:pt>
                <c:pt idx="1022">
                  <c:v>526.67482077999659</c:v>
                </c:pt>
                <c:pt idx="1023">
                  <c:v>527.74864817956654</c:v>
                </c:pt>
                <c:pt idx="1024">
                  <c:v>527.1819059409047</c:v>
                </c:pt>
                <c:pt idx="1025">
                  <c:v>528.70316142362879</c:v>
                </c:pt>
                <c:pt idx="1026">
                  <c:v>528.44029742477574</c:v>
                </c:pt>
                <c:pt idx="1027">
                  <c:v>530.84149480436952</c:v>
                </c:pt>
                <c:pt idx="1028">
                  <c:v>529.93172436862278</c:v>
                </c:pt>
                <c:pt idx="1029">
                  <c:v>531.30383715696212</c:v>
                </c:pt>
                <c:pt idx="1030">
                  <c:v>531.30080769598248</c:v>
                </c:pt>
                <c:pt idx="1031">
                  <c:v>531.27505727765515</c:v>
                </c:pt>
                <c:pt idx="1032">
                  <c:v>530.43612962174109</c:v>
                </c:pt>
                <c:pt idx="1033">
                  <c:v>530.68035078379603</c:v>
                </c:pt>
                <c:pt idx="1034">
                  <c:v>530.76657390398725</c:v>
                </c:pt>
                <c:pt idx="1035">
                  <c:v>531.78074422580335</c:v>
                </c:pt>
                <c:pt idx="1036">
                  <c:v>531.55889446790604</c:v>
                </c:pt>
                <c:pt idx="1037">
                  <c:v>531.59221853868257</c:v>
                </c:pt>
                <c:pt idx="1038">
                  <c:v>531.88677536009243</c:v>
                </c:pt>
                <c:pt idx="1039">
                  <c:v>533.52734499832422</c:v>
                </c:pt>
                <c:pt idx="1040">
                  <c:v>534.13510147794193</c:v>
                </c:pt>
                <c:pt idx="1041">
                  <c:v>536.08887077438169</c:v>
                </c:pt>
                <c:pt idx="1042">
                  <c:v>535.38044297605438</c:v>
                </c:pt>
                <c:pt idx="1043">
                  <c:v>536.81966997686686</c:v>
                </c:pt>
                <c:pt idx="1044">
                  <c:v>535.16418606919649</c:v>
                </c:pt>
                <c:pt idx="1045">
                  <c:v>536.21564206460869</c:v>
                </c:pt>
                <c:pt idx="1046">
                  <c:v>535.08215758728488</c:v>
                </c:pt>
                <c:pt idx="1047">
                  <c:v>536.47664177978197</c:v>
                </c:pt>
                <c:pt idx="1048">
                  <c:v>535.99565659039126</c:v>
                </c:pt>
                <c:pt idx="1049">
                  <c:v>536.26038487292408</c:v>
                </c:pt>
                <c:pt idx="1050">
                  <c:v>535.68991406690259</c:v>
                </c:pt>
                <c:pt idx="1051">
                  <c:v>535.93786379631717</c:v>
                </c:pt>
                <c:pt idx="1052">
                  <c:v>537.36963366241048</c:v>
                </c:pt>
                <c:pt idx="1053">
                  <c:v>538.33906117591107</c:v>
                </c:pt>
                <c:pt idx="1054">
                  <c:v>539.53220273098873</c:v>
                </c:pt>
                <c:pt idx="1055">
                  <c:v>540.12504494116797</c:v>
                </c:pt>
                <c:pt idx="1056">
                  <c:v>540.18796451536161</c:v>
                </c:pt>
                <c:pt idx="1057">
                  <c:v>540.68759254155032</c:v>
                </c:pt>
                <c:pt idx="1058">
                  <c:v>539.47953671703419</c:v>
                </c:pt>
                <c:pt idx="1059">
                  <c:v>541.62719151617409</c:v>
                </c:pt>
                <c:pt idx="1060">
                  <c:v>540.31473580558861</c:v>
                </c:pt>
                <c:pt idx="1061">
                  <c:v>540.70623537834842</c:v>
                </c:pt>
                <c:pt idx="1062">
                  <c:v>539.39377966776294</c:v>
                </c:pt>
                <c:pt idx="1063">
                  <c:v>540.79572099497932</c:v>
                </c:pt>
                <c:pt idx="1064">
                  <c:v>540.87029234217164</c:v>
                </c:pt>
                <c:pt idx="1065">
                  <c:v>541.84717699039152</c:v>
                </c:pt>
                <c:pt idx="1066">
                  <c:v>543.12234702738078</c:v>
                </c:pt>
                <c:pt idx="1067">
                  <c:v>543.84568909514667</c:v>
                </c:pt>
                <c:pt idx="1068">
                  <c:v>545.19543047932825</c:v>
                </c:pt>
                <c:pt idx="1069">
                  <c:v>544.59140256707019</c:v>
                </c:pt>
                <c:pt idx="1070">
                  <c:v>544.48420625548124</c:v>
                </c:pt>
                <c:pt idx="1071">
                  <c:v>545.10314843717777</c:v>
                </c:pt>
                <c:pt idx="1072">
                  <c:v>544.8822308211204</c:v>
                </c:pt>
                <c:pt idx="1073">
                  <c:v>544.84261479292445</c:v>
                </c:pt>
                <c:pt idx="1074">
                  <c:v>544.86323843113234</c:v>
                </c:pt>
                <c:pt idx="1075">
                  <c:v>545.30134509588743</c:v>
                </c:pt>
                <c:pt idx="1076">
                  <c:v>544.70104575098901</c:v>
                </c:pt>
                <c:pt idx="1077">
                  <c:v>545.46540205971064</c:v>
                </c:pt>
                <c:pt idx="1078">
                  <c:v>545.52272878286476</c:v>
                </c:pt>
                <c:pt idx="1079">
                  <c:v>546.33182789990178</c:v>
                </c:pt>
                <c:pt idx="1080">
                  <c:v>547.58462653273341</c:v>
                </c:pt>
                <c:pt idx="1081">
                  <c:v>548.80013949196882</c:v>
                </c:pt>
                <c:pt idx="1082">
                  <c:v>549.38925313478842</c:v>
                </c:pt>
                <c:pt idx="1083">
                  <c:v>549.16274266769165</c:v>
                </c:pt>
                <c:pt idx="1084">
                  <c:v>549.59152791404767</c:v>
                </c:pt>
                <c:pt idx="1085">
                  <c:v>548.91665722195694</c:v>
                </c:pt>
                <c:pt idx="1086">
                  <c:v>549.34544246831297</c:v>
                </c:pt>
                <c:pt idx="1087">
                  <c:v>548.88869296675978</c:v>
                </c:pt>
                <c:pt idx="1088">
                  <c:v>548.75166811629379</c:v>
                </c:pt>
                <c:pt idx="1089">
                  <c:v>549.32213892231528</c:v>
                </c:pt>
                <c:pt idx="1090">
                  <c:v>550.24309506014094</c:v>
                </c:pt>
                <c:pt idx="1091">
                  <c:v>549.66143855204052</c:v>
                </c:pt>
                <c:pt idx="1092">
                  <c:v>551.16777976532615</c:v>
                </c:pt>
                <c:pt idx="1093">
                  <c:v>551.68605062831307</c:v>
                </c:pt>
                <c:pt idx="1094">
                  <c:v>553.4384772873334</c:v>
                </c:pt>
                <c:pt idx="1095">
                  <c:v>553.7237126903442</c:v>
                </c:pt>
                <c:pt idx="1096">
                  <c:v>554.27926922692723</c:v>
                </c:pt>
                <c:pt idx="1097">
                  <c:v>553.2352703662342</c:v>
                </c:pt>
                <c:pt idx="1098">
                  <c:v>555.27852527930486</c:v>
                </c:pt>
                <c:pt idx="1099">
                  <c:v>552.75801374420314</c:v>
                </c:pt>
                <c:pt idx="1100">
                  <c:v>553.5521985918017</c:v>
                </c:pt>
                <c:pt idx="1101">
                  <c:v>553.44080764193313</c:v>
                </c:pt>
                <c:pt idx="1102">
                  <c:v>554.17533541177784</c:v>
                </c:pt>
                <c:pt idx="1103">
                  <c:v>554.29464956728566</c:v>
                </c:pt>
                <c:pt idx="1104">
                  <c:v>554.30804910623431</c:v>
                </c:pt>
                <c:pt idx="1105">
                  <c:v>553.7375783002127</c:v>
                </c:pt>
                <c:pt idx="1106">
                  <c:v>555.3408622648484</c:v>
                </c:pt>
                <c:pt idx="1107">
                  <c:v>556.50417528104913</c:v>
                </c:pt>
                <c:pt idx="1108">
                  <c:v>557.1715888384208</c:v>
                </c:pt>
                <c:pt idx="1109">
                  <c:v>557.62460977261435</c:v>
                </c:pt>
                <c:pt idx="1110">
                  <c:v>558.30320903206473</c:v>
                </c:pt>
                <c:pt idx="1111">
                  <c:v>557.38971002895846</c:v>
                </c:pt>
                <c:pt idx="1112">
                  <c:v>558.2360948195917</c:v>
                </c:pt>
                <c:pt idx="1113">
                  <c:v>556.93109624372539</c:v>
                </c:pt>
                <c:pt idx="1114">
                  <c:v>557.49783848238735</c:v>
                </c:pt>
                <c:pt idx="1115">
                  <c:v>557.57940089337899</c:v>
                </c:pt>
                <c:pt idx="1116">
                  <c:v>557.93547907622246</c:v>
                </c:pt>
                <c:pt idx="1117">
                  <c:v>557.33517973132405</c:v>
                </c:pt>
                <c:pt idx="1118">
                  <c:v>558.78932100157499</c:v>
                </c:pt>
                <c:pt idx="1119">
                  <c:v>558.29715011010535</c:v>
                </c:pt>
                <c:pt idx="1120">
                  <c:v>560.60886187306846</c:v>
                </c:pt>
                <c:pt idx="1121">
                  <c:v>559.70282000468137</c:v>
                </c:pt>
                <c:pt idx="1122">
                  <c:v>562.08910311483669</c:v>
                </c:pt>
                <c:pt idx="1123">
                  <c:v>561.93996042045205</c:v>
                </c:pt>
                <c:pt idx="1124">
                  <c:v>562.94667360754886</c:v>
                </c:pt>
                <c:pt idx="1125">
                  <c:v>562.07046027803869</c:v>
                </c:pt>
                <c:pt idx="1126">
                  <c:v>561.71624637887498</c:v>
                </c:pt>
                <c:pt idx="1127">
                  <c:v>561.41609670642572</c:v>
                </c:pt>
                <c:pt idx="1128">
                  <c:v>561.8411533854221</c:v>
                </c:pt>
                <c:pt idx="1129">
                  <c:v>562.61669539622267</c:v>
                </c:pt>
                <c:pt idx="1130">
                  <c:v>562.1897744335464</c:v>
                </c:pt>
                <c:pt idx="1131">
                  <c:v>563.58425862604349</c:v>
                </c:pt>
                <c:pt idx="1132">
                  <c:v>563.97948676616295</c:v>
                </c:pt>
                <c:pt idx="1133">
                  <c:v>563.78653340530275</c:v>
                </c:pt>
                <c:pt idx="1134">
                  <c:v>565.68064562398865</c:v>
                </c:pt>
                <c:pt idx="1135">
                  <c:v>565.50447081624668</c:v>
                </c:pt>
                <c:pt idx="1136">
                  <c:v>567.51789719044029</c:v>
                </c:pt>
                <c:pt idx="1137">
                  <c:v>565.79529907029689</c:v>
                </c:pt>
                <c:pt idx="1138">
                  <c:v>566.79455512267441</c:v>
                </c:pt>
                <c:pt idx="1139">
                  <c:v>565.705813453666</c:v>
                </c:pt>
                <c:pt idx="1140">
                  <c:v>566.55965537901852</c:v>
                </c:pt>
                <c:pt idx="1141">
                  <c:v>565.67971348214871</c:v>
                </c:pt>
                <c:pt idx="1142">
                  <c:v>566.34339847216063</c:v>
                </c:pt>
                <c:pt idx="1143">
                  <c:v>566.31578377015353</c:v>
                </c:pt>
                <c:pt idx="1144">
                  <c:v>566.68864050611523</c:v>
                </c:pt>
                <c:pt idx="1145">
                  <c:v>566.88066172513561</c:v>
                </c:pt>
                <c:pt idx="1146">
                  <c:v>568.23040310931731</c:v>
                </c:pt>
                <c:pt idx="1147">
                  <c:v>569.28185910472951</c:v>
                </c:pt>
                <c:pt idx="1148">
                  <c:v>569.65844440805085</c:v>
                </c:pt>
                <c:pt idx="1149">
                  <c:v>570.55702914171877</c:v>
                </c:pt>
                <c:pt idx="1150">
                  <c:v>571.19834272757305</c:v>
                </c:pt>
                <c:pt idx="1151">
                  <c:v>571.25893194716684</c:v>
                </c:pt>
                <c:pt idx="1152">
                  <c:v>570.43864712805089</c:v>
                </c:pt>
                <c:pt idx="1153">
                  <c:v>570.73133966578087</c:v>
                </c:pt>
                <c:pt idx="1154">
                  <c:v>569.97071192441888</c:v>
                </c:pt>
                <c:pt idx="1155">
                  <c:v>570.97742511151569</c:v>
                </c:pt>
                <c:pt idx="1156">
                  <c:v>570.77421819041649</c:v>
                </c:pt>
                <c:pt idx="1157">
                  <c:v>571.09301069966386</c:v>
                </c:pt>
                <c:pt idx="1158">
                  <c:v>571.2207141317308</c:v>
                </c:pt>
                <c:pt idx="1159">
                  <c:v>571.85457058286579</c:v>
                </c:pt>
                <c:pt idx="1160">
                  <c:v>573.27142617952052</c:v>
                </c:pt>
                <c:pt idx="1161">
                  <c:v>574.0208682188038</c:v>
                </c:pt>
                <c:pt idx="1162">
                  <c:v>574.89708154831396</c:v>
                </c:pt>
                <c:pt idx="1163">
                  <c:v>574.93436722191007</c:v>
                </c:pt>
                <c:pt idx="1164">
                  <c:v>575.13104915012991</c:v>
                </c:pt>
                <c:pt idx="1165">
                  <c:v>574.09450742415618</c:v>
                </c:pt>
                <c:pt idx="1166">
                  <c:v>573.69927928403672</c:v>
                </c:pt>
                <c:pt idx="1167">
                  <c:v>574.81039235720277</c:v>
                </c:pt>
                <c:pt idx="1168">
                  <c:v>574.61930328002245</c:v>
                </c:pt>
                <c:pt idx="1169">
                  <c:v>575.58127365880375</c:v>
                </c:pt>
                <c:pt idx="1170">
                  <c:v>574.32847502597224</c:v>
                </c:pt>
                <c:pt idx="1171">
                  <c:v>575.67075927543465</c:v>
                </c:pt>
                <c:pt idx="1172">
                  <c:v>574.69387462721477</c:v>
                </c:pt>
                <c:pt idx="1173">
                  <c:v>577.09507200680866</c:v>
                </c:pt>
                <c:pt idx="1174">
                  <c:v>577.99365674047658</c:v>
                </c:pt>
                <c:pt idx="1175">
                  <c:v>578.60887035481346</c:v>
                </c:pt>
                <c:pt idx="1176">
                  <c:v>579.48881225168327</c:v>
                </c:pt>
                <c:pt idx="1177">
                  <c:v>579.2017125649927</c:v>
                </c:pt>
                <c:pt idx="1178">
                  <c:v>578.63124175897121</c:v>
                </c:pt>
                <c:pt idx="1179">
                  <c:v>580.05555449034523</c:v>
                </c:pt>
                <c:pt idx="1180">
                  <c:v>577.31132891366644</c:v>
                </c:pt>
                <c:pt idx="1181">
                  <c:v>579.14578405459849</c:v>
                </c:pt>
                <c:pt idx="1182">
                  <c:v>579.14764833827826</c:v>
                </c:pt>
                <c:pt idx="1183">
                  <c:v>579.66591920126518</c:v>
                </c:pt>
                <c:pt idx="1184">
                  <c:v>577.82400692561396</c:v>
                </c:pt>
                <c:pt idx="1185">
                  <c:v>580.52348969397724</c:v>
                </c:pt>
                <c:pt idx="1186">
                  <c:v>579.33034813889958</c:v>
                </c:pt>
                <c:pt idx="1187">
                  <c:v>581.85085967400119</c:v>
                </c:pt>
                <c:pt idx="1188">
                  <c:v>581.2803888679797</c:v>
                </c:pt>
                <c:pt idx="1189">
                  <c:v>582.2050735731649</c:v>
                </c:pt>
                <c:pt idx="1190">
                  <c:v>584.09918579185069</c:v>
                </c:pt>
                <c:pt idx="1191">
                  <c:v>583.24534386649827</c:v>
                </c:pt>
                <c:pt idx="1192">
                  <c:v>582.00000236838594</c:v>
                </c:pt>
                <c:pt idx="1193">
                  <c:v>581.51156004427594</c:v>
                </c:pt>
                <c:pt idx="1194">
                  <c:v>581.82848826984343</c:v>
                </c:pt>
                <c:pt idx="1195">
                  <c:v>582.94705847772877</c:v>
                </c:pt>
                <c:pt idx="1196">
                  <c:v>581.97763096422818</c:v>
                </c:pt>
                <c:pt idx="1197">
                  <c:v>583.19314392346359</c:v>
                </c:pt>
                <c:pt idx="1198">
                  <c:v>583.51193643271097</c:v>
                </c:pt>
                <c:pt idx="1199">
                  <c:v>584.05630726721517</c:v>
                </c:pt>
                <c:pt idx="1200">
                  <c:v>583.60701490038116</c:v>
                </c:pt>
                <c:pt idx="1201">
                  <c:v>586.09769789660584</c:v>
                </c:pt>
                <c:pt idx="1202">
                  <c:v>586.10125168737056</c:v>
                </c:pt>
                <c:pt idx="1203">
                  <c:v>587.39879312851758</c:v>
                </c:pt>
                <c:pt idx="1204">
                  <c:v>586.38462280670149</c:v>
                </c:pt>
                <c:pt idx="1205">
                  <c:v>586.4549995156143</c:v>
                </c:pt>
                <c:pt idx="1206">
                  <c:v>586.24060689243629</c:v>
                </c:pt>
                <c:pt idx="1207">
                  <c:v>586.64888501831445</c:v>
                </c:pt>
                <c:pt idx="1208">
                  <c:v>586.12688558796788</c:v>
                </c:pt>
                <c:pt idx="1209">
                  <c:v>586.77565630854144</c:v>
                </c:pt>
                <c:pt idx="1210">
                  <c:v>586.63863145807545</c:v>
                </c:pt>
                <c:pt idx="1211">
                  <c:v>586.24153903427612</c:v>
                </c:pt>
                <c:pt idx="1212">
                  <c:v>587.23333795193446</c:v>
                </c:pt>
                <c:pt idx="1213">
                  <c:v>588.49359371948526</c:v>
                </c:pt>
                <c:pt idx="1214">
                  <c:v>589.03796455398947</c:v>
                </c:pt>
                <c:pt idx="1215">
                  <c:v>590.55176290199438</c:v>
                </c:pt>
                <c:pt idx="1216">
                  <c:v>590.26466321530381</c:v>
                </c:pt>
                <c:pt idx="1217">
                  <c:v>590.76801980885216</c:v>
                </c:pt>
                <c:pt idx="1218">
                  <c:v>590.38024880345188</c:v>
                </c:pt>
                <c:pt idx="1219">
                  <c:v>590.04094917372674</c:v>
                </c:pt>
                <c:pt idx="1220">
                  <c:v>590.75683410677334</c:v>
                </c:pt>
                <c:pt idx="1221">
                  <c:v>589.93654928765739</c:v>
                </c:pt>
                <c:pt idx="1222">
                  <c:v>590.61141997974823</c:v>
                </c:pt>
                <c:pt idx="1223">
                  <c:v>590.69391453257981</c:v>
                </c:pt>
                <c:pt idx="1224">
                  <c:v>590.70428461054871</c:v>
                </c:pt>
                <c:pt idx="1225">
                  <c:v>591.25611257977221</c:v>
                </c:pt>
                <c:pt idx="1226">
                  <c:v>591.63456216677332</c:v>
                </c:pt>
                <c:pt idx="1227">
                  <c:v>593.05141776342816</c:v>
                </c:pt>
                <c:pt idx="1228">
                  <c:v>593.69273134928244</c:v>
                </c:pt>
                <c:pt idx="1229">
                  <c:v>594.96044425155242</c:v>
                </c:pt>
                <c:pt idx="1230">
                  <c:v>594.42725911912714</c:v>
                </c:pt>
                <c:pt idx="1231">
                  <c:v>595.46380084510088</c:v>
                </c:pt>
                <c:pt idx="1232">
                  <c:v>593.49511727922265</c:v>
                </c:pt>
                <c:pt idx="1233">
                  <c:v>593.58273861217367</c:v>
                </c:pt>
                <c:pt idx="1234">
                  <c:v>594.25760930426452</c:v>
                </c:pt>
                <c:pt idx="1235">
                  <c:v>594.09634876596101</c:v>
                </c:pt>
                <c:pt idx="1236">
                  <c:v>595.46100441958117</c:v>
                </c:pt>
                <c:pt idx="1237">
                  <c:v>594.24549146034576</c:v>
                </c:pt>
                <c:pt idx="1238">
                  <c:v>595.61014711396592</c:v>
                </c:pt>
                <c:pt idx="1239">
                  <c:v>594.82341940108654</c:v>
                </c:pt>
                <c:pt idx="1240">
                  <c:v>596.1433322463912</c:v>
                </c:pt>
                <c:pt idx="1241">
                  <c:v>596.34001417461104</c:v>
                </c:pt>
                <c:pt idx="1242">
                  <c:v>598.96492559578201</c:v>
                </c:pt>
                <c:pt idx="1243">
                  <c:v>598.3571691161643</c:v>
                </c:pt>
                <c:pt idx="1244">
                  <c:v>599.50556786292657</c:v>
                </c:pt>
                <c:pt idx="1245">
                  <c:v>598.11108367042948</c:v>
                </c:pt>
                <c:pt idx="1246">
                  <c:v>598.41309762655862</c:v>
                </c:pt>
                <c:pt idx="1247">
                  <c:v>597.71585553031002</c:v>
                </c:pt>
                <c:pt idx="1248">
                  <c:v>597.96380525972461</c:v>
                </c:pt>
                <c:pt idx="1249">
                  <c:v>597.99712933050125</c:v>
                </c:pt>
                <c:pt idx="1250">
                  <c:v>598.56014300180345</c:v>
                </c:pt>
                <c:pt idx="1251">
                  <c:v>598.52122607998751</c:v>
                </c:pt>
                <c:pt idx="1252">
                  <c:v>598.8828971138704</c:v>
                </c:pt>
                <c:pt idx="1253">
                  <c:v>599.52793926708432</c:v>
                </c:pt>
                <c:pt idx="1254">
                  <c:v>600.12451004462321</c:v>
                </c:pt>
                <c:pt idx="1255">
                  <c:v>601.67559406622422</c:v>
                </c:pt>
                <c:pt idx="1256">
                  <c:v>601.89557954044164</c:v>
                </c:pt>
                <c:pt idx="1257">
                  <c:v>601.9552366181955</c:v>
                </c:pt>
                <c:pt idx="1258">
                  <c:v>602.51452172213817</c:v>
                </c:pt>
                <c:pt idx="1259">
                  <c:v>601.77626538493382</c:v>
                </c:pt>
                <c:pt idx="1260">
                  <c:v>602.42503610550739</c:v>
                </c:pt>
                <c:pt idx="1261">
                  <c:v>600.87395208390637</c:v>
                </c:pt>
                <c:pt idx="1262">
                  <c:v>602.41012183606892</c:v>
                </c:pt>
                <c:pt idx="1263">
                  <c:v>601.32883730177969</c:v>
                </c:pt>
                <c:pt idx="1264">
                  <c:v>604.10475570101516</c:v>
                </c:pt>
                <c:pt idx="1265">
                  <c:v>606.12191064256842</c:v>
                </c:pt>
                <c:pt idx="1266">
                  <c:v>605.8385395232375</c:v>
                </c:pt>
                <c:pt idx="1267">
                  <c:v>605.36874003592561</c:v>
                </c:pt>
                <c:pt idx="1268">
                  <c:v>608.66852214918742</c:v>
                </c:pt>
                <c:pt idx="1269">
                  <c:v>610.60737717618872</c:v>
                </c:pt>
                <c:pt idx="1270">
                  <c:v>610.23079187286726</c:v>
                </c:pt>
                <c:pt idx="1271">
                  <c:v>609.44033559262834</c:v>
                </c:pt>
                <c:pt idx="1272">
                  <c:v>613.19500292376347</c:v>
                </c:pt>
                <c:pt idx="1273">
                  <c:v>613.07941733561529</c:v>
                </c:pt>
                <c:pt idx="1274">
                  <c:v>612.66601242961769</c:v>
                </c:pt>
                <c:pt idx="1275">
                  <c:v>613.12089764749101</c:v>
                </c:pt>
                <c:pt idx="1276">
                  <c:v>617.62733737250915</c:v>
                </c:pt>
                <c:pt idx="1277">
                  <c:v>616.70032231272421</c:v>
                </c:pt>
                <c:pt idx="1278">
                  <c:v>616.33399056964174</c:v>
                </c:pt>
                <c:pt idx="1279">
                  <c:v>617.07597547420562</c:v>
                </c:pt>
                <c:pt idx="1280">
                  <c:v>619.90968666751519</c:v>
                </c:pt>
                <c:pt idx="1281">
                  <c:v>620.07654005685811</c:v>
                </c:pt>
                <c:pt idx="1282">
                  <c:v>620.05416865270035</c:v>
                </c:pt>
                <c:pt idx="1283">
                  <c:v>621.82255824072911</c:v>
                </c:pt>
                <c:pt idx="1284">
                  <c:v>623.10145684507802</c:v>
                </c:pt>
                <c:pt idx="1285">
                  <c:v>623.69057048789773</c:v>
                </c:pt>
                <c:pt idx="1286">
                  <c:v>623.66074194902069</c:v>
                </c:pt>
                <c:pt idx="1287">
                  <c:v>626.21201416483927</c:v>
                </c:pt>
                <c:pt idx="1288">
                  <c:v>626.71350647470786</c:v>
                </c:pt>
                <c:pt idx="1289">
                  <c:v>627.04162040235417</c:v>
                </c:pt>
                <c:pt idx="1290">
                  <c:v>626.35183544082486</c:v>
                </c:pt>
                <c:pt idx="1291">
                  <c:v>629.69076751136265</c:v>
                </c:pt>
                <c:pt idx="1292">
                  <c:v>630.90814475427783</c:v>
                </c:pt>
                <c:pt idx="1293">
                  <c:v>630.59867366342962</c:v>
                </c:pt>
                <c:pt idx="1294">
                  <c:v>632.78174985248586</c:v>
                </c:pt>
                <c:pt idx="1295">
                  <c:v>634.97321531810121</c:v>
                </c:pt>
                <c:pt idx="1296">
                  <c:v>633.97122109906888</c:v>
                </c:pt>
                <c:pt idx="1297">
                  <c:v>632.2094730216495</c:v>
                </c:pt>
                <c:pt idx="1298">
                  <c:v>635.16156622862695</c:v>
                </c:pt>
                <c:pt idx="1299">
                  <c:v>638.27119140654816</c:v>
                </c:pt>
                <c:pt idx="1300">
                  <c:v>637.55157790614192</c:v>
                </c:pt>
                <c:pt idx="1301">
                  <c:v>637.88668289758755</c:v>
                </c:pt>
                <c:pt idx="1302">
                  <c:v>639.34268845151837</c:v>
                </c:pt>
                <c:pt idx="1303">
                  <c:v>641.70287159015641</c:v>
                </c:pt>
                <c:pt idx="1304">
                  <c:v>641.57470208716961</c:v>
                </c:pt>
                <c:pt idx="1305">
                  <c:v>642.06500869495937</c:v>
                </c:pt>
                <c:pt idx="1306">
                  <c:v>644.78313430012076</c:v>
                </c:pt>
                <c:pt idx="1307">
                  <c:v>644.99473049777907</c:v>
                </c:pt>
                <c:pt idx="1308">
                  <c:v>645.90450093352581</c:v>
                </c:pt>
                <c:pt idx="1309">
                  <c:v>645.2650516313513</c:v>
                </c:pt>
                <c:pt idx="1310">
                  <c:v>648.34857683775522</c:v>
                </c:pt>
                <c:pt idx="1311">
                  <c:v>648.61703368764779</c:v>
                </c:pt>
                <c:pt idx="1312">
                  <c:v>648.57042659565252</c:v>
                </c:pt>
                <c:pt idx="1313">
                  <c:v>648.59839085084968</c:v>
                </c:pt>
                <c:pt idx="1314">
                  <c:v>651.90935866619031</c:v>
                </c:pt>
                <c:pt idx="1315">
                  <c:v>650.76095991942805</c:v>
                </c:pt>
                <c:pt idx="1316">
                  <c:v>650.97535254260606</c:v>
                </c:pt>
                <c:pt idx="1317">
                  <c:v>652.24399758671598</c:v>
                </c:pt>
                <c:pt idx="1318">
                  <c:v>654.624687845832</c:v>
                </c:pt>
                <c:pt idx="1319">
                  <c:v>654.05980989084992</c:v>
                </c:pt>
                <c:pt idx="1320">
                  <c:v>653.20666707187729</c:v>
                </c:pt>
                <c:pt idx="1321">
                  <c:v>656.03664969782722</c:v>
                </c:pt>
                <c:pt idx="1322">
                  <c:v>657.16687167871146</c:v>
                </c:pt>
                <c:pt idx="1323">
                  <c:v>658.5762701406469</c:v>
                </c:pt>
                <c:pt idx="1324">
                  <c:v>656.97671474337085</c:v>
                </c:pt>
                <c:pt idx="1325">
                  <c:v>659.93475035457766</c:v>
                </c:pt>
                <c:pt idx="1326">
                  <c:v>660.27591426798278</c:v>
                </c:pt>
                <c:pt idx="1327">
                  <c:v>660.91815999567689</c:v>
                </c:pt>
                <c:pt idx="1328">
                  <c:v>660.97408850607121</c:v>
                </c:pt>
                <c:pt idx="1329">
                  <c:v>664.74553439032456</c:v>
                </c:pt>
                <c:pt idx="1330">
                  <c:v>664.28692060509161</c:v>
                </c:pt>
                <c:pt idx="1331">
                  <c:v>664.90260029034846</c:v>
                </c:pt>
                <c:pt idx="1332">
                  <c:v>664.81864926589208</c:v>
                </c:pt>
                <c:pt idx="1333">
                  <c:v>667.52092845977518</c:v>
                </c:pt>
                <c:pt idx="1334">
                  <c:v>668.04525824472137</c:v>
                </c:pt>
                <c:pt idx="1335">
                  <c:v>667.09074500065924</c:v>
                </c:pt>
                <c:pt idx="1336">
                  <c:v>667.88306556457803</c:v>
                </c:pt>
                <c:pt idx="1337">
                  <c:v>670.7139803323679</c:v>
                </c:pt>
                <c:pt idx="1338">
                  <c:v>670.89295156562946</c:v>
                </c:pt>
                <c:pt idx="1339">
                  <c:v>670.61540633279799</c:v>
                </c:pt>
                <c:pt idx="1340">
                  <c:v>671.3685769394408</c:v>
                </c:pt>
                <c:pt idx="1341">
                  <c:v>674.82495888180642</c:v>
                </c:pt>
                <c:pt idx="1342">
                  <c:v>674.10161681404065</c:v>
                </c:pt>
                <c:pt idx="1343">
                  <c:v>674.01422851654957</c:v>
                </c:pt>
                <c:pt idx="1344">
                  <c:v>674.5725814786523</c:v>
                </c:pt>
                <c:pt idx="1345">
                  <c:v>678.17997039908255</c:v>
                </c:pt>
                <c:pt idx="1346">
                  <c:v>676.59532927124496</c:v>
                </c:pt>
                <c:pt idx="1347">
                  <c:v>677.0427573543991</c:v>
                </c:pt>
                <c:pt idx="1348">
                  <c:v>676.62702209380177</c:v>
                </c:pt>
                <c:pt idx="1349">
                  <c:v>680.37236800653784</c:v>
                </c:pt>
                <c:pt idx="1350">
                  <c:v>680.65620519678873</c:v>
                </c:pt>
                <c:pt idx="1351">
                  <c:v>680.22031236890348</c:v>
                </c:pt>
                <c:pt idx="1352">
                  <c:v>680.46080496359878</c:v>
                </c:pt>
                <c:pt idx="1353">
                  <c:v>683.18079485244004</c:v>
                </c:pt>
                <c:pt idx="1354">
                  <c:v>682.92259156278647</c:v>
                </c:pt>
                <c:pt idx="1355">
                  <c:v>684.10081884842566</c:v>
                </c:pt>
                <c:pt idx="1356">
                  <c:v>683.7186406940649</c:v>
                </c:pt>
                <c:pt idx="1357">
                  <c:v>687.34280816761338</c:v>
                </c:pt>
                <c:pt idx="1358">
                  <c:v>685.41327455901114</c:v>
                </c:pt>
                <c:pt idx="1359">
                  <c:v>685.87375262792398</c:v>
                </c:pt>
                <c:pt idx="1360">
                  <c:v>686.26898076804343</c:v>
                </c:pt>
                <c:pt idx="1361">
                  <c:v>690.62144231288232</c:v>
                </c:pt>
                <c:pt idx="1362">
                  <c:v>690.22062132172346</c:v>
                </c:pt>
                <c:pt idx="1363">
                  <c:v>690.04188312392182</c:v>
                </c:pt>
                <c:pt idx="1364">
                  <c:v>690.2711900165383</c:v>
                </c:pt>
                <c:pt idx="1365">
                  <c:v>692.69009809109036</c:v>
                </c:pt>
                <c:pt idx="1366">
                  <c:v>693.31649740750618</c:v>
                </c:pt>
                <c:pt idx="1367">
                  <c:v>692.72365519732693</c:v>
                </c:pt>
                <c:pt idx="1368">
                  <c:v>693.70333627106652</c:v>
                </c:pt>
                <c:pt idx="1369">
                  <c:v>696.18283356521238</c:v>
                </c:pt>
                <c:pt idx="1370">
                  <c:v>695.7848089995731</c:v>
                </c:pt>
                <c:pt idx="1371">
                  <c:v>696.04767299842615</c:v>
                </c:pt>
                <c:pt idx="1372">
                  <c:v>697.31538590069624</c:v>
                </c:pt>
                <c:pt idx="1373">
                  <c:v>698.79003429142506</c:v>
                </c:pt>
                <c:pt idx="1374">
                  <c:v>698.26034469089939</c:v>
                </c:pt>
                <c:pt idx="1375">
                  <c:v>699.33790065782898</c:v>
                </c:pt>
                <c:pt idx="1376">
                  <c:v>701.4519983507322</c:v>
                </c:pt>
                <c:pt idx="1377">
                  <c:v>702.42666916208236</c:v>
                </c:pt>
                <c:pt idx="1378">
                  <c:v>701.70332709431648</c:v>
                </c:pt>
                <c:pt idx="1379">
                  <c:v>701.10675631677759</c:v>
                </c:pt>
                <c:pt idx="1380">
                  <c:v>703.75823378038581</c:v>
                </c:pt>
                <c:pt idx="1381">
                  <c:v>704.41539377751849</c:v>
                </c:pt>
                <c:pt idx="1382">
                  <c:v>703.27072359811586</c:v>
                </c:pt>
                <c:pt idx="1383">
                  <c:v>702.8568526211983</c:v>
                </c:pt>
                <c:pt idx="1384">
                  <c:v>706.11375620982437</c:v>
                </c:pt>
                <c:pt idx="1385">
                  <c:v>707.67229736614468</c:v>
                </c:pt>
                <c:pt idx="1386">
                  <c:v>707.78229010325344</c:v>
                </c:pt>
                <c:pt idx="1387">
                  <c:v>707.12233368060106</c:v>
                </c:pt>
                <c:pt idx="1388">
                  <c:v>709.47272932992018</c:v>
                </c:pt>
                <c:pt idx="1389">
                  <c:v>710.53350674373144</c:v>
                </c:pt>
                <c:pt idx="1390">
                  <c:v>709.56407923023073</c:v>
                </c:pt>
                <c:pt idx="1391">
                  <c:v>710.28742129799662</c:v>
                </c:pt>
                <c:pt idx="1392">
                  <c:v>713.59093197861807</c:v>
                </c:pt>
                <c:pt idx="1393">
                  <c:v>713.72236397804454</c:v>
                </c:pt>
                <c:pt idx="1394">
                  <c:v>712.85966670521293</c:v>
                </c:pt>
                <c:pt idx="1395">
                  <c:v>713.66130868753078</c:v>
                </c:pt>
                <c:pt idx="1396">
                  <c:v>716.46705562564318</c:v>
                </c:pt>
                <c:pt idx="1397">
                  <c:v>715.73718856499806</c:v>
                </c:pt>
                <c:pt idx="1398">
                  <c:v>715.04320896518914</c:v>
                </c:pt>
                <c:pt idx="1399">
                  <c:v>716.4237110300877</c:v>
                </c:pt>
                <c:pt idx="1400">
                  <c:v>719.07145992633627</c:v>
                </c:pt>
                <c:pt idx="1401">
                  <c:v>718.35557499328968</c:v>
                </c:pt>
                <c:pt idx="1402">
                  <c:v>716.64427909295512</c:v>
                </c:pt>
                <c:pt idx="1403">
                  <c:v>717.92690626466356</c:v>
                </c:pt>
                <c:pt idx="1404">
                  <c:v>721.80543194277607</c:v>
                </c:pt>
                <c:pt idx="1405">
                  <c:v>720.62906894081664</c:v>
                </c:pt>
                <c:pt idx="1406">
                  <c:v>720.82761515271625</c:v>
                </c:pt>
                <c:pt idx="1407">
                  <c:v>722.22209934521334</c:v>
                </c:pt>
                <c:pt idx="1408">
                  <c:v>724.19264719477133</c:v>
                </c:pt>
                <c:pt idx="1409">
                  <c:v>723.43714623352878</c:v>
                </c:pt>
                <c:pt idx="1410">
                  <c:v>723.44087480088842</c:v>
                </c:pt>
                <c:pt idx="1411">
                  <c:v>726.99233521092435</c:v>
                </c:pt>
                <c:pt idx="1412">
                  <c:v>725.91897388227437</c:v>
                </c:pt>
                <c:pt idx="1413">
                  <c:v>726.98534414712515</c:v>
                </c:pt>
                <c:pt idx="1414">
                  <c:v>727.58191492466392</c:v>
                </c:pt>
                <c:pt idx="1415">
                  <c:v>730.12852643128292</c:v>
                </c:pt>
                <c:pt idx="1416">
                  <c:v>728.98199196820042</c:v>
                </c:pt>
                <c:pt idx="1417">
                  <c:v>728.78810646550039</c:v>
                </c:pt>
                <c:pt idx="1418">
                  <c:v>730.27021199094838</c:v>
                </c:pt>
                <c:pt idx="1419">
                  <c:v>733.16824097121139</c:v>
                </c:pt>
                <c:pt idx="1420">
                  <c:v>731.27785731988513</c:v>
                </c:pt>
                <c:pt idx="1421">
                  <c:v>731.74019967247773</c:v>
                </c:pt>
                <c:pt idx="1422">
                  <c:v>732.78885924237022</c:v>
                </c:pt>
                <c:pt idx="1423">
                  <c:v>734.14792204495097</c:v>
                </c:pt>
                <c:pt idx="1424">
                  <c:v>734.00996505264516</c:v>
                </c:pt>
                <c:pt idx="1425">
                  <c:v>734.68483574473589</c:v>
                </c:pt>
                <c:pt idx="1426">
                  <c:v>736.35896248920437</c:v>
                </c:pt>
                <c:pt idx="1427">
                  <c:v>736.75978348036324</c:v>
                </c:pt>
                <c:pt idx="1428">
                  <c:v>737.15035091128323</c:v>
                </c:pt>
                <c:pt idx="1429">
                  <c:v>737.09069383352937</c:v>
                </c:pt>
                <c:pt idx="1430">
                  <c:v>741.21076076590703</c:v>
                </c:pt>
                <c:pt idx="1431">
                  <c:v>740.19845472777081</c:v>
                </c:pt>
                <c:pt idx="1432">
                  <c:v>739.91694789211965</c:v>
                </c:pt>
                <c:pt idx="1433">
                  <c:v>740.7316398601962</c:v>
                </c:pt>
                <c:pt idx="1434">
                  <c:v>742.29111315835632</c:v>
                </c:pt>
                <c:pt idx="1435">
                  <c:v>742.48127009369682</c:v>
                </c:pt>
                <c:pt idx="1436">
                  <c:v>741.47921761579948</c:v>
                </c:pt>
                <c:pt idx="1437">
                  <c:v>744.09807011501107</c:v>
                </c:pt>
                <c:pt idx="1438">
                  <c:v>745.5645040057758</c:v>
                </c:pt>
                <c:pt idx="1439">
                  <c:v>744.03975299115211</c:v>
                </c:pt>
                <c:pt idx="1440">
                  <c:v>743.82163180061445</c:v>
                </c:pt>
                <c:pt idx="1441">
                  <c:v>746.73550719215575</c:v>
                </c:pt>
                <c:pt idx="1442">
                  <c:v>747.26123518986185</c:v>
                </c:pt>
                <c:pt idx="1443">
                  <c:v>746.45586464018447</c:v>
                </c:pt>
                <c:pt idx="1444">
                  <c:v>746.82312852510677</c:v>
                </c:pt>
                <c:pt idx="1445">
                  <c:v>749.69226110833267</c:v>
                </c:pt>
                <c:pt idx="1446">
                  <c:v>750.65050291975444</c:v>
                </c:pt>
                <c:pt idx="1447">
                  <c:v>748.96891904056679</c:v>
                </c:pt>
                <c:pt idx="1448">
                  <c:v>750.60203154407941</c:v>
                </c:pt>
                <c:pt idx="1449">
                  <c:v>753.18546265337466</c:v>
                </c:pt>
                <c:pt idx="1450">
                  <c:v>752.77392203105683</c:v>
                </c:pt>
                <c:pt idx="1451">
                  <c:v>752.49987233012496</c:v>
                </c:pt>
                <c:pt idx="1452">
                  <c:v>752.8205291230521</c:v>
                </c:pt>
                <c:pt idx="1453">
                  <c:v>755.72461702527437</c:v>
                </c:pt>
                <c:pt idx="1454">
                  <c:v>754.72396276013694</c:v>
                </c:pt>
                <c:pt idx="1455">
                  <c:v>755.12571589313575</c:v>
                </c:pt>
                <c:pt idx="1456">
                  <c:v>756.90424252367347</c:v>
                </c:pt>
                <c:pt idx="1457">
                  <c:v>758.18593755354209</c:v>
                </c:pt>
                <c:pt idx="1458">
                  <c:v>757.89464322857191</c:v>
                </c:pt>
                <c:pt idx="1459">
                  <c:v>758.23953570933656</c:v>
                </c:pt>
                <c:pt idx="1460">
                  <c:v>760.39161818221601</c:v>
                </c:pt>
                <c:pt idx="1461">
                  <c:v>761.78796665839286</c:v>
                </c:pt>
                <c:pt idx="1462">
                  <c:v>760.94717471879903</c:v>
                </c:pt>
                <c:pt idx="1463">
                  <c:v>760.8814587190858</c:v>
                </c:pt>
                <c:pt idx="1464">
                  <c:v>763.53060582809428</c:v>
                </c:pt>
                <c:pt idx="1465">
                  <c:v>762.68363844881105</c:v>
                </c:pt>
                <c:pt idx="1466">
                  <c:v>762.69482415088999</c:v>
                </c:pt>
                <c:pt idx="1467">
                  <c:v>762.16350330214436</c:v>
                </c:pt>
                <c:pt idx="1468">
                  <c:v>764.43653117875147</c:v>
                </c:pt>
                <c:pt idx="1469">
                  <c:v>765.05081265124852</c:v>
                </c:pt>
                <c:pt idx="1470">
                  <c:v>765.21859818243126</c:v>
                </c:pt>
                <c:pt idx="1471">
                  <c:v>765.59040625882312</c:v>
                </c:pt>
                <c:pt idx="1472">
                  <c:v>768.66833861418763</c:v>
                </c:pt>
                <c:pt idx="1473">
                  <c:v>769.19395009416382</c:v>
                </c:pt>
                <c:pt idx="1474">
                  <c:v>767.79200876694745</c:v>
                </c:pt>
                <c:pt idx="1475">
                  <c:v>768.09262451031668</c:v>
                </c:pt>
                <c:pt idx="1476">
                  <c:v>771.8120452281305</c:v>
                </c:pt>
                <c:pt idx="1477">
                  <c:v>772.01426174852475</c:v>
                </c:pt>
                <c:pt idx="1478">
                  <c:v>770.3224243090981</c:v>
                </c:pt>
                <c:pt idx="1479">
                  <c:v>771.21996038319617</c:v>
                </c:pt>
                <c:pt idx="1480">
                  <c:v>773.88448783256308</c:v>
                </c:pt>
                <c:pt idx="1481">
                  <c:v>773.64958808890708</c:v>
                </c:pt>
                <c:pt idx="1482">
                  <c:v>773.32054201942083</c:v>
                </c:pt>
                <c:pt idx="1483">
                  <c:v>772.62143563949246</c:v>
                </c:pt>
                <c:pt idx="1484">
                  <c:v>775.80190359724645</c:v>
                </c:pt>
                <c:pt idx="1485">
                  <c:v>776.09739256049625</c:v>
                </c:pt>
                <c:pt idx="1486">
                  <c:v>774.04295194534677</c:v>
                </c:pt>
                <c:pt idx="1487">
                  <c:v>776.00044980914618</c:v>
                </c:pt>
                <c:pt idx="1488">
                  <c:v>778.61673891829798</c:v>
                </c:pt>
                <c:pt idx="1489">
                  <c:v>778.25879645177463</c:v>
                </c:pt>
                <c:pt idx="1490">
                  <c:v>777.62121143328</c:v>
                </c:pt>
                <c:pt idx="1491">
                  <c:v>778.11338232474952</c:v>
                </c:pt>
                <c:pt idx="1492">
                  <c:v>780.97132920589661</c:v>
                </c:pt>
                <c:pt idx="1493">
                  <c:v>779.42210946797547</c:v>
                </c:pt>
                <c:pt idx="1494">
                  <c:v>779.78844121105783</c:v>
                </c:pt>
                <c:pt idx="1495">
                  <c:v>780.70963038434343</c:v>
                </c:pt>
                <c:pt idx="1496">
                  <c:v>782.07428603796359</c:v>
                </c:pt>
                <c:pt idx="1497">
                  <c:v>781.28359672226463</c:v>
                </c:pt>
                <c:pt idx="1498">
                  <c:v>782.25442244852513</c:v>
                </c:pt>
                <c:pt idx="1499">
                  <c:v>783.11199294123719</c:v>
                </c:pt>
                <c:pt idx="1500">
                  <c:v>784.75629114682863</c:v>
                </c:pt>
                <c:pt idx="1501">
                  <c:v>784.19887032656584</c:v>
                </c:pt>
                <c:pt idx="1502">
                  <c:v>785.06762652135683</c:v>
                </c:pt>
                <c:pt idx="1503">
                  <c:v>786.45092501177498</c:v>
                </c:pt>
                <c:pt idx="1504">
                  <c:v>788.51282276164363</c:v>
                </c:pt>
                <c:pt idx="1505">
                  <c:v>786.51058208952884</c:v>
                </c:pt>
                <c:pt idx="1506">
                  <c:v>787.30849550448704</c:v>
                </c:pt>
                <c:pt idx="1507">
                  <c:v>789.08142928398536</c:v>
                </c:pt>
                <c:pt idx="1508">
                  <c:v>790.47964204384209</c:v>
                </c:pt>
                <c:pt idx="1509">
                  <c:v>788.67128687442744</c:v>
                </c:pt>
                <c:pt idx="1510">
                  <c:v>790.07695676900335</c:v>
                </c:pt>
                <c:pt idx="1511">
                  <c:v>791.8592119669006</c:v>
                </c:pt>
                <c:pt idx="1512">
                  <c:v>791.96547613664973</c:v>
                </c:pt>
                <c:pt idx="1513">
                  <c:v>791.5264373300547</c:v>
                </c:pt>
                <c:pt idx="1514">
                  <c:v>791.25495101918261</c:v>
                </c:pt>
                <c:pt idx="1515">
                  <c:v>793.40074153464263</c:v>
                </c:pt>
                <c:pt idx="1516">
                  <c:v>794.53795457932608</c:v>
                </c:pt>
                <c:pt idx="1517">
                  <c:v>793.39980939280269</c:v>
                </c:pt>
                <c:pt idx="1518">
                  <c:v>793.78385183084333</c:v>
                </c:pt>
                <c:pt idx="1519">
                  <c:v>795.28832876044919</c:v>
                </c:pt>
                <c:pt idx="1520">
                  <c:v>795.5791570144994</c:v>
                </c:pt>
                <c:pt idx="1521">
                  <c:v>795.25477165421262</c:v>
                </c:pt>
                <c:pt idx="1522">
                  <c:v>795.26595735629144</c:v>
                </c:pt>
                <c:pt idx="1523">
                  <c:v>798.11248549989966</c:v>
                </c:pt>
                <c:pt idx="1524">
                  <c:v>797.14865083743848</c:v>
                </c:pt>
                <c:pt idx="1525">
                  <c:v>797.60912890635132</c:v>
                </c:pt>
                <c:pt idx="1526">
                  <c:v>798.28027103108252</c:v>
                </c:pt>
                <c:pt idx="1527">
                  <c:v>799.17885576475044</c:v>
                </c:pt>
                <c:pt idx="1528">
                  <c:v>800.42419726286278</c:v>
                </c:pt>
                <c:pt idx="1529">
                  <c:v>798.87311324126176</c:v>
                </c:pt>
                <c:pt idx="1530">
                  <c:v>801.66767447729535</c:v>
                </c:pt>
                <c:pt idx="1531">
                  <c:v>802.73590902582578</c:v>
                </c:pt>
                <c:pt idx="1532">
                  <c:v>802.97453733684131</c:v>
                </c:pt>
                <c:pt idx="1533">
                  <c:v>801.71428156929051</c:v>
                </c:pt>
                <c:pt idx="1534">
                  <c:v>803.41870292355577</c:v>
                </c:pt>
                <c:pt idx="1535">
                  <c:v>804.75801597090356</c:v>
                </c:pt>
                <c:pt idx="1536">
                  <c:v>803.28429972201457</c:v>
                </c:pt>
                <c:pt idx="1537">
                  <c:v>803.59190652918301</c:v>
                </c:pt>
                <c:pt idx="1538">
                  <c:v>806.20190368091551</c:v>
                </c:pt>
                <c:pt idx="1539">
                  <c:v>807.10421698194307</c:v>
                </c:pt>
                <c:pt idx="1540">
                  <c:v>805.83836836335286</c:v>
                </c:pt>
                <c:pt idx="1541">
                  <c:v>806.47222481448784</c:v>
                </c:pt>
                <c:pt idx="1542">
                  <c:v>809.34042525587381</c:v>
                </c:pt>
                <c:pt idx="1543">
                  <c:v>810.03836645850231</c:v>
                </c:pt>
                <c:pt idx="1544">
                  <c:v>808.64201798232546</c:v>
                </c:pt>
                <c:pt idx="1545">
                  <c:v>808.30831120363962</c:v>
                </c:pt>
                <c:pt idx="1546">
                  <c:v>810.9705082984068</c:v>
                </c:pt>
                <c:pt idx="1547">
                  <c:v>811.14015811326942</c:v>
                </c:pt>
                <c:pt idx="1548">
                  <c:v>810.99334577348441</c:v>
                </c:pt>
                <c:pt idx="1549">
                  <c:v>811.03692340449993</c:v>
                </c:pt>
                <c:pt idx="1550">
                  <c:v>814.59444273649535</c:v>
                </c:pt>
                <c:pt idx="1551">
                  <c:v>811.90241710285125</c:v>
                </c:pt>
                <c:pt idx="1552">
                  <c:v>813.33418696894455</c:v>
                </c:pt>
                <c:pt idx="1553">
                  <c:v>814.38424475159684</c:v>
                </c:pt>
                <c:pt idx="1554">
                  <c:v>816.0527786450258</c:v>
                </c:pt>
                <c:pt idx="1555">
                  <c:v>814.24908418481073</c:v>
                </c:pt>
                <c:pt idx="1556">
                  <c:v>816.00896797855034</c:v>
                </c:pt>
                <c:pt idx="1557">
                  <c:v>816.71739577687777</c:v>
                </c:pt>
                <c:pt idx="1558">
                  <c:v>818.17899418184788</c:v>
                </c:pt>
                <c:pt idx="1559">
                  <c:v>817.55166272359224</c:v>
                </c:pt>
                <c:pt idx="1560">
                  <c:v>818.02379256550387</c:v>
                </c:pt>
                <c:pt idx="1561">
                  <c:v>820.27363341384319</c:v>
                </c:pt>
                <c:pt idx="1562">
                  <c:v>820.2344834565672</c:v>
                </c:pt>
                <c:pt idx="1563">
                  <c:v>819.5130056724812</c:v>
                </c:pt>
                <c:pt idx="1564">
                  <c:v>819.40208079353249</c:v>
                </c:pt>
                <c:pt idx="1565">
                  <c:v>821.42110001876563</c:v>
                </c:pt>
                <c:pt idx="1566">
                  <c:v>822.27727229871789</c:v>
                </c:pt>
                <c:pt idx="1567">
                  <c:v>821.31530191993647</c:v>
                </c:pt>
                <c:pt idx="1568">
                  <c:v>821.95055658383137</c:v>
                </c:pt>
                <c:pt idx="1569">
                  <c:v>824.03109717049813</c:v>
                </c:pt>
                <c:pt idx="1570">
                  <c:v>824.58478942340128</c:v>
                </c:pt>
                <c:pt idx="1571">
                  <c:v>823.01506256500227</c:v>
                </c:pt>
                <c:pt idx="1572">
                  <c:v>823.64519044877761</c:v>
                </c:pt>
                <c:pt idx="1573">
                  <c:v>826.78417809465589</c:v>
                </c:pt>
                <c:pt idx="1574">
                  <c:v>826.60707114507409</c:v>
                </c:pt>
                <c:pt idx="1575">
                  <c:v>826.26777151534884</c:v>
                </c:pt>
                <c:pt idx="1576">
                  <c:v>825.81475058115529</c:v>
                </c:pt>
                <c:pt idx="1577">
                  <c:v>828.48440481064165</c:v>
                </c:pt>
                <c:pt idx="1578">
                  <c:v>828.41216381804907</c:v>
                </c:pt>
                <c:pt idx="1579">
                  <c:v>826.85362266172876</c:v>
                </c:pt>
                <c:pt idx="1580">
                  <c:v>827.85660728146593</c:v>
                </c:pt>
                <c:pt idx="1581">
                  <c:v>828.93323110655558</c:v>
                </c:pt>
                <c:pt idx="1582">
                  <c:v>828.99288818430955</c:v>
                </c:pt>
                <c:pt idx="1583">
                  <c:v>827.31503287248142</c:v>
                </c:pt>
                <c:pt idx="1584">
                  <c:v>828.56037437059388</c:v>
                </c:pt>
                <c:pt idx="1585">
                  <c:v>831.12050193389143</c:v>
                </c:pt>
                <c:pt idx="1586">
                  <c:v>832.35232737532522</c:v>
                </c:pt>
                <c:pt idx="1587">
                  <c:v>830.68519169465606</c:v>
                </c:pt>
                <c:pt idx="1588">
                  <c:v>831.4276426701399</c:v>
                </c:pt>
                <c:pt idx="1589">
                  <c:v>832.93025531606588</c:v>
                </c:pt>
                <c:pt idx="1590">
                  <c:v>834.25902350884974</c:v>
                </c:pt>
                <c:pt idx="1591">
                  <c:v>833.17773897456061</c:v>
                </c:pt>
                <c:pt idx="1592">
                  <c:v>831.65461920815665</c:v>
                </c:pt>
                <c:pt idx="1593">
                  <c:v>834.89660852734437</c:v>
                </c:pt>
                <c:pt idx="1594">
                  <c:v>835.55656494999675</c:v>
                </c:pt>
                <c:pt idx="1595">
                  <c:v>835.69487149549252</c:v>
                </c:pt>
                <c:pt idx="1596">
                  <c:v>834.43834429530136</c:v>
                </c:pt>
                <c:pt idx="1597">
                  <c:v>836.85072737697408</c:v>
                </c:pt>
                <c:pt idx="1598">
                  <c:v>837.62067653673512</c:v>
                </c:pt>
                <c:pt idx="1599">
                  <c:v>836.6848061294711</c:v>
                </c:pt>
                <c:pt idx="1600">
                  <c:v>836.94627191556424</c:v>
                </c:pt>
                <c:pt idx="1601">
                  <c:v>839.33814787675908</c:v>
                </c:pt>
                <c:pt idx="1602">
                  <c:v>839.42017635867069</c:v>
                </c:pt>
                <c:pt idx="1603">
                  <c:v>837.89426016674713</c:v>
                </c:pt>
                <c:pt idx="1604">
                  <c:v>838.21584910151421</c:v>
                </c:pt>
                <c:pt idx="1605">
                  <c:v>841.26581720168156</c:v>
                </c:pt>
                <c:pt idx="1606">
                  <c:v>841.5128347892562</c:v>
                </c:pt>
                <c:pt idx="1607">
                  <c:v>839.89650083886193</c:v>
                </c:pt>
                <c:pt idx="1608">
                  <c:v>840.20830228430998</c:v>
                </c:pt>
                <c:pt idx="1609">
                  <c:v>842.83134942180106</c:v>
                </c:pt>
                <c:pt idx="1610">
                  <c:v>843.58824859580352</c:v>
                </c:pt>
                <c:pt idx="1611">
                  <c:v>842.30562142409497</c:v>
                </c:pt>
                <c:pt idx="1612">
                  <c:v>843.30674176015236</c:v>
                </c:pt>
                <c:pt idx="1613">
                  <c:v>845.53863887807358</c:v>
                </c:pt>
                <c:pt idx="1614">
                  <c:v>845.20959280858733</c:v>
                </c:pt>
                <c:pt idx="1615">
                  <c:v>843.9195085021596</c:v>
                </c:pt>
                <c:pt idx="1616">
                  <c:v>844.86411773917268</c:v>
                </c:pt>
                <c:pt idx="1617">
                  <c:v>846.95584402791837</c:v>
                </c:pt>
                <c:pt idx="1618">
                  <c:v>846.24461980407125</c:v>
                </c:pt>
                <c:pt idx="1619">
                  <c:v>845.45789209119187</c:v>
                </c:pt>
                <c:pt idx="1620">
                  <c:v>847.24480799828871</c:v>
                </c:pt>
                <c:pt idx="1621">
                  <c:v>848.88351335284074</c:v>
                </c:pt>
                <c:pt idx="1622">
                  <c:v>848.21073997988969</c:v>
                </c:pt>
                <c:pt idx="1623">
                  <c:v>848.34426929845597</c:v>
                </c:pt>
                <c:pt idx="1624">
                  <c:v>850.30736001329478</c:v>
                </c:pt>
                <c:pt idx="1625">
                  <c:v>851.07730917305594</c:v>
                </c:pt>
                <c:pt idx="1626">
                  <c:v>850.11161022691488</c:v>
                </c:pt>
                <c:pt idx="1627">
                  <c:v>850.24956721922069</c:v>
                </c:pt>
                <c:pt idx="1628">
                  <c:v>852.93506785998545</c:v>
                </c:pt>
                <c:pt idx="1629">
                  <c:v>852.47552193291256</c:v>
                </c:pt>
                <c:pt idx="1630">
                  <c:v>850.91511649291249</c:v>
                </c:pt>
                <c:pt idx="1631">
                  <c:v>852.58924323738086</c:v>
                </c:pt>
                <c:pt idx="1632">
                  <c:v>854.95315494337865</c:v>
                </c:pt>
                <c:pt idx="1633">
                  <c:v>854.14778439370116</c:v>
                </c:pt>
                <c:pt idx="1634">
                  <c:v>854.64974277448971</c:v>
                </c:pt>
                <c:pt idx="1635">
                  <c:v>854.50060008010496</c:v>
                </c:pt>
                <c:pt idx="1636">
                  <c:v>855.58747746543361</c:v>
                </c:pt>
                <c:pt idx="1637">
                  <c:v>856.70604767331895</c:v>
                </c:pt>
                <c:pt idx="1638">
                  <c:v>855.57466051513495</c:v>
                </c:pt>
                <c:pt idx="1639">
                  <c:v>857.29119971331897</c:v>
                </c:pt>
                <c:pt idx="1640">
                  <c:v>858.39112708440621</c:v>
                </c:pt>
                <c:pt idx="1641">
                  <c:v>858.08724884459741</c:v>
                </c:pt>
                <c:pt idx="1642">
                  <c:v>858.22893440426287</c:v>
                </c:pt>
                <c:pt idx="1643">
                  <c:v>860.38591062180171</c:v>
                </c:pt>
                <c:pt idx="1644">
                  <c:v>861.0458670444541</c:v>
                </c:pt>
                <c:pt idx="1645">
                  <c:v>859.44444736349828</c:v>
                </c:pt>
                <c:pt idx="1646">
                  <c:v>859.75857916354607</c:v>
                </c:pt>
                <c:pt idx="1647">
                  <c:v>861.98546601907776</c:v>
                </c:pt>
                <c:pt idx="1648">
                  <c:v>861.76920911221998</c:v>
                </c:pt>
                <c:pt idx="1649">
                  <c:v>861.5343093685641</c:v>
                </c:pt>
                <c:pt idx="1650">
                  <c:v>862.05211416063094</c:v>
                </c:pt>
                <c:pt idx="1651">
                  <c:v>864.96412526849247</c:v>
                </c:pt>
                <c:pt idx="1652">
                  <c:v>862.46598513754861</c:v>
                </c:pt>
                <c:pt idx="1653">
                  <c:v>861.85822865793091</c:v>
                </c:pt>
                <c:pt idx="1654">
                  <c:v>862.62910995953189</c:v>
                </c:pt>
                <c:pt idx="1655">
                  <c:v>864.79167902811014</c:v>
                </c:pt>
                <c:pt idx="1656">
                  <c:v>864.51390075981863</c:v>
                </c:pt>
                <c:pt idx="1657">
                  <c:v>864.04037270514721</c:v>
                </c:pt>
                <c:pt idx="1658">
                  <c:v>866.29988452507564</c:v>
                </c:pt>
                <c:pt idx="1659">
                  <c:v>866.52359856665271</c:v>
                </c:pt>
                <c:pt idx="1660">
                  <c:v>867.01949802548188</c:v>
                </c:pt>
                <c:pt idx="1661">
                  <c:v>867.11923720235166</c:v>
                </c:pt>
                <c:pt idx="1662">
                  <c:v>870.57748342839716</c:v>
                </c:pt>
                <c:pt idx="1663">
                  <c:v>870.18971242299688</c:v>
                </c:pt>
                <c:pt idx="1664">
                  <c:v>868.84369960617482</c:v>
                </c:pt>
                <c:pt idx="1665">
                  <c:v>869.18579566141977</c:v>
                </c:pt>
                <c:pt idx="1666">
                  <c:v>870.72103327174239</c:v>
                </c:pt>
                <c:pt idx="1667">
                  <c:v>870.78069034949635</c:v>
                </c:pt>
                <c:pt idx="1668">
                  <c:v>870.47494782600768</c:v>
                </c:pt>
                <c:pt idx="1669">
                  <c:v>870.09987725317615</c:v>
                </c:pt>
                <c:pt idx="1670">
                  <c:v>873.09391684294917</c:v>
                </c:pt>
                <c:pt idx="1671">
                  <c:v>871.73485404036853</c:v>
                </c:pt>
                <c:pt idx="1672">
                  <c:v>872.81613857465766</c:v>
                </c:pt>
                <c:pt idx="1673">
                  <c:v>873.45745216051193</c:v>
                </c:pt>
                <c:pt idx="1674">
                  <c:v>875.45037141422767</c:v>
                </c:pt>
                <c:pt idx="1675">
                  <c:v>872.91121704232796</c:v>
                </c:pt>
                <c:pt idx="1676">
                  <c:v>873.53715028782381</c:v>
                </c:pt>
                <c:pt idx="1677">
                  <c:v>874.70978472242359</c:v>
                </c:pt>
                <c:pt idx="1678">
                  <c:v>876.81875563520737</c:v>
                </c:pt>
                <c:pt idx="1679">
                  <c:v>874.96705587023723</c:v>
                </c:pt>
                <c:pt idx="1680">
                  <c:v>875.41075538603172</c:v>
                </c:pt>
                <c:pt idx="1681">
                  <c:v>875.88661379530299</c:v>
                </c:pt>
                <c:pt idx="1682">
                  <c:v>877.5686637454105</c:v>
                </c:pt>
                <c:pt idx="1683">
                  <c:v>876.7872958481106</c:v>
                </c:pt>
                <c:pt idx="1684">
                  <c:v>876.14038941121692</c:v>
                </c:pt>
                <c:pt idx="1685">
                  <c:v>878.32282475275827</c:v>
                </c:pt>
                <c:pt idx="1686">
                  <c:v>878.60852622668892</c:v>
                </c:pt>
                <c:pt idx="1687">
                  <c:v>879.00899766465795</c:v>
                </c:pt>
                <c:pt idx="1688">
                  <c:v>878.43479829127682</c:v>
                </c:pt>
                <c:pt idx="1689">
                  <c:v>880.58152094857678</c:v>
                </c:pt>
                <c:pt idx="1690">
                  <c:v>880.12383930518365</c:v>
                </c:pt>
                <c:pt idx="1691">
                  <c:v>879.22805099703544</c:v>
                </c:pt>
                <c:pt idx="1692">
                  <c:v>879.48159357748943</c:v>
                </c:pt>
                <c:pt idx="1693">
                  <c:v>882.55579736549441</c:v>
                </c:pt>
                <c:pt idx="1694">
                  <c:v>882.21509952300926</c:v>
                </c:pt>
                <c:pt idx="1695">
                  <c:v>882.00163904167118</c:v>
                </c:pt>
                <c:pt idx="1696">
                  <c:v>883.48560885079905</c:v>
                </c:pt>
                <c:pt idx="1697">
                  <c:v>884.63214331388156</c:v>
                </c:pt>
                <c:pt idx="1698">
                  <c:v>883.21808414274653</c:v>
                </c:pt>
                <c:pt idx="1699">
                  <c:v>883.22181271010606</c:v>
                </c:pt>
                <c:pt idx="1700">
                  <c:v>885.45988526771669</c:v>
                </c:pt>
                <c:pt idx="1701">
                  <c:v>886.3584700013846</c:v>
                </c:pt>
                <c:pt idx="1702">
                  <c:v>884.0654010752196</c:v>
                </c:pt>
                <c:pt idx="1703">
                  <c:v>884.53147199517184</c:v>
                </c:pt>
                <c:pt idx="1704">
                  <c:v>887.27196900449098</c:v>
                </c:pt>
                <c:pt idx="1705">
                  <c:v>887.20951550121742</c:v>
                </c:pt>
                <c:pt idx="1706">
                  <c:v>885.60949403302141</c:v>
                </c:pt>
                <c:pt idx="1707">
                  <c:v>885.12105170891141</c:v>
                </c:pt>
                <c:pt idx="1708">
                  <c:v>888.58011355906694</c:v>
                </c:pt>
                <c:pt idx="1709">
                  <c:v>888.30140314893549</c:v>
                </c:pt>
                <c:pt idx="1710">
                  <c:v>887.31706136599632</c:v>
                </c:pt>
                <c:pt idx="1711">
                  <c:v>886.87336185020183</c:v>
                </c:pt>
                <c:pt idx="1712">
                  <c:v>890.01654413435972</c:v>
                </c:pt>
                <c:pt idx="1713">
                  <c:v>889.63995883103826</c:v>
                </c:pt>
                <c:pt idx="1714">
                  <c:v>888.30559778721499</c:v>
                </c:pt>
                <c:pt idx="1715">
                  <c:v>889.56212498740626</c:v>
                </c:pt>
                <c:pt idx="1716">
                  <c:v>892.29516486200612</c:v>
                </c:pt>
                <c:pt idx="1717">
                  <c:v>891.89620815452702</c:v>
                </c:pt>
                <c:pt idx="1718">
                  <c:v>891.35743017106222</c:v>
                </c:pt>
                <c:pt idx="1719">
                  <c:v>890.89974852766909</c:v>
                </c:pt>
                <c:pt idx="1720">
                  <c:v>892.60743237837414</c:v>
                </c:pt>
                <c:pt idx="1721">
                  <c:v>893.54866260121764</c:v>
                </c:pt>
                <c:pt idx="1722">
                  <c:v>892.09824989832634</c:v>
                </c:pt>
                <c:pt idx="1723">
                  <c:v>891.8857215588281</c:v>
                </c:pt>
                <c:pt idx="1724">
                  <c:v>893.82457658582939</c:v>
                </c:pt>
                <c:pt idx="1725">
                  <c:v>893.98117641493332</c:v>
                </c:pt>
                <c:pt idx="1726">
                  <c:v>893.69594101192251</c:v>
                </c:pt>
                <c:pt idx="1727">
                  <c:v>893.43633950950914</c:v>
                </c:pt>
                <c:pt idx="1728">
                  <c:v>896.20293649034556</c:v>
                </c:pt>
                <c:pt idx="1729">
                  <c:v>895.72987450659411</c:v>
                </c:pt>
                <c:pt idx="1730">
                  <c:v>894.31336846312922</c:v>
                </c:pt>
                <c:pt idx="1731">
                  <c:v>894.99289986441966</c:v>
                </c:pt>
                <c:pt idx="1732">
                  <c:v>898.01070907111023</c:v>
                </c:pt>
                <c:pt idx="1733">
                  <c:v>898.32763729667784</c:v>
                </c:pt>
                <c:pt idx="1734">
                  <c:v>896.24336814265143</c:v>
                </c:pt>
                <c:pt idx="1735">
                  <c:v>897.77953789481398</c:v>
                </c:pt>
                <c:pt idx="1736">
                  <c:v>899.99244262274715</c:v>
                </c:pt>
                <c:pt idx="1737">
                  <c:v>899.45925749032176</c:v>
                </c:pt>
                <c:pt idx="1738">
                  <c:v>899.30452194489772</c:v>
                </c:pt>
                <c:pt idx="1739">
                  <c:v>900.03159258002313</c:v>
                </c:pt>
                <c:pt idx="1740">
                  <c:v>902.19602593228126</c:v>
                </c:pt>
                <c:pt idx="1741">
                  <c:v>899.56820156786068</c:v>
                </c:pt>
                <c:pt idx="1742">
                  <c:v>899.79098346759781</c:v>
                </c:pt>
                <c:pt idx="1743">
                  <c:v>901.48002448150464</c:v>
                </c:pt>
                <c:pt idx="1744">
                  <c:v>903.11686555237691</c:v>
                </c:pt>
                <c:pt idx="1745">
                  <c:v>901.27681756040556</c:v>
                </c:pt>
                <c:pt idx="1746">
                  <c:v>902.43733415108659</c:v>
                </c:pt>
                <c:pt idx="1747">
                  <c:v>902.99056033306988</c:v>
                </c:pt>
                <c:pt idx="1748">
                  <c:v>905.14753655060872</c:v>
                </c:pt>
                <c:pt idx="1749">
                  <c:v>904.53791578731125</c:v>
                </c:pt>
                <c:pt idx="1750">
                  <c:v>903.22732436040553</c:v>
                </c:pt>
                <c:pt idx="1751">
                  <c:v>905.37870772690508</c:v>
                </c:pt>
                <c:pt idx="1752">
                  <c:v>906.87013467075224</c:v>
                </c:pt>
                <c:pt idx="1753">
                  <c:v>906.03679986587758</c:v>
                </c:pt>
                <c:pt idx="1754">
                  <c:v>905.83650588802811</c:v>
                </c:pt>
                <c:pt idx="1755">
                  <c:v>907.60571110016679</c:v>
                </c:pt>
                <c:pt idx="1756">
                  <c:v>907.5796111286495</c:v>
                </c:pt>
                <c:pt idx="1757">
                  <c:v>906.47595519020263</c:v>
                </c:pt>
                <c:pt idx="1758">
                  <c:v>906.30071252430059</c:v>
                </c:pt>
                <c:pt idx="1759">
                  <c:v>909.31712351823137</c:v>
                </c:pt>
                <c:pt idx="1760">
                  <c:v>908.9163025270725</c:v>
                </c:pt>
                <c:pt idx="1761">
                  <c:v>908.16965691330904</c:v>
                </c:pt>
                <c:pt idx="1762">
                  <c:v>907.8035582056865</c:v>
                </c:pt>
                <c:pt idx="1763">
                  <c:v>910.30915547134975</c:v>
                </c:pt>
                <c:pt idx="1764">
                  <c:v>910.21640735827918</c:v>
                </c:pt>
                <c:pt idx="1765">
                  <c:v>909.56017950298644</c:v>
                </c:pt>
                <c:pt idx="1766">
                  <c:v>910.15675028052533</c:v>
                </c:pt>
                <c:pt idx="1767">
                  <c:v>912.24964174657077</c:v>
                </c:pt>
                <c:pt idx="1768">
                  <c:v>911.42003550905588</c:v>
                </c:pt>
                <c:pt idx="1769">
                  <c:v>911.23360714107491</c:v>
                </c:pt>
                <c:pt idx="1770">
                  <c:v>913.31787629510131</c:v>
                </c:pt>
                <c:pt idx="1771">
                  <c:v>914.40824921232957</c:v>
                </c:pt>
                <c:pt idx="1772">
                  <c:v>912.1189088535242</c:v>
                </c:pt>
                <c:pt idx="1773">
                  <c:v>912.91938565854218</c:v>
                </c:pt>
                <c:pt idx="1774">
                  <c:v>915.05585475560315</c:v>
                </c:pt>
                <c:pt idx="1775">
                  <c:v>916.02528226910385</c:v>
                </c:pt>
                <c:pt idx="1776">
                  <c:v>913.27359955770589</c:v>
                </c:pt>
                <c:pt idx="1777">
                  <c:v>913.54205640759835</c:v>
                </c:pt>
                <c:pt idx="1778">
                  <c:v>915.24135098174418</c:v>
                </c:pt>
                <c:pt idx="1779">
                  <c:v>916.95276339980876</c:v>
                </c:pt>
                <c:pt idx="1780">
                  <c:v>914.97569055737142</c:v>
                </c:pt>
                <c:pt idx="1781">
                  <c:v>915.77826468152909</c:v>
                </c:pt>
                <c:pt idx="1782">
                  <c:v>917.99629618958181</c:v>
                </c:pt>
                <c:pt idx="1783">
                  <c:v>917.69148580793308</c:v>
                </c:pt>
                <c:pt idx="1784">
                  <c:v>917.35964331292701</c:v>
                </c:pt>
                <c:pt idx="1785">
                  <c:v>917.66818226193539</c:v>
                </c:pt>
                <c:pt idx="1786">
                  <c:v>920.1570009744803</c:v>
                </c:pt>
                <c:pt idx="1787">
                  <c:v>918.65928207321383</c:v>
                </c:pt>
                <c:pt idx="1788">
                  <c:v>919.81513795469539</c:v>
                </c:pt>
                <c:pt idx="1789">
                  <c:v>920.26629460520917</c:v>
                </c:pt>
                <c:pt idx="1790">
                  <c:v>922.11939258293921</c:v>
                </c:pt>
                <c:pt idx="1791">
                  <c:v>920.67107719918761</c:v>
                </c:pt>
                <c:pt idx="1792">
                  <c:v>921.46683503614111</c:v>
                </c:pt>
                <c:pt idx="1793">
                  <c:v>922.73454793841108</c:v>
                </c:pt>
                <c:pt idx="1794">
                  <c:v>923.27146163819612</c:v>
                </c:pt>
                <c:pt idx="1795">
                  <c:v>922.68607656273605</c:v>
                </c:pt>
                <c:pt idx="1796">
                  <c:v>921.25057812928321</c:v>
                </c:pt>
                <c:pt idx="1797">
                  <c:v>924.80483496483896</c:v>
                </c:pt>
                <c:pt idx="1798">
                  <c:v>924.21572132201936</c:v>
                </c:pt>
                <c:pt idx="1799">
                  <c:v>923.02071548326182</c:v>
                </c:pt>
                <c:pt idx="1800">
                  <c:v>923.9713836422344</c:v>
                </c:pt>
                <c:pt idx="1801">
                  <c:v>926.75487569391908</c:v>
                </c:pt>
                <c:pt idx="1802">
                  <c:v>925.45174140173265</c:v>
                </c:pt>
                <c:pt idx="1803">
                  <c:v>924.56993522118296</c:v>
                </c:pt>
                <c:pt idx="1804">
                  <c:v>925.19027561563939</c:v>
                </c:pt>
                <c:pt idx="1805">
                  <c:v>927.41250176197161</c:v>
                </c:pt>
                <c:pt idx="1806">
                  <c:v>927.78162993057379</c:v>
                </c:pt>
                <c:pt idx="1807">
                  <c:v>925.68104829434913</c:v>
                </c:pt>
                <c:pt idx="1808">
                  <c:v>925.34454509014358</c:v>
                </c:pt>
                <c:pt idx="1809">
                  <c:v>928.43506136034682</c:v>
                </c:pt>
                <c:pt idx="1810">
                  <c:v>929.75870277301112</c:v>
                </c:pt>
                <c:pt idx="1811">
                  <c:v>928.61030402624885</c:v>
                </c:pt>
                <c:pt idx="1812">
                  <c:v>926.88770590610545</c:v>
                </c:pt>
                <c:pt idx="1813">
                  <c:v>929.29636042041852</c:v>
                </c:pt>
                <c:pt idx="1814">
                  <c:v>929.62820291542448</c:v>
                </c:pt>
                <c:pt idx="1815">
                  <c:v>928.59072904761092</c:v>
                </c:pt>
                <c:pt idx="1816">
                  <c:v>928.79207168503024</c:v>
                </c:pt>
                <c:pt idx="1817">
                  <c:v>932.87858151117143</c:v>
                </c:pt>
                <c:pt idx="1818">
                  <c:v>932.07897858912838</c:v>
                </c:pt>
                <c:pt idx="1819">
                  <c:v>930.34869029880565</c:v>
                </c:pt>
                <c:pt idx="1820">
                  <c:v>930.94898964370418</c:v>
                </c:pt>
                <c:pt idx="1821">
                  <c:v>932.95123031581898</c:v>
                </c:pt>
                <c:pt idx="1822">
                  <c:v>932.39008092819643</c:v>
                </c:pt>
                <c:pt idx="1823">
                  <c:v>931.95756711448075</c:v>
                </c:pt>
                <c:pt idx="1824">
                  <c:v>931.65368887467196</c:v>
                </c:pt>
                <c:pt idx="1825">
                  <c:v>933.50119400136259</c:v>
                </c:pt>
                <c:pt idx="1826">
                  <c:v>933.29239422922399</c:v>
                </c:pt>
                <c:pt idx="1827">
                  <c:v>933.11528727964208</c:v>
                </c:pt>
                <c:pt idx="1828">
                  <c:v>933.42848693785004</c:v>
                </c:pt>
                <c:pt idx="1829">
                  <c:v>936.11352150769483</c:v>
                </c:pt>
                <c:pt idx="1830">
                  <c:v>934.83089433598627</c:v>
                </c:pt>
                <c:pt idx="1831">
                  <c:v>935.01009860470788</c:v>
                </c:pt>
                <c:pt idx="1832">
                  <c:v>934.00524970129095</c:v>
                </c:pt>
                <c:pt idx="1833">
                  <c:v>937.27520327567572</c:v>
                </c:pt>
                <c:pt idx="1834">
                  <c:v>935.30092685875809</c:v>
                </c:pt>
                <c:pt idx="1835">
                  <c:v>935.83411199118348</c:v>
                </c:pt>
                <c:pt idx="1836">
                  <c:v>935.73344067247376</c:v>
                </c:pt>
                <c:pt idx="1837">
                  <c:v>938.13277376838778</c:v>
                </c:pt>
                <c:pt idx="1838">
                  <c:v>936.89675368867449</c:v>
                </c:pt>
                <c:pt idx="1839">
                  <c:v>937.95450164150611</c:v>
                </c:pt>
                <c:pt idx="1840">
                  <c:v>938.01136229374026</c:v>
                </c:pt>
                <c:pt idx="1841">
                  <c:v>939.98470656881796</c:v>
                </c:pt>
                <c:pt idx="1842">
                  <c:v>937.71633940141055</c:v>
                </c:pt>
                <c:pt idx="1843">
                  <c:v>939.25996628829228</c:v>
                </c:pt>
                <c:pt idx="1844">
                  <c:v>940.16787244035925</c:v>
                </c:pt>
                <c:pt idx="1845">
                  <c:v>940.76071465053849</c:v>
                </c:pt>
                <c:pt idx="1846">
                  <c:v>939.91759235634493</c:v>
                </c:pt>
                <c:pt idx="1847">
                  <c:v>939.76751752012024</c:v>
                </c:pt>
                <c:pt idx="1848">
                  <c:v>942.21066128250982</c:v>
                </c:pt>
                <c:pt idx="1849">
                  <c:v>942.01491149612991</c:v>
                </c:pt>
                <c:pt idx="1850">
                  <c:v>941.33945821538919</c:v>
                </c:pt>
                <c:pt idx="1851">
                  <c:v>941.27607257027569</c:v>
                </c:pt>
                <c:pt idx="1852">
                  <c:v>943.74438416234261</c:v>
                </c:pt>
                <c:pt idx="1853">
                  <c:v>943.4321166459747</c:v>
                </c:pt>
                <c:pt idx="1854">
                  <c:v>943.46893624865083</c:v>
                </c:pt>
                <c:pt idx="1855">
                  <c:v>942.40256598380017</c:v>
                </c:pt>
                <c:pt idx="1856">
                  <c:v>945.22136290767128</c:v>
                </c:pt>
                <c:pt idx="1857">
                  <c:v>945.15984154623754</c:v>
                </c:pt>
                <c:pt idx="1858">
                  <c:v>944.97923906475603</c:v>
                </c:pt>
                <c:pt idx="1859">
                  <c:v>944.54113240000095</c:v>
                </c:pt>
                <c:pt idx="1860">
                  <c:v>947.41725604702617</c:v>
                </c:pt>
                <c:pt idx="1861">
                  <c:v>946.33597151273705</c:v>
                </c:pt>
                <c:pt idx="1862">
                  <c:v>946.14861100291625</c:v>
                </c:pt>
                <c:pt idx="1863">
                  <c:v>945.78880425271313</c:v>
                </c:pt>
                <c:pt idx="1864">
                  <c:v>947.21498126776692</c:v>
                </c:pt>
                <c:pt idx="1865">
                  <c:v>947.51513094021618</c:v>
                </c:pt>
                <c:pt idx="1866">
                  <c:v>947.16091704105247</c:v>
                </c:pt>
                <c:pt idx="1867">
                  <c:v>946.38677324301182</c:v>
                </c:pt>
                <c:pt idx="1868">
                  <c:v>949.7573981361063</c:v>
                </c:pt>
                <c:pt idx="1869">
                  <c:v>946.73166572377647</c:v>
                </c:pt>
                <c:pt idx="1870">
                  <c:v>948.56612086470841</c:v>
                </c:pt>
                <c:pt idx="1871">
                  <c:v>947.66380756368096</c:v>
                </c:pt>
                <c:pt idx="1872">
                  <c:v>950.41176170771928</c:v>
                </c:pt>
                <c:pt idx="1873">
                  <c:v>948.86999910451732</c:v>
                </c:pt>
                <c:pt idx="1874">
                  <c:v>949.01168466418278</c:v>
                </c:pt>
                <c:pt idx="1875">
                  <c:v>949.58215547020427</c:v>
                </c:pt>
                <c:pt idx="1876">
                  <c:v>951.29403395918882</c:v>
                </c:pt>
                <c:pt idx="1877">
                  <c:v>948.6542082685794</c:v>
                </c:pt>
                <c:pt idx="1878">
                  <c:v>950.81071841519838</c:v>
                </c:pt>
                <c:pt idx="1879">
                  <c:v>952.24808113233098</c:v>
                </c:pt>
                <c:pt idx="1880">
                  <c:v>953.5083368998819</c:v>
                </c:pt>
                <c:pt idx="1881">
                  <c:v>950.64852573505493</c:v>
                </c:pt>
                <c:pt idx="1882">
                  <c:v>950.39964386380052</c:v>
                </c:pt>
                <c:pt idx="1883">
                  <c:v>952.84185548435016</c:v>
                </c:pt>
                <c:pt idx="1884">
                  <c:v>953.58663681443386</c:v>
                </c:pt>
                <c:pt idx="1885">
                  <c:v>951.59185327703824</c:v>
                </c:pt>
                <c:pt idx="1886">
                  <c:v>951.8416672901327</c:v>
                </c:pt>
                <c:pt idx="1887">
                  <c:v>955.43320979928455</c:v>
                </c:pt>
                <c:pt idx="1888">
                  <c:v>955.22813859450559</c:v>
                </c:pt>
                <c:pt idx="1889">
                  <c:v>955.19644577194879</c:v>
                </c:pt>
                <c:pt idx="1890">
                  <c:v>955.46490262184136</c:v>
                </c:pt>
                <c:pt idx="1891">
                  <c:v>957.83067861151881</c:v>
                </c:pt>
                <c:pt idx="1892">
                  <c:v>955.74827374117228</c:v>
                </c:pt>
                <c:pt idx="1893">
                  <c:v>955.40524554408739</c:v>
                </c:pt>
                <c:pt idx="1894">
                  <c:v>955.92724497443396</c:v>
                </c:pt>
                <c:pt idx="1895">
                  <c:v>957.96280971732529</c:v>
                </c:pt>
                <c:pt idx="1896">
                  <c:v>955.56347662141116</c:v>
                </c:pt>
                <c:pt idx="1897">
                  <c:v>956.52917556755222</c:v>
                </c:pt>
                <c:pt idx="1898">
                  <c:v>957.35691752138735</c:v>
                </c:pt>
                <c:pt idx="1899">
                  <c:v>957.69423634970281</c:v>
                </c:pt>
                <c:pt idx="1900">
                  <c:v>957.41459379773153</c:v>
                </c:pt>
                <c:pt idx="1901">
                  <c:v>957.66161138530617</c:v>
                </c:pt>
                <c:pt idx="1902">
                  <c:v>960.08611231089765</c:v>
                </c:pt>
                <c:pt idx="1903">
                  <c:v>960.85559539973883</c:v>
                </c:pt>
                <c:pt idx="1904">
                  <c:v>958.62964068604697</c:v>
                </c:pt>
                <c:pt idx="1905">
                  <c:v>958.88935870619036</c:v>
                </c:pt>
                <c:pt idx="1906">
                  <c:v>959.4332634697746</c:v>
                </c:pt>
                <c:pt idx="1907">
                  <c:v>961.06637597328722</c:v>
                </c:pt>
                <c:pt idx="1908">
                  <c:v>960.10720202002551</c:v>
                </c:pt>
                <c:pt idx="1909">
                  <c:v>960.81190125099329</c:v>
                </c:pt>
                <c:pt idx="1910">
                  <c:v>962.04978561438634</c:v>
                </c:pt>
                <c:pt idx="1911">
                  <c:v>962.4897565628213</c:v>
                </c:pt>
                <c:pt idx="1912">
                  <c:v>961.33599800047955</c:v>
                </c:pt>
                <c:pt idx="1913">
                  <c:v>960.30691340922499</c:v>
                </c:pt>
                <c:pt idx="1914">
                  <c:v>962.68037956908177</c:v>
                </c:pt>
                <c:pt idx="1915">
                  <c:v>963.01315420592766</c:v>
                </c:pt>
                <c:pt idx="1916">
                  <c:v>963.68056776329922</c:v>
                </c:pt>
                <c:pt idx="1917">
                  <c:v>960.90278508038398</c:v>
                </c:pt>
                <c:pt idx="1918">
                  <c:v>963.71773691916542</c:v>
                </c:pt>
                <c:pt idx="1919">
                  <c:v>964.54780922760028</c:v>
                </c:pt>
                <c:pt idx="1920">
                  <c:v>963.22043924757634</c:v>
                </c:pt>
                <c:pt idx="1921">
                  <c:v>963.49448894850832</c:v>
                </c:pt>
                <c:pt idx="1922">
                  <c:v>964.5878913267162</c:v>
                </c:pt>
                <c:pt idx="1923">
                  <c:v>965.83789353402813</c:v>
                </c:pt>
                <c:pt idx="1924">
                  <c:v>963.95123845006151</c:v>
                </c:pt>
                <c:pt idx="1925">
                  <c:v>965.13692287041999</c:v>
                </c:pt>
                <c:pt idx="1926">
                  <c:v>966.67029619706273</c:v>
                </c:pt>
                <c:pt idx="1927">
                  <c:v>967.4017945059278</c:v>
                </c:pt>
                <c:pt idx="1928">
                  <c:v>965.45781269880706</c:v>
                </c:pt>
                <c:pt idx="1929">
                  <c:v>965.27884146554538</c:v>
                </c:pt>
                <c:pt idx="1930">
                  <c:v>967.32489280413563</c:v>
                </c:pt>
                <c:pt idx="1931">
                  <c:v>968.8247090245419</c:v>
                </c:pt>
                <c:pt idx="1932">
                  <c:v>968.18339543868774</c:v>
                </c:pt>
                <c:pt idx="1933">
                  <c:v>967.35192491749297</c:v>
                </c:pt>
                <c:pt idx="1934">
                  <c:v>969.21294610086215</c:v>
                </c:pt>
                <c:pt idx="1935">
                  <c:v>967.83477439056344</c:v>
                </c:pt>
                <c:pt idx="1936">
                  <c:v>967.16922511687164</c:v>
                </c:pt>
                <c:pt idx="1937">
                  <c:v>967.8627386457606</c:v>
                </c:pt>
                <c:pt idx="1938">
                  <c:v>971.02456376671648</c:v>
                </c:pt>
                <c:pt idx="1939">
                  <c:v>969.60071710626244</c:v>
                </c:pt>
                <c:pt idx="1940">
                  <c:v>969.39098519228389</c:v>
                </c:pt>
                <c:pt idx="1941">
                  <c:v>970.30821276274992</c:v>
                </c:pt>
                <c:pt idx="1942">
                  <c:v>971.51207394898654</c:v>
                </c:pt>
                <c:pt idx="1943">
                  <c:v>970.35295557106531</c:v>
                </c:pt>
                <c:pt idx="1944">
                  <c:v>969.99658609389689</c:v>
                </c:pt>
                <c:pt idx="1945">
                  <c:v>972.20331538214066</c:v>
                </c:pt>
                <c:pt idx="1946">
                  <c:v>972.12128690022905</c:v>
                </c:pt>
                <c:pt idx="1947">
                  <c:v>971.44892133933297</c:v>
                </c:pt>
                <c:pt idx="1948">
                  <c:v>970.69889671139981</c:v>
                </c:pt>
                <c:pt idx="1949">
                  <c:v>973.78987905252302</c:v>
                </c:pt>
                <c:pt idx="1950">
                  <c:v>971.85149009644169</c:v>
                </c:pt>
                <c:pt idx="1951">
                  <c:v>973.26648140941666</c:v>
                </c:pt>
                <c:pt idx="1952">
                  <c:v>973.01223972258276</c:v>
                </c:pt>
                <c:pt idx="1953">
                  <c:v>974.58942371570106</c:v>
                </c:pt>
                <c:pt idx="1954">
                  <c:v>971.86384097582049</c:v>
                </c:pt>
                <c:pt idx="1955">
                  <c:v>973.43729640157915</c:v>
                </c:pt>
                <c:pt idx="1956">
                  <c:v>974.99164291961984</c:v>
                </c:pt>
                <c:pt idx="1957">
                  <c:v>975.23027123063537</c:v>
                </c:pt>
                <c:pt idx="1958">
                  <c:v>973.66054437223625</c:v>
                </c:pt>
                <c:pt idx="1959">
                  <c:v>974.12568315034866</c:v>
                </c:pt>
                <c:pt idx="1960">
                  <c:v>976.8786475567764</c:v>
                </c:pt>
                <c:pt idx="1961">
                  <c:v>975.89803434119699</c:v>
                </c:pt>
                <c:pt idx="1962">
                  <c:v>974.22017902936898</c:v>
                </c:pt>
                <c:pt idx="1963">
                  <c:v>974.33716283027695</c:v>
                </c:pt>
                <c:pt idx="1964">
                  <c:v>977.67615315967964</c:v>
                </c:pt>
                <c:pt idx="1965">
                  <c:v>977.18858471854469</c:v>
                </c:pt>
                <c:pt idx="1966">
                  <c:v>977.36382738444672</c:v>
                </c:pt>
                <c:pt idx="1967">
                  <c:v>975.61885786014557</c:v>
                </c:pt>
                <c:pt idx="1968">
                  <c:v>977.71180758505602</c:v>
                </c:pt>
                <c:pt idx="1969">
                  <c:v>977.74722897497236</c:v>
                </c:pt>
                <c:pt idx="1970">
                  <c:v>976.80197889044427</c:v>
                </c:pt>
                <c:pt idx="1971">
                  <c:v>978.12940712933323</c:v>
                </c:pt>
                <c:pt idx="1972">
                  <c:v>979.93216944770847</c:v>
                </c:pt>
                <c:pt idx="1973">
                  <c:v>979.63481620077891</c:v>
                </c:pt>
                <c:pt idx="1974">
                  <c:v>979.07413288407645</c:v>
                </c:pt>
                <c:pt idx="1975">
                  <c:v>978.26876233439896</c:v>
                </c:pt>
                <c:pt idx="1976">
                  <c:v>981.06145928675267</c:v>
                </c:pt>
                <c:pt idx="1977">
                  <c:v>981.37465894496063</c:v>
                </c:pt>
                <c:pt idx="1978">
                  <c:v>979.07786145143598</c:v>
                </c:pt>
                <c:pt idx="1979">
                  <c:v>980.15914598572522</c:v>
                </c:pt>
                <c:pt idx="1980">
                  <c:v>981.6142193978161</c:v>
                </c:pt>
                <c:pt idx="1981">
                  <c:v>982.6815218045067</c:v>
                </c:pt>
                <c:pt idx="1982">
                  <c:v>980.60098121783994</c:v>
                </c:pt>
                <c:pt idx="1983">
                  <c:v>981.5219373556655</c:v>
                </c:pt>
                <c:pt idx="1984">
                  <c:v>983.6565421690467</c:v>
                </c:pt>
                <c:pt idx="1985">
                  <c:v>983.68637070792363</c:v>
                </c:pt>
                <c:pt idx="1986">
                  <c:v>984.35285212345536</c:v>
                </c:pt>
                <c:pt idx="1987">
                  <c:v>982.68618251370617</c:v>
                </c:pt>
                <c:pt idx="1988">
                  <c:v>985.64666499724274</c:v>
                </c:pt>
                <c:pt idx="1989">
                  <c:v>983.99863822429165</c:v>
                </c:pt>
                <c:pt idx="1990">
                  <c:v>984.17143401786393</c:v>
                </c:pt>
                <c:pt idx="1991">
                  <c:v>983.40334914178266</c:v>
                </c:pt>
                <c:pt idx="1992">
                  <c:v>986.47196007874811</c:v>
                </c:pt>
                <c:pt idx="1993">
                  <c:v>984.83139044051632</c:v>
                </c:pt>
                <c:pt idx="1994">
                  <c:v>985.59574674923795</c:v>
                </c:pt>
                <c:pt idx="1995">
                  <c:v>985.30864706254738</c:v>
                </c:pt>
                <c:pt idx="1996">
                  <c:v>987.07971655836582</c:v>
                </c:pt>
                <c:pt idx="1997">
                  <c:v>986.28553171076726</c:v>
                </c:pt>
                <c:pt idx="1998">
                  <c:v>985.79708938665726</c:v>
                </c:pt>
                <c:pt idx="1999">
                  <c:v>985.3459327361436</c:v>
                </c:pt>
                <c:pt idx="2000">
                  <c:v>987.75458725045667</c:v>
                </c:pt>
                <c:pt idx="2001">
                  <c:v>987.77998811559405</c:v>
                </c:pt>
                <c:pt idx="2002">
                  <c:v>986.38550392309696</c:v>
                </c:pt>
                <c:pt idx="2003">
                  <c:v>986.8776748145666</c:v>
                </c:pt>
                <c:pt idx="2004">
                  <c:v>989.99662141088686</c:v>
                </c:pt>
                <c:pt idx="2005">
                  <c:v>988.91160830923809</c:v>
                </c:pt>
                <c:pt idx="2006">
                  <c:v>987.82379878206962</c:v>
                </c:pt>
                <c:pt idx="2007">
                  <c:v>988.96846896147224</c:v>
                </c:pt>
                <c:pt idx="2008">
                  <c:v>990.38858705456664</c:v>
                </c:pt>
                <c:pt idx="2009">
                  <c:v>987.95662899425599</c:v>
                </c:pt>
                <c:pt idx="2010">
                  <c:v>988.68369962938141</c:v>
                </c:pt>
                <c:pt idx="2011">
                  <c:v>990.77169735076745</c:v>
                </c:pt>
                <c:pt idx="2012">
                  <c:v>991.76279716204579</c:v>
                </c:pt>
                <c:pt idx="2013">
                  <c:v>990.15951319741021</c:v>
                </c:pt>
                <c:pt idx="2014">
                  <c:v>989.39142832132893</c:v>
                </c:pt>
                <c:pt idx="2015">
                  <c:v>992.22968370610795</c:v>
                </c:pt>
                <c:pt idx="2016">
                  <c:v>992.02461250132899</c:v>
                </c:pt>
                <c:pt idx="2017">
                  <c:v>991.64616291432776</c:v>
                </c:pt>
                <c:pt idx="2018">
                  <c:v>991.21364910061209</c:v>
                </c:pt>
                <c:pt idx="2019">
                  <c:v>994.07346026543905</c:v>
                </c:pt>
                <c:pt idx="2020">
                  <c:v>993.07233992938166</c:v>
                </c:pt>
                <c:pt idx="2021">
                  <c:v>991.87919837430388</c:v>
                </c:pt>
                <c:pt idx="2022">
                  <c:v>991.66853431848551</c:v>
                </c:pt>
                <c:pt idx="2023">
                  <c:v>994.62808466018214</c:v>
                </c:pt>
                <c:pt idx="2024">
                  <c:v>993.27834327600044</c:v>
                </c:pt>
                <c:pt idx="2025">
                  <c:v>991.9798696930136</c:v>
                </c:pt>
                <c:pt idx="2026">
                  <c:v>992.7143974628583</c:v>
                </c:pt>
                <c:pt idx="2027">
                  <c:v>994.93615753827055</c:v>
                </c:pt>
                <c:pt idx="2028">
                  <c:v>994.25569399514029</c:v>
                </c:pt>
                <c:pt idx="2029">
                  <c:v>995.16243496990739</c:v>
                </c:pt>
                <c:pt idx="2030">
                  <c:v>995.52410600379028</c:v>
                </c:pt>
                <c:pt idx="2031">
                  <c:v>996.33180690806751</c:v>
                </c:pt>
                <c:pt idx="2032">
                  <c:v>994.86368351021804</c:v>
                </c:pt>
                <c:pt idx="2033">
                  <c:v>995.28407948001495</c:v>
                </c:pt>
                <c:pt idx="2034">
                  <c:v>997.20802023757767</c:v>
                </c:pt>
                <c:pt idx="2035">
                  <c:v>996.99362761439966</c:v>
                </c:pt>
                <c:pt idx="2036">
                  <c:v>995.51548369177124</c:v>
                </c:pt>
                <c:pt idx="2037">
                  <c:v>994.60012040498498</c:v>
                </c:pt>
                <c:pt idx="2038">
                  <c:v>995.43345520985963</c:v>
                </c:pt>
                <c:pt idx="2039">
                  <c:v>996.06917594467438</c:v>
                </c:pt>
                <c:pt idx="2040">
                  <c:v>996.3152613904092</c:v>
                </c:pt>
                <c:pt idx="2041">
                  <c:v>996.37678275184294</c:v>
                </c:pt>
                <c:pt idx="2042">
                  <c:v>1000.4096944221895</c:v>
                </c:pt>
                <c:pt idx="2043">
                  <c:v>997.94511139748215</c:v>
                </c:pt>
                <c:pt idx="2044">
                  <c:v>997.89664002180712</c:v>
                </c:pt>
                <c:pt idx="2045">
                  <c:v>996.8871304091906</c:v>
                </c:pt>
                <c:pt idx="2046">
                  <c:v>999.81778435385024</c:v>
                </c:pt>
                <c:pt idx="2047">
                  <c:v>998.96207814481795</c:v>
                </c:pt>
                <c:pt idx="2048">
                  <c:v>998.81666401779285</c:v>
                </c:pt>
                <c:pt idx="2049">
                  <c:v>999.39505802945359</c:v>
                </c:pt>
                <c:pt idx="2050">
                  <c:v>1000.5192210883783</c:v>
                </c:pt>
                <c:pt idx="2051">
                  <c:v>1000.2172071322493</c:v>
                </c:pt>
                <c:pt idx="2052">
                  <c:v>998.65866597592901</c:v>
                </c:pt>
                <c:pt idx="2053">
                  <c:v>1000.716835158438</c:v>
                </c:pt>
                <c:pt idx="2054">
                  <c:v>1001.9994623301466</c:v>
                </c:pt>
                <c:pt idx="2055">
                  <c:v>1000.5826067334918</c:v>
                </c:pt>
                <c:pt idx="2056">
                  <c:v>999.8443503962875</c:v>
                </c:pt>
                <c:pt idx="2057">
                  <c:v>1001.273556872321</c:v>
                </c:pt>
                <c:pt idx="2058">
                  <c:v>1003.0665317013772</c:v>
                </c:pt>
                <c:pt idx="2059">
                  <c:v>1002.298446825296</c:v>
                </c:pt>
                <c:pt idx="2060">
                  <c:v>1001.3392728720343</c:v>
                </c:pt>
                <c:pt idx="2061">
                  <c:v>1002.8712479859172</c:v>
                </c:pt>
                <c:pt idx="2062">
                  <c:v>1004.064389540995</c:v>
                </c:pt>
                <c:pt idx="2063">
                  <c:v>1003.4268045225003</c:v>
                </c:pt>
                <c:pt idx="2064">
                  <c:v>1002.5785554481872</c:v>
                </c:pt>
                <c:pt idx="2065">
                  <c:v>1004.7332013111264</c:v>
                </c:pt>
                <c:pt idx="2066">
                  <c:v>1004.9625082037429</c:v>
                </c:pt>
                <c:pt idx="2067">
                  <c:v>1003.0264496022613</c:v>
                </c:pt>
                <c:pt idx="2068">
                  <c:v>1003.5745490041252</c:v>
                </c:pt>
                <c:pt idx="2069">
                  <c:v>1005.5711968252004</c:v>
                </c:pt>
                <c:pt idx="2070">
                  <c:v>1006.0451909507919</c:v>
                </c:pt>
                <c:pt idx="2071">
                  <c:v>1004.6618924603737</c:v>
                </c:pt>
                <c:pt idx="2072">
                  <c:v>1003.4892580257739</c:v>
                </c:pt>
                <c:pt idx="2073">
                  <c:v>1006.6371010191313</c:v>
                </c:pt>
                <c:pt idx="2074">
                  <c:v>1007.2579074845077</c:v>
                </c:pt>
                <c:pt idx="2075">
                  <c:v>1005.5884414492388</c:v>
                </c:pt>
                <c:pt idx="2076">
                  <c:v>1005.9378781214729</c:v>
                </c:pt>
                <c:pt idx="2077">
                  <c:v>1007.9820651763833</c:v>
                </c:pt>
                <c:pt idx="2078">
                  <c:v>1006.5796577782471</c:v>
                </c:pt>
                <c:pt idx="2079">
                  <c:v>1006.1583296666104</c:v>
                </c:pt>
                <c:pt idx="2080">
                  <c:v>1006.318191992154</c:v>
                </c:pt>
                <c:pt idx="2081">
                  <c:v>1008.7902321515805</c:v>
                </c:pt>
                <c:pt idx="2082">
                  <c:v>1008.3064505366701</c:v>
                </c:pt>
                <c:pt idx="2083">
                  <c:v>1006.8075664581038</c:v>
                </c:pt>
                <c:pt idx="2084">
                  <c:v>1008.4707405359533</c:v>
                </c:pt>
                <c:pt idx="2085">
                  <c:v>1009.9826746002783</c:v>
                </c:pt>
                <c:pt idx="2086">
                  <c:v>1007.5702915186056</c:v>
                </c:pt>
                <c:pt idx="2087">
                  <c:v>1008.1295766225483</c:v>
                </c:pt>
                <c:pt idx="2088">
                  <c:v>1009.4478582196332</c:v>
                </c:pt>
                <c:pt idx="2089">
                  <c:v>1010.307292996025</c:v>
                </c:pt>
                <c:pt idx="2090">
                  <c:v>1008.5767716702425</c:v>
                </c:pt>
                <c:pt idx="2091">
                  <c:v>1008.0864650624527</c:v>
                </c:pt>
                <c:pt idx="2092">
                  <c:v>1010.9329932060609</c:v>
                </c:pt>
                <c:pt idx="2093">
                  <c:v>1011.2387357295496</c:v>
                </c:pt>
                <c:pt idx="2094">
                  <c:v>1010.6281828244122</c:v>
                </c:pt>
                <c:pt idx="2095">
                  <c:v>1009.4895715669688</c:v>
                </c:pt>
                <c:pt idx="2096">
                  <c:v>1011.7276441245795</c:v>
                </c:pt>
                <c:pt idx="2097">
                  <c:v>1011.8157315284504</c:v>
                </c:pt>
                <c:pt idx="2098">
                  <c:v>1011.4799274306249</c:v>
                </c:pt>
                <c:pt idx="2099">
                  <c:v>1012.2032694983907</c:v>
                </c:pt>
                <c:pt idx="2100">
                  <c:v>1015.1712091166465</c:v>
                </c:pt>
                <c:pt idx="2101">
                  <c:v>1012.3673264622139</c:v>
                </c:pt>
                <c:pt idx="2102">
                  <c:v>1012.1771695268734</c:v>
                </c:pt>
                <c:pt idx="2103">
                  <c:v>1012.5560851847946</c:v>
                </c:pt>
                <c:pt idx="2104">
                  <c:v>1015.282833101975</c:v>
                </c:pt>
                <c:pt idx="2105">
                  <c:v>1012.7457760492151</c:v>
                </c:pt>
                <c:pt idx="2106">
                  <c:v>1014.1477173764314</c:v>
                </c:pt>
                <c:pt idx="2107">
                  <c:v>1014.4553241835999</c:v>
                </c:pt>
                <c:pt idx="2108">
                  <c:v>1015.2010376555235</c:v>
                </c:pt>
                <c:pt idx="2109">
                  <c:v>1013.8095829240061</c:v>
                </c:pt>
                <c:pt idx="2110">
                  <c:v>1013.5112975352366</c:v>
                </c:pt>
                <c:pt idx="2111">
                  <c:v>1014.7696890191077</c:v>
                </c:pt>
                <c:pt idx="2112">
                  <c:v>1015.1966099817839</c:v>
                </c:pt>
                <c:pt idx="2113">
                  <c:v>1015.4948953705533</c:v>
                </c:pt>
                <c:pt idx="2114">
                  <c:v>1014.6634248493585</c:v>
                </c:pt>
                <c:pt idx="2115">
                  <c:v>1017.1005096897887</c:v>
                </c:pt>
                <c:pt idx="2116">
                  <c:v>1017.1210168102666</c:v>
                </c:pt>
                <c:pt idx="2117">
                  <c:v>1016.7360422303861</c:v>
                </c:pt>
                <c:pt idx="2118">
                  <c:v>1015.6696719655354</c:v>
                </c:pt>
                <c:pt idx="2119">
                  <c:v>1018.1864549332774</c:v>
                </c:pt>
                <c:pt idx="2120">
                  <c:v>1018.3099637270648</c:v>
                </c:pt>
                <c:pt idx="2121">
                  <c:v>1015.3923597681638</c:v>
                </c:pt>
                <c:pt idx="2122">
                  <c:v>1015.7782664898842</c:v>
                </c:pt>
                <c:pt idx="2123">
                  <c:v>1018.2838637555475</c:v>
                </c:pt>
                <c:pt idx="2124">
                  <c:v>1018.1055916286657</c:v>
                </c:pt>
                <c:pt idx="2125">
                  <c:v>1017.5481708084029</c:v>
                </c:pt>
                <c:pt idx="2126">
                  <c:v>1018.0476823168617</c:v>
                </c:pt>
                <c:pt idx="2127">
                  <c:v>1019.7271688769096</c:v>
                </c:pt>
                <c:pt idx="2128">
                  <c:v>1018.6747807396574</c:v>
                </c:pt>
                <c:pt idx="2129">
                  <c:v>1018.1341384725129</c:v>
                </c:pt>
                <c:pt idx="2130">
                  <c:v>1019.4456620412584</c:v>
                </c:pt>
                <c:pt idx="2131">
                  <c:v>1021.3990817845082</c:v>
                </c:pt>
                <c:pt idx="2132">
                  <c:v>1019.3315911836</c:v>
                </c:pt>
                <c:pt idx="2133">
                  <c:v>1019.458362473827</c:v>
                </c:pt>
                <c:pt idx="2134">
                  <c:v>1020.7820038864915</c:v>
                </c:pt>
                <c:pt idx="2135">
                  <c:v>1021.8257697117244</c:v>
                </c:pt>
                <c:pt idx="2136">
                  <c:v>1019.985488684293</c:v>
                </c:pt>
                <c:pt idx="2137">
                  <c:v>1020.4851167104819</c:v>
                </c:pt>
                <c:pt idx="2138">
                  <c:v>1022.6891660909359</c:v>
                </c:pt>
                <c:pt idx="2139">
                  <c:v>1023.3204591520113</c:v>
                </c:pt>
                <c:pt idx="2140">
                  <c:v>1020.4270908809478</c:v>
                </c:pt>
                <c:pt idx="2141">
                  <c:v>1021.6015895992274</c:v>
                </c:pt>
                <c:pt idx="2142">
                  <c:v>1023.3111377336122</c:v>
                </c:pt>
                <c:pt idx="2143">
                  <c:v>1022.7816811685465</c:v>
                </c:pt>
                <c:pt idx="2144">
                  <c:v>1022.474074361378</c:v>
                </c:pt>
                <c:pt idx="2145">
                  <c:v>1022.2274063269932</c:v>
                </c:pt>
                <c:pt idx="2146">
                  <c:v>1025.4078742847473</c:v>
                </c:pt>
                <c:pt idx="2147">
                  <c:v>1024.4608181754043</c:v>
                </c:pt>
                <c:pt idx="2148">
                  <c:v>1022.902626572274</c:v>
                </c:pt>
                <c:pt idx="2149">
                  <c:v>1023.8329041284987</c:v>
                </c:pt>
                <c:pt idx="2150">
                  <c:v>1026.2080015365752</c:v>
                </c:pt>
                <c:pt idx="2151">
                  <c:v>1024.4891319837914</c:v>
                </c:pt>
                <c:pt idx="2152">
                  <c:v>1025.342507838224</c:v>
                </c:pt>
                <c:pt idx="2153">
                  <c:v>1025.8029859071369</c:v>
                </c:pt>
                <c:pt idx="2154">
                  <c:v>1026.5293574358823</c:v>
                </c:pt>
                <c:pt idx="2155">
                  <c:v>1025.000644818439</c:v>
                </c:pt>
                <c:pt idx="2156">
                  <c:v>1025.7566118506015</c:v>
                </c:pt>
                <c:pt idx="2157">
                  <c:v>1028.4896517252014</c:v>
                </c:pt>
                <c:pt idx="2158">
                  <c:v>1028.0673914717247</c:v>
                </c:pt>
                <c:pt idx="2159">
                  <c:v>1025.4480729015932</c:v>
                </c:pt>
                <c:pt idx="2160">
                  <c:v>1025.4853585751894</c:v>
                </c:pt>
                <c:pt idx="2161">
                  <c:v>1027.3496422549983</c:v>
                </c:pt>
                <c:pt idx="2162">
                  <c:v>1027.3151530069217</c:v>
                </c:pt>
                <c:pt idx="2163">
                  <c:v>1026.2264113379133</c:v>
                </c:pt>
                <c:pt idx="2164">
                  <c:v>1026.3750879613781</c:v>
                </c:pt>
                <c:pt idx="2165">
                  <c:v>1029.5984344437677</c:v>
                </c:pt>
                <c:pt idx="2166">
                  <c:v>1028.2225930880688</c:v>
                </c:pt>
                <c:pt idx="2167">
                  <c:v>1026.572702031438</c:v>
                </c:pt>
                <c:pt idx="2168">
                  <c:v>1027.615768750291</c:v>
                </c:pt>
                <c:pt idx="2169">
                  <c:v>1029.8603663007809</c:v>
                </c:pt>
                <c:pt idx="2170">
                  <c:v>1027.8077899693112</c:v>
                </c:pt>
                <c:pt idx="2171">
                  <c:v>1028.2384394993471</c:v>
                </c:pt>
                <c:pt idx="2172">
                  <c:v>1029.6944450532778</c:v>
                </c:pt>
                <c:pt idx="2173">
                  <c:v>1030.3138533058943</c:v>
                </c:pt>
                <c:pt idx="2174">
                  <c:v>1029.0713082333018</c:v>
                </c:pt>
                <c:pt idx="2175">
                  <c:v>1028.6276087175072</c:v>
                </c:pt>
                <c:pt idx="2176">
                  <c:v>1031.1553443518681</c:v>
                </c:pt>
                <c:pt idx="2177">
                  <c:v>1030.9931516717247</c:v>
                </c:pt>
                <c:pt idx="2178">
                  <c:v>1030.1057526401357</c:v>
                </c:pt>
                <c:pt idx="2179">
                  <c:v>1029.9845742009481</c:v>
                </c:pt>
                <c:pt idx="2180">
                  <c:v>1032.3456894814262</c:v>
                </c:pt>
                <c:pt idx="2181">
                  <c:v>1030.9031999841741</c:v>
                </c:pt>
                <c:pt idx="2182">
                  <c:v>1031.3592503793473</c:v>
                </c:pt>
                <c:pt idx="2183">
                  <c:v>1031.3769610743054</c:v>
                </c:pt>
                <c:pt idx="2184">
                  <c:v>1032.7430149406855</c:v>
                </c:pt>
                <c:pt idx="2185">
                  <c:v>1033.9025993895266</c:v>
                </c:pt>
                <c:pt idx="2186">
                  <c:v>1031.9889121922026</c:v>
                </c:pt>
                <c:pt idx="2187">
                  <c:v>1031.5824983500045</c:v>
                </c:pt>
                <c:pt idx="2188">
                  <c:v>1033.9203100844848</c:v>
                </c:pt>
                <c:pt idx="2189">
                  <c:v>1034.0880956156675</c:v>
                </c:pt>
                <c:pt idx="2190">
                  <c:v>1033.5623676179614</c:v>
                </c:pt>
                <c:pt idx="2191">
                  <c:v>1032.5155723317487</c:v>
                </c:pt>
                <c:pt idx="2192">
                  <c:v>1034.3761274441981</c:v>
                </c:pt>
                <c:pt idx="2193">
                  <c:v>1035.6848545874238</c:v>
                </c:pt>
                <c:pt idx="2194">
                  <c:v>1033.6192282701957</c:v>
                </c:pt>
                <c:pt idx="2195">
                  <c:v>1034.0461492328718</c:v>
                </c:pt>
                <c:pt idx="2196">
                  <c:v>1036.0278827845086</c:v>
                </c:pt>
                <c:pt idx="2197">
                  <c:v>1035.9933935364322</c:v>
                </c:pt>
                <c:pt idx="2198">
                  <c:v>1034.3901095717965</c:v>
                </c:pt>
                <c:pt idx="2199">
                  <c:v>1035.9337364586784</c:v>
                </c:pt>
                <c:pt idx="2200">
                  <c:v>1038.2044339806857</c:v>
                </c:pt>
                <c:pt idx="2201">
                  <c:v>1036.9236710926568</c:v>
                </c:pt>
                <c:pt idx="2202">
                  <c:v>1035.5993305736126</c:v>
                </c:pt>
                <c:pt idx="2203">
                  <c:v>1035.9926944300523</c:v>
                </c:pt>
                <c:pt idx="2204">
                  <c:v>1039.3064586709127</c:v>
                </c:pt>
                <c:pt idx="2205">
                  <c:v>1037.6733461674</c:v>
                </c:pt>
                <c:pt idx="2206">
                  <c:v>1036.4727474776032</c:v>
                </c:pt>
                <c:pt idx="2207">
                  <c:v>1036.9228554685469</c:v>
                </c:pt>
                <c:pt idx="2208">
                  <c:v>1039.5496311733978</c:v>
                </c:pt>
                <c:pt idx="2209">
                  <c:v>1038.0773131372687</c:v>
                </c:pt>
                <c:pt idx="2210">
                  <c:v>1037.7566563443415</c:v>
                </c:pt>
                <c:pt idx="2211">
                  <c:v>1038.1656335765997</c:v>
                </c:pt>
                <c:pt idx="2212">
                  <c:v>1040.4729176658232</c:v>
                </c:pt>
                <c:pt idx="2213">
                  <c:v>1038.8043837723942</c:v>
                </c:pt>
                <c:pt idx="2214">
                  <c:v>1038.0362988963129</c:v>
                </c:pt>
                <c:pt idx="2215">
                  <c:v>1039.6861899529438</c:v>
                </c:pt>
                <c:pt idx="2216">
                  <c:v>1040.0404038521074</c:v>
                </c:pt>
                <c:pt idx="2217">
                  <c:v>1039.7011042223821</c:v>
                </c:pt>
                <c:pt idx="2218">
                  <c:v>1038.8621765664682</c:v>
                </c:pt>
                <c:pt idx="2219">
                  <c:v>1040.7339173809964</c:v>
                </c:pt>
                <c:pt idx="2220">
                  <c:v>1040.4929587153811</c:v>
                </c:pt>
                <c:pt idx="2221">
                  <c:v>1040.6714638777228</c:v>
                </c:pt>
                <c:pt idx="2222">
                  <c:v>1039.936936107878</c:v>
                </c:pt>
                <c:pt idx="2223">
                  <c:v>1042.4182976857037</c:v>
                </c:pt>
                <c:pt idx="2224">
                  <c:v>1041.4163617255365</c:v>
                </c:pt>
                <c:pt idx="2225">
                  <c:v>1041.215951229957</c:v>
                </c:pt>
                <c:pt idx="2226">
                  <c:v>1040.884108734951</c:v>
                </c:pt>
                <c:pt idx="2227">
                  <c:v>1042.7078442447241</c:v>
                </c:pt>
                <c:pt idx="2228">
                  <c:v>1043.0546010091684</c:v>
                </c:pt>
                <c:pt idx="2229">
                  <c:v>1042.1448305734218</c:v>
                </c:pt>
                <c:pt idx="2230">
                  <c:v>1041.2481101234337</c:v>
                </c:pt>
                <c:pt idx="2231">
                  <c:v>1043.3733935184159</c:v>
                </c:pt>
                <c:pt idx="2232">
                  <c:v>1042.1019520487862</c:v>
                </c:pt>
                <c:pt idx="2233">
                  <c:v>1042.6509835924899</c:v>
                </c:pt>
                <c:pt idx="2234">
                  <c:v>1043.5700754466357</c:v>
                </c:pt>
                <c:pt idx="2235">
                  <c:v>1045.1908370707695</c:v>
                </c:pt>
                <c:pt idx="2236">
                  <c:v>1043.4943389221435</c:v>
                </c:pt>
                <c:pt idx="2237">
                  <c:v>1043.5369844113191</c:v>
                </c:pt>
                <c:pt idx="2238">
                  <c:v>1044.1228355576991</c:v>
                </c:pt>
                <c:pt idx="2239">
                  <c:v>1046.1968511514865</c:v>
                </c:pt>
                <c:pt idx="2240">
                  <c:v>1043.9037822253215</c:v>
                </c:pt>
                <c:pt idx="2241">
                  <c:v>1044.2943496562414</c:v>
                </c:pt>
                <c:pt idx="2242">
                  <c:v>1045.1048469860384</c:v>
                </c:pt>
                <c:pt idx="2243">
                  <c:v>1046.6261024687624</c:v>
                </c:pt>
                <c:pt idx="2244">
                  <c:v>1044.6425046334457</c:v>
                </c:pt>
                <c:pt idx="2245">
                  <c:v>1045.4143180768867</c:v>
                </c:pt>
                <c:pt idx="2246">
                  <c:v>1045.8170033517254</c:v>
                </c:pt>
                <c:pt idx="2247">
                  <c:v>1046.2700242859189</c:v>
                </c:pt>
                <c:pt idx="2248">
                  <c:v>1045.6308080192046</c:v>
                </c:pt>
                <c:pt idx="2249">
                  <c:v>1046.1723824281889</c:v>
                </c:pt>
                <c:pt idx="2250">
                  <c:v>1048.2137730575796</c:v>
                </c:pt>
                <c:pt idx="2251">
                  <c:v>1047.0774921547361</c:v>
                </c:pt>
                <c:pt idx="2252">
                  <c:v>1046.2348359314626</c:v>
                </c:pt>
                <c:pt idx="2253">
                  <c:v>1046.0319785635534</c:v>
                </c:pt>
                <c:pt idx="2254">
                  <c:v>1048.6196043111281</c:v>
                </c:pt>
                <c:pt idx="2255">
                  <c:v>1047.6072982729918</c:v>
                </c:pt>
                <c:pt idx="2256">
                  <c:v>1046.4439852567912</c:v>
                </c:pt>
                <c:pt idx="2257">
                  <c:v>1046.4495781078306</c:v>
                </c:pt>
                <c:pt idx="2258">
                  <c:v>1048.7053613603994</c:v>
                </c:pt>
                <c:pt idx="2259">
                  <c:v>1048.40521168795</c:v>
                </c:pt>
                <c:pt idx="2260">
                  <c:v>1048.9272111182966</c:v>
                </c:pt>
                <c:pt idx="2261">
                  <c:v>1049.1630430037924</c:v>
                </c:pt>
                <c:pt idx="2262">
                  <c:v>1050.1921275950469</c:v>
                </c:pt>
                <c:pt idx="2263">
                  <c:v>1049.0884716565999</c:v>
                </c:pt>
                <c:pt idx="2264">
                  <c:v>1048.1265012778185</c:v>
                </c:pt>
                <c:pt idx="2265">
                  <c:v>1049.2018434078784</c:v>
                </c:pt>
                <c:pt idx="2266">
                  <c:v>1049.6893535901484</c:v>
                </c:pt>
                <c:pt idx="2267">
                  <c:v>1049.7546035189418</c:v>
                </c:pt>
                <c:pt idx="2268">
                  <c:v>1049.2848040316298</c:v>
                </c:pt>
                <c:pt idx="2269">
                  <c:v>1050.16101736114</c:v>
                </c:pt>
                <c:pt idx="2270">
                  <c:v>1051.7955280774127</c:v>
                </c:pt>
                <c:pt idx="2271">
                  <c:v>1050.3907903246766</c:v>
                </c:pt>
                <c:pt idx="2272">
                  <c:v>1049.9186604827651</c:v>
                </c:pt>
                <c:pt idx="2273">
                  <c:v>1051.8435333821676</c:v>
                </c:pt>
                <c:pt idx="2274">
                  <c:v>1051.7498531272572</c:v>
                </c:pt>
                <c:pt idx="2275">
                  <c:v>1052.1404205581773</c:v>
                </c:pt>
                <c:pt idx="2276">
                  <c:v>1050.3969657643659</c:v>
                </c:pt>
                <c:pt idx="2277">
                  <c:v>1052.1102424661103</c:v>
                </c:pt>
                <c:pt idx="2278">
                  <c:v>1053.1843029011402</c:v>
                </c:pt>
                <c:pt idx="2279">
                  <c:v>1051.7488044676873</c:v>
                </c:pt>
                <c:pt idx="2280">
                  <c:v>1051.0664766408772</c:v>
                </c:pt>
                <c:pt idx="2281">
                  <c:v>1054.2171160597543</c:v>
                </c:pt>
                <c:pt idx="2282">
                  <c:v>1054.2782878679982</c:v>
                </c:pt>
                <c:pt idx="2283">
                  <c:v>1053.0031178310087</c:v>
                </c:pt>
                <c:pt idx="2284">
                  <c:v>1053.3769067088106</c:v>
                </c:pt>
                <c:pt idx="2285">
                  <c:v>1056.1938393490018</c:v>
                </c:pt>
                <c:pt idx="2286">
                  <c:v>1055.1265369423111</c:v>
                </c:pt>
                <c:pt idx="2287">
                  <c:v>1054.1403308756921</c:v>
                </c:pt>
                <c:pt idx="2288">
                  <c:v>1053.7567545085715</c:v>
                </c:pt>
                <c:pt idx="2289">
                  <c:v>1056.1588840300053</c:v>
                </c:pt>
                <c:pt idx="2290">
                  <c:v>1055.5250275788703</c:v>
                </c:pt>
                <c:pt idx="2291">
                  <c:v>1053.7576866504114</c:v>
                </c:pt>
                <c:pt idx="2292">
                  <c:v>1053.9532034013314</c:v>
                </c:pt>
                <c:pt idx="2293">
                  <c:v>1056.3842293198022</c:v>
                </c:pt>
                <c:pt idx="2294">
                  <c:v>1055.9531137188465</c:v>
                </c:pt>
                <c:pt idx="2295">
                  <c:v>1055.3845071965047</c:v>
                </c:pt>
                <c:pt idx="2296">
                  <c:v>1055.1850288427652</c:v>
                </c:pt>
                <c:pt idx="2297">
                  <c:v>1056.6247219144975</c:v>
                </c:pt>
                <c:pt idx="2298">
                  <c:v>1056.4098632203995</c:v>
                </c:pt>
                <c:pt idx="2299">
                  <c:v>1055.3416286718691</c:v>
                </c:pt>
                <c:pt idx="2300">
                  <c:v>1056.0756903707938</c:v>
                </c:pt>
                <c:pt idx="2301">
                  <c:v>1057.0921910472098</c:v>
                </c:pt>
                <c:pt idx="2302">
                  <c:v>1056.7267914459671</c:v>
                </c:pt>
                <c:pt idx="2303">
                  <c:v>1056.4154560714389</c:v>
                </c:pt>
                <c:pt idx="2304">
                  <c:v>1056.9560983385836</c:v>
                </c:pt>
                <c:pt idx="2305">
                  <c:v>1057.5713119529205</c:v>
                </c:pt>
                <c:pt idx="2306">
                  <c:v>1056.835852041236</c:v>
                </c:pt>
                <c:pt idx="2307">
                  <c:v>1056.3921525254414</c:v>
                </c:pt>
                <c:pt idx="2308">
                  <c:v>1059.0086746700533</c:v>
                </c:pt>
                <c:pt idx="2309">
                  <c:v>1058.4228235236733</c:v>
                </c:pt>
                <c:pt idx="2310">
                  <c:v>1056.5604041275442</c:v>
                </c:pt>
                <c:pt idx="2311">
                  <c:v>1056.8465716723949</c:v>
                </c:pt>
                <c:pt idx="2312">
                  <c:v>1058.8786408833867</c:v>
                </c:pt>
                <c:pt idx="2313">
                  <c:v>1057.9110776535658</c:v>
                </c:pt>
                <c:pt idx="2314">
                  <c:v>1057.8595768169109</c:v>
                </c:pt>
                <c:pt idx="2315">
                  <c:v>1057.8129697249158</c:v>
                </c:pt>
                <c:pt idx="2316">
                  <c:v>1059.7462319008775</c:v>
                </c:pt>
                <c:pt idx="2317">
                  <c:v>1059.4284880512002</c:v>
                </c:pt>
                <c:pt idx="2318">
                  <c:v>1058.5699854166483</c:v>
                </c:pt>
                <c:pt idx="2319">
                  <c:v>1059.3967952286434</c:v>
                </c:pt>
                <c:pt idx="2320">
                  <c:v>1061.1249861998263</c:v>
                </c:pt>
                <c:pt idx="2321">
                  <c:v>1060.4463869403758</c:v>
                </c:pt>
                <c:pt idx="2322">
                  <c:v>1060.1816586578429</c:v>
                </c:pt>
                <c:pt idx="2323">
                  <c:v>1061.6078356728967</c:v>
                </c:pt>
                <c:pt idx="2324">
                  <c:v>1062.1664216704596</c:v>
                </c:pt>
                <c:pt idx="2325">
                  <c:v>1061.5232438009255</c:v>
                </c:pt>
                <c:pt idx="2326">
                  <c:v>1061.2212298447964</c:v>
                </c:pt>
                <c:pt idx="2327">
                  <c:v>1063.8284305710092</c:v>
                </c:pt>
                <c:pt idx="2328">
                  <c:v>1063.6531879051072</c:v>
                </c:pt>
                <c:pt idx="2329">
                  <c:v>1062.562115881499</c:v>
                </c:pt>
                <c:pt idx="2330">
                  <c:v>1062.1855305781776</c:v>
                </c:pt>
                <c:pt idx="2331">
                  <c:v>1064.5196137452983</c:v>
                </c:pt>
                <c:pt idx="2332">
                  <c:v>1063.4476506294081</c:v>
                </c:pt>
                <c:pt idx="2333">
                  <c:v>1062.1920555710569</c:v>
                </c:pt>
                <c:pt idx="2334">
                  <c:v>1062.268491201929</c:v>
                </c:pt>
                <c:pt idx="2335">
                  <c:v>1065.3538806920128</c:v>
                </c:pt>
                <c:pt idx="2336">
                  <c:v>1064.1719248390141</c:v>
                </c:pt>
                <c:pt idx="2337">
                  <c:v>1063.4574381187272</c:v>
                </c:pt>
                <c:pt idx="2338">
                  <c:v>1063.9906232511526</c:v>
                </c:pt>
                <c:pt idx="2339">
                  <c:v>1066.0143031855853</c:v>
                </c:pt>
                <c:pt idx="2340">
                  <c:v>1064.0418910523474</c:v>
                </c:pt>
                <c:pt idx="2341">
                  <c:v>1062.9084065750235</c:v>
                </c:pt>
                <c:pt idx="2342">
                  <c:v>1064.2544193918457</c:v>
                </c:pt>
                <c:pt idx="2343">
                  <c:v>1065.1380898560749</c:v>
                </c:pt>
                <c:pt idx="2344">
                  <c:v>1065.5556894003521</c:v>
                </c:pt>
                <c:pt idx="2345">
                  <c:v>1064.0568053217858</c:v>
                </c:pt>
                <c:pt idx="2346">
                  <c:v>1066.3623416450596</c:v>
                </c:pt>
                <c:pt idx="2347">
                  <c:v>1065.0554787855135</c:v>
                </c:pt>
                <c:pt idx="2348">
                  <c:v>1066.1199847666844</c:v>
                </c:pt>
                <c:pt idx="2349">
                  <c:v>1065.8235636615948</c:v>
                </c:pt>
                <c:pt idx="2350">
                  <c:v>1067.7027616108421</c:v>
                </c:pt>
                <c:pt idx="2351">
                  <c:v>1066.9160338979627</c:v>
                </c:pt>
                <c:pt idx="2352">
                  <c:v>1066.1554061566007</c:v>
                </c:pt>
                <c:pt idx="2353">
                  <c:v>1066.4909772189662</c:v>
                </c:pt>
                <c:pt idx="2354">
                  <c:v>1068.2937395373415</c:v>
                </c:pt>
                <c:pt idx="2355">
                  <c:v>1066.9477267205195</c:v>
                </c:pt>
                <c:pt idx="2356">
                  <c:v>1067.0134427202327</c:v>
                </c:pt>
                <c:pt idx="2357">
                  <c:v>1068.7213596063978</c:v>
                </c:pt>
                <c:pt idx="2358">
                  <c:v>1069.097944909719</c:v>
                </c:pt>
                <c:pt idx="2359">
                  <c:v>1068.5200169689783</c:v>
                </c:pt>
                <c:pt idx="2360">
                  <c:v>1067.1031613723235</c:v>
                </c:pt>
                <c:pt idx="2361">
                  <c:v>1068.6878025001611</c:v>
                </c:pt>
                <c:pt idx="2362">
                  <c:v>1069.0364235482855</c:v>
                </c:pt>
                <c:pt idx="2363">
                  <c:v>1069.2564090225028</c:v>
                </c:pt>
                <c:pt idx="2364">
                  <c:v>1068.6668293087632</c:v>
                </c:pt>
                <c:pt idx="2365">
                  <c:v>1071.2208979501015</c:v>
                </c:pt>
                <c:pt idx="2366">
                  <c:v>1068.9940110945697</c:v>
                </c:pt>
                <c:pt idx="2367">
                  <c:v>1069.5999032905077</c:v>
                </c:pt>
                <c:pt idx="2368">
                  <c:v>1069.5831247373894</c:v>
                </c:pt>
                <c:pt idx="2369">
                  <c:v>1071.5344471614994</c:v>
                </c:pt>
                <c:pt idx="2370">
                  <c:v>1070.2443628550716</c:v>
                </c:pt>
                <c:pt idx="2371">
                  <c:v>1069.5711234112007</c:v>
                </c:pt>
                <c:pt idx="2372">
                  <c:v>1070.6300365413322</c:v>
                </c:pt>
                <c:pt idx="2373">
                  <c:v>1073.3239264586559</c:v>
                </c:pt>
                <c:pt idx="2374">
                  <c:v>1071.3251813184409</c:v>
                </c:pt>
                <c:pt idx="2375">
                  <c:v>1070.9392745967205</c:v>
                </c:pt>
                <c:pt idx="2376">
                  <c:v>1071.6859202104838</c:v>
                </c:pt>
                <c:pt idx="2377">
                  <c:v>1071.8089629333513</c:v>
                </c:pt>
                <c:pt idx="2378">
                  <c:v>1071.7381201535186</c:v>
                </c:pt>
                <c:pt idx="2379">
                  <c:v>1070.8730925260872</c:v>
                </c:pt>
                <c:pt idx="2380">
                  <c:v>1072.8184725459678</c:v>
                </c:pt>
                <c:pt idx="2381">
                  <c:v>1074.0134783847252</c:v>
                </c:pt>
                <c:pt idx="2382">
                  <c:v>1070.2998252945458</c:v>
                </c:pt>
                <c:pt idx="2383">
                  <c:v>1071.6271952745699</c:v>
                </c:pt>
                <c:pt idx="2384">
                  <c:v>1073.4392790113441</c:v>
                </c:pt>
                <c:pt idx="2385">
                  <c:v>1073.0869293958601</c:v>
                </c:pt>
                <c:pt idx="2386">
                  <c:v>1071.8453164651075</c:v>
                </c:pt>
                <c:pt idx="2387">
                  <c:v>1072.1995303642711</c:v>
                </c:pt>
                <c:pt idx="2388">
                  <c:v>1074.6902133604958</c:v>
                </c:pt>
                <c:pt idx="2389">
                  <c:v>1073.6350287977241</c:v>
                </c:pt>
                <c:pt idx="2390">
                  <c:v>1072.1119090313202</c:v>
                </c:pt>
                <c:pt idx="2391">
                  <c:v>1072.3542659096954</c:v>
                </c:pt>
                <c:pt idx="2392">
                  <c:v>1074.0134783847252</c:v>
                </c:pt>
                <c:pt idx="2393">
                  <c:v>1074.5168349782737</c:v>
                </c:pt>
                <c:pt idx="2394">
                  <c:v>1073.1335364878555</c:v>
                </c:pt>
                <c:pt idx="2395">
                  <c:v>1073.4252968837457</c:v>
                </c:pt>
                <c:pt idx="2396">
                  <c:v>1075.8128616889308</c:v>
                </c:pt>
                <c:pt idx="2397">
                  <c:v>1075.2051052093132</c:v>
                </c:pt>
                <c:pt idx="2398">
                  <c:v>1074.787505665036</c:v>
                </c:pt>
                <c:pt idx="2399">
                  <c:v>1073.4899642238888</c:v>
                </c:pt>
                <c:pt idx="2400">
                  <c:v>1075.5658441013561</c:v>
                </c:pt>
                <c:pt idx="2401">
                  <c:v>1075.5266941440802</c:v>
                </c:pt>
                <c:pt idx="2402">
                  <c:v>1075.0920830112248</c:v>
                </c:pt>
                <c:pt idx="2403">
                  <c:v>1074.4181444609737</c:v>
                </c:pt>
                <c:pt idx="2404">
                  <c:v>1077.294734178919</c:v>
                </c:pt>
                <c:pt idx="2405">
                  <c:v>1076.8510346631244</c:v>
                </c:pt>
                <c:pt idx="2406">
                  <c:v>1076.298274552061</c:v>
                </c:pt>
                <c:pt idx="2407">
                  <c:v>1076.5117350333992</c:v>
                </c:pt>
                <c:pt idx="2408">
                  <c:v>1078.5102471381545</c:v>
                </c:pt>
                <c:pt idx="2409">
                  <c:v>1077.3693055261112</c:v>
                </c:pt>
                <c:pt idx="2410">
                  <c:v>1077.5002714546179</c:v>
                </c:pt>
                <c:pt idx="2411">
                  <c:v>1078.1620921609501</c:v>
                </c:pt>
                <c:pt idx="2412">
                  <c:v>1079.5472549350482</c:v>
                </c:pt>
                <c:pt idx="2413">
                  <c:v>1077.3585858949525</c:v>
                </c:pt>
                <c:pt idx="2414">
                  <c:v>1077.8954995947374</c:v>
                </c:pt>
                <c:pt idx="2415">
                  <c:v>1078.201242118226</c:v>
                </c:pt>
                <c:pt idx="2416">
                  <c:v>1079.4479818290981</c:v>
                </c:pt>
                <c:pt idx="2417">
                  <c:v>1078.5796917052273</c:v>
                </c:pt>
                <c:pt idx="2418">
                  <c:v>1078.6244345135426</c:v>
                </c:pt>
                <c:pt idx="2419">
                  <c:v>1080.318136236649</c:v>
                </c:pt>
                <c:pt idx="2420">
                  <c:v>1081.802106045777</c:v>
                </c:pt>
                <c:pt idx="2421">
                  <c:v>1079.1399089510098</c:v>
                </c:pt>
                <c:pt idx="2422">
                  <c:v>1080.3498290592058</c:v>
                </c:pt>
                <c:pt idx="2423">
                  <c:v>1080.4150789879991</c:v>
                </c:pt>
                <c:pt idx="2424">
                  <c:v>1080.4812610586323</c:v>
                </c:pt>
                <c:pt idx="2425">
                  <c:v>1079.8082546502212</c:v>
                </c:pt>
                <c:pt idx="2426">
                  <c:v>1079.1818553338055</c:v>
                </c:pt>
                <c:pt idx="2427">
                  <c:v>1082.3399518874019</c:v>
                </c:pt>
                <c:pt idx="2428">
                  <c:v>1080.3442362081664</c:v>
                </c:pt>
                <c:pt idx="2429">
                  <c:v>1080.8466606598749</c:v>
                </c:pt>
                <c:pt idx="2430">
                  <c:v>1080.6939059158606</c:v>
                </c:pt>
                <c:pt idx="2431">
                  <c:v>1082.6311296946419</c:v>
                </c:pt>
                <c:pt idx="2432">
                  <c:v>1082.1650587746897</c:v>
                </c:pt>
                <c:pt idx="2433">
                  <c:v>1081.5834022665895</c:v>
                </c:pt>
                <c:pt idx="2434">
                  <c:v>1082.4610138088594</c:v>
                </c:pt>
                <c:pt idx="2435">
                  <c:v>1084.2544547088355</c:v>
                </c:pt>
                <c:pt idx="2436">
                  <c:v>1082.934541863531</c:v>
                </c:pt>
                <c:pt idx="2437">
                  <c:v>1081.7880074004484</c:v>
                </c:pt>
                <c:pt idx="2438">
                  <c:v>1083.8163480440805</c:v>
                </c:pt>
                <c:pt idx="2439">
                  <c:v>1085.6619888870914</c:v>
                </c:pt>
                <c:pt idx="2440">
                  <c:v>1083.4919626837936</c:v>
                </c:pt>
                <c:pt idx="2441">
                  <c:v>1083.0724988558368</c:v>
                </c:pt>
                <c:pt idx="2442">
                  <c:v>1084.8789897415716</c:v>
                </c:pt>
                <c:pt idx="2443">
                  <c:v>1086.0087456515357</c:v>
                </c:pt>
                <c:pt idx="2444">
                  <c:v>1084.0475192203769</c:v>
                </c:pt>
                <c:pt idx="2445">
                  <c:v>1084.7895041249408</c:v>
                </c:pt>
                <c:pt idx="2446">
                  <c:v>1085.8815082903889</c:v>
                </c:pt>
                <c:pt idx="2447">
                  <c:v>1085.9243868150245</c:v>
                </c:pt>
                <c:pt idx="2448">
                  <c:v>1085.3129017680471</c:v>
                </c:pt>
                <c:pt idx="2449">
                  <c:v>1085.7454155817627</c:v>
                </c:pt>
                <c:pt idx="2450">
                  <c:v>1087.9732345791344</c:v>
                </c:pt>
                <c:pt idx="2451">
                  <c:v>1086.6085789255144</c:v>
                </c:pt>
                <c:pt idx="2452">
                  <c:v>1084.9325878973661</c:v>
                </c:pt>
                <c:pt idx="2453">
                  <c:v>1085.6969442060877</c:v>
                </c:pt>
                <c:pt idx="2454">
                  <c:v>1087.9396774728978</c:v>
                </c:pt>
                <c:pt idx="2455">
                  <c:v>1087.4764029784653</c:v>
                </c:pt>
                <c:pt idx="2456">
                  <c:v>1085.7407548725632</c:v>
                </c:pt>
                <c:pt idx="2457">
                  <c:v>1085.8731190138296</c:v>
                </c:pt>
                <c:pt idx="2458">
                  <c:v>1088.1596629471153</c:v>
                </c:pt>
                <c:pt idx="2459">
                  <c:v>1087.6488492188478</c:v>
                </c:pt>
                <c:pt idx="2460">
                  <c:v>1086.280464997868</c:v>
                </c:pt>
                <c:pt idx="2461">
                  <c:v>1086.6533217338297</c:v>
                </c:pt>
                <c:pt idx="2462">
                  <c:v>1088.6742052427426</c:v>
                </c:pt>
                <c:pt idx="2463">
                  <c:v>1088.2416914290268</c:v>
                </c:pt>
                <c:pt idx="2464">
                  <c:v>1087.6225162118703</c:v>
                </c:pt>
                <c:pt idx="2465">
                  <c:v>1086.8124849529934</c:v>
                </c:pt>
                <c:pt idx="2466">
                  <c:v>1089.4429892252037</c:v>
                </c:pt>
                <c:pt idx="2467">
                  <c:v>1088.6777007746423</c:v>
                </c:pt>
                <c:pt idx="2468">
                  <c:v>1086.8134170948333</c:v>
                </c:pt>
                <c:pt idx="2469">
                  <c:v>1087.7455589347378</c:v>
                </c:pt>
                <c:pt idx="2470">
                  <c:v>1089.3712143035311</c:v>
                </c:pt>
                <c:pt idx="2471">
                  <c:v>1089.0850467586804</c:v>
                </c:pt>
                <c:pt idx="2472">
                  <c:v>1088.0485050327068</c:v>
                </c:pt>
                <c:pt idx="2473">
                  <c:v>1088.8725184191821</c:v>
                </c:pt>
                <c:pt idx="2474">
                  <c:v>1091.020173218322</c:v>
                </c:pt>
                <c:pt idx="2475">
                  <c:v>1088.7494756963149</c:v>
                </c:pt>
                <c:pt idx="2476">
                  <c:v>1089.499849877438</c:v>
                </c:pt>
                <c:pt idx="2477">
                  <c:v>1090.6715521701979</c:v>
                </c:pt>
                <c:pt idx="2478">
                  <c:v>1091.2923586355741</c:v>
                </c:pt>
                <c:pt idx="2479">
                  <c:v>1089.3031679492181</c:v>
                </c:pt>
                <c:pt idx="2480">
                  <c:v>1090.2203955196842</c:v>
                </c:pt>
                <c:pt idx="2481">
                  <c:v>1091.2345658415002</c:v>
                </c:pt>
                <c:pt idx="2482">
                  <c:v>1091.324051458131</c:v>
                </c:pt>
                <c:pt idx="2483">
                  <c:v>1089.8299446064941</c:v>
                </c:pt>
                <c:pt idx="2484">
                  <c:v>1090.836657793591</c:v>
                </c:pt>
                <c:pt idx="2485">
                  <c:v>1092.3709632620737</c:v>
                </c:pt>
                <c:pt idx="2486">
                  <c:v>1092.1593670644154</c:v>
                </c:pt>
                <c:pt idx="2487">
                  <c:v>1090.4833760362671</c:v>
                </c:pt>
                <c:pt idx="2488">
                  <c:v>1091.3633179331368</c:v>
                </c:pt>
                <c:pt idx="2489">
                  <c:v>1093.4364013850845</c:v>
                </c:pt>
                <c:pt idx="2490">
                  <c:v>1092.7825038843914</c:v>
                </c:pt>
                <c:pt idx="2491">
                  <c:v>1091.6974907827428</c:v>
                </c:pt>
                <c:pt idx="2492">
                  <c:v>1091.6825765133042</c:v>
                </c:pt>
                <c:pt idx="2493">
                  <c:v>1093.929038347474</c:v>
                </c:pt>
                <c:pt idx="2494">
                  <c:v>1093.8246384614047</c:v>
                </c:pt>
                <c:pt idx="2495">
                  <c:v>1092.4003257300305</c:v>
                </c:pt>
                <c:pt idx="2496">
                  <c:v>1092.094583206542</c:v>
                </c:pt>
                <c:pt idx="2497">
                  <c:v>1096.3022714718707</c:v>
                </c:pt>
                <c:pt idx="2498">
                  <c:v>1093.6587172139016</c:v>
                </c:pt>
                <c:pt idx="2499">
                  <c:v>1093.4837075834596</c:v>
                </c:pt>
                <c:pt idx="2500">
                  <c:v>1093.7130144760761</c:v>
                </c:pt>
                <c:pt idx="2501">
                  <c:v>1096.3276723370082</c:v>
                </c:pt>
                <c:pt idx="2502">
                  <c:v>1095.3116377315123</c:v>
                </c:pt>
                <c:pt idx="2503">
                  <c:v>1094.0140962903652</c:v>
                </c:pt>
                <c:pt idx="2504">
                  <c:v>1093.7532130929219</c:v>
                </c:pt>
                <c:pt idx="2505">
                  <c:v>1096.8041133349293</c:v>
                </c:pt>
                <c:pt idx="2506">
                  <c:v>1095.8682429276653</c:v>
                </c:pt>
                <c:pt idx="2507">
                  <c:v>1093.7727880715599</c:v>
                </c:pt>
                <c:pt idx="2508">
                  <c:v>1095.0442295411897</c:v>
                </c:pt>
                <c:pt idx="2509">
                  <c:v>1096.8973275189196</c:v>
                </c:pt>
                <c:pt idx="2510">
                  <c:v>1095.9987427852518</c:v>
                </c:pt>
                <c:pt idx="2511">
                  <c:v>1095.7209645169603</c:v>
                </c:pt>
                <c:pt idx="2512">
                  <c:v>1096.6167528251085</c:v>
                </c:pt>
                <c:pt idx="2513">
                  <c:v>1097.2151878863272</c:v>
                </c:pt>
                <c:pt idx="2514">
                  <c:v>1097.4454269207836</c:v>
                </c:pt>
                <c:pt idx="2515">
                  <c:v>1096.0672552104847</c:v>
                </c:pt>
                <c:pt idx="2516">
                  <c:v>1097.6127463810465</c:v>
                </c:pt>
                <c:pt idx="2517">
                  <c:v>1097.1354897590154</c:v>
                </c:pt>
                <c:pt idx="2518">
                  <c:v>1096.9714327951922</c:v>
                </c:pt>
                <c:pt idx="2519">
                  <c:v>1097.0385470076653</c:v>
                </c:pt>
                <c:pt idx="2520">
                  <c:v>1099.2878052673548</c:v>
                </c:pt>
                <c:pt idx="2521">
                  <c:v>1097.6285927923248</c:v>
                </c:pt>
                <c:pt idx="2522">
                  <c:v>1097.5241929062554</c:v>
                </c:pt>
                <c:pt idx="2523">
                  <c:v>1097.2515414180834</c:v>
                </c:pt>
                <c:pt idx="2524">
                  <c:v>1099.2817463453953</c:v>
                </c:pt>
                <c:pt idx="2525">
                  <c:v>1099.7198530101505</c:v>
                </c:pt>
                <c:pt idx="2526">
                  <c:v>1097.2888270916797</c:v>
                </c:pt>
                <c:pt idx="2527">
                  <c:v>1098.6534827452997</c:v>
                </c:pt>
                <c:pt idx="2528">
                  <c:v>1099.7543422582269</c:v>
                </c:pt>
                <c:pt idx="2529">
                  <c:v>1099.9142045837705</c:v>
                </c:pt>
                <c:pt idx="2530">
                  <c:v>1098.8021593687645</c:v>
                </c:pt>
                <c:pt idx="2531">
                  <c:v>1098.4369928029819</c:v>
                </c:pt>
                <c:pt idx="2532">
                  <c:v>1100.5883761694813</c:v>
                </c:pt>
                <c:pt idx="2533">
                  <c:v>1100.6480332472352</c:v>
                </c:pt>
                <c:pt idx="2534">
                  <c:v>1100.8666205086929</c:v>
                </c:pt>
                <c:pt idx="2535">
                  <c:v>1098.8569227018588</c:v>
                </c:pt>
                <c:pt idx="2536">
                  <c:v>1101.6123339806165</c:v>
                </c:pt>
                <c:pt idx="2537">
                  <c:v>1101.09033455027</c:v>
                </c:pt>
                <c:pt idx="2538">
                  <c:v>1100.5581980774145</c:v>
                </c:pt>
                <c:pt idx="2539">
                  <c:v>1100.5742775241529</c:v>
                </c:pt>
                <c:pt idx="2540">
                  <c:v>1102.8841250034361</c:v>
                </c:pt>
                <c:pt idx="2541">
                  <c:v>1102.2479381977014</c:v>
                </c:pt>
                <c:pt idx="2542">
                  <c:v>1101.1060644438182</c:v>
                </c:pt>
                <c:pt idx="2543">
                  <c:v>1100.8306165301265</c:v>
                </c:pt>
                <c:pt idx="2544">
                  <c:v>1103.8488918077371</c:v>
                </c:pt>
                <c:pt idx="2545">
                  <c:v>1103.1581747043681</c:v>
                </c:pt>
                <c:pt idx="2546">
                  <c:v>1102.718203755933</c:v>
                </c:pt>
                <c:pt idx="2547">
                  <c:v>1102.1029901415961</c:v>
                </c:pt>
                <c:pt idx="2548">
                  <c:v>1102.8673464503179</c:v>
                </c:pt>
                <c:pt idx="2549">
                  <c:v>1101.8158904549055</c:v>
                </c:pt>
                <c:pt idx="2550">
                  <c:v>1102.6995609191349</c:v>
                </c:pt>
                <c:pt idx="2551">
                  <c:v>1103.2513888883584</c:v>
                </c:pt>
                <c:pt idx="2552">
                  <c:v>1105.5351363961242</c:v>
                </c:pt>
                <c:pt idx="2553">
                  <c:v>1102.5485539410704</c:v>
                </c:pt>
                <c:pt idx="2554">
                  <c:v>1102.8766678687168</c:v>
                </c:pt>
                <c:pt idx="2555">
                  <c:v>1103.2998602640334</c:v>
                </c:pt>
                <c:pt idx="2556">
                  <c:v>1104.3632010679044</c:v>
                </c:pt>
                <c:pt idx="2557">
                  <c:v>1102.9780382938065</c:v>
                </c:pt>
                <c:pt idx="2558">
                  <c:v>1104.0723728138544</c:v>
                </c:pt>
                <c:pt idx="2559">
                  <c:v>1104.7379220875462</c:v>
                </c:pt>
                <c:pt idx="2560">
                  <c:v>1104.8674898032928</c:v>
                </c:pt>
                <c:pt idx="2561">
                  <c:v>1103.1540965838185</c:v>
                </c:pt>
                <c:pt idx="2562">
                  <c:v>1102.7793755641769</c:v>
                </c:pt>
                <c:pt idx="2563">
                  <c:v>1105.1749800927312</c:v>
                </c:pt>
                <c:pt idx="2564">
                  <c:v>1104.1869097424326</c:v>
                </c:pt>
                <c:pt idx="2565">
                  <c:v>1103.7885356236034</c:v>
                </c:pt>
                <c:pt idx="2566">
                  <c:v>1102.4015085658255</c:v>
                </c:pt>
                <c:pt idx="2567">
                  <c:v>1105.2221697733764</c:v>
                </c:pt>
                <c:pt idx="2568">
                  <c:v>1105.1904769508196</c:v>
                </c:pt>
                <c:pt idx="2569">
                  <c:v>1104.9080379733286</c:v>
                </c:pt>
                <c:pt idx="2570">
                  <c:v>1103.8584462615961</c:v>
                </c:pt>
                <c:pt idx="2571">
                  <c:v>1106.3668399527792</c:v>
                </c:pt>
                <c:pt idx="2572">
                  <c:v>1107.0351856519906</c:v>
                </c:pt>
                <c:pt idx="2573">
                  <c:v>1104.0481371260169</c:v>
                </c:pt>
                <c:pt idx="2574">
                  <c:v>1104.4918366418112</c:v>
                </c:pt>
                <c:pt idx="2575">
                  <c:v>1106.9899767727552</c:v>
                </c:pt>
                <c:pt idx="2576">
                  <c:v>1106.7718555822175</c:v>
                </c:pt>
                <c:pt idx="2577">
                  <c:v>1105.2543286668531</c:v>
                </c:pt>
                <c:pt idx="2578">
                  <c:v>1106.0235787202344</c:v>
                </c:pt>
                <c:pt idx="2579">
                  <c:v>1108.142337122337</c:v>
                </c:pt>
                <c:pt idx="2580">
                  <c:v>1106.0245108620743</c:v>
                </c:pt>
                <c:pt idx="2581">
                  <c:v>1106.6975172704852</c:v>
                </c:pt>
                <c:pt idx="2582">
                  <c:v>1107.2661237928269</c:v>
                </c:pt>
                <c:pt idx="2583">
                  <c:v>1108.5934937728509</c:v>
                </c:pt>
                <c:pt idx="2584">
                  <c:v>1106.5837959660169</c:v>
                </c:pt>
                <c:pt idx="2585">
                  <c:v>1108.3362226250372</c:v>
                </c:pt>
                <c:pt idx="2586">
                  <c:v>1108.9626219414531</c:v>
                </c:pt>
                <c:pt idx="2587">
                  <c:v>1108.9491058847743</c:v>
                </c:pt>
                <c:pt idx="2588">
                  <c:v>1108.0989925267816</c:v>
                </c:pt>
                <c:pt idx="2589">
                  <c:v>1108.6303133755271</c:v>
                </c:pt>
                <c:pt idx="2590">
                  <c:v>1111.1731963147865</c:v>
                </c:pt>
                <c:pt idx="2591">
                  <c:v>1109.2641698266621</c:v>
                </c:pt>
                <c:pt idx="2592">
                  <c:v>1108.1455996187767</c:v>
                </c:pt>
                <c:pt idx="2593">
                  <c:v>1109.138097642815</c:v>
                </c:pt>
                <c:pt idx="2594">
                  <c:v>1110.0021931284066</c:v>
                </c:pt>
                <c:pt idx="2595">
                  <c:v>1110.3899641338066</c:v>
                </c:pt>
                <c:pt idx="2596">
                  <c:v>1110.5279211261127</c:v>
                </c:pt>
                <c:pt idx="2597">
                  <c:v>1109.1632654724924</c:v>
                </c:pt>
                <c:pt idx="2598">
                  <c:v>1110.7409155365308</c:v>
                </c:pt>
                <c:pt idx="2599">
                  <c:v>1110.8210797347626</c:v>
                </c:pt>
                <c:pt idx="2600">
                  <c:v>1110.0660448444398</c:v>
                </c:pt>
                <c:pt idx="2601">
                  <c:v>1109.1357672882152</c:v>
                </c:pt>
                <c:pt idx="2602">
                  <c:v>1111.363586285587</c:v>
                </c:pt>
                <c:pt idx="2603">
                  <c:v>1110.7336914372715</c:v>
                </c:pt>
                <c:pt idx="2604">
                  <c:v>1111.442119235599</c:v>
                </c:pt>
                <c:pt idx="2605">
                  <c:v>1110.5938701612858</c:v>
                </c:pt>
                <c:pt idx="2606">
                  <c:v>1112.5490376704854</c:v>
                </c:pt>
                <c:pt idx="2607">
                  <c:v>1111.4444495901987</c:v>
                </c:pt>
                <c:pt idx="2608">
                  <c:v>1110.5885103457065</c:v>
                </c:pt>
                <c:pt idx="2609">
                  <c:v>1109.3606465070923</c:v>
                </c:pt>
                <c:pt idx="2610">
                  <c:v>1111.216540910342</c:v>
                </c:pt>
                <c:pt idx="2611">
                  <c:v>1111.3805978741652</c:v>
                </c:pt>
                <c:pt idx="2612">
                  <c:v>1109.7027425623371</c:v>
                </c:pt>
                <c:pt idx="2613">
                  <c:v>1110.6013272960051</c:v>
                </c:pt>
                <c:pt idx="2614">
                  <c:v>1113.2169172987769</c:v>
                </c:pt>
                <c:pt idx="2615">
                  <c:v>1112.1113970766503</c:v>
                </c:pt>
                <c:pt idx="2616">
                  <c:v>1110.9667268972476</c:v>
                </c:pt>
                <c:pt idx="2617">
                  <c:v>1111.6425297311785</c:v>
                </c:pt>
                <c:pt idx="2618">
                  <c:v>1112.533657330127</c:v>
                </c:pt>
                <c:pt idx="2619">
                  <c:v>1112.8869390874509</c:v>
                </c:pt>
                <c:pt idx="2620">
                  <c:v>1111.5614333911067</c:v>
                </c:pt>
                <c:pt idx="2621">
                  <c:v>1113.2765743765308</c:v>
                </c:pt>
                <c:pt idx="2622">
                  <c:v>1112.8776176690517</c:v>
                </c:pt>
                <c:pt idx="2623">
                  <c:v>1112.2083398280004</c:v>
                </c:pt>
                <c:pt idx="2624">
                  <c:v>1112.2128840194698</c:v>
                </c:pt>
                <c:pt idx="2625">
                  <c:v>1114.826609738562</c:v>
                </c:pt>
                <c:pt idx="2626">
                  <c:v>1113.6222824814054</c:v>
                </c:pt>
                <c:pt idx="2627">
                  <c:v>1112.1571885445355</c:v>
                </c:pt>
                <c:pt idx="2628">
                  <c:v>1112.827165491967</c:v>
                </c:pt>
                <c:pt idx="2629">
                  <c:v>1114.8219490293625</c:v>
                </c:pt>
                <c:pt idx="2630">
                  <c:v>1116.0411905559574</c:v>
                </c:pt>
                <c:pt idx="2631">
                  <c:v>1112.8942797044401</c:v>
                </c:pt>
                <c:pt idx="2632">
                  <c:v>1113.4768683543803</c:v>
                </c:pt>
                <c:pt idx="2633">
                  <c:v>1115.3187806300316</c:v>
                </c:pt>
                <c:pt idx="2634">
                  <c:v>1116.3077831221701</c:v>
                </c:pt>
                <c:pt idx="2635">
                  <c:v>1114.3651995278092</c:v>
                </c:pt>
                <c:pt idx="2636">
                  <c:v>1114.4320807048225</c:v>
                </c:pt>
                <c:pt idx="2637">
                  <c:v>1116.0111289816205</c:v>
                </c:pt>
                <c:pt idx="2638">
                  <c:v>1116.8407352191355</c:v>
                </c:pt>
                <c:pt idx="2639">
                  <c:v>1115.9458790528272</c:v>
                </c:pt>
                <c:pt idx="2640">
                  <c:v>1114.0480382667818</c:v>
                </c:pt>
                <c:pt idx="2641">
                  <c:v>1115.9316638897687</c:v>
                </c:pt>
                <c:pt idx="2642">
                  <c:v>1116.4014633770805</c:v>
                </c:pt>
                <c:pt idx="2643">
                  <c:v>1115.1253611982513</c:v>
                </c:pt>
                <c:pt idx="2644">
                  <c:v>1115.5317750404497</c:v>
                </c:pt>
                <c:pt idx="2645">
                  <c:v>1117.4338104647748</c:v>
                </c:pt>
                <c:pt idx="2646">
                  <c:v>1117.7954814986576</c:v>
                </c:pt>
                <c:pt idx="2647">
                  <c:v>1115.9363245989682</c:v>
                </c:pt>
                <c:pt idx="2648">
                  <c:v>1115.0731612552167</c:v>
                </c:pt>
                <c:pt idx="2649">
                  <c:v>1116.3781598310829</c:v>
                </c:pt>
                <c:pt idx="2650">
                  <c:v>1116.8610093041534</c:v>
                </c:pt>
                <c:pt idx="2651">
                  <c:v>1116.5541016033649</c:v>
                </c:pt>
                <c:pt idx="2652">
                  <c:v>1115.9330621025285</c:v>
                </c:pt>
                <c:pt idx="2653">
                  <c:v>1117.8728492713697</c:v>
                </c:pt>
                <c:pt idx="2654">
                  <c:v>1117.1849285935202</c:v>
                </c:pt>
                <c:pt idx="2655">
                  <c:v>1116.8773217863518</c:v>
                </c:pt>
                <c:pt idx="2656">
                  <c:v>1117.6155781235561</c:v>
                </c:pt>
                <c:pt idx="2657">
                  <c:v>1119.0380265712504</c:v>
                </c:pt>
                <c:pt idx="2658">
                  <c:v>1118.3556987444404</c:v>
                </c:pt>
                <c:pt idx="2659">
                  <c:v>1117.548463911083</c:v>
                </c:pt>
                <c:pt idx="2660">
                  <c:v>1118.7080483599241</c:v>
                </c:pt>
                <c:pt idx="2661">
                  <c:v>1119.5451117321584</c:v>
                </c:pt>
                <c:pt idx="2662">
                  <c:v>1118.076056192469</c:v>
                </c:pt>
                <c:pt idx="2663">
                  <c:v>1118.5658967293386</c:v>
                </c:pt>
                <c:pt idx="2664">
                  <c:v>1120.0051237301511</c:v>
                </c:pt>
                <c:pt idx="2665">
                  <c:v>1120.5588159830545</c:v>
                </c:pt>
                <c:pt idx="2666">
                  <c:v>1119.3781418250855</c:v>
                </c:pt>
                <c:pt idx="2667">
                  <c:v>1119.3483132862086</c:v>
                </c:pt>
                <c:pt idx="2668">
                  <c:v>1122.2565958267105</c:v>
                </c:pt>
                <c:pt idx="2669">
                  <c:v>1121.4400395749542</c:v>
                </c:pt>
                <c:pt idx="2670">
                  <c:v>1119.928571581549</c:v>
                </c:pt>
                <c:pt idx="2671">
                  <c:v>1119.5961464978932</c:v>
                </c:pt>
                <c:pt idx="2672">
                  <c:v>1121.3672159937116</c:v>
                </c:pt>
                <c:pt idx="2673">
                  <c:v>1120.642009642266</c:v>
                </c:pt>
                <c:pt idx="2674">
                  <c:v>1121.0797667538311</c:v>
                </c:pt>
                <c:pt idx="2675">
                  <c:v>1121.334241476125</c:v>
                </c:pt>
                <c:pt idx="2676">
                  <c:v>1124.2807418320629</c:v>
                </c:pt>
                <c:pt idx="2677">
                  <c:v>1121.4358449366746</c:v>
                </c:pt>
                <c:pt idx="2678">
                  <c:v>1120.7684313793029</c:v>
                </c:pt>
                <c:pt idx="2679">
                  <c:v>1121.3556807384427</c:v>
                </c:pt>
                <c:pt idx="2680">
                  <c:v>1123.0256128446315</c:v>
                </c:pt>
                <c:pt idx="2681">
                  <c:v>1120.7661010247032</c:v>
                </c:pt>
                <c:pt idx="2682">
                  <c:v>1121.0737078318716</c:v>
                </c:pt>
                <c:pt idx="2683">
                  <c:v>1123.0237485609518</c:v>
                </c:pt>
                <c:pt idx="2684">
                  <c:v>1122.7152096119435</c:v>
                </c:pt>
                <c:pt idx="2685">
                  <c:v>1121.6246036592552</c:v>
                </c:pt>
                <c:pt idx="2686">
                  <c:v>1122.0944031465669</c:v>
                </c:pt>
                <c:pt idx="2687">
                  <c:v>1123.2689018648466</c:v>
                </c:pt>
                <c:pt idx="2688">
                  <c:v>1122.2715100961489</c:v>
                </c:pt>
                <c:pt idx="2689">
                  <c:v>1123.4348231123497</c:v>
                </c:pt>
                <c:pt idx="2690">
                  <c:v>1123.1439948582995</c:v>
                </c:pt>
                <c:pt idx="2691">
                  <c:v>1125.1434391048945</c:v>
                </c:pt>
                <c:pt idx="2692">
                  <c:v>1124.9458250348348</c:v>
                </c:pt>
                <c:pt idx="2693">
                  <c:v>1123.2679697230067</c:v>
                </c:pt>
                <c:pt idx="2694">
                  <c:v>1122.992055738395</c:v>
                </c:pt>
                <c:pt idx="2695">
                  <c:v>1125.3829995577501</c:v>
                </c:pt>
                <c:pt idx="2696">
                  <c:v>1124.2122294068299</c:v>
                </c:pt>
                <c:pt idx="2697">
                  <c:v>1123.7629370399961</c:v>
                </c:pt>
                <c:pt idx="2698">
                  <c:v>1122.5642026338789</c:v>
                </c:pt>
                <c:pt idx="2699">
                  <c:v>1124.5328861997571</c:v>
                </c:pt>
                <c:pt idx="2700">
                  <c:v>1122.9745780788969</c:v>
                </c:pt>
                <c:pt idx="2701">
                  <c:v>1123.1367707590402</c:v>
                </c:pt>
                <c:pt idx="2702">
                  <c:v>1123.3970713678336</c:v>
                </c:pt>
                <c:pt idx="2703">
                  <c:v>1124.981712495671</c:v>
                </c:pt>
                <c:pt idx="2704">
                  <c:v>1125.0675860626723</c:v>
                </c:pt>
                <c:pt idx="2705">
                  <c:v>1124.2622155129948</c:v>
                </c:pt>
                <c:pt idx="2706">
                  <c:v>1125.2428287285743</c:v>
                </c:pt>
                <c:pt idx="2707">
                  <c:v>1126.2290347951932</c:v>
                </c:pt>
                <c:pt idx="2708">
                  <c:v>1126.0435385690523</c:v>
                </c:pt>
                <c:pt idx="2709">
                  <c:v>1125.6021694078574</c:v>
                </c:pt>
                <c:pt idx="2710">
                  <c:v>1127.6740876825052</c:v>
                </c:pt>
                <c:pt idx="2711">
                  <c:v>1127.4363915133295</c:v>
                </c:pt>
                <c:pt idx="2712">
                  <c:v>1125.7865004566986</c:v>
                </c:pt>
                <c:pt idx="2713">
                  <c:v>1125.8764521442495</c:v>
                </c:pt>
                <c:pt idx="2714">
                  <c:v>1128.6505062598051</c:v>
                </c:pt>
                <c:pt idx="2715">
                  <c:v>1128.0236408724693</c:v>
                </c:pt>
                <c:pt idx="2716">
                  <c:v>1126.5098425244644</c:v>
                </c:pt>
                <c:pt idx="2717">
                  <c:v>1127.3226702088612</c:v>
                </c:pt>
                <c:pt idx="2718">
                  <c:v>1129.2354252643452</c:v>
                </c:pt>
                <c:pt idx="2719">
                  <c:v>1128.2100692404501</c:v>
                </c:pt>
                <c:pt idx="2720">
                  <c:v>1128.074209567284</c:v>
                </c:pt>
                <c:pt idx="2721">
                  <c:v>1128.3128378782997</c:v>
                </c:pt>
                <c:pt idx="2722">
                  <c:v>1130.494049783676</c:v>
                </c:pt>
                <c:pt idx="2723">
                  <c:v>1128.3165664456592</c:v>
                </c:pt>
                <c:pt idx="2724">
                  <c:v>1127.4361584778694</c:v>
                </c:pt>
                <c:pt idx="2725">
                  <c:v>1128.2874370131622</c:v>
                </c:pt>
                <c:pt idx="2726">
                  <c:v>1131.3318122622902</c:v>
                </c:pt>
                <c:pt idx="2727">
                  <c:v>1127.362752307977</c:v>
                </c:pt>
                <c:pt idx="2728">
                  <c:v>1128.4701368137835</c:v>
                </c:pt>
                <c:pt idx="2729">
                  <c:v>1127.8288232279292</c:v>
                </c:pt>
                <c:pt idx="2730">
                  <c:v>1130.9179412853725</c:v>
                </c:pt>
                <c:pt idx="2731">
                  <c:v>1128.2114674532102</c:v>
                </c:pt>
                <c:pt idx="2732">
                  <c:v>1128.5619527850142</c:v>
                </c:pt>
                <c:pt idx="2733">
                  <c:v>1130.0901993315374</c:v>
                </c:pt>
                <c:pt idx="2734">
                  <c:v>1130.7762557257072</c:v>
                </c:pt>
                <c:pt idx="2735">
                  <c:v>1129.6231962697454</c:v>
                </c:pt>
                <c:pt idx="2736">
                  <c:v>1128.9669684144526</c:v>
                </c:pt>
                <c:pt idx="2737">
                  <c:v>1130.9845894269258</c:v>
                </c:pt>
                <c:pt idx="2738">
                  <c:v>1130.3912811458267</c:v>
                </c:pt>
                <c:pt idx="2739">
                  <c:v>1130.9505662497693</c:v>
                </c:pt>
                <c:pt idx="2740">
                  <c:v>1130.4117882663045</c:v>
                </c:pt>
                <c:pt idx="2741">
                  <c:v>1133.3003793104385</c:v>
                </c:pt>
                <c:pt idx="2742">
                  <c:v>1131.8387809054682</c:v>
                </c:pt>
                <c:pt idx="2743">
                  <c:v>1131.0222246537119</c:v>
                </c:pt>
                <c:pt idx="2744">
                  <c:v>1131.8779308627443</c:v>
                </c:pt>
                <c:pt idx="2745">
                  <c:v>1133.7739073651098</c:v>
                </c:pt>
                <c:pt idx="2746">
                  <c:v>1131.3167814751218</c:v>
                </c:pt>
                <c:pt idx="2747">
                  <c:v>1131.3400850211194</c:v>
                </c:pt>
                <c:pt idx="2748">
                  <c:v>1132.3542553429354</c:v>
                </c:pt>
                <c:pt idx="2749">
                  <c:v>1133.8046680458267</c:v>
                </c:pt>
                <c:pt idx="2750">
                  <c:v>1132.3975999384909</c:v>
                </c:pt>
                <c:pt idx="2751">
                  <c:v>1131.2855547234849</c:v>
                </c:pt>
                <c:pt idx="2752">
                  <c:v>1133.5267732598052</c:v>
                </c:pt>
                <c:pt idx="2753">
                  <c:v>1134.2678260225293</c:v>
                </c:pt>
                <c:pt idx="2754">
                  <c:v>1132.3513423996858</c:v>
                </c:pt>
                <c:pt idx="2755">
                  <c:v>1131.010922433903</c:v>
                </c:pt>
                <c:pt idx="2756">
                  <c:v>1133.7667997835806</c:v>
                </c:pt>
                <c:pt idx="2757">
                  <c:v>1133.4275001538554</c:v>
                </c:pt>
                <c:pt idx="2758">
                  <c:v>1132.6146724694588</c:v>
                </c:pt>
                <c:pt idx="2759">
                  <c:v>1133.9256134495545</c:v>
                </c:pt>
                <c:pt idx="2760">
                  <c:v>1136.7593246428639</c:v>
                </c:pt>
                <c:pt idx="2761">
                  <c:v>1133.9722205415496</c:v>
                </c:pt>
                <c:pt idx="2762">
                  <c:v>1133.8626938753607</c:v>
                </c:pt>
                <c:pt idx="2763">
                  <c:v>1134.1063324487659</c:v>
                </c:pt>
                <c:pt idx="2764">
                  <c:v>1137.2476504492438</c:v>
                </c:pt>
                <c:pt idx="2765">
                  <c:v>1133.4407831750741</c:v>
                </c:pt>
                <c:pt idx="2766">
                  <c:v>1134.5569065106297</c:v>
                </c:pt>
                <c:pt idx="2767">
                  <c:v>1134.94467751603</c:v>
                </c:pt>
                <c:pt idx="2768">
                  <c:v>1136.1303619363885</c:v>
                </c:pt>
                <c:pt idx="2769">
                  <c:v>1136.3484831269261</c:v>
                </c:pt>
                <c:pt idx="2770">
                  <c:v>1134.4515744827204</c:v>
                </c:pt>
                <c:pt idx="2771">
                  <c:v>1136.9459860463048</c:v>
                </c:pt>
                <c:pt idx="2772">
                  <c:v>1136.0157084900802</c:v>
                </c:pt>
                <c:pt idx="2773">
                  <c:v>1136.3811080913226</c:v>
                </c:pt>
                <c:pt idx="2774">
                  <c:v>1135.7547087749069</c:v>
                </c:pt>
                <c:pt idx="2775">
                  <c:v>1138.3460630898412</c:v>
                </c:pt>
                <c:pt idx="2776">
                  <c:v>1137.3156968035569</c:v>
                </c:pt>
                <c:pt idx="2777">
                  <c:v>1135.6499593356475</c:v>
                </c:pt>
                <c:pt idx="2778">
                  <c:v>1136.591888664871</c:v>
                </c:pt>
                <c:pt idx="2779">
                  <c:v>1138.202629764226</c:v>
                </c:pt>
                <c:pt idx="2780">
                  <c:v>1137.1147037193275</c:v>
                </c:pt>
                <c:pt idx="2781">
                  <c:v>1136.0632477239153</c:v>
                </c:pt>
                <c:pt idx="2782">
                  <c:v>1136.2207796948592</c:v>
                </c:pt>
                <c:pt idx="2783">
                  <c:v>1137.6534817027923</c:v>
                </c:pt>
                <c:pt idx="2784">
                  <c:v>1136.6868506148114</c:v>
                </c:pt>
                <c:pt idx="2785">
                  <c:v>1137.879992169889</c:v>
                </c:pt>
                <c:pt idx="2786">
                  <c:v>1135.9672371144052</c:v>
                </c:pt>
                <c:pt idx="2787">
                  <c:v>1138.9482267184196</c:v>
                </c:pt>
                <c:pt idx="2788">
                  <c:v>1138.4299558554326</c:v>
                </c:pt>
                <c:pt idx="2789">
                  <c:v>1137.2908785270695</c:v>
                </c:pt>
                <c:pt idx="2790">
                  <c:v>1136.6057542747396</c:v>
                </c:pt>
                <c:pt idx="2791">
                  <c:v>1138.5371521670218</c:v>
                </c:pt>
                <c:pt idx="2792">
                  <c:v>1137.6644343694111</c:v>
                </c:pt>
                <c:pt idx="2793">
                  <c:v>1137.4481774625533</c:v>
                </c:pt>
                <c:pt idx="2794">
                  <c:v>1136.7462746571052</c:v>
                </c:pt>
                <c:pt idx="2795">
                  <c:v>1140.1569816493156</c:v>
                </c:pt>
                <c:pt idx="2796">
                  <c:v>1139.2124889300326</c:v>
                </c:pt>
                <c:pt idx="2797">
                  <c:v>1137.5112135544769</c:v>
                </c:pt>
                <c:pt idx="2798">
                  <c:v>1136.0645294189451</c:v>
                </c:pt>
                <c:pt idx="2799">
                  <c:v>1138.719269378993</c:v>
                </c:pt>
                <c:pt idx="2800">
                  <c:v>1139.1331403559107</c:v>
                </c:pt>
                <c:pt idx="2801">
                  <c:v>1137.8794095812391</c:v>
                </c:pt>
                <c:pt idx="2802">
                  <c:v>1137.8477167586823</c:v>
                </c:pt>
                <c:pt idx="2803">
                  <c:v>1140.0196072456597</c:v>
                </c:pt>
                <c:pt idx="2804">
                  <c:v>1139.4197739716813</c:v>
                </c:pt>
                <c:pt idx="2805">
                  <c:v>1138.2229038492439</c:v>
                </c:pt>
                <c:pt idx="2806">
                  <c:v>1139.1196242992321</c:v>
                </c:pt>
                <c:pt idx="2807">
                  <c:v>1140.7424832425056</c:v>
                </c:pt>
                <c:pt idx="2808">
                  <c:v>1139.8662699129954</c:v>
                </c:pt>
                <c:pt idx="2809">
                  <c:v>1138.6638069395187</c:v>
                </c:pt>
                <c:pt idx="2810">
                  <c:v>1139.5353595598294</c:v>
                </c:pt>
                <c:pt idx="2811">
                  <c:v>1140.4917370875714</c:v>
                </c:pt>
                <c:pt idx="2812">
                  <c:v>1137.7186151138555</c:v>
                </c:pt>
                <c:pt idx="2813">
                  <c:v>1139.4254833404507</c:v>
                </c:pt>
                <c:pt idx="2814">
                  <c:v>1140.4582964990648</c:v>
                </c:pt>
                <c:pt idx="2815">
                  <c:v>1140.650317718085</c:v>
                </c:pt>
                <c:pt idx="2816">
                  <c:v>1139.1924478804744</c:v>
                </c:pt>
                <c:pt idx="2817">
                  <c:v>1137.7420351775831</c:v>
                </c:pt>
                <c:pt idx="2818">
                  <c:v>1141.2673956161018</c:v>
                </c:pt>
                <c:pt idx="2819">
                  <c:v>1140.0938290396621</c:v>
                </c:pt>
                <c:pt idx="2820">
                  <c:v>1139.2148192846323</c:v>
                </c:pt>
                <c:pt idx="2821">
                  <c:v>1139.3751476810958</c:v>
                </c:pt>
                <c:pt idx="2822">
                  <c:v>1142.5518870714902</c:v>
                </c:pt>
                <c:pt idx="2823">
                  <c:v>1141.149945744274</c:v>
                </c:pt>
                <c:pt idx="2824">
                  <c:v>1140.1059468835808</c:v>
                </c:pt>
                <c:pt idx="2825">
                  <c:v>1140.3557608966753</c:v>
                </c:pt>
                <c:pt idx="2826">
                  <c:v>1141.9310806061137</c:v>
                </c:pt>
                <c:pt idx="2827">
                  <c:v>1142.8305974816217</c:v>
                </c:pt>
                <c:pt idx="2828">
                  <c:v>1140.3921144284316</c:v>
                </c:pt>
                <c:pt idx="2829">
                  <c:v>1142.6106120074041</c:v>
                </c:pt>
                <c:pt idx="2830">
                  <c:v>1143.0897329131151</c:v>
                </c:pt>
                <c:pt idx="2831">
                  <c:v>1141.5694095722308</c:v>
                </c:pt>
                <c:pt idx="2832">
                  <c:v>1141.3587455164125</c:v>
                </c:pt>
                <c:pt idx="2833">
                  <c:v>1143.3423433517291</c:v>
                </c:pt>
                <c:pt idx="2834">
                  <c:v>1144.8048738985392</c:v>
                </c:pt>
                <c:pt idx="2835">
                  <c:v>1142.7518314961496</c:v>
                </c:pt>
                <c:pt idx="2836">
                  <c:v>1142.4026278593756</c:v>
                </c:pt>
                <c:pt idx="2837">
                  <c:v>1144.9035644158391</c:v>
                </c:pt>
                <c:pt idx="2838">
                  <c:v>1144.0609081925654</c:v>
                </c:pt>
                <c:pt idx="2839">
                  <c:v>1143.3478196850385</c:v>
                </c:pt>
                <c:pt idx="2840">
                  <c:v>1144.3918185457317</c:v>
                </c:pt>
                <c:pt idx="2841">
                  <c:v>1146.7582936417891</c:v>
                </c:pt>
                <c:pt idx="2842">
                  <c:v>1145.333980910415</c:v>
                </c:pt>
                <c:pt idx="2843">
                  <c:v>1144.7551208278344</c:v>
                </c:pt>
                <c:pt idx="2844">
                  <c:v>1143.8938217677626</c:v>
                </c:pt>
                <c:pt idx="2845">
                  <c:v>1145.8951302980374</c:v>
                </c:pt>
                <c:pt idx="2846">
                  <c:v>1147.2019931575835</c:v>
                </c:pt>
                <c:pt idx="2847">
                  <c:v>1145.0301026706061</c:v>
                </c:pt>
                <c:pt idx="2848">
                  <c:v>1145.656501987022</c:v>
                </c:pt>
                <c:pt idx="2849">
                  <c:v>1147.2558243488381</c:v>
                </c:pt>
                <c:pt idx="2850">
                  <c:v>1147.1234602075715</c:v>
                </c:pt>
                <c:pt idx="2851">
                  <c:v>1146.9044068751941</c:v>
                </c:pt>
                <c:pt idx="2852">
                  <c:v>1146.3218182252538</c:v>
                </c:pt>
                <c:pt idx="2853">
                  <c:v>1148.7761476897222</c:v>
                </c:pt>
                <c:pt idx="2854">
                  <c:v>1147.9055272112514</c:v>
                </c:pt>
                <c:pt idx="2855">
                  <c:v>1146.8764426199969</c:v>
                </c:pt>
                <c:pt idx="2856">
                  <c:v>1146.9025425915142</c:v>
                </c:pt>
                <c:pt idx="2857">
                  <c:v>1148.6484442576552</c:v>
                </c:pt>
                <c:pt idx="2858">
                  <c:v>1148.2951625003316</c:v>
                </c:pt>
                <c:pt idx="2859">
                  <c:v>1146.9752496550268</c:v>
                </c:pt>
                <c:pt idx="2860">
                  <c:v>1146.7962784217652</c:v>
                </c:pt>
                <c:pt idx="2861">
                  <c:v>1149.918953585445</c:v>
                </c:pt>
                <c:pt idx="2862">
                  <c:v>1148.1944911816217</c:v>
                </c:pt>
                <c:pt idx="2863">
                  <c:v>1146.6434071600208</c:v>
                </c:pt>
                <c:pt idx="2864">
                  <c:v>1147.4040349013828</c:v>
                </c:pt>
                <c:pt idx="2865">
                  <c:v>1149.2869614179899</c:v>
                </c:pt>
                <c:pt idx="2866">
                  <c:v>1148.1161912670698</c:v>
                </c:pt>
                <c:pt idx="2867">
                  <c:v>1146.7813641523267</c:v>
                </c:pt>
                <c:pt idx="2868">
                  <c:v>1149.2287025529959</c:v>
                </c:pt>
                <c:pt idx="2869">
                  <c:v>1149.6174057002361</c:v>
                </c:pt>
                <c:pt idx="2870">
                  <c:v>1149.3748157864009</c:v>
                </c:pt>
                <c:pt idx="2871">
                  <c:v>1148.4300900316578</c:v>
                </c:pt>
                <c:pt idx="2872">
                  <c:v>1149.4563781973925</c:v>
                </c:pt>
                <c:pt idx="2873">
                  <c:v>1151.2815119199254</c:v>
                </c:pt>
                <c:pt idx="2874">
                  <c:v>1149.003357263199</c:v>
                </c:pt>
                <c:pt idx="2875">
                  <c:v>1148.9402046535454</c:v>
                </c:pt>
                <c:pt idx="2876">
                  <c:v>1150.3892191436769</c:v>
                </c:pt>
                <c:pt idx="2877">
                  <c:v>1151.2896681610246</c:v>
                </c:pt>
                <c:pt idx="2878">
                  <c:v>1149.8066304937365</c:v>
                </c:pt>
                <c:pt idx="2879">
                  <c:v>1149.7357877139038</c:v>
                </c:pt>
                <c:pt idx="2880">
                  <c:v>1151.8340389955288</c:v>
                </c:pt>
                <c:pt idx="2881">
                  <c:v>1150.387354859997</c:v>
                </c:pt>
                <c:pt idx="2882">
                  <c:v>1150.2205014706542</c:v>
                </c:pt>
                <c:pt idx="2883">
                  <c:v>1150.338883484322</c:v>
                </c:pt>
                <c:pt idx="2884">
                  <c:v>1153.002944862769</c:v>
                </c:pt>
                <c:pt idx="2885">
                  <c:v>1151.412710883892</c:v>
                </c:pt>
                <c:pt idx="2886">
                  <c:v>1152.4716240140235</c:v>
                </c:pt>
                <c:pt idx="2887">
                  <c:v>1152.2870599297223</c:v>
                </c:pt>
                <c:pt idx="2888">
                  <c:v>1153.8586510718012</c:v>
                </c:pt>
                <c:pt idx="2889">
                  <c:v>1151.4339171107497</c:v>
                </c:pt>
                <c:pt idx="2890">
                  <c:v>1151.5700098193759</c:v>
                </c:pt>
                <c:pt idx="2891">
                  <c:v>1152.7603549489338</c:v>
                </c:pt>
                <c:pt idx="2892">
                  <c:v>1153.3942114000688</c:v>
                </c:pt>
                <c:pt idx="2893">
                  <c:v>1151.0377568287904</c:v>
                </c:pt>
                <c:pt idx="2894">
                  <c:v>1150.8308213403316</c:v>
                </c:pt>
                <c:pt idx="2895">
                  <c:v>1153.2730329608812</c:v>
                </c:pt>
                <c:pt idx="2896">
                  <c:v>1153.3294275421956</c:v>
                </c:pt>
                <c:pt idx="2897">
                  <c:v>1151.1146585305826</c:v>
                </c:pt>
                <c:pt idx="2898">
                  <c:v>1151.6194133368908</c:v>
                </c:pt>
                <c:pt idx="2899">
                  <c:v>1153.1304152593759</c:v>
                </c:pt>
                <c:pt idx="2900">
                  <c:v>1153.0241510896267</c:v>
                </c:pt>
                <c:pt idx="2901">
                  <c:v>1152.8712798278825</c:v>
                </c:pt>
                <c:pt idx="2902">
                  <c:v>1153.6580075407619</c:v>
                </c:pt>
                <c:pt idx="2903">
                  <c:v>1155.0008743788742</c:v>
                </c:pt>
                <c:pt idx="2904">
                  <c:v>1152.6742483464727</c:v>
                </c:pt>
                <c:pt idx="2905">
                  <c:v>1152.7469554099853</c:v>
                </c:pt>
                <c:pt idx="2906">
                  <c:v>1153.3360690528048</c:v>
                </c:pt>
                <c:pt idx="2907">
                  <c:v>1155.1220528180618</c:v>
                </c:pt>
                <c:pt idx="2908">
                  <c:v>1153.1496406848239</c:v>
                </c:pt>
                <c:pt idx="2909">
                  <c:v>1153.2312030958155</c:v>
                </c:pt>
                <c:pt idx="2910">
                  <c:v>1154.5916641111562</c:v>
                </c:pt>
                <c:pt idx="2911">
                  <c:v>1155.0540064637487</c:v>
                </c:pt>
                <c:pt idx="2912">
                  <c:v>1153.3388654783246</c:v>
                </c:pt>
                <c:pt idx="2913">
                  <c:v>1153.5784259311799</c:v>
                </c:pt>
                <c:pt idx="2914">
                  <c:v>1156.2243105437487</c:v>
                </c:pt>
                <c:pt idx="2915">
                  <c:v>1156.5135075495791</c:v>
                </c:pt>
                <c:pt idx="2916">
                  <c:v>1153.77301054026</c:v>
                </c:pt>
                <c:pt idx="2917">
                  <c:v>1153.9594389082408</c:v>
                </c:pt>
                <c:pt idx="2918">
                  <c:v>1154.8347200959113</c:v>
                </c:pt>
                <c:pt idx="2919">
                  <c:v>1154.9493735422195</c:v>
                </c:pt>
                <c:pt idx="2920">
                  <c:v>1154.2903492614071</c:v>
                </c:pt>
                <c:pt idx="2921">
                  <c:v>1154.6887233802361</c:v>
                </c:pt>
                <c:pt idx="2922">
                  <c:v>1157.391934715959</c:v>
                </c:pt>
                <c:pt idx="2923">
                  <c:v>1154.8639660461381</c:v>
                </c:pt>
                <c:pt idx="2924">
                  <c:v>1155.1499005555288</c:v>
                </c:pt>
                <c:pt idx="2925">
                  <c:v>1155.4584395045372</c:v>
                </c:pt>
                <c:pt idx="2926">
                  <c:v>1157.3972945315386</c:v>
                </c:pt>
                <c:pt idx="2927">
                  <c:v>1155.2943825407142</c:v>
                </c:pt>
                <c:pt idx="2928">
                  <c:v>1156.5173526346687</c:v>
                </c:pt>
                <c:pt idx="2929">
                  <c:v>1157.7081638351467</c:v>
                </c:pt>
                <c:pt idx="2930">
                  <c:v>1158.8211411919926</c:v>
                </c:pt>
                <c:pt idx="2931">
                  <c:v>1156.3901152735218</c:v>
                </c:pt>
                <c:pt idx="2932">
                  <c:v>1156.1999583381812</c:v>
                </c:pt>
                <c:pt idx="2933">
                  <c:v>1158.2394846838922</c:v>
                </c:pt>
                <c:pt idx="2934">
                  <c:v>1157.9029814796868</c:v>
                </c:pt>
                <c:pt idx="2935">
                  <c:v>1157.2579393264728</c:v>
                </c:pt>
                <c:pt idx="2936">
                  <c:v>1156.8664397537129</c:v>
                </c:pt>
                <c:pt idx="2937">
                  <c:v>1158.877069702387</c:v>
                </c:pt>
                <c:pt idx="2938">
                  <c:v>1158.7055556038445</c:v>
                </c:pt>
                <c:pt idx="2939">
                  <c:v>1158.5470914910607</c:v>
                </c:pt>
                <c:pt idx="2940">
                  <c:v>1157.5646139918015</c:v>
                </c:pt>
                <c:pt idx="2941">
                  <c:v>1159.13806941756</c:v>
                </c:pt>
                <c:pt idx="2942">
                  <c:v>1159.1744229493163</c:v>
                </c:pt>
                <c:pt idx="2943">
                  <c:v>1157.3269178226258</c:v>
                </c:pt>
                <c:pt idx="2944">
                  <c:v>1159.0923944674048</c:v>
                </c:pt>
                <c:pt idx="2945">
                  <c:v>1160.867192530583</c:v>
                </c:pt>
                <c:pt idx="2946">
                  <c:v>1159.588293926234</c:v>
                </c:pt>
                <c:pt idx="2947">
                  <c:v>1158.4916290515864</c:v>
                </c:pt>
                <c:pt idx="2948">
                  <c:v>1159.6139278268313</c:v>
                </c:pt>
                <c:pt idx="2949">
                  <c:v>1160.9189264026975</c:v>
                </c:pt>
                <c:pt idx="2950">
                  <c:v>1160.4666045748841</c:v>
                </c:pt>
                <c:pt idx="2951">
                  <c:v>1159.3403441968194</c:v>
                </c:pt>
                <c:pt idx="2952">
                  <c:v>1160.7378578502962</c:v>
                </c:pt>
                <c:pt idx="2953">
                  <c:v>1162.7028128488148</c:v>
                </c:pt>
                <c:pt idx="2954">
                  <c:v>1159.6304733444897</c:v>
                </c:pt>
                <c:pt idx="2955">
                  <c:v>1159.7814803225542</c:v>
                </c:pt>
                <c:pt idx="2956">
                  <c:v>1161.0305503880261</c:v>
                </c:pt>
                <c:pt idx="2957">
                  <c:v>1162.826671195792</c:v>
                </c:pt>
                <c:pt idx="2958">
                  <c:v>1160.9073911474288</c:v>
                </c:pt>
                <c:pt idx="2959">
                  <c:v>1159.5315497917297</c:v>
                </c:pt>
                <c:pt idx="2960">
                  <c:v>1161.1352998272855</c:v>
                </c:pt>
                <c:pt idx="2961">
                  <c:v>1161.4578209038923</c:v>
                </c:pt>
                <c:pt idx="2962">
                  <c:v>1160.3646515611445</c:v>
                </c:pt>
                <c:pt idx="2963">
                  <c:v>1160.6759869356724</c:v>
                </c:pt>
                <c:pt idx="2964">
                  <c:v>1162.0150086886952</c:v>
                </c:pt>
                <c:pt idx="2965">
                  <c:v>1163.1559503007384</c:v>
                </c:pt>
                <c:pt idx="2966">
                  <c:v>1161.0297347639162</c:v>
                </c:pt>
                <c:pt idx="2967">
                  <c:v>1161.3019201811683</c:v>
                </c:pt>
                <c:pt idx="2968">
                  <c:v>1162.0550907878112</c:v>
                </c:pt>
                <c:pt idx="2969">
                  <c:v>1163.6583747524469</c:v>
                </c:pt>
                <c:pt idx="2970">
                  <c:v>1160.9588919840835</c:v>
                </c:pt>
                <c:pt idx="2971">
                  <c:v>1161.2217559829367</c:v>
                </c:pt>
                <c:pt idx="2972">
                  <c:v>1163.7273532485997</c:v>
                </c:pt>
                <c:pt idx="2973">
                  <c:v>1163.7665032058758</c:v>
                </c:pt>
                <c:pt idx="2974">
                  <c:v>1160.962620551443</c:v>
                </c:pt>
                <c:pt idx="2975">
                  <c:v>1161.7129947325661</c:v>
                </c:pt>
                <c:pt idx="2976">
                  <c:v>1164.1794420409533</c:v>
                </c:pt>
                <c:pt idx="2977">
                  <c:v>1163.8988673471422</c:v>
                </c:pt>
                <c:pt idx="2978">
                  <c:v>1161.5200413717059</c:v>
                </c:pt>
                <c:pt idx="2979">
                  <c:v>1163.6602390361265</c:v>
                </c:pt>
                <c:pt idx="2980">
                  <c:v>1165.050994661264</c:v>
                </c:pt>
                <c:pt idx="2981">
                  <c:v>1162.7835596356965</c:v>
                </c:pt>
                <c:pt idx="2982">
                  <c:v>1164.484718493522</c:v>
                </c:pt>
                <c:pt idx="2983">
                  <c:v>1164.4903113445616</c:v>
                </c:pt>
                <c:pt idx="2984">
                  <c:v>1166.4990770095555</c:v>
                </c:pt>
                <c:pt idx="2985">
                  <c:v>1163.9785654744539</c:v>
                </c:pt>
                <c:pt idx="2986">
                  <c:v>1164.6366576134265</c:v>
                </c:pt>
                <c:pt idx="2987">
                  <c:v>1166.124355989914</c:v>
                </c:pt>
                <c:pt idx="2988">
                  <c:v>1166.6603375478592</c:v>
                </c:pt>
                <c:pt idx="2989">
                  <c:v>1163.8005263830323</c:v>
                </c:pt>
                <c:pt idx="2990">
                  <c:v>1164.6329290460669</c:v>
                </c:pt>
                <c:pt idx="2991">
                  <c:v>1166.2110451810252</c:v>
                </c:pt>
                <c:pt idx="2992">
                  <c:v>1166.7964302564851</c:v>
                </c:pt>
                <c:pt idx="2993">
                  <c:v>1165.3469496954338</c:v>
                </c:pt>
                <c:pt idx="2994">
                  <c:v>1164.7727503220526</c:v>
                </c:pt>
                <c:pt idx="2995">
                  <c:v>1167.3230903960311</c:v>
                </c:pt>
                <c:pt idx="2996">
                  <c:v>1166.4711127543585</c:v>
                </c:pt>
                <c:pt idx="2997">
                  <c:v>1165.1485200012642</c:v>
                </c:pt>
                <c:pt idx="2998">
                  <c:v>1165.8606763669511</c:v>
                </c:pt>
                <c:pt idx="2999">
                  <c:v>1168.2767880159834</c:v>
                </c:pt>
                <c:pt idx="3000">
                  <c:v>1165.1373342991851</c:v>
                </c:pt>
                <c:pt idx="3001">
                  <c:v>1166.5774934418375</c:v>
                </c:pt>
                <c:pt idx="3002">
                  <c:v>1167.1815213540956</c:v>
                </c:pt>
                <c:pt idx="3003">
                  <c:v>1168.4802279725425</c:v>
                </c:pt>
                <c:pt idx="3004">
                  <c:v>1166.1871590463777</c:v>
                </c:pt>
                <c:pt idx="3005">
                  <c:v>1165.5607597299618</c:v>
                </c:pt>
                <c:pt idx="3006">
                  <c:v>1168.222956824729</c:v>
                </c:pt>
                <c:pt idx="3007">
                  <c:v>1167.8752679184445</c:v>
                </c:pt>
                <c:pt idx="3008">
                  <c:v>1167.0624402340479</c:v>
                </c:pt>
                <c:pt idx="3009">
                  <c:v>1167.8841232659236</c:v>
                </c:pt>
                <c:pt idx="3010">
                  <c:v>1169.4724929611209</c:v>
                </c:pt>
                <c:pt idx="3011">
                  <c:v>1168.2700299876442</c:v>
                </c:pt>
                <c:pt idx="3012">
                  <c:v>1166.6928459945257</c:v>
                </c:pt>
                <c:pt idx="3013">
                  <c:v>1167.0477590000694</c:v>
                </c:pt>
                <c:pt idx="3014">
                  <c:v>1168.9511926371542</c:v>
                </c:pt>
                <c:pt idx="3015">
                  <c:v>1170.3680482338091</c:v>
                </c:pt>
                <c:pt idx="3016">
                  <c:v>1168.2725933777037</c:v>
                </c:pt>
                <c:pt idx="3017">
                  <c:v>1167.344180105159</c:v>
                </c:pt>
                <c:pt idx="3018">
                  <c:v>1169.6654463219811</c:v>
                </c:pt>
                <c:pt idx="3019">
                  <c:v>1170.1147386888151</c:v>
                </c:pt>
                <c:pt idx="3020">
                  <c:v>1168.5095904404996</c:v>
                </c:pt>
                <c:pt idx="3021">
                  <c:v>1167.8328554647289</c:v>
                </c:pt>
                <c:pt idx="3022">
                  <c:v>1170.3251697091735</c:v>
                </c:pt>
                <c:pt idx="3023">
                  <c:v>1169.9551093987313</c:v>
                </c:pt>
                <c:pt idx="3024">
                  <c:v>1169.0071211475486</c:v>
                </c:pt>
                <c:pt idx="3025">
                  <c:v>1167.9165151948603</c:v>
                </c:pt>
                <c:pt idx="3026">
                  <c:v>1171.0065653941435</c:v>
                </c:pt>
                <c:pt idx="3027">
                  <c:v>1170.7567513810493</c:v>
                </c:pt>
                <c:pt idx="3028">
                  <c:v>1169.0043247220287</c:v>
                </c:pt>
                <c:pt idx="3029">
                  <c:v>1168.6594322412643</c:v>
                </c:pt>
                <c:pt idx="3030">
                  <c:v>1172.3935924519214</c:v>
                </c:pt>
                <c:pt idx="3031">
                  <c:v>1169.8432523779429</c:v>
                </c:pt>
                <c:pt idx="3032">
                  <c:v>1170.0818806889583</c:v>
                </c:pt>
                <c:pt idx="3033">
                  <c:v>1168.5791515253024</c:v>
                </c:pt>
                <c:pt idx="3034">
                  <c:v>1170.9766203375366</c:v>
                </c:pt>
                <c:pt idx="3035">
                  <c:v>1169.0153939063778</c:v>
                </c:pt>
                <c:pt idx="3036">
                  <c:v>1168.8194110845377</c:v>
                </c:pt>
                <c:pt idx="3037">
                  <c:v>1169.2435356216943</c:v>
                </c:pt>
                <c:pt idx="3038">
                  <c:v>1171.1180728617421</c:v>
                </c:pt>
                <c:pt idx="3039">
                  <c:v>1169.4681818051113</c:v>
                </c:pt>
                <c:pt idx="3040">
                  <c:v>1170.0577615188508</c:v>
                </c:pt>
                <c:pt idx="3041">
                  <c:v>1170.2530452343108</c:v>
                </c:pt>
                <c:pt idx="3042">
                  <c:v>1171.7426078944782</c:v>
                </c:pt>
                <c:pt idx="3043">
                  <c:v>1170.1449167808819</c:v>
                </c:pt>
                <c:pt idx="3044">
                  <c:v>1169.6415601873334</c:v>
                </c:pt>
                <c:pt idx="3045">
                  <c:v>1171.0211301103921</c:v>
                </c:pt>
                <c:pt idx="3046">
                  <c:v>1172.3895143313719</c:v>
                </c:pt>
                <c:pt idx="3047">
                  <c:v>1169.8335814063539</c:v>
                </c:pt>
                <c:pt idx="3048">
                  <c:v>1170.787628579496</c:v>
                </c:pt>
                <c:pt idx="3049">
                  <c:v>1171.7589203766765</c:v>
                </c:pt>
                <c:pt idx="3050">
                  <c:v>1172.6463194082655</c:v>
                </c:pt>
                <c:pt idx="3051">
                  <c:v>1171.7971381921127</c:v>
                </c:pt>
                <c:pt idx="3052">
                  <c:v>1171.4671599807864</c:v>
                </c:pt>
                <c:pt idx="3053">
                  <c:v>1173.9401322820529</c:v>
                </c:pt>
                <c:pt idx="3054">
                  <c:v>1172.5492601391854</c:v>
                </c:pt>
                <c:pt idx="3055">
                  <c:v>1172.2080962257805</c:v>
                </c:pt>
                <c:pt idx="3056">
                  <c:v>1170.9329261887913</c:v>
                </c:pt>
                <c:pt idx="3057">
                  <c:v>1172.8904240525906</c:v>
                </c:pt>
                <c:pt idx="3058">
                  <c:v>1172.6965385498904</c:v>
                </c:pt>
                <c:pt idx="3059">
                  <c:v>1172.6914117697709</c:v>
                </c:pt>
                <c:pt idx="3060">
                  <c:v>1172.1582266373455</c:v>
                </c:pt>
                <c:pt idx="3061">
                  <c:v>1174.8595736893888</c:v>
                </c:pt>
                <c:pt idx="3062">
                  <c:v>1173.2807584480506</c:v>
                </c:pt>
                <c:pt idx="3063">
                  <c:v>1172.4586093452549</c:v>
                </c:pt>
                <c:pt idx="3064">
                  <c:v>1172.9429735488152</c:v>
                </c:pt>
                <c:pt idx="3065">
                  <c:v>1174.7718358387076</c:v>
                </c:pt>
                <c:pt idx="3066">
                  <c:v>1173.7152530631761</c:v>
                </c:pt>
                <c:pt idx="3067">
                  <c:v>1173.4551854898427</c:v>
                </c:pt>
                <c:pt idx="3068">
                  <c:v>1173.8350332896036</c:v>
                </c:pt>
                <c:pt idx="3069">
                  <c:v>1175.6521272887674</c:v>
                </c:pt>
                <c:pt idx="3070">
                  <c:v>1173.1539871578236</c:v>
                </c:pt>
                <c:pt idx="3071">
                  <c:v>1172.5014878698903</c:v>
                </c:pt>
                <c:pt idx="3072">
                  <c:v>1174.6155855627937</c:v>
                </c:pt>
                <c:pt idx="3073">
                  <c:v>1175.3762133041557</c:v>
                </c:pt>
                <c:pt idx="3074">
                  <c:v>1172.7214733441078</c:v>
                </c:pt>
                <c:pt idx="3075">
                  <c:v>1173.070094392232</c:v>
                </c:pt>
                <c:pt idx="3076">
                  <c:v>1175.6901120687435</c:v>
                </c:pt>
                <c:pt idx="3077">
                  <c:v>1174.826948724992</c:v>
                </c:pt>
                <c:pt idx="3078">
                  <c:v>1173.3728074547412</c:v>
                </c:pt>
                <c:pt idx="3079">
                  <c:v>1173.3951788588988</c:v>
                </c:pt>
                <c:pt idx="3080">
                  <c:v>1175.7199406076204</c:v>
                </c:pt>
                <c:pt idx="3081">
                  <c:v>1175.7837923236539</c:v>
                </c:pt>
                <c:pt idx="3082">
                  <c:v>1174.5002330101056</c:v>
                </c:pt>
                <c:pt idx="3083">
                  <c:v>1175.0986680713243</c:v>
                </c:pt>
                <c:pt idx="3084">
                  <c:v>1176.962951751133</c:v>
                </c:pt>
                <c:pt idx="3085">
                  <c:v>1176.2433382507268</c:v>
                </c:pt>
                <c:pt idx="3086">
                  <c:v>1175.9543742803564</c:v>
                </c:pt>
                <c:pt idx="3087">
                  <c:v>1176.5099308169395</c:v>
                </c:pt>
                <c:pt idx="3088">
                  <c:v>1177.3414013381343</c:v>
                </c:pt>
                <c:pt idx="3089">
                  <c:v>1176.4731112142633</c:v>
                </c:pt>
                <c:pt idx="3090">
                  <c:v>1175.6192692889108</c:v>
                </c:pt>
                <c:pt idx="3091">
                  <c:v>1178.2488414192812</c:v>
                </c:pt>
                <c:pt idx="3092">
                  <c:v>1177.9356417610734</c:v>
                </c:pt>
                <c:pt idx="3093">
                  <c:v>1175.9967867340722</c:v>
                </c:pt>
                <c:pt idx="3094">
                  <c:v>1174.8278808668319</c:v>
                </c:pt>
                <c:pt idx="3095">
                  <c:v>1177.4677065574413</c:v>
                </c:pt>
                <c:pt idx="3096">
                  <c:v>1178.0130095337854</c:v>
                </c:pt>
                <c:pt idx="3097">
                  <c:v>1176.2680400094844</c:v>
                </c:pt>
                <c:pt idx="3098">
                  <c:v>1175.8802690040841</c:v>
                </c:pt>
                <c:pt idx="3099">
                  <c:v>1178.3933234044664</c:v>
                </c:pt>
                <c:pt idx="3100">
                  <c:v>1177.6401527978237</c:v>
                </c:pt>
                <c:pt idx="3101">
                  <c:v>1177.6998098755776</c:v>
                </c:pt>
                <c:pt idx="3102">
                  <c:v>1177.6177813936661</c:v>
                </c:pt>
                <c:pt idx="3103">
                  <c:v>1179.72442195185</c:v>
                </c:pt>
                <c:pt idx="3104">
                  <c:v>1176.8571536523039</c:v>
                </c:pt>
                <c:pt idx="3105">
                  <c:v>1177.4910101034391</c:v>
                </c:pt>
                <c:pt idx="3106">
                  <c:v>1177.8918310945978</c:v>
                </c:pt>
                <c:pt idx="3107">
                  <c:v>1180.4179354807391</c:v>
                </c:pt>
                <c:pt idx="3108">
                  <c:v>1178.1332558311331</c:v>
                </c:pt>
                <c:pt idx="3109">
                  <c:v>1176.6273806887675</c:v>
                </c:pt>
                <c:pt idx="3110">
                  <c:v>1178.0712683987795</c:v>
                </c:pt>
                <c:pt idx="3111">
                  <c:v>1179.1078101247533</c:v>
                </c:pt>
                <c:pt idx="3112">
                  <c:v>1177.7683223008105</c:v>
                </c:pt>
                <c:pt idx="3113">
                  <c:v>1177.1754800906313</c:v>
                </c:pt>
                <c:pt idx="3114">
                  <c:v>1178.5084429216947</c:v>
                </c:pt>
                <c:pt idx="3115">
                  <c:v>1178.4077716029851</c:v>
                </c:pt>
                <c:pt idx="3116">
                  <c:v>1178.9484138701296</c:v>
                </c:pt>
                <c:pt idx="3117">
                  <c:v>1178.0297880869039</c:v>
                </c:pt>
                <c:pt idx="3118">
                  <c:v>1179.1348422381104</c:v>
                </c:pt>
                <c:pt idx="3119">
                  <c:v>1179.4084258681225</c:v>
                </c:pt>
                <c:pt idx="3120">
                  <c:v>1179.7197612426505</c:v>
                </c:pt>
                <c:pt idx="3121">
                  <c:v>1178.5776544533076</c:v>
                </c:pt>
                <c:pt idx="3122">
                  <c:v>1180.1720830704642</c:v>
                </c:pt>
                <c:pt idx="3123">
                  <c:v>1178.3525421989707</c:v>
                </c:pt>
                <c:pt idx="3124">
                  <c:v>1179.295869740954</c:v>
                </c:pt>
                <c:pt idx="3125">
                  <c:v>1178.7253989349324</c:v>
                </c:pt>
                <c:pt idx="3126">
                  <c:v>1180.4172363743589</c:v>
                </c:pt>
                <c:pt idx="3127">
                  <c:v>1179.5615301653268</c:v>
                </c:pt>
                <c:pt idx="3128">
                  <c:v>1179.2007912732838</c:v>
                </c:pt>
                <c:pt idx="3129">
                  <c:v>1180.0192118087198</c:v>
                </c:pt>
                <c:pt idx="3130">
                  <c:v>1180.2569079778955</c:v>
                </c:pt>
                <c:pt idx="3131">
                  <c:v>1179.7237228454701</c:v>
                </c:pt>
                <c:pt idx="3132">
                  <c:v>1179.0488521533794</c:v>
                </c:pt>
                <c:pt idx="3133">
                  <c:v>1180.6704294016231</c:v>
                </c:pt>
                <c:pt idx="3134">
                  <c:v>1181.403092887788</c:v>
                </c:pt>
                <c:pt idx="3135">
                  <c:v>1180.9207094856374</c:v>
                </c:pt>
                <c:pt idx="3136">
                  <c:v>1180.2623843112049</c:v>
                </c:pt>
                <c:pt idx="3137">
                  <c:v>1181.8954968147175</c:v>
                </c:pt>
                <c:pt idx="3138">
                  <c:v>1182.4174962450641</c:v>
                </c:pt>
                <c:pt idx="3139">
                  <c:v>1179.6453064131881</c:v>
                </c:pt>
                <c:pt idx="3140">
                  <c:v>1180.3052628358405</c:v>
                </c:pt>
                <c:pt idx="3141">
                  <c:v>1182.1620893809302</c:v>
                </c:pt>
                <c:pt idx="3142">
                  <c:v>1181.3744295262109</c:v>
                </c:pt>
                <c:pt idx="3143">
                  <c:v>1179.950116794837</c:v>
                </c:pt>
                <c:pt idx="3144">
                  <c:v>1179.5539565128774</c:v>
                </c:pt>
                <c:pt idx="3145">
                  <c:v>1182.123871565494</c:v>
                </c:pt>
                <c:pt idx="3146">
                  <c:v>1182.1303965583734</c:v>
                </c:pt>
                <c:pt idx="3147">
                  <c:v>1180.9894549463304</c:v>
                </c:pt>
                <c:pt idx="3148">
                  <c:v>1181.38468308645</c:v>
                </c:pt>
                <c:pt idx="3149">
                  <c:v>1182.6295585136422</c:v>
                </c:pt>
                <c:pt idx="3150">
                  <c:v>1182.867487718278</c:v>
                </c:pt>
                <c:pt idx="3151">
                  <c:v>1180.4579010621248</c:v>
                </c:pt>
                <c:pt idx="3152">
                  <c:v>1180.8941434432002</c:v>
                </c:pt>
                <c:pt idx="3153">
                  <c:v>1184.0000400537617</c:v>
                </c:pt>
                <c:pt idx="3154">
                  <c:v>1183.7576831753865</c:v>
                </c:pt>
                <c:pt idx="3155">
                  <c:v>1182.7807985271668</c:v>
                </c:pt>
                <c:pt idx="3156">
                  <c:v>1180.5156938561991</c:v>
                </c:pt>
                <c:pt idx="3157">
                  <c:v>1182.6297915491023</c:v>
                </c:pt>
                <c:pt idx="3158">
                  <c:v>1181.7666282053508</c:v>
                </c:pt>
                <c:pt idx="3159">
                  <c:v>1181.6052511493174</c:v>
                </c:pt>
                <c:pt idx="3160">
                  <c:v>1180.9303804572264</c:v>
                </c:pt>
                <c:pt idx="3161">
                  <c:v>1184.2301625704881</c:v>
                </c:pt>
                <c:pt idx="3162">
                  <c:v>1183.2829899434153</c:v>
                </c:pt>
                <c:pt idx="3163">
                  <c:v>1182.7367548252314</c:v>
                </c:pt>
                <c:pt idx="3164">
                  <c:v>1183.0238545119219</c:v>
                </c:pt>
                <c:pt idx="3165">
                  <c:v>1184.7800097383019</c:v>
                </c:pt>
                <c:pt idx="3166">
                  <c:v>1183.0863080151955</c:v>
                </c:pt>
                <c:pt idx="3167">
                  <c:v>1182.417146691874</c:v>
                </c:pt>
                <c:pt idx="3168">
                  <c:v>1183.9682307134751</c:v>
                </c:pt>
                <c:pt idx="3169">
                  <c:v>1185.3888148774895</c:v>
                </c:pt>
                <c:pt idx="3170">
                  <c:v>1183.365134943057</c:v>
                </c:pt>
                <c:pt idx="3171">
                  <c:v>1182.9671103774176</c:v>
                </c:pt>
                <c:pt idx="3172">
                  <c:v>1183.8097666006913</c:v>
                </c:pt>
                <c:pt idx="3173">
                  <c:v>1186.2743496253986</c:v>
                </c:pt>
                <c:pt idx="3174">
                  <c:v>1184.3895588251119</c:v>
                </c:pt>
                <c:pt idx="3175">
                  <c:v>1183.7031528777522</c:v>
                </c:pt>
                <c:pt idx="3176">
                  <c:v>1184.4348842220772</c:v>
                </c:pt>
                <c:pt idx="3177">
                  <c:v>1184.2862075986125</c:v>
                </c:pt>
                <c:pt idx="3178">
                  <c:v>1184.584492987382</c:v>
                </c:pt>
                <c:pt idx="3179">
                  <c:v>1184.2451933576567</c:v>
                </c:pt>
                <c:pt idx="3180">
                  <c:v>1186.8328191052315</c:v>
                </c:pt>
                <c:pt idx="3181">
                  <c:v>1185.7030631952673</c:v>
                </c:pt>
                <c:pt idx="3182">
                  <c:v>1186.0251182009542</c:v>
                </c:pt>
                <c:pt idx="3183">
                  <c:v>1185.6019258056376</c:v>
                </c:pt>
                <c:pt idx="3184">
                  <c:v>1188.006851752591</c:v>
                </c:pt>
                <c:pt idx="3185">
                  <c:v>1185.1526334388036</c:v>
                </c:pt>
                <c:pt idx="3186">
                  <c:v>1185.9337683006436</c:v>
                </c:pt>
                <c:pt idx="3187">
                  <c:v>1187.2536811459483</c:v>
                </c:pt>
                <c:pt idx="3188">
                  <c:v>1188.8322633518264</c:v>
                </c:pt>
                <c:pt idx="3189">
                  <c:v>1187.0744768772267</c:v>
                </c:pt>
                <c:pt idx="3190">
                  <c:v>1186.4126561708945</c:v>
                </c:pt>
                <c:pt idx="3191">
                  <c:v>1187.7959546613126</c:v>
                </c:pt>
                <c:pt idx="3192">
                  <c:v>1188.3906611551718</c:v>
                </c:pt>
                <c:pt idx="3193">
                  <c:v>1188.2843969854227</c:v>
                </c:pt>
                <c:pt idx="3194">
                  <c:v>1186.7528879424597</c:v>
                </c:pt>
                <c:pt idx="3195">
                  <c:v>1188.1585578370355</c:v>
                </c:pt>
                <c:pt idx="3196">
                  <c:v>1188.1995720779914</c:v>
                </c:pt>
                <c:pt idx="3197">
                  <c:v>1188.1660149717547</c:v>
                </c:pt>
                <c:pt idx="3198">
                  <c:v>1187.1965874582543</c:v>
                </c:pt>
                <c:pt idx="3199">
                  <c:v>1189.1484924710142</c:v>
                </c:pt>
                <c:pt idx="3200">
                  <c:v>1188.398118289891</c:v>
                </c:pt>
                <c:pt idx="3201">
                  <c:v>1188.3454522759364</c:v>
                </c:pt>
                <c:pt idx="3202">
                  <c:v>1187.5512674283377</c:v>
                </c:pt>
                <c:pt idx="3203">
                  <c:v>1189.2925083852792</c:v>
                </c:pt>
                <c:pt idx="3204">
                  <c:v>1189.549779533093</c:v>
                </c:pt>
                <c:pt idx="3205">
                  <c:v>1187.7675243351957</c:v>
                </c:pt>
                <c:pt idx="3206">
                  <c:v>1189.0352372374657</c:v>
                </c:pt>
                <c:pt idx="3207">
                  <c:v>1190.7149568329735</c:v>
                </c:pt>
                <c:pt idx="3208">
                  <c:v>1188.6558555086247</c:v>
                </c:pt>
                <c:pt idx="3209">
                  <c:v>1187.6006709458527</c:v>
                </c:pt>
                <c:pt idx="3210">
                  <c:v>1188.5794198777523</c:v>
                </c:pt>
                <c:pt idx="3211">
                  <c:v>1190.3339438559126</c:v>
                </c:pt>
                <c:pt idx="3212">
                  <c:v>1188.6560885440845</c:v>
                </c:pt>
                <c:pt idx="3213">
                  <c:v>1188.3536085170356</c:v>
                </c:pt>
                <c:pt idx="3214">
                  <c:v>1189.8972354039174</c:v>
                </c:pt>
                <c:pt idx="3215">
                  <c:v>1190.6000703512054</c:v>
                </c:pt>
                <c:pt idx="3216">
                  <c:v>1187.4531594996879</c:v>
                </c:pt>
                <c:pt idx="3217">
                  <c:v>1188.4439097577763</c:v>
                </c:pt>
                <c:pt idx="3218">
                  <c:v>1190.9271356192819</c:v>
                </c:pt>
                <c:pt idx="3219">
                  <c:v>1190.3091255794252</c:v>
                </c:pt>
                <c:pt idx="3220">
                  <c:v>1189.6491691567728</c:v>
                </c:pt>
                <c:pt idx="3221">
                  <c:v>1188.105542269891</c:v>
                </c:pt>
                <c:pt idx="3222">
                  <c:v>1189.6361191710141</c:v>
                </c:pt>
                <c:pt idx="3223">
                  <c:v>1190.7835857759364</c:v>
                </c:pt>
                <c:pt idx="3224">
                  <c:v>1190.3147184304646</c:v>
                </c:pt>
                <c:pt idx="3225">
                  <c:v>1189.5951049300584</c:v>
                </c:pt>
                <c:pt idx="3226">
                  <c:v>1190.1208329277645</c:v>
                </c:pt>
                <c:pt idx="3227">
                  <c:v>1189.2152571302972</c:v>
                </c:pt>
                <c:pt idx="3228">
                  <c:v>1189.3965587181588</c:v>
                </c:pt>
                <c:pt idx="3229">
                  <c:v>1189.568072816701</c:v>
                </c:pt>
                <c:pt idx="3230">
                  <c:v>1192.4437303928064</c:v>
                </c:pt>
                <c:pt idx="3231">
                  <c:v>1190.5197896352436</c:v>
                </c:pt>
                <c:pt idx="3232">
                  <c:v>1189.6230691852554</c:v>
                </c:pt>
                <c:pt idx="3233">
                  <c:v>1189.8989831698673</c:v>
                </c:pt>
                <c:pt idx="3234">
                  <c:v>1191.8303810621492</c:v>
                </c:pt>
                <c:pt idx="3235">
                  <c:v>1190.8012964708946</c:v>
                </c:pt>
                <c:pt idx="3236">
                  <c:v>1191.8117382253511</c:v>
                </c:pt>
                <c:pt idx="3237">
                  <c:v>1191.2263531498911</c:v>
                </c:pt>
                <c:pt idx="3238">
                  <c:v>1193.2397795240847</c:v>
                </c:pt>
                <c:pt idx="3239">
                  <c:v>1191.2445299157694</c:v>
                </c:pt>
                <c:pt idx="3240">
                  <c:v>1191.6695865947656</c:v>
                </c:pt>
                <c:pt idx="3241">
                  <c:v>1192.8030710720896</c:v>
                </c:pt>
                <c:pt idx="3242">
                  <c:v>1193.9067270105363</c:v>
                </c:pt>
                <c:pt idx="3243">
                  <c:v>1191.1019122142638</c:v>
                </c:pt>
                <c:pt idx="3244">
                  <c:v>1191.3517262273583</c:v>
                </c:pt>
                <c:pt idx="3245">
                  <c:v>1192.5808717610023</c:v>
                </c:pt>
                <c:pt idx="3246">
                  <c:v>1193.8387971739533</c:v>
                </c:pt>
                <c:pt idx="3247">
                  <c:v>1192.788040284921</c:v>
                </c:pt>
                <c:pt idx="3248">
                  <c:v>1192.6575404273344</c:v>
                </c:pt>
                <c:pt idx="3249">
                  <c:v>1193.5482019553631</c:v>
                </c:pt>
                <c:pt idx="3250">
                  <c:v>1193.2350022971552</c:v>
                </c:pt>
                <c:pt idx="3251">
                  <c:v>1191.735186076749</c:v>
                </c:pt>
                <c:pt idx="3252">
                  <c:v>1191.344152574909</c:v>
                </c:pt>
                <c:pt idx="3253">
                  <c:v>1193.4023217574181</c:v>
                </c:pt>
                <c:pt idx="3254">
                  <c:v>1194.6954355248256</c:v>
                </c:pt>
                <c:pt idx="3255">
                  <c:v>1191.5019175813129</c:v>
                </c:pt>
                <c:pt idx="3256">
                  <c:v>1192.1464936636069</c:v>
                </c:pt>
                <c:pt idx="3257">
                  <c:v>1194.4647304194491</c:v>
                </c:pt>
                <c:pt idx="3258">
                  <c:v>1194.6437016527109</c:v>
                </c:pt>
                <c:pt idx="3259">
                  <c:v>1193.1448175741446</c:v>
                </c:pt>
                <c:pt idx="3260">
                  <c:v>1193.2693750275016</c:v>
                </c:pt>
                <c:pt idx="3261">
                  <c:v>1195.8886935976332</c:v>
                </c:pt>
                <c:pt idx="3262">
                  <c:v>1194.231345406283</c:v>
                </c:pt>
                <c:pt idx="3263">
                  <c:v>1193.1500608719939</c:v>
                </c:pt>
                <c:pt idx="3264">
                  <c:v>1195.1504372604288</c:v>
                </c:pt>
                <c:pt idx="3265">
                  <c:v>1196.3062931419104</c:v>
                </c:pt>
                <c:pt idx="3266">
                  <c:v>1194.145355321552</c:v>
                </c:pt>
                <c:pt idx="3267">
                  <c:v>1193.608441621767</c:v>
                </c:pt>
                <c:pt idx="3268">
                  <c:v>1193.8899484574181</c:v>
                </c:pt>
                <c:pt idx="3269">
                  <c:v>1196.0692960791148</c:v>
                </c:pt>
                <c:pt idx="3270">
                  <c:v>1194.0791732509188</c:v>
                </c:pt>
                <c:pt idx="3271">
                  <c:v>1192.5005910450404</c:v>
                </c:pt>
                <c:pt idx="3272">
                  <c:v>1193.744767365853</c:v>
                </c:pt>
                <c:pt idx="3273">
                  <c:v>1195.0656123529975</c:v>
                </c:pt>
                <c:pt idx="3274">
                  <c:v>1194.0943205558171</c:v>
                </c:pt>
                <c:pt idx="3275">
                  <c:v>1194.8684643538579</c:v>
                </c:pt>
                <c:pt idx="3276">
                  <c:v>1195.9441560371076</c:v>
                </c:pt>
                <c:pt idx="3277">
                  <c:v>1195.5941367762234</c:v>
                </c:pt>
                <c:pt idx="3278">
                  <c:v>1195.5447332587084</c:v>
                </c:pt>
                <c:pt idx="3279">
                  <c:v>1194.0011063718266</c:v>
                </c:pt>
                <c:pt idx="3280">
                  <c:v>1196.467553680214</c:v>
                </c:pt>
                <c:pt idx="3281">
                  <c:v>1195.8784400373943</c:v>
                </c:pt>
                <c:pt idx="3282">
                  <c:v>1196.3855251983023</c:v>
                </c:pt>
                <c:pt idx="3283">
                  <c:v>1195.3965227061638</c:v>
                </c:pt>
                <c:pt idx="3284">
                  <c:v>1197.5050275480276</c:v>
                </c:pt>
                <c:pt idx="3285">
                  <c:v>1197.4062205129976</c:v>
                </c:pt>
                <c:pt idx="3286">
                  <c:v>1195.7619223074062</c:v>
                </c:pt>
                <c:pt idx="3287">
                  <c:v>1196.3901859075017</c:v>
                </c:pt>
                <c:pt idx="3288">
                  <c:v>1197.8294129083142</c:v>
                </c:pt>
                <c:pt idx="3289">
                  <c:v>1198.3812408775377</c:v>
                </c:pt>
                <c:pt idx="3290">
                  <c:v>1196.5188214814086</c:v>
                </c:pt>
                <c:pt idx="3291">
                  <c:v>1196.3603573686248</c:v>
                </c:pt>
                <c:pt idx="3292">
                  <c:v>1197.7711540433204</c:v>
                </c:pt>
                <c:pt idx="3293">
                  <c:v>1198.3747158846584</c:v>
                </c:pt>
                <c:pt idx="3294">
                  <c:v>1197.4966382714683</c:v>
                </c:pt>
                <c:pt idx="3295">
                  <c:v>1196.749992657705</c:v>
                </c:pt>
                <c:pt idx="3296">
                  <c:v>1198.3553739414804</c:v>
                </c:pt>
                <c:pt idx="3297">
                  <c:v>1198.6676414578485</c:v>
                </c:pt>
                <c:pt idx="3298">
                  <c:v>1198.3096989913251</c:v>
                </c:pt>
                <c:pt idx="3299">
                  <c:v>1197.7709210078604</c:v>
                </c:pt>
                <c:pt idx="3300">
                  <c:v>1200.2877039756024</c:v>
                </c:pt>
                <c:pt idx="3301">
                  <c:v>1198.3786774874779</c:v>
                </c:pt>
                <c:pt idx="3302">
                  <c:v>1196.8977371393298</c:v>
                </c:pt>
                <c:pt idx="3303">
                  <c:v>1196.9723084865223</c:v>
                </c:pt>
                <c:pt idx="3304">
                  <c:v>1199.011834832233</c:v>
                </c:pt>
                <c:pt idx="3305">
                  <c:v>1199.6811126732846</c:v>
                </c:pt>
                <c:pt idx="3306">
                  <c:v>1198.4432283098913</c:v>
                </c:pt>
                <c:pt idx="3307">
                  <c:v>1199.4755753975855</c:v>
                </c:pt>
                <c:pt idx="3308">
                  <c:v>1199.5352324753394</c:v>
                </c:pt>
                <c:pt idx="3309">
                  <c:v>1199.6209895246106</c:v>
                </c:pt>
                <c:pt idx="3310">
                  <c:v>1197.9133056739058</c:v>
                </c:pt>
                <c:pt idx="3311">
                  <c:v>1200.9795862562714</c:v>
                </c:pt>
                <c:pt idx="3312">
                  <c:v>1201.121271815937</c:v>
                </c:pt>
                <c:pt idx="3313">
                  <c:v>1200.4314868544077</c:v>
                </c:pt>
                <c:pt idx="3314">
                  <c:v>1199.8694053249453</c:v>
                </c:pt>
                <c:pt idx="3315">
                  <c:v>1201.2762403968211</c:v>
                </c:pt>
                <c:pt idx="3316">
                  <c:v>1199.9600561188759</c:v>
                </c:pt>
                <c:pt idx="3317">
                  <c:v>1200.0047989271914</c:v>
                </c:pt>
                <c:pt idx="3318">
                  <c:v>1200.3832485141925</c:v>
                </c:pt>
                <c:pt idx="3319">
                  <c:v>1202.8161387163432</c:v>
                </c:pt>
                <c:pt idx="3320">
                  <c:v>1200.272323635244</c:v>
                </c:pt>
                <c:pt idx="3321">
                  <c:v>1198.9524107899392</c:v>
                </c:pt>
                <c:pt idx="3322">
                  <c:v>1200.1996165717314</c:v>
                </c:pt>
                <c:pt idx="3323">
                  <c:v>1201.9082325642762</c:v>
                </c:pt>
                <c:pt idx="3324">
                  <c:v>1200.0579310120659</c:v>
                </c:pt>
                <c:pt idx="3325">
                  <c:v>1199.2935747033443</c:v>
                </c:pt>
                <c:pt idx="3326">
                  <c:v>1200.6731446264027</c:v>
                </c:pt>
                <c:pt idx="3327">
                  <c:v>1201.0385442276454</c:v>
                </c:pt>
                <c:pt idx="3328">
                  <c:v>1200.1213166571795</c:v>
                </c:pt>
                <c:pt idx="3329">
                  <c:v>1200.5370519177768</c:v>
                </c:pt>
                <c:pt idx="3330">
                  <c:v>1201.8681504651604</c:v>
                </c:pt>
                <c:pt idx="3331">
                  <c:v>1201.2026011914686</c:v>
                </c:pt>
                <c:pt idx="3332">
                  <c:v>1201.2398868650648</c:v>
                </c:pt>
                <c:pt idx="3333">
                  <c:v>1200.3133378761997</c:v>
                </c:pt>
                <c:pt idx="3334">
                  <c:v>1202.4237070017434</c:v>
                </c:pt>
                <c:pt idx="3335">
                  <c:v>1202.1832144070481</c:v>
                </c:pt>
                <c:pt idx="3336">
                  <c:v>1201.2417511487445</c:v>
                </c:pt>
                <c:pt idx="3337">
                  <c:v>1201.8961147203574</c:v>
                </c:pt>
                <c:pt idx="3338">
                  <c:v>1204.1220694340493</c:v>
                </c:pt>
                <c:pt idx="3339">
                  <c:v>1202.1067787761758</c:v>
                </c:pt>
                <c:pt idx="3340">
                  <c:v>1202.173892988649</c:v>
                </c:pt>
                <c:pt idx="3341">
                  <c:v>1201.6593506930217</c:v>
                </c:pt>
                <c:pt idx="3342">
                  <c:v>1204.1593551076455</c:v>
                </c:pt>
                <c:pt idx="3343">
                  <c:v>1203.3595774090074</c:v>
                </c:pt>
                <c:pt idx="3344">
                  <c:v>1200.9621085967733</c:v>
                </c:pt>
                <c:pt idx="3345">
                  <c:v>1200.9397371926154</c:v>
                </c:pt>
                <c:pt idx="3346">
                  <c:v>1203.4336826852798</c:v>
                </c:pt>
                <c:pt idx="3347">
                  <c:v>1204.4515815744555</c:v>
                </c:pt>
                <c:pt idx="3348">
                  <c:v>1202.4325623492225</c:v>
                </c:pt>
                <c:pt idx="3349">
                  <c:v>1201.8844629473588</c:v>
                </c:pt>
                <c:pt idx="3350">
                  <c:v>1203.8615357897961</c:v>
                </c:pt>
                <c:pt idx="3351">
                  <c:v>1202.4987444198557</c:v>
                </c:pt>
                <c:pt idx="3352">
                  <c:v>1203.1931900905845</c:v>
                </c:pt>
                <c:pt idx="3353">
                  <c:v>1202.6357692703216</c:v>
                </c:pt>
                <c:pt idx="3354">
                  <c:v>1205.5403232434639</c:v>
                </c:pt>
                <c:pt idx="3355">
                  <c:v>1203.297123905734</c:v>
                </c:pt>
                <c:pt idx="3356">
                  <c:v>1202.9955760205248</c:v>
                </c:pt>
                <c:pt idx="3357">
                  <c:v>1203.0792357506562</c:v>
                </c:pt>
                <c:pt idx="3358">
                  <c:v>1205.0070215933085</c:v>
                </c:pt>
                <c:pt idx="3359">
                  <c:v>1202.9628345383981</c:v>
                </c:pt>
                <c:pt idx="3360">
                  <c:v>1202.4781207816479</c:v>
                </c:pt>
                <c:pt idx="3361">
                  <c:v>1202.6971741140253</c:v>
                </c:pt>
                <c:pt idx="3362">
                  <c:v>1204.4076543902502</c:v>
                </c:pt>
                <c:pt idx="3363">
                  <c:v>1203.9305142859489</c:v>
                </c:pt>
                <c:pt idx="3364">
                  <c:v>1203.3078435368927</c:v>
                </c:pt>
                <c:pt idx="3365">
                  <c:v>1204.1910479302023</c:v>
                </c:pt>
                <c:pt idx="3366">
                  <c:v>1204.2246050364388</c:v>
                </c:pt>
                <c:pt idx="3367">
                  <c:v>1204.5079761557697</c:v>
                </c:pt>
                <c:pt idx="3368">
                  <c:v>1202.8077494397839</c:v>
                </c:pt>
                <c:pt idx="3369">
                  <c:v>1205.7234891150051</c:v>
                </c:pt>
                <c:pt idx="3370">
                  <c:v>1205.9649138515404</c:v>
                </c:pt>
                <c:pt idx="3371">
                  <c:v>1204.9078650050888</c:v>
                </c:pt>
                <c:pt idx="3372">
                  <c:v>1205.0681934015524</c:v>
                </c:pt>
                <c:pt idx="3373">
                  <c:v>1205.9220353269047</c:v>
                </c:pt>
                <c:pt idx="3374">
                  <c:v>1206.1848993257579</c:v>
                </c:pt>
                <c:pt idx="3375">
                  <c:v>1204.6655081267136</c:v>
                </c:pt>
                <c:pt idx="3376">
                  <c:v>1204.4945766168212</c:v>
                </c:pt>
                <c:pt idx="3377">
                  <c:v>1205.2743132659011</c:v>
                </c:pt>
                <c:pt idx="3378">
                  <c:v>1205.7236056327351</c:v>
                </c:pt>
                <c:pt idx="3379">
                  <c:v>1204.7187567293181</c:v>
                </c:pt>
                <c:pt idx="3380">
                  <c:v>1204.9294207851365</c:v>
                </c:pt>
                <c:pt idx="3381">
                  <c:v>1206.0060446102261</c:v>
                </c:pt>
                <c:pt idx="3382">
                  <c:v>1205.7434136468332</c:v>
                </c:pt>
                <c:pt idx="3383">
                  <c:v>1205.2617293510625</c:v>
                </c:pt>
                <c:pt idx="3384">
                  <c:v>1204.7490513391151</c:v>
                </c:pt>
                <c:pt idx="3385">
                  <c:v>1206.7731973444677</c:v>
                </c:pt>
                <c:pt idx="3386">
                  <c:v>1206.9959792442048</c:v>
                </c:pt>
                <c:pt idx="3387">
                  <c:v>1206.0433302838223</c:v>
                </c:pt>
                <c:pt idx="3388">
                  <c:v>1204.8874744023408</c:v>
                </c:pt>
                <c:pt idx="3389">
                  <c:v>1206.2539943396407</c:v>
                </c:pt>
                <c:pt idx="3390">
                  <c:v>1207.2979932003338</c:v>
                </c:pt>
                <c:pt idx="3391">
                  <c:v>1205.8578340576814</c:v>
                </c:pt>
                <c:pt idx="3392">
                  <c:v>1205.4281166694855</c:v>
                </c:pt>
                <c:pt idx="3393">
                  <c:v>1207.344600292329</c:v>
                </c:pt>
                <c:pt idx="3394">
                  <c:v>1207.900156828912</c:v>
                </c:pt>
                <c:pt idx="3395">
                  <c:v>1206.4047682822454</c:v>
                </c:pt>
                <c:pt idx="3396">
                  <c:v>1206.0244544115644</c:v>
                </c:pt>
                <c:pt idx="3397">
                  <c:v>1208.5393730956266</c:v>
                </c:pt>
                <c:pt idx="3398">
                  <c:v>1207.374778384396</c:v>
                </c:pt>
                <c:pt idx="3399">
                  <c:v>1206.7082969688643</c:v>
                </c:pt>
                <c:pt idx="3400">
                  <c:v>1207.3197820158416</c:v>
                </c:pt>
                <c:pt idx="3401">
                  <c:v>1209.8123292957462</c:v>
                </c:pt>
                <c:pt idx="3402">
                  <c:v>1208.3768308622932</c:v>
                </c:pt>
                <c:pt idx="3403">
                  <c:v>1208.0379973034881</c:v>
                </c:pt>
                <c:pt idx="3404">
                  <c:v>1208.8126071724485</c:v>
                </c:pt>
                <c:pt idx="3405">
                  <c:v>1210.6023195050652</c:v>
                </c:pt>
                <c:pt idx="3406">
                  <c:v>1207.8478403681474</c:v>
                </c:pt>
                <c:pt idx="3407">
                  <c:v>1208.4793664646827</c:v>
                </c:pt>
                <c:pt idx="3408">
                  <c:v>1209.1262729015764</c:v>
                </c:pt>
                <c:pt idx="3409">
                  <c:v>1209.4427350562239</c:v>
                </c:pt>
                <c:pt idx="3410">
                  <c:v>1207.4740514903458</c:v>
                </c:pt>
                <c:pt idx="3411">
                  <c:v>1207.1123804564629</c:v>
                </c:pt>
                <c:pt idx="3412">
                  <c:v>1209.7950846717079</c:v>
                </c:pt>
                <c:pt idx="3413">
                  <c:v>1209.8789774372992</c:v>
                </c:pt>
                <c:pt idx="3414">
                  <c:v>1207.6157370500111</c:v>
                </c:pt>
                <c:pt idx="3415">
                  <c:v>1209.109960419378</c:v>
                </c:pt>
                <c:pt idx="3416">
                  <c:v>1210.8623870783986</c:v>
                </c:pt>
                <c:pt idx="3417">
                  <c:v>1209.6319598497246</c:v>
                </c:pt>
                <c:pt idx="3418">
                  <c:v>1207.9615616726157</c:v>
                </c:pt>
                <c:pt idx="3419">
                  <c:v>1208.9328534697963</c:v>
                </c:pt>
                <c:pt idx="3420">
                  <c:v>1211.0339011769408</c:v>
                </c:pt>
                <c:pt idx="3421">
                  <c:v>1210.9108584540736</c:v>
                </c:pt>
                <c:pt idx="3422">
                  <c:v>1207.5104050221021</c:v>
                </c:pt>
                <c:pt idx="3423">
                  <c:v>1208.9459034555548</c:v>
                </c:pt>
                <c:pt idx="3424">
                  <c:v>1210.5603731222693</c:v>
                </c:pt>
                <c:pt idx="3425">
                  <c:v>1210.1912449536674</c:v>
                </c:pt>
                <c:pt idx="3426">
                  <c:v>1210.0570165287211</c:v>
                </c:pt>
                <c:pt idx="3427">
                  <c:v>1209.2553745464031</c:v>
                </c:pt>
                <c:pt idx="3428">
                  <c:v>1211.7274147058297</c:v>
                </c:pt>
                <c:pt idx="3429">
                  <c:v>1211.4314596716601</c:v>
                </c:pt>
                <c:pt idx="3430">
                  <c:v>1209.3136334113972</c:v>
                </c:pt>
                <c:pt idx="3431">
                  <c:v>1208.8624767608835</c:v>
                </c:pt>
                <c:pt idx="3432">
                  <c:v>1211.5302667066901</c:v>
                </c:pt>
                <c:pt idx="3433">
                  <c:v>1210.8805638442766</c:v>
                </c:pt>
                <c:pt idx="3434">
                  <c:v>1210.115624946905</c:v>
                </c:pt>
                <c:pt idx="3435">
                  <c:v>1211.0102480777532</c:v>
                </c:pt>
                <c:pt idx="3436">
                  <c:v>1211.6776616351249</c:v>
                </c:pt>
                <c:pt idx="3437">
                  <c:v>1210.4062201654951</c:v>
                </c:pt>
                <c:pt idx="3438">
                  <c:v>1211.0065195103937</c:v>
                </c:pt>
                <c:pt idx="3439">
                  <c:v>1211.2656549418871</c:v>
                </c:pt>
                <c:pt idx="3440">
                  <c:v>1211.9740827402145</c:v>
                </c:pt>
                <c:pt idx="3441">
                  <c:v>1209.1049501569887</c:v>
                </c:pt>
                <c:pt idx="3442">
                  <c:v>1210.5441771578012</c:v>
                </c:pt>
                <c:pt idx="3443">
                  <c:v>1211.0997336943842</c:v>
                </c:pt>
                <c:pt idx="3444">
                  <c:v>1210.6299342070722</c:v>
                </c:pt>
                <c:pt idx="3445">
                  <c:v>1210.9982467515645</c:v>
                </c:pt>
                <c:pt idx="3446">
                  <c:v>1211.5611439051368</c:v>
                </c:pt>
                <c:pt idx="3447">
                  <c:v>1214.5178978213137</c:v>
                </c:pt>
                <c:pt idx="3448">
                  <c:v>1211.7363865710388</c:v>
                </c:pt>
                <c:pt idx="3449">
                  <c:v>1212.2472002993065</c:v>
                </c:pt>
                <c:pt idx="3450">
                  <c:v>1212.5137928655192</c:v>
                </c:pt>
                <c:pt idx="3451">
                  <c:v>1214.1483035817917</c:v>
                </c:pt>
                <c:pt idx="3452">
                  <c:v>1212.4629911352445</c:v>
                </c:pt>
                <c:pt idx="3453">
                  <c:v>1212.6792480421022</c:v>
                </c:pt>
                <c:pt idx="3454">
                  <c:v>1213.5666470736912</c:v>
                </c:pt>
                <c:pt idx="3455">
                  <c:v>1212.9523656011943</c:v>
                </c:pt>
                <c:pt idx="3456">
                  <c:v>1212.6540802124248</c:v>
                </c:pt>
                <c:pt idx="3457">
                  <c:v>1212.2989341714213</c:v>
                </c:pt>
                <c:pt idx="3458">
                  <c:v>1214.2564320352205</c:v>
                </c:pt>
                <c:pt idx="3459">
                  <c:v>1214.0811893693185</c:v>
                </c:pt>
                <c:pt idx="3460">
                  <c:v>1212.6867051768215</c:v>
                </c:pt>
                <c:pt idx="3461">
                  <c:v>1211.9409917048979</c:v>
                </c:pt>
                <c:pt idx="3462">
                  <c:v>1213.6318970024845</c:v>
                </c:pt>
                <c:pt idx="3463">
                  <c:v>1212.4734777309434</c:v>
                </c:pt>
                <c:pt idx="3464">
                  <c:v>1212.2795922282432</c:v>
                </c:pt>
                <c:pt idx="3465">
                  <c:v>1212.5610990638943</c:v>
                </c:pt>
                <c:pt idx="3466">
                  <c:v>1214.5269862042528</c:v>
                </c:pt>
                <c:pt idx="3467">
                  <c:v>1213.0947502672398</c:v>
                </c:pt>
                <c:pt idx="3468">
                  <c:v>1212.5233473193782</c:v>
                </c:pt>
                <c:pt idx="3469">
                  <c:v>1213.0388217568454</c:v>
                </c:pt>
                <c:pt idx="3470">
                  <c:v>1214.407205977825</c:v>
                </c:pt>
                <c:pt idx="3471">
                  <c:v>1212.3937796036314</c:v>
                </c:pt>
                <c:pt idx="3472">
                  <c:v>1213.6353925343842</c:v>
                </c:pt>
                <c:pt idx="3473">
                  <c:v>1213.7957209308479</c:v>
                </c:pt>
                <c:pt idx="3474">
                  <c:v>1214.3335667724728</c:v>
                </c:pt>
                <c:pt idx="3475">
                  <c:v>1212.1299834629385</c:v>
                </c:pt>
                <c:pt idx="3476">
                  <c:v>1211.607984032592</c:v>
                </c:pt>
                <c:pt idx="3477">
                  <c:v>1215.3687102856866</c:v>
                </c:pt>
                <c:pt idx="3478">
                  <c:v>1215.8571526097965</c:v>
                </c:pt>
                <c:pt idx="3479">
                  <c:v>1213.8138976967259</c:v>
                </c:pt>
                <c:pt idx="3480">
                  <c:v>1212.5629633475742</c:v>
                </c:pt>
                <c:pt idx="3481">
                  <c:v>1214.7418448983508</c:v>
                </c:pt>
                <c:pt idx="3482">
                  <c:v>1213.5598890453521</c:v>
                </c:pt>
                <c:pt idx="3483">
                  <c:v>1214.1229027166542</c:v>
                </c:pt>
                <c:pt idx="3484">
                  <c:v>1213.9271529302744</c:v>
                </c:pt>
                <c:pt idx="3485">
                  <c:v>1216.31157175675</c:v>
                </c:pt>
                <c:pt idx="3486">
                  <c:v>1213.5524319106328</c:v>
                </c:pt>
                <c:pt idx="3487">
                  <c:v>1214.0222313979446</c:v>
                </c:pt>
                <c:pt idx="3488">
                  <c:v>1214.1881526454476</c:v>
                </c:pt>
                <c:pt idx="3489">
                  <c:v>1216.427157344898</c:v>
                </c:pt>
                <c:pt idx="3490">
                  <c:v>1213.8003816400474</c:v>
                </c:pt>
                <c:pt idx="3491">
                  <c:v>1215.0382660034404</c:v>
                </c:pt>
                <c:pt idx="3492">
                  <c:v>1215.1342766129505</c:v>
                </c:pt>
                <c:pt idx="3493">
                  <c:v>1216.5921464505611</c:v>
                </c:pt>
                <c:pt idx="3494">
                  <c:v>1214.1881526454476</c:v>
                </c:pt>
                <c:pt idx="3495">
                  <c:v>1214.9366625428909</c:v>
                </c:pt>
                <c:pt idx="3496">
                  <c:v>1216.6061285781598</c:v>
                </c:pt>
                <c:pt idx="3497">
                  <c:v>1216.2081040125206</c:v>
                </c:pt>
                <c:pt idx="3498">
                  <c:v>1213.7006424631775</c:v>
                </c:pt>
                <c:pt idx="3499">
                  <c:v>1214.0446028021022</c:v>
                </c:pt>
                <c:pt idx="3500">
                  <c:v>1216.4905429900116</c:v>
                </c:pt>
                <c:pt idx="3501">
                  <c:v>1216.6154499965587</c:v>
                </c:pt>
                <c:pt idx="3502">
                  <c:v>1214.2497905246112</c:v>
                </c:pt>
                <c:pt idx="3503">
                  <c:v>1214.9656754576579</c:v>
                </c:pt>
                <c:pt idx="3504">
                  <c:v>1215.2229466054714</c:v>
                </c:pt>
                <c:pt idx="3505">
                  <c:v>1216.2091526720903</c:v>
                </c:pt>
                <c:pt idx="3506">
                  <c:v>1214.4873701760569</c:v>
                </c:pt>
                <c:pt idx="3507">
                  <c:v>1215.9154114747905</c:v>
                </c:pt>
                <c:pt idx="3508">
                  <c:v>1216.8531461657344</c:v>
                </c:pt>
                <c:pt idx="3509">
                  <c:v>1216.9094242293186</c:v>
                </c:pt>
                <c:pt idx="3510">
                  <c:v>1214.7580408628191</c:v>
                </c:pt>
                <c:pt idx="3511">
                  <c:v>1216.0630394386853</c:v>
                </c:pt>
                <c:pt idx="3512">
                  <c:v>1217.4314236596651</c:v>
                </c:pt>
                <c:pt idx="3513">
                  <c:v>1217.2128363982076</c:v>
                </c:pt>
                <c:pt idx="3514">
                  <c:v>1216.1534571971561</c:v>
                </c:pt>
                <c:pt idx="3515">
                  <c:v>1216.477842557443</c:v>
                </c:pt>
                <c:pt idx="3516">
                  <c:v>1219.0132683619829</c:v>
                </c:pt>
                <c:pt idx="3517">
                  <c:v>1216.8096850524489</c:v>
                </c:pt>
                <c:pt idx="3518">
                  <c:v>1218.1817978407882</c:v>
                </c:pt>
                <c:pt idx="3519">
                  <c:v>1217.6318341552446</c:v>
                </c:pt>
                <c:pt idx="3520">
                  <c:v>1219.481203565615</c:v>
                </c:pt>
                <c:pt idx="3521">
                  <c:v>1216.8898492506808</c:v>
                </c:pt>
                <c:pt idx="3522">
                  <c:v>1217.3596487379925</c:v>
                </c:pt>
                <c:pt idx="3523">
                  <c:v>1217.7567411617918</c:v>
                </c:pt>
                <c:pt idx="3524">
                  <c:v>1218.5807545482674</c:v>
                </c:pt>
                <c:pt idx="3525">
                  <c:v>1217.0203491082673</c:v>
                </c:pt>
                <c:pt idx="3526">
                  <c:v>1216.3249712956986</c:v>
                </c:pt>
                <c:pt idx="3527">
                  <c:v>1217.8019500410271</c:v>
                </c:pt>
                <c:pt idx="3528">
                  <c:v>1218.0144783805254</c:v>
                </c:pt>
                <c:pt idx="3529">
                  <c:v>1217.7180572754357</c:v>
                </c:pt>
                <c:pt idx="3530">
                  <c:v>1217.1576069941932</c:v>
                </c:pt>
                <c:pt idx="3531">
                  <c:v>1218.993460347885</c:v>
                </c:pt>
                <c:pt idx="3532">
                  <c:v>1219.3998741900834</c:v>
                </c:pt>
                <c:pt idx="3533">
                  <c:v>1217.1030766965589</c:v>
                </c:pt>
                <c:pt idx="3534">
                  <c:v>1218.0464042385422</c:v>
                </c:pt>
                <c:pt idx="3535">
                  <c:v>1220.0113592370608</c:v>
                </c:pt>
                <c:pt idx="3536">
                  <c:v>1219.2581886304179</c:v>
                </c:pt>
                <c:pt idx="3537">
                  <c:v>1218.6317893140022</c:v>
                </c:pt>
                <c:pt idx="3538">
                  <c:v>1218.5348465626521</c:v>
                </c:pt>
                <c:pt idx="3539">
                  <c:v>1220.7235156027477</c:v>
                </c:pt>
                <c:pt idx="3540">
                  <c:v>1219.3215742755315</c:v>
                </c:pt>
                <c:pt idx="3541">
                  <c:v>1218.7410829447308</c:v>
                </c:pt>
                <c:pt idx="3542">
                  <c:v>1219.4350625445397</c:v>
                </c:pt>
                <c:pt idx="3543">
                  <c:v>1220.8234878150774</c:v>
                </c:pt>
                <c:pt idx="3544">
                  <c:v>1219.5352677923295</c:v>
                </c:pt>
                <c:pt idx="3545">
                  <c:v>1218.4201931163439</c:v>
                </c:pt>
                <c:pt idx="3546">
                  <c:v>1219.9694128542651</c:v>
                </c:pt>
                <c:pt idx="3547">
                  <c:v>1220.6904245674311</c:v>
                </c:pt>
                <c:pt idx="3548">
                  <c:v>1219.4264402325207</c:v>
                </c:pt>
                <c:pt idx="3549">
                  <c:v>1219.0440290426998</c:v>
                </c:pt>
                <c:pt idx="3550">
                  <c:v>1220.9404716159854</c:v>
                </c:pt>
                <c:pt idx="3551">
                  <c:v>1220.6744616384228</c:v>
                </c:pt>
                <c:pt idx="3552">
                  <c:v>1220.1860193143127</c:v>
                </c:pt>
                <c:pt idx="3553">
                  <c:v>1218.9854206245159</c:v>
                </c:pt>
                <c:pt idx="3554">
                  <c:v>1219.9387686912783</c:v>
                </c:pt>
                <c:pt idx="3555">
                  <c:v>1220.5222894830583</c:v>
                </c:pt>
                <c:pt idx="3556">
                  <c:v>1219.3976603532137</c:v>
                </c:pt>
                <c:pt idx="3557">
                  <c:v>1219.0453107377298</c:v>
                </c:pt>
                <c:pt idx="3558">
                  <c:v>1220.2477737112065</c:v>
                </c:pt>
                <c:pt idx="3559">
                  <c:v>1220.5535162346951</c:v>
                </c:pt>
                <c:pt idx="3560">
                  <c:v>1219.7201814298205</c:v>
                </c:pt>
                <c:pt idx="3561">
                  <c:v>1220.2412487183271</c:v>
                </c:pt>
                <c:pt idx="3562">
                  <c:v>1222.135360937013</c:v>
                </c:pt>
                <c:pt idx="3563">
                  <c:v>1220.7446053118756</c:v>
                </c:pt>
                <c:pt idx="3564">
                  <c:v>1218.9446394190199</c:v>
                </c:pt>
                <c:pt idx="3565">
                  <c:v>1220.5684305041336</c:v>
                </c:pt>
                <c:pt idx="3566">
                  <c:v>1222.6974424664754</c:v>
                </c:pt>
                <c:pt idx="3567">
                  <c:v>1221.8547862432017</c:v>
                </c:pt>
                <c:pt idx="3568">
                  <c:v>1219.6894207491036</c:v>
                </c:pt>
                <c:pt idx="3569">
                  <c:v>1220.0296525206688</c:v>
                </c:pt>
                <c:pt idx="3570">
                  <c:v>1222.7645566789486</c:v>
                </c:pt>
                <c:pt idx="3571">
                  <c:v>1220.6579161207644</c:v>
                </c:pt>
                <c:pt idx="3572">
                  <c:v>1220.5106377100594</c:v>
                </c:pt>
                <c:pt idx="3573">
                  <c:v>1221.4157474366068</c:v>
                </c:pt>
                <c:pt idx="3574">
                  <c:v>1223.0786884789964</c:v>
                </c:pt>
                <c:pt idx="3575">
                  <c:v>1221.3710046282913</c:v>
                </c:pt>
                <c:pt idx="3576">
                  <c:v>1220.7744338507525</c:v>
                </c:pt>
                <c:pt idx="3577">
                  <c:v>1221.7252185274551</c:v>
                </c:pt>
                <c:pt idx="3578">
                  <c:v>1223.0283528196414</c:v>
                </c:pt>
                <c:pt idx="3579">
                  <c:v>1220.9664550697728</c:v>
                </c:pt>
                <c:pt idx="3580">
                  <c:v>1221.3411760894144</c:v>
                </c:pt>
                <c:pt idx="3581">
                  <c:v>1222.9621707490082</c:v>
                </c:pt>
                <c:pt idx="3582">
                  <c:v>1222.2761143548387</c:v>
                </c:pt>
                <c:pt idx="3583">
                  <c:v>1221.0223835801671</c:v>
                </c:pt>
                <c:pt idx="3584">
                  <c:v>1220.8415480632257</c:v>
                </c:pt>
                <c:pt idx="3585">
                  <c:v>1223.1271598546714</c:v>
                </c:pt>
                <c:pt idx="3586">
                  <c:v>1223.2688454143367</c:v>
                </c:pt>
                <c:pt idx="3587">
                  <c:v>1221.7625042010511</c:v>
                </c:pt>
                <c:pt idx="3588">
                  <c:v>1221.0680585303223</c:v>
                </c:pt>
                <c:pt idx="3589">
                  <c:v>1223.7703377242053</c:v>
                </c:pt>
                <c:pt idx="3590">
                  <c:v>1223.8910500924731</c:v>
                </c:pt>
                <c:pt idx="3591">
                  <c:v>1222.2877661278374</c:v>
                </c:pt>
                <c:pt idx="3592">
                  <c:v>1221.1990244588289</c:v>
                </c:pt>
                <c:pt idx="3593">
                  <c:v>1223.9339286171087</c:v>
                </c:pt>
                <c:pt idx="3594">
                  <c:v>1223.2143151167024</c:v>
                </c:pt>
                <c:pt idx="3595">
                  <c:v>1223.3998113428433</c:v>
                </c:pt>
                <c:pt idx="3596">
                  <c:v>1223.0344117416009</c:v>
                </c:pt>
                <c:pt idx="3597">
                  <c:v>1226.0258879413143</c:v>
                </c:pt>
                <c:pt idx="3598">
                  <c:v>1223.8418796104181</c:v>
                </c:pt>
                <c:pt idx="3599">
                  <c:v>1223.4615657397371</c:v>
                </c:pt>
                <c:pt idx="3600">
                  <c:v>1223.774648880215</c:v>
                </c:pt>
                <c:pt idx="3601">
                  <c:v>1225.2985842707287</c:v>
                </c:pt>
                <c:pt idx="3602">
                  <c:v>1225.8727836441099</c:v>
                </c:pt>
                <c:pt idx="3603">
                  <c:v>1223.2590579250177</c:v>
                </c:pt>
                <c:pt idx="3604">
                  <c:v>1223.3410864069294</c:v>
                </c:pt>
                <c:pt idx="3605">
                  <c:v>1225.6807624250896</c:v>
                </c:pt>
                <c:pt idx="3606">
                  <c:v>1225.501791191828</c:v>
                </c:pt>
                <c:pt idx="3607">
                  <c:v>1224.6204510821983</c:v>
                </c:pt>
                <c:pt idx="3608">
                  <c:v>1224.6409582026761</c:v>
                </c:pt>
                <c:pt idx="3609">
                  <c:v>1226.5583739673596</c:v>
                </c:pt>
                <c:pt idx="3610">
                  <c:v>1225.5647107660216</c:v>
                </c:pt>
                <c:pt idx="3611">
                  <c:v>1226.1265592600239</c:v>
                </c:pt>
                <c:pt idx="3612">
                  <c:v>1226.3050644223656</c:v>
                </c:pt>
                <c:pt idx="3613">
                  <c:v>1227.8356413234887</c:v>
                </c:pt>
                <c:pt idx="3614">
                  <c:v>1226.0757575297491</c:v>
                </c:pt>
                <c:pt idx="3615">
                  <c:v>1225.2853012495102</c:v>
                </c:pt>
                <c:pt idx="3616">
                  <c:v>1226.5306427476226</c:v>
                </c:pt>
                <c:pt idx="3617">
                  <c:v>1227.393806091374</c:v>
                </c:pt>
                <c:pt idx="3618">
                  <c:v>1225.7905221267383</c:v>
                </c:pt>
                <c:pt idx="3619">
                  <c:v>1225.6150464253762</c:v>
                </c:pt>
                <c:pt idx="3620">
                  <c:v>1227.1558768867385</c:v>
                </c:pt>
                <c:pt idx="3621">
                  <c:v>1227.7860047705137</c:v>
                </c:pt>
                <c:pt idx="3622">
                  <c:v>1225.5190358158661</c:v>
                </c:pt>
                <c:pt idx="3623">
                  <c:v>1227.2024839787337</c:v>
                </c:pt>
                <c:pt idx="3624">
                  <c:v>1228.369525562294</c:v>
                </c:pt>
                <c:pt idx="3625">
                  <c:v>1228.5447682281961</c:v>
                </c:pt>
                <c:pt idx="3626">
                  <c:v>1226.7662415976583</c:v>
                </c:pt>
                <c:pt idx="3627">
                  <c:v>1225.6252999856154</c:v>
                </c:pt>
                <c:pt idx="3628">
                  <c:v>1227.3404409710395</c:v>
                </c:pt>
                <c:pt idx="3629">
                  <c:v>1228.4193951507289</c:v>
                </c:pt>
                <c:pt idx="3630">
                  <c:v>1227.1665965178972</c:v>
                </c:pt>
                <c:pt idx="3631">
                  <c:v>1225.7832980274791</c:v>
                </c:pt>
                <c:pt idx="3632">
                  <c:v>1227.375396290036</c:v>
                </c:pt>
                <c:pt idx="3633">
                  <c:v>1227.1889679220551</c:v>
                </c:pt>
                <c:pt idx="3634">
                  <c:v>1227.863256025496</c:v>
                </c:pt>
                <c:pt idx="3635">
                  <c:v>1226.4426718614816</c:v>
                </c:pt>
                <c:pt idx="3636">
                  <c:v>1227.6059848776822</c:v>
                </c:pt>
                <c:pt idx="3637">
                  <c:v>1227.784956110944</c:v>
                </c:pt>
                <c:pt idx="3638">
                  <c:v>1226.7269751226524</c:v>
                </c:pt>
                <c:pt idx="3639">
                  <c:v>1226.3028505854959</c:v>
                </c:pt>
                <c:pt idx="3640">
                  <c:v>1228.6238837668579</c:v>
                </c:pt>
                <c:pt idx="3641">
                  <c:v>1228.4169482783991</c:v>
                </c:pt>
                <c:pt idx="3642">
                  <c:v>1227.7420775863084</c:v>
                </c:pt>
                <c:pt idx="3643">
                  <c:v>1227.6003920266428</c:v>
                </c:pt>
                <c:pt idx="3644">
                  <c:v>1230.1954749089368</c:v>
                </c:pt>
                <c:pt idx="3645">
                  <c:v>1228.8867477657111</c:v>
                </c:pt>
                <c:pt idx="3646">
                  <c:v>1228.6108337810992</c:v>
                </c:pt>
                <c:pt idx="3647">
                  <c:v>1228.4868589163921</c:v>
                </c:pt>
                <c:pt idx="3648">
                  <c:v>1230.0463322145522</c:v>
                </c:pt>
                <c:pt idx="3649">
                  <c:v>1228.7189622345281</c:v>
                </c:pt>
                <c:pt idx="3650">
                  <c:v>1228.144762861147</c:v>
                </c:pt>
                <c:pt idx="3651">
                  <c:v>1229.5159435076464</c:v>
                </c:pt>
                <c:pt idx="3652">
                  <c:v>1230.5897709072165</c:v>
                </c:pt>
                <c:pt idx="3653">
                  <c:v>1228.8093799929989</c:v>
                </c:pt>
                <c:pt idx="3654">
                  <c:v>1228.6863372701316</c:v>
                </c:pt>
                <c:pt idx="3655">
                  <c:v>1229.6427147978734</c:v>
                </c:pt>
                <c:pt idx="3656">
                  <c:v>1230.593499474576</c:v>
                </c:pt>
                <c:pt idx="3657">
                  <c:v>1227.7784311180646</c:v>
                </c:pt>
                <c:pt idx="3658">
                  <c:v>1229.3320785297253</c:v>
                </c:pt>
                <c:pt idx="3659">
                  <c:v>1231.1814479400957</c:v>
                </c:pt>
                <c:pt idx="3660">
                  <c:v>1231.2485621525689</c:v>
                </c:pt>
                <c:pt idx="3661">
                  <c:v>1229.003498531159</c:v>
                </c:pt>
                <c:pt idx="3662">
                  <c:v>1228.5131919233693</c:v>
                </c:pt>
                <c:pt idx="3663">
                  <c:v>1231.2499603653287</c:v>
                </c:pt>
                <c:pt idx="3664">
                  <c:v>1230.6198324815534</c:v>
                </c:pt>
                <c:pt idx="3665">
                  <c:v>1230.4709228226286</c:v>
                </c:pt>
                <c:pt idx="3666">
                  <c:v>1228.5022392567505</c:v>
                </c:pt>
                <c:pt idx="3667">
                  <c:v>1231.2147720108724</c:v>
                </c:pt>
                <c:pt idx="3668">
                  <c:v>1231.0656293164877</c:v>
                </c:pt>
                <c:pt idx="3669">
                  <c:v>1229.6296648121149</c:v>
                </c:pt>
                <c:pt idx="3670">
                  <c:v>1228.7683657520431</c:v>
                </c:pt>
                <c:pt idx="3671">
                  <c:v>1231.3300080458305</c:v>
                </c:pt>
                <c:pt idx="3672">
                  <c:v>1230.7390301193311</c:v>
                </c:pt>
                <c:pt idx="3673">
                  <c:v>1230.6905587436561</c:v>
                </c:pt>
                <c:pt idx="3674">
                  <c:v>1230.2850770432976</c:v>
                </c:pt>
                <c:pt idx="3675">
                  <c:v>1231.7504040156275</c:v>
                </c:pt>
                <c:pt idx="3676">
                  <c:v>1231.9703894898448</c:v>
                </c:pt>
                <c:pt idx="3677">
                  <c:v>1229.4797064936201</c:v>
                </c:pt>
                <c:pt idx="3678">
                  <c:v>1230.2797172277183</c:v>
                </c:pt>
                <c:pt idx="3679">
                  <c:v>1232.2595864956752</c:v>
                </c:pt>
                <c:pt idx="3680">
                  <c:v>1232.5243147782082</c:v>
                </c:pt>
                <c:pt idx="3681">
                  <c:v>1229.7577177973717</c:v>
                </c:pt>
                <c:pt idx="3682">
                  <c:v>1229.8164427332856</c:v>
                </c:pt>
                <c:pt idx="3683">
                  <c:v>1232.5299076292476</c:v>
                </c:pt>
                <c:pt idx="3684">
                  <c:v>1232.0619724256155</c:v>
                </c:pt>
                <c:pt idx="3685">
                  <c:v>1231.9855367947434</c:v>
                </c:pt>
                <c:pt idx="3686">
                  <c:v>1230.55376692865</c:v>
                </c:pt>
                <c:pt idx="3687">
                  <c:v>1233.0295356554363</c:v>
                </c:pt>
                <c:pt idx="3688">
                  <c:v>1231.5767925979453</c:v>
                </c:pt>
                <c:pt idx="3689">
                  <c:v>1231.8191494763205</c:v>
                </c:pt>
                <c:pt idx="3690">
                  <c:v>1231.0063217919237</c:v>
                </c:pt>
                <c:pt idx="3691">
                  <c:v>1232.5107987215295</c:v>
                </c:pt>
                <c:pt idx="3692">
                  <c:v>1232.1578665173956</c:v>
                </c:pt>
                <c:pt idx="3693">
                  <c:v>1231.3879173576347</c:v>
                </c:pt>
                <c:pt idx="3694">
                  <c:v>1232.3573448711352</c:v>
                </c:pt>
                <c:pt idx="3695">
                  <c:v>1234.0538430197614</c:v>
                </c:pt>
                <c:pt idx="3696">
                  <c:v>1232.6225392245881</c:v>
                </c:pt>
                <c:pt idx="3697">
                  <c:v>1230.6147057014339</c:v>
                </c:pt>
                <c:pt idx="3698">
                  <c:v>1232.8667603866431</c:v>
                </c:pt>
                <c:pt idx="3699">
                  <c:v>1235.1188150718522</c:v>
                </c:pt>
                <c:pt idx="3700">
                  <c:v>1231.6111653282917</c:v>
                </c:pt>
                <c:pt idx="3701">
                  <c:v>1231.8591150577063</c:v>
                </c:pt>
                <c:pt idx="3702">
                  <c:v>1232.8937925000002</c:v>
                </c:pt>
                <c:pt idx="3703">
                  <c:v>1233.9452484954124</c:v>
                </c:pt>
                <c:pt idx="3704">
                  <c:v>1232.378318062533</c:v>
                </c:pt>
                <c:pt idx="3705">
                  <c:v>1231.589726065974</c:v>
                </c:pt>
                <c:pt idx="3706">
                  <c:v>1233.4162580012667</c:v>
                </c:pt>
                <c:pt idx="3707">
                  <c:v>1232.8830728688413</c:v>
                </c:pt>
                <c:pt idx="3708">
                  <c:v>1232.9352728118761</c:v>
                </c:pt>
                <c:pt idx="3709">
                  <c:v>1231.6785125762249</c:v>
                </c:pt>
                <c:pt idx="3710">
                  <c:v>1234.6268772158426</c:v>
                </c:pt>
                <c:pt idx="3711">
                  <c:v>1233.989292197348</c:v>
                </c:pt>
                <c:pt idx="3712">
                  <c:v>1232.3655011122344</c:v>
                </c:pt>
                <c:pt idx="3713">
                  <c:v>1232.0746728581842</c:v>
                </c:pt>
                <c:pt idx="3714">
                  <c:v>1233.9874279136682</c:v>
                </c:pt>
                <c:pt idx="3715">
                  <c:v>1233.1037574494387</c:v>
                </c:pt>
                <c:pt idx="3716">
                  <c:v>1233.2305287396657</c:v>
                </c:pt>
                <c:pt idx="3717">
                  <c:v>1233.4281428097256</c:v>
                </c:pt>
                <c:pt idx="3718">
                  <c:v>1235.0482053274795</c:v>
                </c:pt>
                <c:pt idx="3719">
                  <c:v>1233.0235932512069</c:v>
                </c:pt>
                <c:pt idx="3720">
                  <c:v>1233.6602461278617</c:v>
                </c:pt>
                <c:pt idx="3721">
                  <c:v>1234.8254234277422</c:v>
                </c:pt>
                <c:pt idx="3722">
                  <c:v>1236.0111078481007</c:v>
                </c:pt>
                <c:pt idx="3723">
                  <c:v>1232.9163969396179</c:v>
                </c:pt>
                <c:pt idx="3724">
                  <c:v>1232.8791112660217</c:v>
                </c:pt>
                <c:pt idx="3725">
                  <c:v>1234.6343343505619</c:v>
                </c:pt>
                <c:pt idx="3726">
                  <c:v>1235.8116294943611</c:v>
                </c:pt>
                <c:pt idx="3727">
                  <c:v>1233.7609174465715</c:v>
                </c:pt>
                <c:pt idx="3728">
                  <c:v>1234.6557736128798</c:v>
                </c:pt>
                <c:pt idx="3729">
                  <c:v>1235.4499584604782</c:v>
                </c:pt>
                <c:pt idx="3730">
                  <c:v>1236.0288185430588</c:v>
                </c:pt>
                <c:pt idx="3731">
                  <c:v>1234.3546917985905</c:v>
                </c:pt>
                <c:pt idx="3732">
                  <c:v>1234.0107314596657</c:v>
                </c:pt>
                <c:pt idx="3733">
                  <c:v>1236.5321751366073</c:v>
                </c:pt>
                <c:pt idx="3734">
                  <c:v>1235.7603616931665</c:v>
                </c:pt>
                <c:pt idx="3735">
                  <c:v>1233.9836993463086</c:v>
                </c:pt>
                <c:pt idx="3736">
                  <c:v>1235.0165125049227</c:v>
                </c:pt>
                <c:pt idx="3737">
                  <c:v>1236.4482823710159</c:v>
                </c:pt>
                <c:pt idx="3738">
                  <c:v>1235.1115909725929</c:v>
                </c:pt>
                <c:pt idx="3739">
                  <c:v>1234.7107699814339</c:v>
                </c:pt>
                <c:pt idx="3740">
                  <c:v>1234.8515233992596</c:v>
                </c:pt>
                <c:pt idx="3741">
                  <c:v>1236.0521220890566</c:v>
                </c:pt>
                <c:pt idx="3742">
                  <c:v>1235.0976088449943</c:v>
                </c:pt>
                <c:pt idx="3743">
                  <c:v>1234.5029023511354</c:v>
                </c:pt>
                <c:pt idx="3744">
                  <c:v>1234.7452592295106</c:v>
                </c:pt>
                <c:pt idx="3745">
                  <c:v>1236.3257057190685</c:v>
                </c:pt>
                <c:pt idx="3746">
                  <c:v>1236.1029238193314</c:v>
                </c:pt>
                <c:pt idx="3747">
                  <c:v>1235.5893136655441</c:v>
                </c:pt>
                <c:pt idx="3748">
                  <c:v>1236.2147808401198</c:v>
                </c:pt>
                <c:pt idx="3749">
                  <c:v>1236.3956163570613</c:v>
                </c:pt>
                <c:pt idx="3750">
                  <c:v>1235.4847972617447</c:v>
                </c:pt>
                <c:pt idx="3751">
                  <c:v>1235.3170117305619</c:v>
                </c:pt>
                <c:pt idx="3752">
                  <c:v>1236.7860672702514</c:v>
                </c:pt>
                <c:pt idx="3753">
                  <c:v>1236.330249910538</c:v>
                </c:pt>
                <c:pt idx="3754">
                  <c:v>1235.014065632593</c:v>
                </c:pt>
                <c:pt idx="3755">
                  <c:v>1235.7718969484354</c:v>
                </c:pt>
                <c:pt idx="3756">
                  <c:v>1237.3807737641105</c:v>
                </c:pt>
                <c:pt idx="3757">
                  <c:v>1236.5698103633936</c:v>
                </c:pt>
                <c:pt idx="3758">
                  <c:v>1235.8240968914699</c:v>
                </c:pt>
                <c:pt idx="3759">
                  <c:v>1233.8521508291522</c:v>
                </c:pt>
                <c:pt idx="3760">
                  <c:v>1236.4994336544808</c:v>
                </c:pt>
                <c:pt idx="3761">
                  <c:v>1235.9820949333337</c:v>
                </c:pt>
                <c:pt idx="3762">
                  <c:v>1236.0725126918044</c:v>
                </c:pt>
                <c:pt idx="3763">
                  <c:v>1234.8495425978499</c:v>
                </c:pt>
                <c:pt idx="3764">
                  <c:v>1237.0055866735488</c:v>
                </c:pt>
                <c:pt idx="3765">
                  <c:v>1237.803500088507</c:v>
                </c:pt>
                <c:pt idx="3766">
                  <c:v>1235.6931309629633</c:v>
                </c:pt>
                <c:pt idx="3767">
                  <c:v>1236.8294118658068</c:v>
                </c:pt>
                <c:pt idx="3768">
                  <c:v>1238.4769725678379</c:v>
                </c:pt>
                <c:pt idx="3769">
                  <c:v>1237.2763738780411</c:v>
                </c:pt>
                <c:pt idx="3770">
                  <c:v>1236.1913607763922</c:v>
                </c:pt>
                <c:pt idx="3771">
                  <c:v>1234.9786442426766</c:v>
                </c:pt>
                <c:pt idx="3772">
                  <c:v>1237.8701482300603</c:v>
                </c:pt>
                <c:pt idx="3773">
                  <c:v>1237.4012808845882</c:v>
                </c:pt>
                <c:pt idx="3774">
                  <c:v>1235.6928979275033</c:v>
                </c:pt>
                <c:pt idx="3775">
                  <c:v>1235.6434944099885</c:v>
                </c:pt>
                <c:pt idx="3776">
                  <c:v>1237.6387440183039</c:v>
                </c:pt>
                <c:pt idx="3777">
                  <c:v>1237.6396761601438</c:v>
                </c:pt>
                <c:pt idx="3778">
                  <c:v>1236.9610769006933</c:v>
                </c:pt>
                <c:pt idx="3779">
                  <c:v>1236.0746100109443</c:v>
                </c:pt>
                <c:pt idx="3780">
                  <c:v>1237.3763460903708</c:v>
                </c:pt>
                <c:pt idx="3781">
                  <c:v>1238.281688852378</c:v>
                </c:pt>
                <c:pt idx="3782">
                  <c:v>1236.2486874995463</c:v>
                </c:pt>
                <c:pt idx="3783">
                  <c:v>1236.3008874425811</c:v>
                </c:pt>
                <c:pt idx="3784">
                  <c:v>1238.4065958589251</c:v>
                </c:pt>
                <c:pt idx="3785">
                  <c:v>1238.642427744421</c:v>
                </c:pt>
                <c:pt idx="3786">
                  <c:v>1236.5507014556754</c:v>
                </c:pt>
                <c:pt idx="3787">
                  <c:v>1237.3672577074317</c:v>
                </c:pt>
                <c:pt idx="3788">
                  <c:v>1239.0376558845405</c:v>
                </c:pt>
                <c:pt idx="3789">
                  <c:v>1238.4876921989969</c:v>
                </c:pt>
                <c:pt idx="3790">
                  <c:v>1236.7465677597854</c:v>
                </c:pt>
                <c:pt idx="3791">
                  <c:v>1236.2991396766313</c:v>
                </c:pt>
                <c:pt idx="3792">
                  <c:v>1238.0112512010758</c:v>
                </c:pt>
                <c:pt idx="3793">
                  <c:v>1237.7727394077901</c:v>
                </c:pt>
                <c:pt idx="3794">
                  <c:v>1237.0298223613863</c:v>
                </c:pt>
                <c:pt idx="3795">
                  <c:v>1237.111850843298</c:v>
                </c:pt>
                <c:pt idx="3796">
                  <c:v>1239.0772719127365</c:v>
                </c:pt>
                <c:pt idx="3797">
                  <c:v>1238.1507229238714</c:v>
                </c:pt>
                <c:pt idx="3798">
                  <c:v>1237.6082163730471</c:v>
                </c:pt>
                <c:pt idx="3799">
                  <c:v>1236.7581030150543</c:v>
                </c:pt>
                <c:pt idx="3800">
                  <c:v>1239.492541102414</c:v>
                </c:pt>
                <c:pt idx="3801">
                  <c:v>1237.2293007151259</c:v>
                </c:pt>
                <c:pt idx="3802">
                  <c:v>1238.1036497609564</c:v>
                </c:pt>
                <c:pt idx="3803">
                  <c:v>1237.8268036345046</c:v>
                </c:pt>
                <c:pt idx="3804">
                  <c:v>1239.5307589178501</c:v>
                </c:pt>
                <c:pt idx="3805">
                  <c:v>1237.550889649893</c:v>
                </c:pt>
                <c:pt idx="3806">
                  <c:v>1238.4159172773243</c:v>
                </c:pt>
                <c:pt idx="3807">
                  <c:v>1239.1318022103708</c:v>
                </c:pt>
                <c:pt idx="3808">
                  <c:v>1239.481821471255</c:v>
                </c:pt>
                <c:pt idx="3809">
                  <c:v>1237.8449804003828</c:v>
                </c:pt>
                <c:pt idx="3810">
                  <c:v>1238.0947944134771</c:v>
                </c:pt>
                <c:pt idx="3811">
                  <c:v>1239.9254044693196</c:v>
                </c:pt>
                <c:pt idx="3812">
                  <c:v>1240.6352304804068</c:v>
                </c:pt>
                <c:pt idx="3813">
                  <c:v>1238.0084547755559</c:v>
                </c:pt>
                <c:pt idx="3814">
                  <c:v>1238.0844243355082</c:v>
                </c:pt>
                <c:pt idx="3815">
                  <c:v>1239.9776044123541</c:v>
                </c:pt>
                <c:pt idx="3816">
                  <c:v>1240.0614971779455</c:v>
                </c:pt>
                <c:pt idx="3817">
                  <c:v>1238.4069454121152</c:v>
                </c:pt>
                <c:pt idx="3818">
                  <c:v>1238.0816279099886</c:v>
                </c:pt>
                <c:pt idx="3819">
                  <c:v>1240.7773821109922</c:v>
                </c:pt>
                <c:pt idx="3820">
                  <c:v>1239.6877083001439</c:v>
                </c:pt>
                <c:pt idx="3821">
                  <c:v>1238.0284958251141</c:v>
                </c:pt>
                <c:pt idx="3822">
                  <c:v>1238.3554445754605</c:v>
                </c:pt>
                <c:pt idx="3823">
                  <c:v>1239.7238287964401</c:v>
                </c:pt>
                <c:pt idx="3824">
                  <c:v>1240.1190569365597</c:v>
                </c:pt>
                <c:pt idx="3825">
                  <c:v>1238.3629017101798</c:v>
                </c:pt>
                <c:pt idx="3826">
                  <c:v>1238.4151016532144</c:v>
                </c:pt>
                <c:pt idx="3827">
                  <c:v>1240.2271853899886</c:v>
                </c:pt>
                <c:pt idx="3828">
                  <c:v>1239.900935746022</c:v>
                </c:pt>
                <c:pt idx="3829">
                  <c:v>1238.5922086027963</c:v>
                </c:pt>
                <c:pt idx="3830">
                  <c:v>1239.4171541311116</c:v>
                </c:pt>
                <c:pt idx="3831">
                  <c:v>1241.1593272298931</c:v>
                </c:pt>
                <c:pt idx="3832">
                  <c:v>1239.8715732780652</c:v>
                </c:pt>
                <c:pt idx="3833">
                  <c:v>1239.2116168554128</c:v>
                </c:pt>
                <c:pt idx="3834">
                  <c:v>1240.5061288355801</c:v>
                </c:pt>
                <c:pt idx="3835">
                  <c:v>1241.8029711703471</c:v>
                </c:pt>
                <c:pt idx="3836">
                  <c:v>1240.3730655879338</c:v>
                </c:pt>
                <c:pt idx="3837">
                  <c:v>1239.1601160187579</c:v>
                </c:pt>
                <c:pt idx="3838">
                  <c:v>1240.2852112195226</c:v>
                </c:pt>
                <c:pt idx="3839">
                  <c:v>1240.8753735219123</c:v>
                </c:pt>
                <c:pt idx="3840">
                  <c:v>1239.4864821804545</c:v>
                </c:pt>
                <c:pt idx="3841">
                  <c:v>1240.6497951966553</c:v>
                </c:pt>
                <c:pt idx="3842">
                  <c:v>1241.1140018329277</c:v>
                </c:pt>
                <c:pt idx="3843">
                  <c:v>1241.6526632986624</c:v>
                </c:pt>
                <c:pt idx="3844">
                  <c:v>1240.1915309646122</c:v>
                </c:pt>
                <c:pt idx="3845">
                  <c:v>1240.8142017136684</c:v>
                </c:pt>
                <c:pt idx="3846">
                  <c:v>1242.1327163462133</c:v>
                </c:pt>
                <c:pt idx="3847">
                  <c:v>1242.7870799178263</c:v>
                </c:pt>
                <c:pt idx="3848">
                  <c:v>1240.944235500335</c:v>
                </c:pt>
                <c:pt idx="3849">
                  <c:v>1241.8502773687223</c:v>
                </c:pt>
                <c:pt idx="3850">
                  <c:v>1242.9949475481249</c:v>
                </c:pt>
                <c:pt idx="3851">
                  <c:v>1241.9518808292719</c:v>
                </c:pt>
                <c:pt idx="3852">
                  <c:v>1242.0823806868584</c:v>
                </c:pt>
                <c:pt idx="3853">
                  <c:v>1243.1207866965121</c:v>
                </c:pt>
                <c:pt idx="3854">
                  <c:v>1243.8404001969184</c:v>
                </c:pt>
                <c:pt idx="3855">
                  <c:v>1243.1867357316853</c:v>
                </c:pt>
                <c:pt idx="3856">
                  <c:v>1242.564764089009</c:v>
                </c:pt>
                <c:pt idx="3857">
                  <c:v>1243.9760268346245</c:v>
                </c:pt>
                <c:pt idx="3858">
                  <c:v>1243.9963009196422</c:v>
                </c:pt>
                <c:pt idx="3859">
                  <c:v>1242.739773719451</c:v>
                </c:pt>
                <c:pt idx="3860">
                  <c:v>1242.0164316516853</c:v>
                </c:pt>
                <c:pt idx="3861">
                  <c:v>1244.1305293445885</c:v>
                </c:pt>
                <c:pt idx="3862">
                  <c:v>1243.6061995596422</c:v>
                </c:pt>
                <c:pt idx="3863">
                  <c:v>1242.4839007843973</c:v>
                </c:pt>
                <c:pt idx="3864">
                  <c:v>1242.6283827695825</c:v>
                </c:pt>
                <c:pt idx="3865">
                  <c:v>1244.7058938952696</c:v>
                </c:pt>
                <c:pt idx="3866">
                  <c:v>1243.6705173465957</c:v>
                </c:pt>
                <c:pt idx="3867">
                  <c:v>1242.4251758484834</c:v>
                </c:pt>
                <c:pt idx="3868">
                  <c:v>1243.4356176029398</c:v>
                </c:pt>
                <c:pt idx="3869">
                  <c:v>1245.0836443758908</c:v>
                </c:pt>
                <c:pt idx="3870">
                  <c:v>1243.0646251506578</c:v>
                </c:pt>
                <c:pt idx="3871">
                  <c:v>1242.4848329262372</c:v>
                </c:pt>
                <c:pt idx="3872">
                  <c:v>1243.3461319863088</c:v>
                </c:pt>
                <c:pt idx="3873">
                  <c:v>1244.9606016530236</c:v>
                </c:pt>
                <c:pt idx="3874">
                  <c:v>1244.5607128037045</c:v>
                </c:pt>
                <c:pt idx="3875">
                  <c:v>1244.1058275858311</c:v>
                </c:pt>
                <c:pt idx="3876">
                  <c:v>1244.632953796297</c:v>
                </c:pt>
                <c:pt idx="3877">
                  <c:v>1243.9713661254248</c:v>
                </c:pt>
                <c:pt idx="3878">
                  <c:v>1244.2454158263567</c:v>
                </c:pt>
                <c:pt idx="3879">
                  <c:v>1244.2327153937881</c:v>
                </c:pt>
                <c:pt idx="3880">
                  <c:v>1247.2598460188779</c:v>
                </c:pt>
                <c:pt idx="3881">
                  <c:v>1245.7050334299172</c:v>
                </c:pt>
                <c:pt idx="3882">
                  <c:v>1244.7039130938597</c:v>
                </c:pt>
                <c:pt idx="3883">
                  <c:v>1244.8213629656877</c:v>
                </c:pt>
                <c:pt idx="3884">
                  <c:v>1246.3948183914465</c:v>
                </c:pt>
                <c:pt idx="3885">
                  <c:v>1245.8131618833461</c:v>
                </c:pt>
                <c:pt idx="3886">
                  <c:v>1244.4634204991644</c:v>
                </c:pt>
                <c:pt idx="3887">
                  <c:v>1245.6696120400009</c:v>
                </c:pt>
                <c:pt idx="3888">
                  <c:v>1247.4308940465003</c:v>
                </c:pt>
                <c:pt idx="3889">
                  <c:v>1245.4584819132624</c:v>
                </c:pt>
                <c:pt idx="3890">
                  <c:v>1243.6762267153651</c:v>
                </c:pt>
                <c:pt idx="3891">
                  <c:v>1245.7642244367512</c:v>
                </c:pt>
                <c:pt idx="3892">
                  <c:v>1246.8287304179219</c:v>
                </c:pt>
                <c:pt idx="3893">
                  <c:v>1245.5736014304907</c:v>
                </c:pt>
                <c:pt idx="3894">
                  <c:v>1244.6246810374678</c:v>
                </c:pt>
                <c:pt idx="3895">
                  <c:v>1246.8984080204548</c:v>
                </c:pt>
                <c:pt idx="3896">
                  <c:v>1248.1577316461658</c:v>
                </c:pt>
                <c:pt idx="3897">
                  <c:v>1246.3913228595468</c:v>
                </c:pt>
                <c:pt idx="3898">
                  <c:v>1245.5374809341943</c:v>
                </c:pt>
                <c:pt idx="3899">
                  <c:v>1246.5031798803354</c:v>
                </c:pt>
                <c:pt idx="3900">
                  <c:v>1247.305287933573</c:v>
                </c:pt>
                <c:pt idx="3901">
                  <c:v>1246.4887316818167</c:v>
                </c:pt>
                <c:pt idx="3902">
                  <c:v>1246.3908567886269</c:v>
                </c:pt>
                <c:pt idx="3903">
                  <c:v>1247.6318871307296</c:v>
                </c:pt>
                <c:pt idx="3904">
                  <c:v>1248.6535145872649</c:v>
                </c:pt>
                <c:pt idx="3905">
                  <c:v>1245.5625322461417</c:v>
                </c:pt>
                <c:pt idx="3906">
                  <c:v>1246.0174174640151</c:v>
                </c:pt>
                <c:pt idx="3907">
                  <c:v>1247.4016480962732</c:v>
                </c:pt>
                <c:pt idx="3908">
                  <c:v>1246.9169343395229</c:v>
                </c:pt>
                <c:pt idx="3909">
                  <c:v>1245.9773353648993</c:v>
                </c:pt>
                <c:pt idx="3910">
                  <c:v>1246.2886707394273</c:v>
                </c:pt>
                <c:pt idx="3911">
                  <c:v>1248.4447148151264</c:v>
                </c:pt>
                <c:pt idx="3912">
                  <c:v>1248.0639348735253</c:v>
                </c:pt>
                <c:pt idx="3913">
                  <c:v>1246.0411870809328</c:v>
                </c:pt>
                <c:pt idx="3914">
                  <c:v>1246.0300013788537</c:v>
                </c:pt>
                <c:pt idx="3915">
                  <c:v>1248.1030848308014</c:v>
                </c:pt>
                <c:pt idx="3916">
                  <c:v>1246.7757148507774</c:v>
                </c:pt>
                <c:pt idx="3917">
                  <c:v>1246.7458863119004</c:v>
                </c:pt>
                <c:pt idx="3918">
                  <c:v>1246.9099432757237</c:v>
                </c:pt>
                <c:pt idx="3919">
                  <c:v>1248.682877055222</c:v>
                </c:pt>
                <c:pt idx="3920">
                  <c:v>1247.403978450873</c:v>
                </c:pt>
                <c:pt idx="3921">
                  <c:v>1247.7134495417213</c:v>
                </c:pt>
                <c:pt idx="3922">
                  <c:v>1249.0044659899891</c:v>
                </c:pt>
                <c:pt idx="3923">
                  <c:v>1249.6290010227249</c:v>
                </c:pt>
                <c:pt idx="3924">
                  <c:v>1247.2781393024859</c:v>
                </c:pt>
                <c:pt idx="3925">
                  <c:v>1247.4396328762493</c:v>
                </c:pt>
                <c:pt idx="3926">
                  <c:v>1248.9385169548157</c:v>
                </c:pt>
                <c:pt idx="3927">
                  <c:v>1249.452127108603</c:v>
                </c:pt>
                <c:pt idx="3928">
                  <c:v>1247.5207292163211</c:v>
                </c:pt>
                <c:pt idx="3929">
                  <c:v>1247.941591257038</c:v>
                </c:pt>
                <c:pt idx="3930">
                  <c:v>1250.0708362548396</c:v>
                </c:pt>
                <c:pt idx="3931">
                  <c:v>1249.2202568259268</c:v>
                </c:pt>
                <c:pt idx="3932">
                  <c:v>1247.1224716152219</c:v>
                </c:pt>
                <c:pt idx="3933">
                  <c:v>1248.2223989863091</c:v>
                </c:pt>
                <c:pt idx="3934">
                  <c:v>1250.0288898720439</c:v>
                </c:pt>
                <c:pt idx="3935">
                  <c:v>1249.6541688524023</c:v>
                </c:pt>
                <c:pt idx="3936">
                  <c:v>1249.0165838339078</c:v>
                </c:pt>
                <c:pt idx="3937">
                  <c:v>1248.6256668497979</c:v>
                </c:pt>
                <c:pt idx="3938">
                  <c:v>1249.9199457945051</c:v>
                </c:pt>
                <c:pt idx="3939">
                  <c:v>1248.2898627519721</c:v>
                </c:pt>
                <c:pt idx="3940">
                  <c:v>1248.5963043818408</c:v>
                </c:pt>
                <c:pt idx="3941">
                  <c:v>1249.8807958372292</c:v>
                </c:pt>
                <c:pt idx="3942">
                  <c:v>1250.6376950112315</c:v>
                </c:pt>
                <c:pt idx="3943">
                  <c:v>1248.5028571623905</c:v>
                </c:pt>
                <c:pt idx="3944">
                  <c:v>1248.8831710330714</c:v>
                </c:pt>
                <c:pt idx="3945">
                  <c:v>1250.6467833941706</c:v>
                </c:pt>
                <c:pt idx="3946">
                  <c:v>1250.7660975496783</c:v>
                </c:pt>
                <c:pt idx="3947">
                  <c:v>1249.0323137274561</c:v>
                </c:pt>
                <c:pt idx="3948">
                  <c:v>1249.4088990307775</c:v>
                </c:pt>
                <c:pt idx="3949">
                  <c:v>1251.2806398453056</c:v>
                </c:pt>
                <c:pt idx="3950">
                  <c:v>1251.3663968945768</c:v>
                </c:pt>
                <c:pt idx="3951">
                  <c:v>1249.5244846189257</c:v>
                </c:pt>
                <c:pt idx="3952">
                  <c:v>1250.4435764730715</c:v>
                </c:pt>
                <c:pt idx="3953">
                  <c:v>1252.4998813719008</c:v>
                </c:pt>
                <c:pt idx="3954">
                  <c:v>1251.6562930067871</c:v>
                </c:pt>
                <c:pt idx="3955">
                  <c:v>1250.2394374101323</c:v>
                </c:pt>
                <c:pt idx="3956">
                  <c:v>1251.1282346544813</c:v>
                </c:pt>
                <c:pt idx="3957">
                  <c:v>1252.2896833870022</c:v>
                </c:pt>
                <c:pt idx="3958">
                  <c:v>1250.4253997071933</c:v>
                </c:pt>
                <c:pt idx="3959">
                  <c:v>1250.1122000489854</c:v>
                </c:pt>
                <c:pt idx="3960">
                  <c:v>1251.940596267958</c:v>
                </c:pt>
                <c:pt idx="3961">
                  <c:v>1252.5147956413391</c:v>
                </c:pt>
                <c:pt idx="3962">
                  <c:v>1252.0505890050667</c:v>
                </c:pt>
                <c:pt idx="3963">
                  <c:v>1251.4850119437046</c:v>
                </c:pt>
                <c:pt idx="3964">
                  <c:v>1253.1847725887706</c:v>
                </c:pt>
                <c:pt idx="3965">
                  <c:v>1252.3533020675757</c:v>
                </c:pt>
                <c:pt idx="3966">
                  <c:v>1251.832234779069</c:v>
                </c:pt>
                <c:pt idx="3967">
                  <c:v>1251.7873754530237</c:v>
                </c:pt>
                <c:pt idx="3968">
                  <c:v>1253.9089302806462</c:v>
                </c:pt>
                <c:pt idx="3969">
                  <c:v>1253.2517702835137</c:v>
                </c:pt>
                <c:pt idx="3970">
                  <c:v>1251.5515435675279</c:v>
                </c:pt>
                <c:pt idx="3971">
                  <c:v>1252.8956921006702</c:v>
                </c:pt>
                <c:pt idx="3972">
                  <c:v>1253.4964575164886</c:v>
                </c:pt>
                <c:pt idx="3973">
                  <c:v>1253.7313572601445</c:v>
                </c:pt>
                <c:pt idx="3974">
                  <c:v>1252.2399303162974</c:v>
                </c:pt>
                <c:pt idx="3975">
                  <c:v>1254.2980994988063</c:v>
                </c:pt>
                <c:pt idx="3976">
                  <c:v>1254.6373991285316</c:v>
                </c:pt>
                <c:pt idx="3977">
                  <c:v>1253.5043807221277</c:v>
                </c:pt>
                <c:pt idx="3978">
                  <c:v>1252.778941335222</c:v>
                </c:pt>
                <c:pt idx="3979">
                  <c:v>1254.2568522223905</c:v>
                </c:pt>
                <c:pt idx="3980">
                  <c:v>1253.9781418122591</c:v>
                </c:pt>
                <c:pt idx="3981">
                  <c:v>1252.8285778881971</c:v>
                </c:pt>
                <c:pt idx="3982">
                  <c:v>1253.8278339405745</c:v>
                </c:pt>
                <c:pt idx="3983">
                  <c:v>1254.9575898505389</c:v>
                </c:pt>
                <c:pt idx="3984">
                  <c:v>1254.1624728611002</c:v>
                </c:pt>
                <c:pt idx="3985">
                  <c:v>1254.0655301097502</c:v>
                </c:pt>
                <c:pt idx="3986">
                  <c:v>1253.7430090331432</c:v>
                </c:pt>
                <c:pt idx="3987">
                  <c:v>1255.609156996632</c:v>
                </c:pt>
                <c:pt idx="3988">
                  <c:v>1255.1785074665961</c:v>
                </c:pt>
                <c:pt idx="3989">
                  <c:v>1254.6304080647324</c:v>
                </c:pt>
                <c:pt idx="3990">
                  <c:v>1254.9473362902997</c:v>
                </c:pt>
                <c:pt idx="3991">
                  <c:v>1256.3912240003119</c:v>
                </c:pt>
                <c:pt idx="3992">
                  <c:v>1256.3688525961541</c:v>
                </c:pt>
                <c:pt idx="3993">
                  <c:v>1255.4441678909689</c:v>
                </c:pt>
                <c:pt idx="3994">
                  <c:v>1256.1925612706823</c:v>
                </c:pt>
                <c:pt idx="3995">
                  <c:v>1257.0321880329761</c:v>
                </c:pt>
                <c:pt idx="3996">
                  <c:v>1255.5943592449235</c:v>
                </c:pt>
                <c:pt idx="3997">
                  <c:v>1255.0989258570144</c:v>
                </c:pt>
                <c:pt idx="3998">
                  <c:v>1256.633231325497</c:v>
                </c:pt>
                <c:pt idx="3999">
                  <c:v>1256.5810313824625</c:v>
                </c:pt>
                <c:pt idx="4000">
                  <c:v>1255.2422426648995</c:v>
                </c:pt>
                <c:pt idx="4001">
                  <c:v>1255.7803215419844</c:v>
                </c:pt>
                <c:pt idx="4002">
                  <c:v>1257.6334195197146</c:v>
                </c:pt>
                <c:pt idx="4003">
                  <c:v>1257.4557299814828</c:v>
                </c:pt>
                <c:pt idx="4004">
                  <c:v>1255.9801494489141</c:v>
                </c:pt>
                <c:pt idx="4005">
                  <c:v>1255.3425644304193</c:v>
                </c:pt>
                <c:pt idx="4006">
                  <c:v>1257.6011441085079</c:v>
                </c:pt>
                <c:pt idx="4007">
                  <c:v>1257.0642304087228</c:v>
                </c:pt>
                <c:pt idx="4008">
                  <c:v>1256.4816417587826</c:v>
                </c:pt>
                <c:pt idx="4009">
                  <c:v>1255.188761026835</c:v>
                </c:pt>
                <c:pt idx="4010">
                  <c:v>1258.1231435388543</c:v>
                </c:pt>
                <c:pt idx="4011">
                  <c:v>1256.8778020407419</c:v>
                </c:pt>
                <c:pt idx="4012">
                  <c:v>1257.4864906621995</c:v>
                </c:pt>
                <c:pt idx="4013">
                  <c:v>1257.1434624651147</c:v>
                </c:pt>
                <c:pt idx="4014">
                  <c:v>1259.735282850969</c:v>
                </c:pt>
                <c:pt idx="4015">
                  <c:v>1256.50634351754</c:v>
                </c:pt>
                <c:pt idx="4016">
                  <c:v>1257.1877392025101</c:v>
                </c:pt>
                <c:pt idx="4017">
                  <c:v>1257.4981424351984</c:v>
                </c:pt>
                <c:pt idx="4018">
                  <c:v>1259.9273040699893</c:v>
                </c:pt>
                <c:pt idx="4019">
                  <c:v>1257.3974711164888</c:v>
                </c:pt>
                <c:pt idx="4020">
                  <c:v>1257.7954956821279</c:v>
                </c:pt>
                <c:pt idx="4021">
                  <c:v>1257.4860245912796</c:v>
                </c:pt>
                <c:pt idx="4022">
                  <c:v>1258.9438944288902</c:v>
                </c:pt>
                <c:pt idx="4023">
                  <c:v>1257.6109315978267</c:v>
                </c:pt>
                <c:pt idx="4024">
                  <c:v>1257.0078358274086</c:v>
                </c:pt>
                <c:pt idx="4025">
                  <c:v>1259.5768187381852</c:v>
                </c:pt>
                <c:pt idx="4026">
                  <c:v>1259.1387120734303</c:v>
                </c:pt>
                <c:pt idx="4027">
                  <c:v>1257.843034915963</c:v>
                </c:pt>
                <c:pt idx="4028">
                  <c:v>1256.6648076303238</c:v>
                </c:pt>
                <c:pt idx="4029">
                  <c:v>1258.6614554513992</c:v>
                </c:pt>
                <c:pt idx="4030">
                  <c:v>1259.2095548532629</c:v>
                </c:pt>
                <c:pt idx="4031">
                  <c:v>1257.7610064340515</c:v>
                </c:pt>
                <c:pt idx="4032">
                  <c:v>1257.561528080312</c:v>
                </c:pt>
                <c:pt idx="4033">
                  <c:v>1259.764179248006</c:v>
                </c:pt>
                <c:pt idx="4034">
                  <c:v>1259.2347226829404</c:v>
                </c:pt>
                <c:pt idx="4035">
                  <c:v>1258.8516123867396</c:v>
                </c:pt>
                <c:pt idx="4036">
                  <c:v>1257.6174565907061</c:v>
                </c:pt>
                <c:pt idx="4037">
                  <c:v>1258.9932979464052</c:v>
                </c:pt>
                <c:pt idx="4038">
                  <c:v>1258.5179056080538</c:v>
                </c:pt>
                <c:pt idx="4039">
                  <c:v>1259.1983691511841</c:v>
                </c:pt>
                <c:pt idx="4040">
                  <c:v>1258.8339016917814</c:v>
                </c:pt>
                <c:pt idx="4041">
                  <c:v>1261.2779775960109</c:v>
                </c:pt>
                <c:pt idx="4042">
                  <c:v>1259.3148868811722</c:v>
                </c:pt>
                <c:pt idx="4043">
                  <c:v>1258.5141770406942</c:v>
                </c:pt>
                <c:pt idx="4044">
                  <c:v>1258.6558626003598</c:v>
                </c:pt>
                <c:pt idx="4045">
                  <c:v>1261.0104528879583</c:v>
                </c:pt>
                <c:pt idx="4046">
                  <c:v>1259.3009047535736</c:v>
                </c:pt>
                <c:pt idx="4047">
                  <c:v>1258.271820162319</c:v>
                </c:pt>
                <c:pt idx="4048">
                  <c:v>1259.1620156194278</c:v>
                </c:pt>
                <c:pt idx="4049">
                  <c:v>1260.5793372870025</c:v>
                </c:pt>
                <c:pt idx="4050">
                  <c:v>1259.7888810067636</c:v>
                </c:pt>
                <c:pt idx="4051">
                  <c:v>1257.5368263215544</c:v>
                </c:pt>
                <c:pt idx="4052">
                  <c:v>1259.5129670221518</c:v>
                </c:pt>
                <c:pt idx="4053">
                  <c:v>1260.7722906478627</c:v>
                </c:pt>
                <c:pt idx="4054">
                  <c:v>1259.6457972343383</c:v>
                </c:pt>
                <c:pt idx="4055">
                  <c:v>1258.9336408686513</c:v>
                </c:pt>
                <c:pt idx="4056">
                  <c:v>1259.9944182824624</c:v>
                </c:pt>
                <c:pt idx="4057">
                  <c:v>1259.4164903417218</c:v>
                </c:pt>
                <c:pt idx="4058">
                  <c:v>1260.1044110195712</c:v>
                </c:pt>
                <c:pt idx="4059">
                  <c:v>1259.4929259725939</c:v>
                </c:pt>
                <c:pt idx="4060">
                  <c:v>1261.726221303275</c:v>
                </c:pt>
                <c:pt idx="4061">
                  <c:v>1260.6132439464291</c:v>
                </c:pt>
                <c:pt idx="4062">
                  <c:v>1260.0868168423431</c:v>
                </c:pt>
                <c:pt idx="4063">
                  <c:v>1260.5267877907779</c:v>
                </c:pt>
                <c:pt idx="4064">
                  <c:v>1261.9790647773491</c:v>
                </c:pt>
                <c:pt idx="4065">
                  <c:v>1260.3397768341472</c:v>
                </c:pt>
                <c:pt idx="4066">
                  <c:v>1259.8457416589977</c:v>
                </c:pt>
                <c:pt idx="4067">
                  <c:v>1261.2271758657362</c:v>
                </c:pt>
                <c:pt idx="4068">
                  <c:v>1262.1611819893203</c:v>
                </c:pt>
                <c:pt idx="4069">
                  <c:v>1261.0165118099178</c:v>
                </c:pt>
                <c:pt idx="4070">
                  <c:v>1260.0097986228209</c:v>
                </c:pt>
                <c:pt idx="4071">
                  <c:v>1261.9822107560587</c:v>
                </c:pt>
                <c:pt idx="4072">
                  <c:v>1262.6943671217457</c:v>
                </c:pt>
                <c:pt idx="4073">
                  <c:v>1261.6130825874566</c:v>
                </c:pt>
                <c:pt idx="4074">
                  <c:v>1259.853198793717</c:v>
                </c:pt>
                <c:pt idx="4075">
                  <c:v>1262.3662531940995</c:v>
                </c:pt>
                <c:pt idx="4076">
                  <c:v>1261.793918104398</c:v>
                </c:pt>
                <c:pt idx="4077">
                  <c:v>1261.0554287317339</c:v>
                </c:pt>
                <c:pt idx="4078">
                  <c:v>1261.7041994523072</c:v>
                </c:pt>
                <c:pt idx="4079">
                  <c:v>1264.0596053640159</c:v>
                </c:pt>
                <c:pt idx="4080">
                  <c:v>1262.6005703491053</c:v>
                </c:pt>
                <c:pt idx="4081">
                  <c:v>1261.8026569341471</c:v>
                </c:pt>
                <c:pt idx="4082">
                  <c:v>1262.1531422659511</c:v>
                </c:pt>
                <c:pt idx="4083">
                  <c:v>1263.7387155356287</c:v>
                </c:pt>
                <c:pt idx="4084">
                  <c:v>1261.5332679424148</c:v>
                </c:pt>
                <c:pt idx="4085">
                  <c:v>1261.6362696157241</c:v>
                </c:pt>
                <c:pt idx="4086">
                  <c:v>1262.3185974425344</c:v>
                </c:pt>
                <c:pt idx="4087">
                  <c:v>1263.551821096728</c:v>
                </c:pt>
                <c:pt idx="4088">
                  <c:v>1261.7956658703479</c:v>
                </c:pt>
                <c:pt idx="4089">
                  <c:v>1261.0853737883406</c:v>
                </c:pt>
                <c:pt idx="4090">
                  <c:v>1262.1517440531914</c:v>
                </c:pt>
                <c:pt idx="4091">
                  <c:v>1264.40939158944</c:v>
                </c:pt>
                <c:pt idx="4092">
                  <c:v>1261.5011090489381</c:v>
                </c:pt>
                <c:pt idx="4093">
                  <c:v>1261.8404086786634</c:v>
                </c:pt>
                <c:pt idx="4094">
                  <c:v>1262.7509947385199</c:v>
                </c:pt>
                <c:pt idx="4095">
                  <c:v>1263.7633007766563</c:v>
                </c:pt>
                <c:pt idx="4096">
                  <c:v>1261.8095314802165</c:v>
                </c:pt>
                <c:pt idx="4097">
                  <c:v>1262.8740374613874</c:v>
                </c:pt>
                <c:pt idx="4098">
                  <c:v>1264.614346276489</c:v>
                </c:pt>
                <c:pt idx="4099">
                  <c:v>1264.593839156011</c:v>
                </c:pt>
                <c:pt idx="4100">
                  <c:v>1263.4920475012441</c:v>
                </c:pt>
                <c:pt idx="4101">
                  <c:v>1263.3876476151747</c:v>
                </c:pt>
                <c:pt idx="4102">
                  <c:v>1265.1997313519489</c:v>
                </c:pt>
                <c:pt idx="4103">
                  <c:v>1265.4122596914472</c:v>
                </c:pt>
                <c:pt idx="4104">
                  <c:v>1263.3242619700611</c:v>
                </c:pt>
                <c:pt idx="4105">
                  <c:v>1263.7246168903002</c:v>
                </c:pt>
                <c:pt idx="4106">
                  <c:v>1265.2123152667878</c:v>
                </c:pt>
                <c:pt idx="4107">
                  <c:v>1266.145855319452</c:v>
                </c:pt>
                <c:pt idx="4108">
                  <c:v>1263.4221368632511</c:v>
                </c:pt>
                <c:pt idx="4109">
                  <c:v>1263.1052086376837</c:v>
                </c:pt>
                <c:pt idx="4110">
                  <c:v>1264.1468771437769</c:v>
                </c:pt>
                <c:pt idx="4111">
                  <c:v>1265.3381544151748</c:v>
                </c:pt>
                <c:pt idx="4112">
                  <c:v>1263.9362130879585</c:v>
                </c:pt>
                <c:pt idx="4113">
                  <c:v>1263.7041097698223</c:v>
                </c:pt>
                <c:pt idx="4114">
                  <c:v>1265.648091576943</c:v>
                </c:pt>
                <c:pt idx="4115">
                  <c:v>1264.6786640634423</c:v>
                </c:pt>
                <c:pt idx="4116">
                  <c:v>1265.2938776777794</c:v>
                </c:pt>
                <c:pt idx="4117">
                  <c:v>1264.809163921029</c:v>
                </c:pt>
                <c:pt idx="4118">
                  <c:v>1266.7489510898702</c:v>
                </c:pt>
                <c:pt idx="4119">
                  <c:v>1263.7316079540994</c:v>
                </c:pt>
                <c:pt idx="4120">
                  <c:v>1264.4847785607421</c:v>
                </c:pt>
                <c:pt idx="4121">
                  <c:v>1264.5518927732153</c:v>
                </c:pt>
                <c:pt idx="4122">
                  <c:v>1265.8755341858796</c:v>
                </c:pt>
                <c:pt idx="4123">
                  <c:v>1263.1201229071221</c:v>
                </c:pt>
                <c:pt idx="4124">
                  <c:v>1264.0336219102285</c:v>
                </c:pt>
                <c:pt idx="4125">
                  <c:v>1265.443020372164</c:v>
                </c:pt>
                <c:pt idx="4126">
                  <c:v>1266.5699798566086</c:v>
                </c:pt>
                <c:pt idx="4127">
                  <c:v>1264.7802675239921</c:v>
                </c:pt>
                <c:pt idx="4128">
                  <c:v>1263.5759402668355</c:v>
                </c:pt>
                <c:pt idx="4129">
                  <c:v>1264.5558543760349</c:v>
                </c:pt>
                <c:pt idx="4130">
                  <c:v>1265.8142458599059</c:v>
                </c:pt>
                <c:pt idx="4131">
                  <c:v>1264.8939888284604</c:v>
                </c:pt>
                <c:pt idx="4132">
                  <c:v>1264.388767951232</c:v>
                </c:pt>
                <c:pt idx="4133">
                  <c:v>1266.5392191758917</c:v>
                </c:pt>
                <c:pt idx="4134">
                  <c:v>1265.415056116967</c:v>
                </c:pt>
                <c:pt idx="4135">
                  <c:v>1265.5092024427972</c:v>
                </c:pt>
                <c:pt idx="4136">
                  <c:v>1265.6152335770864</c:v>
                </c:pt>
                <c:pt idx="4137">
                  <c:v>1267.5205314978512</c:v>
                </c:pt>
                <c:pt idx="4138">
                  <c:v>1265.3430481598343</c:v>
                </c:pt>
                <c:pt idx="4139">
                  <c:v>1265.8464047533828</c:v>
                </c:pt>
                <c:pt idx="4140">
                  <c:v>1266.7561751891294</c:v>
                </c:pt>
                <c:pt idx="4141">
                  <c:v>1267.6836563198344</c:v>
                </c:pt>
                <c:pt idx="4142">
                  <c:v>1266.097150908317</c:v>
                </c:pt>
                <c:pt idx="4143">
                  <c:v>1266.4532290911604</c:v>
                </c:pt>
                <c:pt idx="4144">
                  <c:v>1267.3064884278631</c:v>
                </c:pt>
                <c:pt idx="4145">
                  <c:v>1267.2766598889862</c:v>
                </c:pt>
                <c:pt idx="4146">
                  <c:v>1266.7863532811964</c:v>
                </c:pt>
                <c:pt idx="4147">
                  <c:v>1266.0066166321162</c:v>
                </c:pt>
                <c:pt idx="4148">
                  <c:v>1268.9291143356768</c:v>
                </c:pt>
                <c:pt idx="4149">
                  <c:v>1267.3612517609574</c:v>
                </c:pt>
                <c:pt idx="4150">
                  <c:v>1267.5970836464533</c:v>
                </c:pt>
                <c:pt idx="4151">
                  <c:v>1266.6201989982333</c:v>
                </c:pt>
                <c:pt idx="4152">
                  <c:v>1268.99529640631</c:v>
                </c:pt>
                <c:pt idx="4153">
                  <c:v>1268.5767647201928</c:v>
                </c:pt>
                <c:pt idx="4154">
                  <c:v>1267.0424592517102</c:v>
                </c:pt>
                <c:pt idx="4155">
                  <c:v>1266.5302473106826</c:v>
                </c:pt>
                <c:pt idx="4156">
                  <c:v>1268.3917345649718</c:v>
                </c:pt>
                <c:pt idx="4157">
                  <c:v>1268.810499286549</c:v>
                </c:pt>
                <c:pt idx="4158">
                  <c:v>1265.2758174296312</c:v>
                </c:pt>
                <c:pt idx="4159">
                  <c:v>1266.3459162618415</c:v>
                </c:pt>
                <c:pt idx="4160">
                  <c:v>1267.755314723777</c:v>
                </c:pt>
                <c:pt idx="4161">
                  <c:v>1267.6322720009096</c:v>
                </c:pt>
                <c:pt idx="4162">
                  <c:v>1267.8275557163697</c:v>
                </c:pt>
                <c:pt idx="4163">
                  <c:v>1267.2197992367519</c:v>
                </c:pt>
                <c:pt idx="4164">
                  <c:v>1268.9626714419132</c:v>
                </c:pt>
                <c:pt idx="4165">
                  <c:v>1268.0286653183291</c:v>
                </c:pt>
                <c:pt idx="4166">
                  <c:v>1267.6110657740519</c:v>
                </c:pt>
                <c:pt idx="4167">
                  <c:v>1268.2001794168714</c:v>
                </c:pt>
                <c:pt idx="4168">
                  <c:v>1270.5883268107066</c:v>
                </c:pt>
                <c:pt idx="4169">
                  <c:v>1268.7464145350555</c:v>
                </c:pt>
                <c:pt idx="4170">
                  <c:v>1268.5054558694401</c:v>
                </c:pt>
                <c:pt idx="4171">
                  <c:v>1268.7940702866206</c:v>
                </c:pt>
                <c:pt idx="4172">
                  <c:v>1269.7634978001213</c:v>
                </c:pt>
                <c:pt idx="4173">
                  <c:v>1269.2026979656887</c:v>
                </c:pt>
                <c:pt idx="4174">
                  <c:v>1268.1400562681977</c:v>
                </c:pt>
                <c:pt idx="4175">
                  <c:v>1269.6855474387592</c:v>
                </c:pt>
                <c:pt idx="4176">
                  <c:v>1270.8451318876002</c:v>
                </c:pt>
                <c:pt idx="4177">
                  <c:v>1269.6268225028452</c:v>
                </c:pt>
                <c:pt idx="4178">
                  <c:v>1268.8214519531678</c:v>
                </c:pt>
                <c:pt idx="4179">
                  <c:v>1270.0052720898464</c:v>
                </c:pt>
                <c:pt idx="4180">
                  <c:v>1270.3445717195716</c:v>
                </c:pt>
                <c:pt idx="4181">
                  <c:v>1270.1730576210291</c:v>
                </c:pt>
                <c:pt idx="4182">
                  <c:v>1269.5746225598105</c:v>
                </c:pt>
                <c:pt idx="4183">
                  <c:v>1271.8583700675765</c:v>
                </c:pt>
                <c:pt idx="4184">
                  <c:v>1269.8551972536218</c:v>
                </c:pt>
                <c:pt idx="4185">
                  <c:v>1270.0136613664056</c:v>
                </c:pt>
                <c:pt idx="4186">
                  <c:v>1270.2976150743864</c:v>
                </c:pt>
                <c:pt idx="4187">
                  <c:v>1272.0034346414116</c:v>
                </c:pt>
                <c:pt idx="4188">
                  <c:v>1270.5893754702765</c:v>
                </c:pt>
                <c:pt idx="4189">
                  <c:v>1270.9435893694401</c:v>
                </c:pt>
                <c:pt idx="4190">
                  <c:v>1270.3451543082215</c:v>
                </c:pt>
                <c:pt idx="4191">
                  <c:v>1272.2374022432275</c:v>
                </c:pt>
                <c:pt idx="4192">
                  <c:v>1270.9699223764176</c:v>
                </c:pt>
                <c:pt idx="4193">
                  <c:v>1270.5970656404556</c:v>
                </c:pt>
                <c:pt idx="4194">
                  <c:v>1271.3371862613399</c:v>
                </c:pt>
                <c:pt idx="4195">
                  <c:v>1273.4195911316865</c:v>
                </c:pt>
                <c:pt idx="4196">
                  <c:v>1271.286850601985</c:v>
                </c:pt>
                <c:pt idx="4197">
                  <c:v>1270.6390120232516</c:v>
                </c:pt>
                <c:pt idx="4198">
                  <c:v>1271.5972538346732</c:v>
                </c:pt>
                <c:pt idx="4199">
                  <c:v>1272.8742881553424</c:v>
                </c:pt>
                <c:pt idx="4200">
                  <c:v>1272.6356598443267</c:v>
                </c:pt>
                <c:pt idx="4201">
                  <c:v>1272.7456525814355</c:v>
                </c:pt>
                <c:pt idx="4202">
                  <c:v>1274.6919647431559</c:v>
                </c:pt>
                <c:pt idx="4203">
                  <c:v>1272.3821172638727</c:v>
                </c:pt>
                <c:pt idx="4204">
                  <c:v>1271.7594465148165</c:v>
                </c:pt>
                <c:pt idx="4205">
                  <c:v>1272.6426509081261</c:v>
                </c:pt>
                <c:pt idx="4206">
                  <c:v>1274.6914986722361</c:v>
                </c:pt>
                <c:pt idx="4207">
                  <c:v>1272.730272241077</c:v>
                </c:pt>
                <c:pt idx="4208">
                  <c:v>1272.4515618309456</c:v>
                </c:pt>
                <c:pt idx="4209">
                  <c:v>1273.0891468494403</c:v>
                </c:pt>
                <c:pt idx="4210">
                  <c:v>1273.7807960946495</c:v>
                </c:pt>
                <c:pt idx="4211">
                  <c:v>1273.4172607770868</c:v>
                </c:pt>
                <c:pt idx="4212">
                  <c:v>1272.4394439870268</c:v>
                </c:pt>
                <c:pt idx="4213">
                  <c:v>1273.9308709308741</c:v>
                </c:pt>
                <c:pt idx="4214">
                  <c:v>1273.442428606764</c:v>
                </c:pt>
                <c:pt idx="4215">
                  <c:v>1273.3678572595718</c:v>
                </c:pt>
                <c:pt idx="4216">
                  <c:v>1272.2455584843267</c:v>
                </c:pt>
                <c:pt idx="4217">
                  <c:v>1274.7436986152707</c:v>
                </c:pt>
                <c:pt idx="4218">
                  <c:v>1272.3839815475526</c:v>
                </c:pt>
                <c:pt idx="4219">
                  <c:v>1273.5733945352706</c:v>
                </c:pt>
                <c:pt idx="4220">
                  <c:v>1273.4540803797629</c:v>
                </c:pt>
                <c:pt idx="4221">
                  <c:v>1275.3780211373257</c:v>
                </c:pt>
                <c:pt idx="4222">
                  <c:v>1273.842317456083</c:v>
                </c:pt>
                <c:pt idx="4223">
                  <c:v>1272.5764688374929</c:v>
                </c:pt>
                <c:pt idx="4224">
                  <c:v>1274.4237409287234</c:v>
                </c:pt>
                <c:pt idx="4225">
                  <c:v>1275.7660251781858</c:v>
                </c:pt>
                <c:pt idx="4226">
                  <c:v>1273.7153131303962</c:v>
                </c:pt>
                <c:pt idx="4227">
                  <c:v>1272.7137267234189</c:v>
                </c:pt>
                <c:pt idx="4228">
                  <c:v>1273.6859506624392</c:v>
                </c:pt>
                <c:pt idx="4229">
                  <c:v>1274.8101137213639</c:v>
                </c:pt>
                <c:pt idx="4230">
                  <c:v>1273.755045676322</c:v>
                </c:pt>
                <c:pt idx="4231">
                  <c:v>1273.3672746709219</c:v>
                </c:pt>
                <c:pt idx="4232">
                  <c:v>1275.1141084789028</c:v>
                </c:pt>
                <c:pt idx="4233">
                  <c:v>1274.8512444800497</c:v>
                </c:pt>
                <c:pt idx="4234">
                  <c:v>1273.4855401668597</c:v>
                </c:pt>
                <c:pt idx="4235">
                  <c:v>1273.2636904089625</c:v>
                </c:pt>
                <c:pt idx="4236">
                  <c:v>1274.7718959059277</c:v>
                </c:pt>
                <c:pt idx="4237">
                  <c:v>1273.9460182357725</c:v>
                </c:pt>
                <c:pt idx="4238">
                  <c:v>1275.3479595629888</c:v>
                </c:pt>
                <c:pt idx="4239">
                  <c:v>1275.6201449802409</c:v>
                </c:pt>
                <c:pt idx="4240">
                  <c:v>1276.7937115566806</c:v>
                </c:pt>
                <c:pt idx="4241">
                  <c:v>1274.0997051216268</c:v>
                </c:pt>
                <c:pt idx="4242">
                  <c:v>1274.1127551073855</c:v>
                </c:pt>
                <c:pt idx="4243">
                  <c:v>1274.6571259418895</c:v>
                </c:pt>
                <c:pt idx="4244">
                  <c:v>1276.2359411832279</c:v>
                </c:pt>
                <c:pt idx="4245">
                  <c:v>1274.8228141539325</c:v>
                </c:pt>
                <c:pt idx="4246">
                  <c:v>1274.0426114339325</c:v>
                </c:pt>
                <c:pt idx="4247">
                  <c:v>1275.7772108802649</c:v>
                </c:pt>
                <c:pt idx="4248">
                  <c:v>1275.6923859728336</c:v>
                </c:pt>
                <c:pt idx="4249">
                  <c:v>1274.0548457955813</c:v>
                </c:pt>
                <c:pt idx="4250">
                  <c:v>1274.4565989285802</c:v>
                </c:pt>
                <c:pt idx="4251">
                  <c:v>1276.7665629255935</c:v>
                </c:pt>
                <c:pt idx="4252">
                  <c:v>1276.6621630395241</c:v>
                </c:pt>
                <c:pt idx="4253">
                  <c:v>1274.8253775439923</c:v>
                </c:pt>
                <c:pt idx="4254">
                  <c:v>1274.331342368843</c:v>
                </c:pt>
                <c:pt idx="4255">
                  <c:v>1276.175118928174</c:v>
                </c:pt>
                <c:pt idx="4256">
                  <c:v>1275.2700092016269</c:v>
                </c:pt>
                <c:pt idx="4257">
                  <c:v>1275.844208575008</c:v>
                </c:pt>
                <c:pt idx="4258">
                  <c:v>1275.7766282916148</c:v>
                </c:pt>
                <c:pt idx="4259">
                  <c:v>1277.6259977019854</c:v>
                </c:pt>
                <c:pt idx="4260">
                  <c:v>1275.6834141076245</c:v>
                </c:pt>
                <c:pt idx="4261">
                  <c:v>1275.4895286049243</c:v>
                </c:pt>
                <c:pt idx="4262">
                  <c:v>1276.595048827051</c:v>
                </c:pt>
                <c:pt idx="4263">
                  <c:v>1278.4565360813401</c:v>
                </c:pt>
                <c:pt idx="4264">
                  <c:v>1276.0003423331918</c:v>
                </c:pt>
                <c:pt idx="4265">
                  <c:v>1276.7656307837535</c:v>
                </c:pt>
                <c:pt idx="4266">
                  <c:v>1277.6381155459042</c:v>
                </c:pt>
                <c:pt idx="4267">
                  <c:v>1278.8834570440165</c:v>
                </c:pt>
                <c:pt idx="4268">
                  <c:v>1276.1895671266925</c:v>
                </c:pt>
                <c:pt idx="4269">
                  <c:v>1276.2487581335265</c:v>
                </c:pt>
                <c:pt idx="4270">
                  <c:v>1277.209796370468</c:v>
                </c:pt>
                <c:pt idx="4271">
                  <c:v>1277.6795958577798</c:v>
                </c:pt>
                <c:pt idx="4272">
                  <c:v>1276.9975010664298</c:v>
                </c:pt>
                <c:pt idx="4273">
                  <c:v>1277.325614994076</c:v>
                </c:pt>
                <c:pt idx="4274">
                  <c:v>1278.7200991865732</c:v>
                </c:pt>
                <c:pt idx="4275">
                  <c:v>1278.7573848601694</c:v>
                </c:pt>
                <c:pt idx="4276">
                  <c:v>1276.770058457493</c:v>
                </c:pt>
                <c:pt idx="4277">
                  <c:v>1276.5929515079113</c:v>
                </c:pt>
                <c:pt idx="4278">
                  <c:v>1278.4553709040404</c:v>
                </c:pt>
                <c:pt idx="4279">
                  <c:v>1278.5532457972301</c:v>
                </c:pt>
                <c:pt idx="4280">
                  <c:v>1276.4242338348886</c:v>
                </c:pt>
                <c:pt idx="4281">
                  <c:v>1277.67703246772</c:v>
                </c:pt>
                <c:pt idx="4282">
                  <c:v>1279.2448950424393</c:v>
                </c:pt>
                <c:pt idx="4283">
                  <c:v>1278.7359455978515</c:v>
                </c:pt>
                <c:pt idx="4284">
                  <c:v>1277.5157719294166</c:v>
                </c:pt>
                <c:pt idx="4285">
                  <c:v>1277.1620241011728</c:v>
                </c:pt>
                <c:pt idx="4286">
                  <c:v>1279.1754504753665</c:v>
                </c:pt>
                <c:pt idx="4287">
                  <c:v>1278.2451729191419</c:v>
                </c:pt>
                <c:pt idx="4288">
                  <c:v>1278.1286551891537</c:v>
                </c:pt>
                <c:pt idx="4289">
                  <c:v>1278.3523692307308</c:v>
                </c:pt>
                <c:pt idx="4290">
                  <c:v>1280.1280994357489</c:v>
                </c:pt>
                <c:pt idx="4291">
                  <c:v>1279.0747791566569</c:v>
                </c:pt>
                <c:pt idx="4292">
                  <c:v>1278.3253371173737</c:v>
                </c:pt>
                <c:pt idx="4293">
                  <c:v>1278.5145619108741</c:v>
                </c:pt>
                <c:pt idx="4294">
                  <c:v>1281.043462722535</c:v>
                </c:pt>
                <c:pt idx="4295">
                  <c:v>1278.9927506747451</c:v>
                </c:pt>
                <c:pt idx="4296">
                  <c:v>1278.0978945084369</c:v>
                </c:pt>
                <c:pt idx="4297">
                  <c:v>1279.2101727589029</c:v>
                </c:pt>
                <c:pt idx="4298">
                  <c:v>1281.4230774868361</c:v>
                </c:pt>
                <c:pt idx="4299">
                  <c:v>1278.7105447327142</c:v>
                </c:pt>
                <c:pt idx="4300">
                  <c:v>1279.2735584040165</c:v>
                </c:pt>
                <c:pt idx="4301">
                  <c:v>1279.735900756609</c:v>
                </c:pt>
                <c:pt idx="4302">
                  <c:v>1281.0390350487955</c:v>
                </c:pt>
                <c:pt idx="4303">
                  <c:v>1279.9241934082697</c:v>
                </c:pt>
                <c:pt idx="4304">
                  <c:v>1279.7801774940044</c:v>
                </c:pt>
                <c:pt idx="4305">
                  <c:v>1281.2939758420093</c:v>
                </c:pt>
                <c:pt idx="4306">
                  <c:v>1280.5482623700857</c:v>
                </c:pt>
                <c:pt idx="4307">
                  <c:v>1279.3476636802889</c:v>
                </c:pt>
                <c:pt idx="4308">
                  <c:v>1279.8505542029172</c:v>
                </c:pt>
                <c:pt idx="4309">
                  <c:v>1280.8721816594525</c:v>
                </c:pt>
                <c:pt idx="4310">
                  <c:v>1281.1406385093451</c:v>
                </c:pt>
                <c:pt idx="4311">
                  <c:v>1280.6288926392374</c:v>
                </c:pt>
                <c:pt idx="4312">
                  <c:v>1280.0807932373737</c:v>
                </c:pt>
                <c:pt idx="4313">
                  <c:v>1282.330983638903</c:v>
                </c:pt>
                <c:pt idx="4314">
                  <c:v>1281.8204029460953</c:v>
                </c:pt>
                <c:pt idx="4315">
                  <c:v>1280.5769257316629</c:v>
                </c:pt>
                <c:pt idx="4316">
                  <c:v>1279.5599589843271</c:v>
                </c:pt>
                <c:pt idx="4317">
                  <c:v>1281.7374423223439</c:v>
                </c:pt>
                <c:pt idx="4318">
                  <c:v>1281.3422141822243</c:v>
                </c:pt>
                <c:pt idx="4319">
                  <c:v>1280.3280438604083</c:v>
                </c:pt>
                <c:pt idx="4320">
                  <c:v>1280.1751725986639</c:v>
                </c:pt>
                <c:pt idx="4321">
                  <c:v>1281.7922056554382</c:v>
                </c:pt>
                <c:pt idx="4322">
                  <c:v>1280.9709886944825</c:v>
                </c:pt>
                <c:pt idx="4323">
                  <c:v>1280.6083855187596</c:v>
                </c:pt>
                <c:pt idx="4324">
                  <c:v>1281.0539493182339</c:v>
                </c:pt>
                <c:pt idx="4325">
                  <c:v>1282.1128624483654</c:v>
                </c:pt>
                <c:pt idx="4326">
                  <c:v>1280.0155433085804</c:v>
                </c:pt>
                <c:pt idx="4327">
                  <c:v>1279.9791897768241</c:v>
                </c:pt>
                <c:pt idx="4328">
                  <c:v>1280.5571177175648</c:v>
                </c:pt>
                <c:pt idx="4329">
                  <c:v>1282.0429518103726</c:v>
                </c:pt>
                <c:pt idx="4330">
                  <c:v>1279.8738577489148</c:v>
                </c:pt>
                <c:pt idx="4331">
                  <c:v>1279.8925005857129</c:v>
                </c:pt>
                <c:pt idx="4332">
                  <c:v>1280.0621504005755</c:v>
                </c:pt>
                <c:pt idx="4333">
                  <c:v>1281.6915343367286</c:v>
                </c:pt>
                <c:pt idx="4334">
                  <c:v>1281.0214408715672</c:v>
                </c:pt>
                <c:pt idx="4335">
                  <c:v>1280.0007455568718</c:v>
                </c:pt>
                <c:pt idx="4336">
                  <c:v>1281.5108153375172</c:v>
                </c:pt>
                <c:pt idx="4337">
                  <c:v>1281.6636865992614</c:v>
                </c:pt>
                <c:pt idx="4338">
                  <c:v>1281.5201367559162</c:v>
                </c:pt>
                <c:pt idx="4339">
                  <c:v>1279.9392241954381</c:v>
                </c:pt>
                <c:pt idx="4340">
                  <c:v>1282.5259178011731</c:v>
                </c:pt>
                <c:pt idx="4341">
                  <c:v>1281.9083738322363</c:v>
                </c:pt>
                <c:pt idx="4342">
                  <c:v>1281.4162029407669</c:v>
                </c:pt>
                <c:pt idx="4343">
                  <c:v>1281.7144883295362</c:v>
                </c:pt>
                <c:pt idx="4344">
                  <c:v>1283.0446547350798</c:v>
                </c:pt>
                <c:pt idx="4345">
                  <c:v>1282.1087843278158</c:v>
                </c:pt>
                <c:pt idx="4346">
                  <c:v>1281.6501705425828</c:v>
                </c:pt>
                <c:pt idx="4347">
                  <c:v>1282.2858912773977</c:v>
                </c:pt>
                <c:pt idx="4348">
                  <c:v>1283.5489434704682</c:v>
                </c:pt>
                <c:pt idx="4349">
                  <c:v>1280.9203034819377</c:v>
                </c:pt>
                <c:pt idx="4350">
                  <c:v>1281.4460314796438</c:v>
                </c:pt>
                <c:pt idx="4351">
                  <c:v>1281.6813972942196</c:v>
                </c:pt>
                <c:pt idx="4352">
                  <c:v>1283.0824064795961</c:v>
                </c:pt>
                <c:pt idx="4353">
                  <c:v>1281.4856475078398</c:v>
                </c:pt>
                <c:pt idx="4354">
                  <c:v>1281.442302912284</c:v>
                </c:pt>
                <c:pt idx="4355">
                  <c:v>1282.1453708950321</c:v>
                </c:pt>
                <c:pt idx="4356">
                  <c:v>1283.0998841390942</c:v>
                </c:pt>
                <c:pt idx="4357">
                  <c:v>1281.4705002029411</c:v>
                </c:pt>
                <c:pt idx="4358">
                  <c:v>1281.8097998326664</c:v>
                </c:pt>
                <c:pt idx="4359">
                  <c:v>1282.4949240849962</c:v>
                </c:pt>
                <c:pt idx="4360">
                  <c:v>1283.8670368733356</c:v>
                </c:pt>
                <c:pt idx="4361">
                  <c:v>1280.7881723761311</c:v>
                </c:pt>
                <c:pt idx="4362">
                  <c:v>1280.9018936805994</c:v>
                </c:pt>
                <c:pt idx="4363">
                  <c:v>1283.1725912026068</c:v>
                </c:pt>
                <c:pt idx="4364">
                  <c:v>1283.3930427477442</c:v>
                </c:pt>
                <c:pt idx="4365">
                  <c:v>1280.8949026168002</c:v>
                </c:pt>
                <c:pt idx="4366">
                  <c:v>1281.0365881764658</c:v>
                </c:pt>
                <c:pt idx="4367">
                  <c:v>1283.2746607340764</c:v>
                </c:pt>
                <c:pt idx="4368">
                  <c:v>1282.8028804453547</c:v>
                </c:pt>
                <c:pt idx="4369">
                  <c:v>1281.0094395453784</c:v>
                </c:pt>
                <c:pt idx="4370">
                  <c:v>1281.7085459253069</c:v>
                </c:pt>
                <c:pt idx="4371">
                  <c:v>1283.2148871385925</c:v>
                </c:pt>
                <c:pt idx="4372">
                  <c:v>1282.2305453556532</c:v>
                </c:pt>
                <c:pt idx="4373">
                  <c:v>1281.004778836179</c:v>
                </c:pt>
                <c:pt idx="4374">
                  <c:v>1281.7579494428219</c:v>
                </c:pt>
                <c:pt idx="4375">
                  <c:v>1283.0191373522125</c:v>
                </c:pt>
                <c:pt idx="4376">
                  <c:v>1280.5769257316629</c:v>
                </c:pt>
                <c:pt idx="4377">
                  <c:v>1281.7831172724991</c:v>
                </c:pt>
                <c:pt idx="4378">
                  <c:v>1283.248444244829</c:v>
                </c:pt>
                <c:pt idx="4379">
                  <c:v>1283.1887871670751</c:v>
                </c:pt>
                <c:pt idx="4380">
                  <c:v>1281.5239818410057</c:v>
                </c:pt>
                <c:pt idx="4381">
                  <c:v>1280.9754163682219</c:v>
                </c:pt>
                <c:pt idx="4382">
                  <c:v>1283.3840708825351</c:v>
                </c:pt>
                <c:pt idx="4383">
                  <c:v>1282.6332306304921</c:v>
                </c:pt>
                <c:pt idx="4384">
                  <c:v>1281.8409100665733</c:v>
                </c:pt>
                <c:pt idx="4385">
                  <c:v>1281.9583599384011</c:v>
                </c:pt>
                <c:pt idx="4386">
                  <c:v>1284.4900571755818</c:v>
                </c:pt>
                <c:pt idx="4387">
                  <c:v>1283.2661549397872</c:v>
                </c:pt>
                <c:pt idx="4388">
                  <c:v>1283.1058265433237</c:v>
                </c:pt>
                <c:pt idx="4389">
                  <c:v>1281.1949357715196</c:v>
                </c:pt>
                <c:pt idx="4390">
                  <c:v>1283.1748050394765</c:v>
                </c:pt>
                <c:pt idx="4391">
                  <c:v>1283.7865231219139</c:v>
                </c:pt>
                <c:pt idx="4392">
                  <c:v>1281.8961394705875</c:v>
                </c:pt>
                <c:pt idx="4393">
                  <c:v>1281.7730967477203</c:v>
                </c:pt>
                <c:pt idx="4394">
                  <c:v>1284.107179914841</c:v>
                </c:pt>
                <c:pt idx="4395">
                  <c:v>1282.9891922956056</c:v>
                </c:pt>
                <c:pt idx="4396">
                  <c:v>1282.7741005660475</c:v>
                </c:pt>
                <c:pt idx="4397">
                  <c:v>1282.4217509505638</c:v>
                </c:pt>
                <c:pt idx="4398">
                  <c:v>1284.4270210836582</c:v>
                </c:pt>
                <c:pt idx="4399">
                  <c:v>1283.2162853513523</c:v>
                </c:pt>
                <c:pt idx="4400">
                  <c:v>1282.6926546727859</c:v>
                </c:pt>
                <c:pt idx="4401">
                  <c:v>1283.3199861310416</c:v>
                </c:pt>
                <c:pt idx="4402">
                  <c:v>1285.1208841657372</c:v>
                </c:pt>
                <c:pt idx="4403">
                  <c:v>1282.4624156383295</c:v>
                </c:pt>
                <c:pt idx="4404">
                  <c:v>1282.6115583327144</c:v>
                </c:pt>
                <c:pt idx="4405">
                  <c:v>1283.5977643993333</c:v>
                </c:pt>
                <c:pt idx="4406">
                  <c:v>1284.8412416137658</c:v>
                </c:pt>
                <c:pt idx="4407">
                  <c:v>1282.9061151541241</c:v>
                </c:pt>
                <c:pt idx="4408">
                  <c:v>1282.8613723458086</c:v>
                </c:pt>
                <c:pt idx="4409">
                  <c:v>1283.7301285405997</c:v>
                </c:pt>
                <c:pt idx="4410">
                  <c:v>1284.3807635448529</c:v>
                </c:pt>
                <c:pt idx="4411">
                  <c:v>1282.1501481219616</c:v>
                </c:pt>
                <c:pt idx="4412">
                  <c:v>1283.3582039464777</c:v>
                </c:pt>
                <c:pt idx="4413">
                  <c:v>1284.8232978833475</c:v>
                </c:pt>
                <c:pt idx="4414">
                  <c:v>1283.6912116187837</c:v>
                </c:pt>
                <c:pt idx="4415">
                  <c:v>1283.1393836495602</c:v>
                </c:pt>
                <c:pt idx="4416">
                  <c:v>1282.4290915675531</c:v>
                </c:pt>
                <c:pt idx="4417">
                  <c:v>1284.634539160767</c:v>
                </c:pt>
                <c:pt idx="4418">
                  <c:v>1283.4581761588074</c:v>
                </c:pt>
                <c:pt idx="4419">
                  <c:v>1283.0508301747693</c:v>
                </c:pt>
                <c:pt idx="4420">
                  <c:v>1282.2174953698948</c:v>
                </c:pt>
                <c:pt idx="4421">
                  <c:v>1284.3371859138374</c:v>
                </c:pt>
                <c:pt idx="4422">
                  <c:v>1282.2491881924514</c:v>
                </c:pt>
                <c:pt idx="4423">
                  <c:v>1282.3871451847572</c:v>
                </c:pt>
                <c:pt idx="4424">
                  <c:v>1283.745741916418</c:v>
                </c:pt>
                <c:pt idx="4425">
                  <c:v>1285.1700546477921</c:v>
                </c:pt>
                <c:pt idx="4426">
                  <c:v>1282.6607288147693</c:v>
                </c:pt>
                <c:pt idx="4427">
                  <c:v>1281.9933152573976</c:v>
                </c:pt>
                <c:pt idx="4428">
                  <c:v>1284.1097433049008</c:v>
                </c:pt>
                <c:pt idx="4429">
                  <c:v>1284.732414053957</c:v>
                </c:pt>
                <c:pt idx="4430">
                  <c:v>1282.5101879076246</c:v>
                </c:pt>
                <c:pt idx="4431">
                  <c:v>1282.5549307159401</c:v>
                </c:pt>
                <c:pt idx="4432">
                  <c:v>1284.31108594232</c:v>
                </c:pt>
                <c:pt idx="4433">
                  <c:v>1284.5951561680311</c:v>
                </c:pt>
                <c:pt idx="4434">
                  <c:v>1283.4393002865495</c:v>
                </c:pt>
                <c:pt idx="4435">
                  <c:v>1282.3542871849006</c:v>
                </c:pt>
                <c:pt idx="4436">
                  <c:v>1285.8395655243035</c:v>
                </c:pt>
                <c:pt idx="4437">
                  <c:v>1284.0871388652831</c:v>
                </c:pt>
                <c:pt idx="4438">
                  <c:v>1283.852355639357</c:v>
                </c:pt>
                <c:pt idx="4439">
                  <c:v>1284.6241690827981</c:v>
                </c:pt>
                <c:pt idx="4440">
                  <c:v>1286.3104136711852</c:v>
                </c:pt>
                <c:pt idx="4441">
                  <c:v>1283.8411699372782</c:v>
                </c:pt>
                <c:pt idx="4442">
                  <c:v>1284.9038116347692</c:v>
                </c:pt>
                <c:pt idx="4443">
                  <c:v>1285.1275256763463</c:v>
                </c:pt>
                <c:pt idx="4444">
                  <c:v>1286.2106744943153</c:v>
                </c:pt>
                <c:pt idx="4445">
                  <c:v>1284.8637295356534</c:v>
                </c:pt>
                <c:pt idx="4446">
                  <c:v>1284.3167953110894</c:v>
                </c:pt>
                <c:pt idx="4447">
                  <c:v>1286.7170605488434</c:v>
                </c:pt>
                <c:pt idx="4448">
                  <c:v>1287.3882026735746</c:v>
                </c:pt>
                <c:pt idx="4449">
                  <c:v>1284.3731898924036</c:v>
                </c:pt>
                <c:pt idx="4450">
                  <c:v>1284.8094322734789</c:v>
                </c:pt>
                <c:pt idx="4451">
                  <c:v>1286.6314200173022</c:v>
                </c:pt>
                <c:pt idx="4452">
                  <c:v>1287.0117338879834</c:v>
                </c:pt>
                <c:pt idx="4453">
                  <c:v>1285.2928643351995</c:v>
                </c:pt>
                <c:pt idx="4454">
                  <c:v>1286.0124778356058</c:v>
                </c:pt>
                <c:pt idx="4455">
                  <c:v>1286.7456073926905</c:v>
                </c:pt>
                <c:pt idx="4456">
                  <c:v>1285.6904228299188</c:v>
                </c:pt>
                <c:pt idx="4457">
                  <c:v>1285.3930695829893</c:v>
                </c:pt>
                <c:pt idx="4458">
                  <c:v>1286.2692829124994</c:v>
                </c:pt>
                <c:pt idx="4459">
                  <c:v>1288.1102630463106</c:v>
                </c:pt>
                <c:pt idx="4460">
                  <c:v>1284.4898241401218</c:v>
                </c:pt>
                <c:pt idx="4461">
                  <c:v>1285.6792371278398</c:v>
                </c:pt>
                <c:pt idx="4462">
                  <c:v>1285.9141368714959</c:v>
                </c:pt>
                <c:pt idx="4463">
                  <c:v>1286.2627579196201</c:v>
                </c:pt>
                <c:pt idx="4464">
                  <c:v>1285.0230092725471</c:v>
                </c:pt>
                <c:pt idx="4465">
                  <c:v>1284.8556898122843</c:v>
                </c:pt>
                <c:pt idx="4466">
                  <c:v>1286.3172882172544</c:v>
                </c:pt>
                <c:pt idx="4467">
                  <c:v>1287.2303211494409</c:v>
                </c:pt>
                <c:pt idx="4468">
                  <c:v>1285.1572376974934</c:v>
                </c:pt>
                <c:pt idx="4469">
                  <c:v>1285.9327797082938</c:v>
                </c:pt>
                <c:pt idx="4470">
                  <c:v>1287.248963986239</c:v>
                </c:pt>
                <c:pt idx="4471">
                  <c:v>1285.7780441628697</c:v>
                </c:pt>
                <c:pt idx="4472">
                  <c:v>1285.2504518814837</c:v>
                </c:pt>
                <c:pt idx="4473">
                  <c:v>1285.3772231717107</c:v>
                </c:pt>
                <c:pt idx="4474">
                  <c:v>1287.0699927529772</c:v>
                </c:pt>
                <c:pt idx="4475">
                  <c:v>1286.0539581474814</c:v>
                </c:pt>
                <c:pt idx="4476">
                  <c:v>1285.424529370086</c:v>
                </c:pt>
                <c:pt idx="4477">
                  <c:v>1287.0595061572783</c:v>
                </c:pt>
                <c:pt idx="4478">
                  <c:v>1287.7632732464062</c:v>
                </c:pt>
                <c:pt idx="4479">
                  <c:v>1286.3650604865495</c:v>
                </c:pt>
                <c:pt idx="4480">
                  <c:v>1285.8477217654026</c:v>
                </c:pt>
                <c:pt idx="4481">
                  <c:v>1287.3447415602891</c:v>
                </c:pt>
                <c:pt idx="4482">
                  <c:v>1287.8704695579952</c:v>
                </c:pt>
                <c:pt idx="4483">
                  <c:v>1286.0220322894647</c:v>
                </c:pt>
                <c:pt idx="4484">
                  <c:v>1286.4275139898232</c:v>
                </c:pt>
                <c:pt idx="4485">
                  <c:v>1287.9040266642319</c:v>
                </c:pt>
                <c:pt idx="4486">
                  <c:v>1289.0216647302773</c:v>
                </c:pt>
                <c:pt idx="4487">
                  <c:v>1286.135753593933</c:v>
                </c:pt>
                <c:pt idx="4488">
                  <c:v>1286.6894458468364</c:v>
                </c:pt>
                <c:pt idx="4489">
                  <c:v>1288.0349925927385</c:v>
                </c:pt>
                <c:pt idx="4490">
                  <c:v>1287.9725390894648</c:v>
                </c:pt>
                <c:pt idx="4491">
                  <c:v>1287.5651931054265</c:v>
                </c:pt>
                <c:pt idx="4492">
                  <c:v>1287.7702643102054</c:v>
                </c:pt>
                <c:pt idx="4493">
                  <c:v>1289.4164267994768</c:v>
                </c:pt>
                <c:pt idx="4494">
                  <c:v>1288.4933733425114</c:v>
                </c:pt>
                <c:pt idx="4495">
                  <c:v>1287.3748031346261</c:v>
                </c:pt>
                <c:pt idx="4496">
                  <c:v>1286.6896788822962</c:v>
                </c:pt>
                <c:pt idx="4497">
                  <c:v>1288.5884518101816</c:v>
                </c:pt>
                <c:pt idx="4498">
                  <c:v>1288.2414620102772</c:v>
                </c:pt>
                <c:pt idx="4499">
                  <c:v>1286.7276636622723</c:v>
                </c:pt>
                <c:pt idx="4500">
                  <c:v>1286.449419323061</c:v>
                </c:pt>
                <c:pt idx="4501">
                  <c:v>1288.7331668308268</c:v>
                </c:pt>
                <c:pt idx="4502">
                  <c:v>1287.5195181552713</c:v>
                </c:pt>
                <c:pt idx="4503">
                  <c:v>1287.1238239442318</c:v>
                </c:pt>
                <c:pt idx="4504">
                  <c:v>1287.2263595466213</c:v>
                </c:pt>
                <c:pt idx="4505">
                  <c:v>1287.6141305520216</c:v>
                </c:pt>
                <c:pt idx="4506">
                  <c:v>1287.0007812213644</c:v>
                </c:pt>
                <c:pt idx="4507">
                  <c:v>1287.4873592617946</c:v>
                </c:pt>
                <c:pt idx="4508">
                  <c:v>1288.682365100552</c:v>
                </c:pt>
                <c:pt idx="4509">
                  <c:v>1288.654400845355</c:v>
                </c:pt>
                <c:pt idx="4510">
                  <c:v>1287.5046038858327</c:v>
                </c:pt>
                <c:pt idx="4511">
                  <c:v>1286.9622138527384</c:v>
                </c:pt>
                <c:pt idx="4512">
                  <c:v>1289.2932675588795</c:v>
                </c:pt>
                <c:pt idx="4513">
                  <c:v>1287.5855837081745</c:v>
                </c:pt>
                <c:pt idx="4514">
                  <c:v>1288.5736540584733</c:v>
                </c:pt>
                <c:pt idx="4515">
                  <c:v>1287.4702311554863</c:v>
                </c:pt>
                <c:pt idx="4516">
                  <c:v>1290.5742634823682</c:v>
                </c:pt>
                <c:pt idx="4517">
                  <c:v>1289.4212040264063</c:v>
                </c:pt>
                <c:pt idx="4518">
                  <c:v>1287.6948773389033</c:v>
                </c:pt>
                <c:pt idx="4519">
                  <c:v>1288.0024841460718</c:v>
                </c:pt>
                <c:pt idx="4520">
                  <c:v>1289.686864450779</c:v>
                </c:pt>
                <c:pt idx="4521">
                  <c:v>1288.5981227817706</c:v>
                </c:pt>
                <c:pt idx="4522">
                  <c:v>1286.4756358123082</c:v>
                </c:pt>
                <c:pt idx="4523">
                  <c:v>1286.5800356983775</c:v>
                </c:pt>
                <c:pt idx="4524">
                  <c:v>1289.2459613605042</c:v>
                </c:pt>
                <c:pt idx="4525">
                  <c:v>1289.5927181249488</c:v>
                </c:pt>
                <c:pt idx="4526">
                  <c:v>1287.3919312409344</c:v>
                </c:pt>
                <c:pt idx="4527">
                  <c:v>1288.0295162594289</c:v>
                </c:pt>
                <c:pt idx="4528">
                  <c:v>1290.0634497541005</c:v>
                </c:pt>
                <c:pt idx="4529">
                  <c:v>1288.6754905544828</c:v>
                </c:pt>
                <c:pt idx="4530">
                  <c:v>1287.7358915798591</c:v>
                </c:pt>
                <c:pt idx="4531">
                  <c:v>1287.3299438085808</c:v>
                </c:pt>
                <c:pt idx="4532">
                  <c:v>1290.2400906327623</c:v>
                </c:pt>
                <c:pt idx="4533">
                  <c:v>1288.0626072947455</c:v>
                </c:pt>
                <c:pt idx="4534">
                  <c:v>1287.9787145291541</c:v>
                </c:pt>
                <c:pt idx="4535">
                  <c:v>1287.4380722620097</c:v>
                </c:pt>
                <c:pt idx="4536">
                  <c:v>1289.3620130195723</c:v>
                </c:pt>
                <c:pt idx="4537">
                  <c:v>1288.7682386675533</c:v>
                </c:pt>
                <c:pt idx="4538">
                  <c:v>1287.4110401486523</c:v>
                </c:pt>
                <c:pt idx="4539">
                  <c:v>1288.1231965143393</c:v>
                </c:pt>
                <c:pt idx="4540">
                  <c:v>1290.1380211012929</c:v>
                </c:pt>
                <c:pt idx="4541">
                  <c:v>1288.6344763135269</c:v>
                </c:pt>
                <c:pt idx="4542">
                  <c:v>1287.1430493696798</c:v>
                </c:pt>
                <c:pt idx="4543">
                  <c:v>1287.4450633258089</c:v>
                </c:pt>
                <c:pt idx="4544">
                  <c:v>1289.4864539551995</c:v>
                </c:pt>
                <c:pt idx="4545">
                  <c:v>1289.5088253593574</c:v>
                </c:pt>
                <c:pt idx="4546">
                  <c:v>1287.8477486006475</c:v>
                </c:pt>
                <c:pt idx="4547">
                  <c:v>1288.1162054505401</c:v>
                </c:pt>
                <c:pt idx="4548">
                  <c:v>1289.4743361112808</c:v>
                </c:pt>
                <c:pt idx="4549">
                  <c:v>1288.9596772979237</c:v>
                </c:pt>
                <c:pt idx="4550">
                  <c:v>1288.4786921085329</c:v>
                </c:pt>
                <c:pt idx="4551">
                  <c:v>1287.102850752834</c:v>
                </c:pt>
                <c:pt idx="4552">
                  <c:v>1288.5331058884374</c:v>
                </c:pt>
                <c:pt idx="4553">
                  <c:v>1288.0894063726428</c:v>
                </c:pt>
                <c:pt idx="4554">
                  <c:v>1288.3783703430131</c:v>
                </c:pt>
                <c:pt idx="4555">
                  <c:v>1288.7913091780908</c:v>
                </c:pt>
                <c:pt idx="4556">
                  <c:v>1290.4412002347217</c:v>
                </c:pt>
                <c:pt idx="4557">
                  <c:v>1289.6283725503251</c:v>
                </c:pt>
                <c:pt idx="4558">
                  <c:v>1287.7622245868363</c:v>
                </c:pt>
                <c:pt idx="4559">
                  <c:v>1289.5780368909702</c:v>
                </c:pt>
                <c:pt idx="4560">
                  <c:v>1290.9389639772307</c:v>
                </c:pt>
                <c:pt idx="4561">
                  <c:v>1288.5004809240406</c:v>
                </c:pt>
                <c:pt idx="4562">
                  <c:v>1287.9691600752951</c:v>
                </c:pt>
                <c:pt idx="4563">
                  <c:v>1290.1541005480312</c:v>
                </c:pt>
                <c:pt idx="4564">
                  <c:v>1290.4915358940766</c:v>
                </c:pt>
                <c:pt idx="4565">
                  <c:v>1289.4174754590467</c:v>
                </c:pt>
                <c:pt idx="4566">
                  <c:v>1288.9327617022964</c:v>
                </c:pt>
                <c:pt idx="4567">
                  <c:v>1289.5412172882941</c:v>
                </c:pt>
                <c:pt idx="4568">
                  <c:v>1291.4465152090588</c:v>
                </c:pt>
                <c:pt idx="4569">
                  <c:v>1289.4386816859046</c:v>
                </c:pt>
                <c:pt idx="4570">
                  <c:v>1290.2515093703012</c:v>
                </c:pt>
                <c:pt idx="4571">
                  <c:v>1291.7764934203849</c:v>
                </c:pt>
                <c:pt idx="4572">
                  <c:v>1289.7518813441125</c:v>
                </c:pt>
                <c:pt idx="4573">
                  <c:v>1290.2962521786167</c:v>
                </c:pt>
                <c:pt idx="4574">
                  <c:v>1289.7455893866932</c:v>
                </c:pt>
                <c:pt idx="4575">
                  <c:v>1291.8060889238018</c:v>
                </c:pt>
                <c:pt idx="4576">
                  <c:v>1290.7220079639931</c:v>
                </c:pt>
                <c:pt idx="4577">
                  <c:v>1290.5020224897755</c:v>
                </c:pt>
                <c:pt idx="4578">
                  <c:v>1291.4602643011974</c:v>
                </c:pt>
                <c:pt idx="4579">
                  <c:v>1292.1444564116871</c:v>
                </c:pt>
                <c:pt idx="4580">
                  <c:v>1289.7861375567288</c:v>
                </c:pt>
                <c:pt idx="4581">
                  <c:v>1289.3685380124516</c:v>
                </c:pt>
                <c:pt idx="4582">
                  <c:v>1291.2794287842557</c:v>
                </c:pt>
                <c:pt idx="4583">
                  <c:v>1292.010227986741</c:v>
                </c:pt>
                <c:pt idx="4584">
                  <c:v>1291.0650361610778</c:v>
                </c:pt>
                <c:pt idx="4585">
                  <c:v>1289.5801342101099</c:v>
                </c:pt>
                <c:pt idx="4586">
                  <c:v>1290.5812545461674</c:v>
                </c:pt>
                <c:pt idx="4587">
                  <c:v>1292.6114594734793</c:v>
                </c:pt>
                <c:pt idx="4588">
                  <c:v>1291.2169752809823</c:v>
                </c:pt>
                <c:pt idx="4589">
                  <c:v>1290.1878906897277</c:v>
                </c:pt>
                <c:pt idx="4590">
                  <c:v>1291.8377817463586</c:v>
                </c:pt>
                <c:pt idx="4591">
                  <c:v>1291.8806602709942</c:v>
                </c:pt>
                <c:pt idx="4592">
                  <c:v>1289.4272629483658</c:v>
                </c:pt>
                <c:pt idx="4593">
                  <c:v>1290.8515756797397</c:v>
                </c:pt>
                <c:pt idx="4594">
                  <c:v>1292.1025100288914</c:v>
                </c:pt>
                <c:pt idx="4595">
                  <c:v>1292.2393018438975</c:v>
                </c:pt>
                <c:pt idx="4596">
                  <c:v>1290.5055180216752</c:v>
                </c:pt>
                <c:pt idx="4597">
                  <c:v>1289.8679330031805</c:v>
                </c:pt>
                <c:pt idx="4598">
                  <c:v>1291.7315175766096</c:v>
                </c:pt>
                <c:pt idx="4599">
                  <c:v>1291.8694745689154</c:v>
                </c:pt>
                <c:pt idx="4600">
                  <c:v>1291.579112385785</c:v>
                </c:pt>
                <c:pt idx="4601">
                  <c:v>1291.2780305714959</c:v>
                </c:pt>
                <c:pt idx="4602">
                  <c:v>1293.5161031291066</c:v>
                </c:pt>
                <c:pt idx="4603">
                  <c:v>1292.8216574583778</c:v>
                </c:pt>
                <c:pt idx="4604">
                  <c:v>1291.2892162735748</c:v>
                </c:pt>
                <c:pt idx="4605">
                  <c:v>1291.7030872504924</c:v>
                </c:pt>
                <c:pt idx="4606">
                  <c:v>1292.8899368481507</c:v>
                </c:pt>
                <c:pt idx="4607">
                  <c:v>1292.9440010748651</c:v>
                </c:pt>
                <c:pt idx="4608">
                  <c:v>1290.8709176229177</c:v>
                </c:pt>
                <c:pt idx="4609">
                  <c:v>1292.8694297276729</c:v>
                </c:pt>
                <c:pt idx="4610">
                  <c:v>1294.3533995368007</c:v>
                </c:pt>
                <c:pt idx="4611">
                  <c:v>1293.1285651591663</c:v>
                </c:pt>
                <c:pt idx="4612">
                  <c:v>1291.074124544017</c:v>
                </c:pt>
                <c:pt idx="4613">
                  <c:v>1292.2337089928581</c:v>
                </c:pt>
                <c:pt idx="4614">
                  <c:v>1293.8108929859764</c:v>
                </c:pt>
                <c:pt idx="4615">
                  <c:v>1292.692322778091</c:v>
                </c:pt>
                <c:pt idx="4616">
                  <c:v>1292.1554090783061</c:v>
                </c:pt>
                <c:pt idx="4617">
                  <c:v>1295.4374804966096</c:v>
                </c:pt>
                <c:pt idx="4618">
                  <c:v>1294.2368818068128</c:v>
                </c:pt>
                <c:pt idx="4619">
                  <c:v>1293.2161864921172</c:v>
                </c:pt>
                <c:pt idx="4620">
                  <c:v>1292.9346796564662</c:v>
                </c:pt>
                <c:pt idx="4621">
                  <c:v>1294.9816631368963</c:v>
                </c:pt>
                <c:pt idx="4622">
                  <c:v>1293.980542800839</c:v>
                </c:pt>
                <c:pt idx="4623">
                  <c:v>1294.6460920745308</c:v>
                </c:pt>
                <c:pt idx="4624">
                  <c:v>1294.5011440184255</c:v>
                </c:pt>
                <c:pt idx="4625">
                  <c:v>1296.8631914407435</c:v>
                </c:pt>
                <c:pt idx="4626">
                  <c:v>1295.9440995865978</c:v>
                </c:pt>
                <c:pt idx="4627">
                  <c:v>1294.3482727566814</c:v>
                </c:pt>
                <c:pt idx="4628">
                  <c:v>1295.8891032180434</c:v>
                </c:pt>
                <c:pt idx="4629">
                  <c:v>1297.3637516087722</c:v>
                </c:pt>
                <c:pt idx="4630">
                  <c:v>1295.5880214037543</c:v>
                </c:pt>
                <c:pt idx="4631">
                  <c:v>1296.0242637848296</c:v>
                </c:pt>
                <c:pt idx="4632">
                  <c:v>1296.8221771997878</c:v>
                </c:pt>
                <c:pt idx="4633">
                  <c:v>1297.239776744065</c:v>
                </c:pt>
                <c:pt idx="4634">
                  <c:v>1296.0871833590231</c:v>
                </c:pt>
                <c:pt idx="4635">
                  <c:v>1295.259441405188</c:v>
                </c:pt>
                <c:pt idx="4636">
                  <c:v>1297.8601171385212</c:v>
                </c:pt>
                <c:pt idx="4637">
                  <c:v>1297.7221601462154</c:v>
                </c:pt>
                <c:pt idx="4638">
                  <c:v>1295.4498313759884</c:v>
                </c:pt>
                <c:pt idx="4639">
                  <c:v>1295.3510243409585</c:v>
                </c:pt>
                <c:pt idx="4640">
                  <c:v>1297.5648612107316</c:v>
                </c:pt>
                <c:pt idx="4641">
                  <c:v>1298.1884641016277</c:v>
                </c:pt>
                <c:pt idx="4642">
                  <c:v>1296.8927869441604</c:v>
                </c:pt>
                <c:pt idx="4643">
                  <c:v>1295.8324756012692</c:v>
                </c:pt>
                <c:pt idx="4644">
                  <c:v>1297.0778170993815</c:v>
                </c:pt>
                <c:pt idx="4645">
                  <c:v>1297.2754311694412</c:v>
                </c:pt>
                <c:pt idx="4646">
                  <c:v>1297.1784884180911</c:v>
                </c:pt>
                <c:pt idx="4647">
                  <c:v>1296.8876601640411</c:v>
                </c:pt>
                <c:pt idx="4648">
                  <c:v>1298.3771063064783</c:v>
                </c:pt>
                <c:pt idx="4649">
                  <c:v>1297.4757251472906</c:v>
                </c:pt>
                <c:pt idx="4650">
                  <c:v>1296.9511623268845</c:v>
                </c:pt>
                <c:pt idx="4651">
                  <c:v>1296.8896409654508</c:v>
                </c:pt>
                <c:pt idx="4652">
                  <c:v>1299.064094842488</c:v>
                </c:pt>
                <c:pt idx="4653">
                  <c:v>1297.8150247770159</c:v>
                </c:pt>
                <c:pt idx="4654">
                  <c:v>1297.8504461669322</c:v>
                </c:pt>
                <c:pt idx="4655">
                  <c:v>1297.5875821680793</c:v>
                </c:pt>
                <c:pt idx="4656">
                  <c:v>1299.8017685910422</c:v>
                </c:pt>
                <c:pt idx="4657">
                  <c:v>1298.7025403263349</c:v>
                </c:pt>
                <c:pt idx="4658">
                  <c:v>1298.3669692639694</c:v>
                </c:pt>
                <c:pt idx="4659">
                  <c:v>1297.1850134109704</c:v>
                </c:pt>
                <c:pt idx="4660">
                  <c:v>1298.6568653761797</c:v>
                </c:pt>
                <c:pt idx="4661">
                  <c:v>1299.5675679537662</c:v>
                </c:pt>
                <c:pt idx="4662">
                  <c:v>1298.721183163133</c:v>
                </c:pt>
                <c:pt idx="4663">
                  <c:v>1298.2131658603851</c:v>
                </c:pt>
                <c:pt idx="4664">
                  <c:v>1300.077449540194</c:v>
                </c:pt>
                <c:pt idx="4665">
                  <c:v>1299.4902001810542</c:v>
                </c:pt>
                <c:pt idx="4666">
                  <c:v>1298.6078114118548</c:v>
                </c:pt>
                <c:pt idx="4667">
                  <c:v>1298.7774612267174</c:v>
                </c:pt>
                <c:pt idx="4668">
                  <c:v>1300.3914648225118</c:v>
                </c:pt>
                <c:pt idx="4669">
                  <c:v>1299.6154567407914</c:v>
                </c:pt>
                <c:pt idx="4670">
                  <c:v>1298.6390381634915</c:v>
                </c:pt>
                <c:pt idx="4671">
                  <c:v>1299.2435321466696</c:v>
                </c:pt>
                <c:pt idx="4672">
                  <c:v>1301.0393034012454</c:v>
                </c:pt>
                <c:pt idx="4673">
                  <c:v>1300.3914648225118</c:v>
                </c:pt>
                <c:pt idx="4674">
                  <c:v>1298.5253168590232</c:v>
                </c:pt>
                <c:pt idx="4675">
                  <c:v>1298.1133101657854</c:v>
                </c:pt>
                <c:pt idx="4676">
                  <c:v>1300.3355363121177</c:v>
                </c:pt>
                <c:pt idx="4677">
                  <c:v>1299.5124550674821</c:v>
                </c:pt>
                <c:pt idx="4678">
                  <c:v>1298.9685503038977</c:v>
                </c:pt>
                <c:pt idx="4679">
                  <c:v>1299.6424888541487</c:v>
                </c:pt>
                <c:pt idx="4680">
                  <c:v>1300.0423777034678</c:v>
                </c:pt>
                <c:pt idx="4681">
                  <c:v>1299.3805569971355</c:v>
                </c:pt>
                <c:pt idx="4682">
                  <c:v>1298.3813009447579</c:v>
                </c:pt>
                <c:pt idx="4683">
                  <c:v>1301.4666904348417</c:v>
                </c:pt>
                <c:pt idx="4684">
                  <c:v>1301.364620903372</c:v>
                </c:pt>
                <c:pt idx="4685">
                  <c:v>1299.3227642030615</c:v>
                </c:pt>
                <c:pt idx="4686">
                  <c:v>1297.87235150017</c:v>
                </c:pt>
                <c:pt idx="4687">
                  <c:v>1300.9111338982586</c:v>
                </c:pt>
                <c:pt idx="4688">
                  <c:v>1301.8171757666457</c:v>
                </c:pt>
                <c:pt idx="4689">
                  <c:v>1301.5552439096325</c:v>
                </c:pt>
                <c:pt idx="4690">
                  <c:v>1301.102689046359</c:v>
                </c:pt>
                <c:pt idx="4691">
                  <c:v>1302.8998585136947</c:v>
                </c:pt>
                <c:pt idx="4692">
                  <c:v>1300.742416225236</c:v>
                </c:pt>
                <c:pt idx="4693">
                  <c:v>1299.0801742892263</c:v>
                </c:pt>
                <c:pt idx="4694">
                  <c:v>1300.388901432452</c:v>
                </c:pt>
                <c:pt idx="4695">
                  <c:v>1303.0436413924999</c:v>
                </c:pt>
                <c:pt idx="4696">
                  <c:v>1301.1252934859767</c:v>
                </c:pt>
                <c:pt idx="4697">
                  <c:v>1300.1912873623924</c:v>
                </c:pt>
                <c:pt idx="4698">
                  <c:v>1300.5827869351522</c:v>
                </c:pt>
                <c:pt idx="4699">
                  <c:v>1302.1450566588321</c:v>
                </c:pt>
                <c:pt idx="4700">
                  <c:v>1302.6446846850208</c:v>
                </c:pt>
                <c:pt idx="4701">
                  <c:v>1301.4515431299433</c:v>
                </c:pt>
                <c:pt idx="4702">
                  <c:v>1304.0764545511142</c:v>
                </c:pt>
                <c:pt idx="4703">
                  <c:v>1304.1100116573507</c:v>
                </c:pt>
                <c:pt idx="4704">
                  <c:v>1301.0339435856661</c:v>
                </c:pt>
                <c:pt idx="4705">
                  <c:v>1303.2487125972791</c:v>
                </c:pt>
                <c:pt idx="4706">
                  <c:v>1303.5861479433245</c:v>
                </c:pt>
                <c:pt idx="4707">
                  <c:v>1305.0757106034916</c:v>
                </c:pt>
                <c:pt idx="4708">
                  <c:v>1302.5514705010305</c:v>
                </c:pt>
                <c:pt idx="4709">
                  <c:v>1303.1107556049731</c:v>
                </c:pt>
                <c:pt idx="4710">
                  <c:v>1304.2195383235396</c:v>
                </c:pt>
                <c:pt idx="4711">
                  <c:v>1303.9212529347701</c:v>
                </c:pt>
                <c:pt idx="4712">
                  <c:v>1303.6653799997164</c:v>
                </c:pt>
                <c:pt idx="4713">
                  <c:v>1302.5430812244713</c:v>
                </c:pt>
                <c:pt idx="4714">
                  <c:v>1304.4502434289159</c:v>
                </c:pt>
                <c:pt idx="4715">
                  <c:v>1303.033387832261</c:v>
                </c:pt>
                <c:pt idx="4716">
                  <c:v>1304.6366717968967</c:v>
                </c:pt>
                <c:pt idx="4717">
                  <c:v>1304.9051286467893</c:v>
                </c:pt>
                <c:pt idx="4718">
                  <c:v>1306.693209731186</c:v>
                </c:pt>
                <c:pt idx="4719">
                  <c:v>1304.9967115825598</c:v>
                </c:pt>
                <c:pt idx="4720">
                  <c:v>1303.4502882701584</c:v>
                </c:pt>
                <c:pt idx="4721">
                  <c:v>1304.9957794407198</c:v>
                </c:pt>
                <c:pt idx="4722">
                  <c:v>1305.8086071251166</c:v>
                </c:pt>
                <c:pt idx="4723">
                  <c:v>1304.4546711026553</c:v>
                </c:pt>
                <c:pt idx="4724">
                  <c:v>1303.2717831078166</c:v>
                </c:pt>
                <c:pt idx="4725">
                  <c:v>1305.5490056227031</c:v>
                </c:pt>
                <c:pt idx="4726">
                  <c:v>1305.2535166594535</c:v>
                </c:pt>
                <c:pt idx="4727">
                  <c:v>1304.6271173430378</c:v>
                </c:pt>
                <c:pt idx="4728">
                  <c:v>1304.5916959531214</c:v>
                </c:pt>
                <c:pt idx="4729">
                  <c:v>1306.6852865255469</c:v>
                </c:pt>
                <c:pt idx="4730">
                  <c:v>1305.902287380027</c:v>
                </c:pt>
                <c:pt idx="4731">
                  <c:v>1304.0659679554153</c:v>
                </c:pt>
                <c:pt idx="4732">
                  <c:v>1305.3299522903258</c:v>
                </c:pt>
                <c:pt idx="4733">
                  <c:v>1306.5529223842802</c:v>
                </c:pt>
                <c:pt idx="4734">
                  <c:v>1306.106426442966</c:v>
                </c:pt>
                <c:pt idx="4735">
                  <c:v>1304.3167141103495</c:v>
                </c:pt>
                <c:pt idx="4736">
                  <c:v>1304.0258858562993</c:v>
                </c:pt>
                <c:pt idx="4737">
                  <c:v>1305.5284985022254</c:v>
                </c:pt>
                <c:pt idx="4738">
                  <c:v>1306.6302901569925</c:v>
                </c:pt>
                <c:pt idx="4739">
                  <c:v>1305.6608626434918</c:v>
                </c:pt>
                <c:pt idx="4740">
                  <c:v>1304.1983320966817</c:v>
                </c:pt>
                <c:pt idx="4741">
                  <c:v>1306.0999014500867</c:v>
                </c:pt>
                <c:pt idx="4742">
                  <c:v>1305.824919607315</c:v>
                </c:pt>
                <c:pt idx="4743">
                  <c:v>1305.9717319470999</c:v>
                </c:pt>
                <c:pt idx="4744">
                  <c:v>1304.8028260798596</c:v>
                </c:pt>
                <c:pt idx="4745">
                  <c:v>1306.9933594036352</c:v>
                </c:pt>
                <c:pt idx="4746">
                  <c:v>1306.5347456184022</c:v>
                </c:pt>
                <c:pt idx="4747">
                  <c:v>1306.1534996058813</c:v>
                </c:pt>
                <c:pt idx="4748">
                  <c:v>1305.1169578799074</c:v>
                </c:pt>
                <c:pt idx="4749">
                  <c:v>1307.003612963874</c:v>
                </c:pt>
                <c:pt idx="4750">
                  <c:v>1307.551712365738</c:v>
                </c:pt>
                <c:pt idx="4751">
                  <c:v>1306.7053275751048</c:v>
                </c:pt>
                <c:pt idx="4752">
                  <c:v>1305.7694571678405</c:v>
                </c:pt>
                <c:pt idx="4753">
                  <c:v>1308.6404540347464</c:v>
                </c:pt>
                <c:pt idx="4754">
                  <c:v>1306.9141273472433</c:v>
                </c:pt>
                <c:pt idx="4755">
                  <c:v>1307.0930985805051</c:v>
                </c:pt>
                <c:pt idx="4756">
                  <c:v>1305.5345574241846</c:v>
                </c:pt>
                <c:pt idx="4757">
                  <c:v>1307.3801982671955</c:v>
                </c:pt>
                <c:pt idx="4758">
                  <c:v>1308.3197972418193</c:v>
                </c:pt>
                <c:pt idx="4759">
                  <c:v>1306.5403384694416</c:v>
                </c:pt>
                <c:pt idx="4760">
                  <c:v>1306.3809422148179</c:v>
                </c:pt>
                <c:pt idx="4761">
                  <c:v>1309.2258391102064</c:v>
                </c:pt>
                <c:pt idx="4762">
                  <c:v>1307.3158804802422</c:v>
                </c:pt>
                <c:pt idx="4763">
                  <c:v>1306.995223687315</c:v>
                </c:pt>
                <c:pt idx="4764">
                  <c:v>1306.9020095033245</c:v>
                </c:pt>
                <c:pt idx="4765">
                  <c:v>1308.8529823742447</c:v>
                </c:pt>
                <c:pt idx="4766">
                  <c:v>1307.2995679980438</c:v>
                </c:pt>
                <c:pt idx="4767">
                  <c:v>1305.8976266708275</c:v>
                </c:pt>
                <c:pt idx="4768">
                  <c:v>1307.3387179553197</c:v>
                </c:pt>
                <c:pt idx="4769">
                  <c:v>1307.9874886758932</c:v>
                </c:pt>
                <c:pt idx="4770">
                  <c:v>1306.7682471492983</c:v>
                </c:pt>
                <c:pt idx="4771">
                  <c:v>1305.8892373942683</c:v>
                </c:pt>
                <c:pt idx="4772">
                  <c:v>1307.4701499547464</c:v>
                </c:pt>
                <c:pt idx="4773">
                  <c:v>1308.0238422076495</c:v>
                </c:pt>
                <c:pt idx="4774">
                  <c:v>1306.4364046542923</c:v>
                </c:pt>
                <c:pt idx="4775">
                  <c:v>1306.8353613617714</c:v>
                </c:pt>
                <c:pt idx="4776">
                  <c:v>1308.7704878214131</c:v>
                </c:pt>
                <c:pt idx="4777">
                  <c:v>1307.3200751185218</c:v>
                </c:pt>
                <c:pt idx="4778">
                  <c:v>1306.8416533191908</c:v>
                </c:pt>
                <c:pt idx="4779">
                  <c:v>1306.8528390212696</c:v>
                </c:pt>
                <c:pt idx="4780">
                  <c:v>1308.437946220027</c:v>
                </c:pt>
                <c:pt idx="4781">
                  <c:v>1307.3193760121417</c:v>
                </c:pt>
                <c:pt idx="4782">
                  <c:v>1306.9278764393819</c:v>
                </c:pt>
                <c:pt idx="4783">
                  <c:v>1306.1819299319984</c:v>
                </c:pt>
                <c:pt idx="4784">
                  <c:v>1308.9149698065983</c:v>
                </c:pt>
                <c:pt idx="4785">
                  <c:v>1309.4518835063832</c:v>
                </c:pt>
                <c:pt idx="4786">
                  <c:v>1306.9313719712816</c:v>
                </c:pt>
                <c:pt idx="4787">
                  <c:v>1306.7151150644238</c:v>
                </c:pt>
                <c:pt idx="4788">
                  <c:v>1309.5723628391909</c:v>
                </c:pt>
                <c:pt idx="4789">
                  <c:v>1309.3039059892983</c:v>
                </c:pt>
                <c:pt idx="4790">
                  <c:v>1307.6125346207916</c:v>
                </c:pt>
                <c:pt idx="4791">
                  <c:v>1307.8800593288443</c:v>
                </c:pt>
                <c:pt idx="4792">
                  <c:v>1309.4982575629185</c:v>
                </c:pt>
                <c:pt idx="4793">
                  <c:v>1308.9520224447344</c:v>
                </c:pt>
                <c:pt idx="4794">
                  <c:v>1308.7833047717118</c:v>
                </c:pt>
                <c:pt idx="4795">
                  <c:v>1309.0256616500869</c:v>
                </c:pt>
                <c:pt idx="4796">
                  <c:v>1311.1229807898719</c:v>
                </c:pt>
                <c:pt idx="4797">
                  <c:v>1308.9359429979961</c:v>
                </c:pt>
                <c:pt idx="4798">
                  <c:v>1307.7474621521178</c:v>
                </c:pt>
                <c:pt idx="4799">
                  <c:v>1308.4260614115683</c:v>
                </c:pt>
                <c:pt idx="4800">
                  <c:v>1310.1477273898718</c:v>
                </c:pt>
                <c:pt idx="4801">
                  <c:v>1308.6078290703497</c:v>
                </c:pt>
                <c:pt idx="4802">
                  <c:v>1309.6658100586412</c:v>
                </c:pt>
                <c:pt idx="4803">
                  <c:v>1309.1745713090115</c:v>
                </c:pt>
                <c:pt idx="4804">
                  <c:v>1311.2849404345552</c:v>
                </c:pt>
                <c:pt idx="4805">
                  <c:v>1309.5884422859292</c:v>
                </c:pt>
                <c:pt idx="4806">
                  <c:v>1308.888403764161</c:v>
                </c:pt>
                <c:pt idx="4807">
                  <c:v>1309.6863171791192</c:v>
                </c:pt>
                <c:pt idx="4808">
                  <c:v>1310.5727840688683</c:v>
                </c:pt>
                <c:pt idx="4809">
                  <c:v>1308.283443710063</c:v>
                </c:pt>
                <c:pt idx="4810">
                  <c:v>1308.8352716792865</c:v>
                </c:pt>
                <c:pt idx="4811">
                  <c:v>1308.3215450077691</c:v>
                </c:pt>
                <c:pt idx="4812">
                  <c:v>1309.1665315856424</c:v>
                </c:pt>
                <c:pt idx="4813">
                  <c:v>1307.3022479058336</c:v>
                </c:pt>
                <c:pt idx="4814">
                  <c:v>1308.4320038157978</c:v>
                </c:pt>
                <c:pt idx="4815">
                  <c:v>1309.1665315856424</c:v>
                </c:pt>
                <c:pt idx="4816">
                  <c:v>1310.4305159205528</c:v>
                </c:pt>
                <c:pt idx="4817">
                  <c:v>1307.6042618619626</c:v>
                </c:pt>
                <c:pt idx="4818">
                  <c:v>1307.8326366127392</c:v>
                </c:pt>
                <c:pt idx="4819">
                  <c:v>1308.8598569203139</c:v>
                </c:pt>
                <c:pt idx="4820">
                  <c:v>1310.6290621324526</c:v>
                </c:pt>
                <c:pt idx="4821">
                  <c:v>1307.9612721866461</c:v>
                </c:pt>
                <c:pt idx="4822">
                  <c:v>1308.6212286092984</c:v>
                </c:pt>
                <c:pt idx="4823">
                  <c:v>1308.8868890336712</c:v>
                </c:pt>
                <c:pt idx="4824">
                  <c:v>1309.764966646861</c:v>
                </c:pt>
                <c:pt idx="4825">
                  <c:v>1308.8607890621538</c:v>
                </c:pt>
                <c:pt idx="4826">
                  <c:v>1307.794418797303</c:v>
                </c:pt>
                <c:pt idx="4827">
                  <c:v>1309.1833101387608</c:v>
                </c:pt>
                <c:pt idx="4828">
                  <c:v>1309.2392386491549</c:v>
                </c:pt>
                <c:pt idx="4829">
                  <c:v>1308.9838317850213</c:v>
                </c:pt>
                <c:pt idx="4830">
                  <c:v>1308.3052325255708</c:v>
                </c:pt>
                <c:pt idx="4831">
                  <c:v>1309.4862562367296</c:v>
                </c:pt>
                <c:pt idx="4832">
                  <c:v>1310.4929694238265</c:v>
                </c:pt>
                <c:pt idx="4833">
                  <c:v>1308.1532934056663</c:v>
                </c:pt>
                <c:pt idx="4834">
                  <c:v>1307.2265113813412</c:v>
                </c:pt>
                <c:pt idx="4835">
                  <c:v>1309.6463515977332</c:v>
                </c:pt>
                <c:pt idx="4836">
                  <c:v>1310.2690223467894</c:v>
                </c:pt>
                <c:pt idx="4837">
                  <c:v>1308.0467962004573</c:v>
                </c:pt>
                <c:pt idx="4838">
                  <c:v>1307.7308001167296</c:v>
                </c:pt>
                <c:pt idx="4839">
                  <c:v>1309.4813624920703</c:v>
                </c:pt>
                <c:pt idx="4840">
                  <c:v>1308.6517562545553</c:v>
                </c:pt>
                <c:pt idx="4841">
                  <c:v>1307.4972985858335</c:v>
                </c:pt>
                <c:pt idx="4842">
                  <c:v>1307.3341737638502</c:v>
                </c:pt>
                <c:pt idx="4843">
                  <c:v>1308.7957721688203</c:v>
                </c:pt>
                <c:pt idx="4844">
                  <c:v>1306.8804537232768</c:v>
                </c:pt>
                <c:pt idx="4845">
                  <c:v>1306.9531607867893</c:v>
                </c:pt>
                <c:pt idx="4846">
                  <c:v>1307.5944743726436</c:v>
                </c:pt>
                <c:pt idx="4847">
                  <c:v>1308.6778562260724</c:v>
                </c:pt>
                <c:pt idx="4848">
                  <c:v>1305.7397451466936</c:v>
                </c:pt>
                <c:pt idx="4849">
                  <c:v>1307.6562287695372</c:v>
                </c:pt>
                <c:pt idx="4850">
                  <c:v>1307.3691290828467</c:v>
                </c:pt>
                <c:pt idx="4851">
                  <c:v>1308.6787883679124</c:v>
                </c:pt>
                <c:pt idx="4852">
                  <c:v>1307.0382187296807</c:v>
                </c:pt>
                <c:pt idx="4853">
                  <c:v>1306.498508604376</c:v>
                </c:pt>
                <c:pt idx="4854">
                  <c:v>1308.2658495328349</c:v>
                </c:pt>
                <c:pt idx="4855">
                  <c:v>1307.4159692103019</c:v>
                </c:pt>
                <c:pt idx="4856">
                  <c:v>1306.6991521354153</c:v>
                </c:pt>
                <c:pt idx="4857">
                  <c:v>1305.4836391761798</c:v>
                </c:pt>
                <c:pt idx="4858">
                  <c:v>1307.4849477064547</c:v>
                </c:pt>
                <c:pt idx="4859">
                  <c:v>1308.0596131507559</c:v>
                </c:pt>
                <c:pt idx="4860">
                  <c:v>1306.4153149451645</c:v>
                </c:pt>
                <c:pt idx="4861">
                  <c:v>1306.391079257327</c:v>
                </c:pt>
                <c:pt idx="4862">
                  <c:v>1307.5301565856901</c:v>
                </c:pt>
                <c:pt idx="4863">
                  <c:v>1306.7089396247343</c:v>
                </c:pt>
                <c:pt idx="4864">
                  <c:v>1306.2782900946984</c:v>
                </c:pt>
                <c:pt idx="4865">
                  <c:v>1305.6518907782827</c:v>
                </c:pt>
                <c:pt idx="4866">
                  <c:v>1306.9140108295132</c:v>
                </c:pt>
                <c:pt idx="4867">
                  <c:v>1306.6957731212458</c:v>
                </c:pt>
                <c:pt idx="4868">
                  <c:v>1306.3769806119983</c:v>
                </c:pt>
                <c:pt idx="4869">
                  <c:v>1304.3821970746028</c:v>
                </c:pt>
                <c:pt idx="4870">
                  <c:v>1306.966094254818</c:v>
                </c:pt>
                <c:pt idx="4871">
                  <c:v>1305.9677703442803</c:v>
                </c:pt>
                <c:pt idx="4872">
                  <c:v>1305.7999848130976</c:v>
                </c:pt>
                <c:pt idx="4873">
                  <c:v>1305.9202311104452</c:v>
                </c:pt>
                <c:pt idx="4874">
                  <c:v>1307.6624042092267</c:v>
                </c:pt>
                <c:pt idx="4875">
                  <c:v>1305.5939814664787</c:v>
                </c:pt>
                <c:pt idx="4876">
                  <c:v>1305.035162433456</c:v>
                </c:pt>
                <c:pt idx="4877">
                  <c:v>1305.6186832252361</c:v>
                </c:pt>
                <c:pt idx="4878">
                  <c:v>1306.8733461417476</c:v>
                </c:pt>
                <c:pt idx="4879">
                  <c:v>1304.6685976549136</c:v>
                </c:pt>
                <c:pt idx="4880">
                  <c:v>1304.2750007630138</c:v>
                </c:pt>
                <c:pt idx="4881">
                  <c:v>1305.4979708569685</c:v>
                </c:pt>
                <c:pt idx="4882">
                  <c:v>1307.063969148008</c:v>
                </c:pt>
                <c:pt idx="4883">
                  <c:v>1305.8298133519745</c:v>
                </c:pt>
                <c:pt idx="4884">
                  <c:v>1304.2526293588562</c:v>
                </c:pt>
                <c:pt idx="4885">
                  <c:v>1305.8943641743879</c:v>
                </c:pt>
                <c:pt idx="4886">
                  <c:v>1305.2045792128586</c:v>
                </c:pt>
                <c:pt idx="4887">
                  <c:v>1305.4096504176375</c:v>
                </c:pt>
                <c:pt idx="4888">
                  <c:v>1304.0561804660963</c:v>
                </c:pt>
                <c:pt idx="4889">
                  <c:v>1306.9663272902781</c:v>
                </c:pt>
                <c:pt idx="4890">
                  <c:v>1306.3250137044238</c:v>
                </c:pt>
                <c:pt idx="4891">
                  <c:v>1304.70308690299</c:v>
                </c:pt>
                <c:pt idx="4892">
                  <c:v>1303.669341602536</c:v>
                </c:pt>
                <c:pt idx="4893">
                  <c:v>1305.6771751256902</c:v>
                </c:pt>
                <c:pt idx="4894">
                  <c:v>1305.0670882914726</c:v>
                </c:pt>
                <c:pt idx="4895">
                  <c:v>1304.1925062101823</c:v>
                </c:pt>
                <c:pt idx="4896">
                  <c:v>1304.0501215441368</c:v>
                </c:pt>
                <c:pt idx="4897">
                  <c:v>1305.9927051384977</c:v>
                </c:pt>
                <c:pt idx="4898">
                  <c:v>1304.8443063917355</c:v>
                </c:pt>
                <c:pt idx="4899">
                  <c:v>1304.5534781376853</c:v>
                </c:pt>
                <c:pt idx="4900">
                  <c:v>1304.1326160969684</c:v>
                </c:pt>
                <c:pt idx="4901">
                  <c:v>1306.2886601726675</c:v>
                </c:pt>
                <c:pt idx="4902">
                  <c:v>1304.1298196714488</c:v>
                </c:pt>
                <c:pt idx="4903">
                  <c:v>1304.2351516993579</c:v>
                </c:pt>
                <c:pt idx="4904">
                  <c:v>1305.2754219926912</c:v>
                </c:pt>
                <c:pt idx="4905">
                  <c:v>1306.0546925708513</c:v>
                </c:pt>
                <c:pt idx="4906">
                  <c:v>1303.7728093467654</c:v>
                </c:pt>
                <c:pt idx="4907">
                  <c:v>1303.7392522405287</c:v>
                </c:pt>
                <c:pt idx="4908">
                  <c:v>1305.3089790989279</c:v>
                </c:pt>
                <c:pt idx="4909">
                  <c:v>1304.8559581647344</c:v>
                </c:pt>
                <c:pt idx="4910">
                  <c:v>1303.5957023971835</c:v>
                </c:pt>
                <c:pt idx="4911">
                  <c:v>1303.7462433043281</c:v>
                </c:pt>
                <c:pt idx="4912">
                  <c:v>1305.7531446856424</c:v>
                </c:pt>
                <c:pt idx="4913">
                  <c:v>1304.7203315270281</c:v>
                </c:pt>
                <c:pt idx="4914">
                  <c:v>1303.7937825381632</c:v>
                </c:pt>
                <c:pt idx="4915">
                  <c:v>1304.5480018043759</c:v>
                </c:pt>
                <c:pt idx="4916">
                  <c:v>1306.3088177399554</c:v>
                </c:pt>
                <c:pt idx="4917">
                  <c:v>1304.2730199616039</c:v>
                </c:pt>
                <c:pt idx="4918">
                  <c:v>1303.8209311692503</c:v>
                </c:pt>
                <c:pt idx="4919">
                  <c:v>1303.5394243335993</c:v>
                </c:pt>
                <c:pt idx="4920">
                  <c:v>1305.0271227100868</c:v>
                </c:pt>
                <c:pt idx="4921">
                  <c:v>1304.3569127271953</c:v>
                </c:pt>
                <c:pt idx="4922">
                  <c:v>1303.3344696465501</c:v>
                </c:pt>
                <c:pt idx="4923">
                  <c:v>1303.5453667378285</c:v>
                </c:pt>
                <c:pt idx="4924">
                  <c:v>1304.7124083213889</c:v>
                </c:pt>
                <c:pt idx="4925">
                  <c:v>1303.971355558665</c:v>
                </c:pt>
                <c:pt idx="4926">
                  <c:v>1302.5270017777329</c:v>
                </c:pt>
                <c:pt idx="4927">
                  <c:v>1303.1366225410304</c:v>
                </c:pt>
                <c:pt idx="4928">
                  <c:v>1304.7175351015085</c:v>
                </c:pt>
                <c:pt idx="4929">
                  <c:v>1302.1648646729302</c:v>
                </c:pt>
                <c:pt idx="4930">
                  <c:v>1301.8348864616039</c:v>
                </c:pt>
                <c:pt idx="4931">
                  <c:v>1302.3223966438738</c:v>
                </c:pt>
                <c:pt idx="4932">
                  <c:v>1303.5229953336709</c:v>
                </c:pt>
                <c:pt idx="4933">
                  <c:v>1302.6533069970401</c:v>
                </c:pt>
                <c:pt idx="4934">
                  <c:v>1301.8463051991428</c:v>
                </c:pt>
                <c:pt idx="4935">
                  <c:v>1303.7462433043281</c:v>
                </c:pt>
                <c:pt idx="4936">
                  <c:v>1303.511343560672</c:v>
                </c:pt>
                <c:pt idx="4937">
                  <c:v>1302.7656300887486</c:v>
                </c:pt>
                <c:pt idx="4938">
                  <c:v>1301.18937823747</c:v>
                </c:pt>
                <c:pt idx="4939">
                  <c:v>1303.7798004105646</c:v>
                </c:pt>
                <c:pt idx="4940">
                  <c:v>1303.5616792200269</c:v>
                </c:pt>
                <c:pt idx="4941">
                  <c:v>1302.7078372946744</c:v>
                </c:pt>
                <c:pt idx="4942">
                  <c:v>1301.4102958535275</c:v>
                </c:pt>
                <c:pt idx="4943">
                  <c:v>1302.6183516780436</c:v>
                </c:pt>
                <c:pt idx="4944">
                  <c:v>1301.5967242215083</c:v>
                </c:pt>
                <c:pt idx="4945">
                  <c:v>1301.7589169016517</c:v>
                </c:pt>
                <c:pt idx="4946">
                  <c:v>1301.7272240790949</c:v>
                </c:pt>
                <c:pt idx="4947">
                  <c:v>1303.9945425869325</c:v>
                </c:pt>
                <c:pt idx="4948">
                  <c:v>1302.8566304358692</c:v>
                </c:pt>
                <c:pt idx="4949">
                  <c:v>1301.9356742980435</c:v>
                </c:pt>
                <c:pt idx="4950">
                  <c:v>1302.7559591171596</c:v>
                </c:pt>
                <c:pt idx="4951">
                  <c:v>1303.9132132114009</c:v>
                </c:pt>
                <c:pt idx="4952">
                  <c:v>1301.9790188935992</c:v>
                </c:pt>
                <c:pt idx="4953">
                  <c:v>1302.6214976567533</c:v>
                </c:pt>
                <c:pt idx="4954">
                  <c:v>1303.5014395536232</c:v>
                </c:pt>
                <c:pt idx="4955">
                  <c:v>1304.2350351816278</c:v>
                </c:pt>
                <c:pt idx="4956">
                  <c:v>1302.5814155576375</c:v>
                </c:pt>
                <c:pt idx="4957">
                  <c:v>1302.7231011173028</c:v>
                </c:pt>
                <c:pt idx="4958">
                  <c:v>1304.8334702428465</c:v>
                </c:pt>
                <c:pt idx="4959">
                  <c:v>1304.6983096760605</c:v>
                </c:pt>
                <c:pt idx="4960">
                  <c:v>1302.2020338287964</c:v>
                </c:pt>
                <c:pt idx="4961">
                  <c:v>1301.7340986251643</c:v>
                </c:pt>
                <c:pt idx="4962">
                  <c:v>1303.4091575114726</c:v>
                </c:pt>
                <c:pt idx="4963">
                  <c:v>1302.8517366912097</c:v>
                </c:pt>
                <c:pt idx="4964">
                  <c:v>1303.394243242034</c:v>
                </c:pt>
                <c:pt idx="4965">
                  <c:v>1302.8307634998118</c:v>
                </c:pt>
                <c:pt idx="4966">
                  <c:v>1305.1648466669326</c:v>
                </c:pt>
                <c:pt idx="4967">
                  <c:v>1302.3162212041846</c:v>
                </c:pt>
                <c:pt idx="4968">
                  <c:v>1302.6219637276733</c:v>
                </c:pt>
                <c:pt idx="4969">
                  <c:v>1303.3378486607198</c:v>
                </c:pt>
                <c:pt idx="4970">
                  <c:v>1305.3028036592384</c:v>
                </c:pt>
                <c:pt idx="4971">
                  <c:v>1302.8745741662874</c:v>
                </c:pt>
                <c:pt idx="4972">
                  <c:v>1303.0050740238739</c:v>
                </c:pt>
                <c:pt idx="4973">
                  <c:v>1303.7824803183544</c:v>
                </c:pt>
                <c:pt idx="4974">
                  <c:v>1305.0968003126195</c:v>
                </c:pt>
                <c:pt idx="4975">
                  <c:v>1303.7703624744356</c:v>
                </c:pt>
                <c:pt idx="4976">
                  <c:v>1303.0964239241846</c:v>
                </c:pt>
                <c:pt idx="4977">
                  <c:v>1304.9896040010306</c:v>
                </c:pt>
                <c:pt idx="4978">
                  <c:v>1305.2114537589277</c:v>
                </c:pt>
                <c:pt idx="4979">
                  <c:v>1304.2103334228705</c:v>
                </c:pt>
                <c:pt idx="4980">
                  <c:v>1303.4888556387843</c:v>
                </c:pt>
                <c:pt idx="4981">
                  <c:v>1305.6393068634441</c:v>
                </c:pt>
                <c:pt idx="4982">
                  <c:v>1304.8619005689636</c:v>
                </c:pt>
                <c:pt idx="4983">
                  <c:v>1304.2457548127868</c:v>
                </c:pt>
                <c:pt idx="4984">
                  <c:v>1303.9139123177808</c:v>
                </c:pt>
                <c:pt idx="4985">
                  <c:v>1305.374578580911</c:v>
                </c:pt>
                <c:pt idx="4986">
                  <c:v>1304.8786791220818</c:v>
                </c:pt>
                <c:pt idx="4987">
                  <c:v>1302.9621954992383</c:v>
                </c:pt>
                <c:pt idx="4988">
                  <c:v>1303.4972449153436</c:v>
                </c:pt>
                <c:pt idx="4989">
                  <c:v>1305.0882945183305</c:v>
                </c:pt>
                <c:pt idx="4990">
                  <c:v>1304.6445950025359</c:v>
                </c:pt>
                <c:pt idx="4991">
                  <c:v>1305.0398231426555</c:v>
                </c:pt>
                <c:pt idx="4992">
                  <c:v>1303.6733032053555</c:v>
                </c:pt>
                <c:pt idx="4993">
                  <c:v>1306.3951573778766</c:v>
                </c:pt>
                <c:pt idx="4994">
                  <c:v>1306.9595692619387</c:v>
                </c:pt>
                <c:pt idx="4995">
                  <c:v>1304.3756720817235</c:v>
                </c:pt>
                <c:pt idx="4996">
                  <c:v>1303.9841725089636</c:v>
                </c:pt>
                <c:pt idx="4997">
                  <c:v>1306.840255106431</c:v>
                </c:pt>
                <c:pt idx="4998">
                  <c:v>1305.5977100338382</c:v>
                </c:pt>
                <c:pt idx="4999">
                  <c:v>1305.7806428699196</c:v>
                </c:pt>
                <c:pt idx="5000">
                  <c:v>1306.7165132771836</c:v>
                </c:pt>
                <c:pt idx="5001">
                  <c:v>1307.3382518843998</c:v>
                </c:pt>
                <c:pt idx="5002">
                  <c:v>1305.8645356355109</c:v>
                </c:pt>
                <c:pt idx="5003">
                  <c:v>1304.8857867036113</c:v>
                </c:pt>
                <c:pt idx="5004">
                  <c:v>1306.4107707536948</c:v>
                </c:pt>
                <c:pt idx="5005">
                  <c:v>1307.5260784651405</c:v>
                </c:pt>
                <c:pt idx="5006">
                  <c:v>1306.3981868388562</c:v>
                </c:pt>
                <c:pt idx="5007">
                  <c:v>1305.5406163461441</c:v>
                </c:pt>
                <c:pt idx="5008">
                  <c:v>1307.181185984376</c:v>
                </c:pt>
                <c:pt idx="5009">
                  <c:v>1306.4037796898956</c:v>
                </c:pt>
                <c:pt idx="5010">
                  <c:v>1305.3439344179242</c:v>
                </c:pt>
                <c:pt idx="5011">
                  <c:v>1305.015820490278</c:v>
                </c:pt>
                <c:pt idx="5012">
                  <c:v>1307.0683968217475</c:v>
                </c:pt>
                <c:pt idx="5013">
                  <c:v>1306.0696068402899</c:v>
                </c:pt>
                <c:pt idx="5014">
                  <c:v>1306.0248640319744</c:v>
                </c:pt>
                <c:pt idx="5015">
                  <c:v>1306.4289475195731</c:v>
                </c:pt>
                <c:pt idx="5016">
                  <c:v>1307.3014322817237</c:v>
                </c:pt>
                <c:pt idx="5017">
                  <c:v>1305.1164918089876</c:v>
                </c:pt>
                <c:pt idx="5018">
                  <c:v>1304.9586102848536</c:v>
                </c:pt>
                <c:pt idx="5019">
                  <c:v>1305.834823614364</c:v>
                </c:pt>
                <c:pt idx="5020">
                  <c:v>1306.8974653118551</c:v>
                </c:pt>
                <c:pt idx="5021">
                  <c:v>1304.9586102848536</c:v>
                </c:pt>
                <c:pt idx="5022">
                  <c:v>1305.0536887525241</c:v>
                </c:pt>
                <c:pt idx="5023">
                  <c:v>1306.4630872144596</c:v>
                </c:pt>
                <c:pt idx="5024">
                  <c:v>1307.1174507860724</c:v>
                </c:pt>
                <c:pt idx="5025">
                  <c:v>1305.4806097152002</c:v>
                </c:pt>
                <c:pt idx="5026">
                  <c:v>1303.7505544603375</c:v>
                </c:pt>
                <c:pt idx="5027">
                  <c:v>1305.8227057704453</c:v>
                </c:pt>
                <c:pt idx="5028">
                  <c:v>1306.6914619652362</c:v>
                </c:pt>
                <c:pt idx="5029">
                  <c:v>1305.3389241555349</c:v>
                </c:pt>
                <c:pt idx="5030">
                  <c:v>1304.8886996468609</c:v>
                </c:pt>
                <c:pt idx="5031">
                  <c:v>1306.1638696838502</c:v>
                </c:pt>
                <c:pt idx="5032">
                  <c:v>1306.6249303414129</c:v>
                </c:pt>
                <c:pt idx="5033">
                  <c:v>1305.0757106034916</c:v>
                </c:pt>
                <c:pt idx="5034">
                  <c:v>1305.0428526036351</c:v>
                </c:pt>
                <c:pt idx="5035">
                  <c:v>1306.7635864400988</c:v>
                </c:pt>
                <c:pt idx="5036">
                  <c:v>1305.2870737656901</c:v>
                </c:pt>
                <c:pt idx="5037">
                  <c:v>1306.8418863546508</c:v>
                </c:pt>
                <c:pt idx="5038">
                  <c:v>1306.4488720514009</c:v>
                </c:pt>
                <c:pt idx="5039">
                  <c:v>1307.8671258608156</c:v>
                </c:pt>
                <c:pt idx="5040">
                  <c:v>1305.8462423519027</c:v>
                </c:pt>
                <c:pt idx="5041">
                  <c:v>1305.7639808345311</c:v>
                </c:pt>
                <c:pt idx="5042">
                  <c:v>1307.033558020481</c:v>
                </c:pt>
                <c:pt idx="5043">
                  <c:v>1307.4396223094896</c:v>
                </c:pt>
                <c:pt idx="5044">
                  <c:v>1305.9372426990235</c:v>
                </c:pt>
                <c:pt idx="5045">
                  <c:v>1305.9446998337426</c:v>
                </c:pt>
                <c:pt idx="5046">
                  <c:v>1308.0271047040892</c:v>
                </c:pt>
                <c:pt idx="5047">
                  <c:v>1307.1937698992147</c:v>
                </c:pt>
                <c:pt idx="5048">
                  <c:v>1306.7537989507798</c:v>
                </c:pt>
                <c:pt idx="5049">
                  <c:v>1305.258643439573</c:v>
                </c:pt>
                <c:pt idx="5050">
                  <c:v>1307.1525226227989</c:v>
                </c:pt>
                <c:pt idx="5051">
                  <c:v>1305.8698954510903</c:v>
                </c:pt>
                <c:pt idx="5052">
                  <c:v>1306.7013659722852</c:v>
                </c:pt>
                <c:pt idx="5053">
                  <c:v>1305.7412598771834</c:v>
                </c:pt>
                <c:pt idx="5054">
                  <c:v>1306.9828728079362</c:v>
                </c:pt>
                <c:pt idx="5055">
                  <c:v>1306.5890428805767</c:v>
                </c:pt>
                <c:pt idx="5056">
                  <c:v>1305.5003012115683</c:v>
                </c:pt>
                <c:pt idx="5057">
                  <c:v>1305.8069758768968</c:v>
                </c:pt>
                <c:pt idx="5058">
                  <c:v>1307.0427629211501</c:v>
                </c:pt>
                <c:pt idx="5059">
                  <c:v>1307.2068198849734</c:v>
                </c:pt>
                <c:pt idx="5060">
                  <c:v>1305.5140503037069</c:v>
                </c:pt>
                <c:pt idx="5061">
                  <c:v>1306.7295632629423</c:v>
                </c:pt>
                <c:pt idx="5062">
                  <c:v>1307.9821288603139</c:v>
                </c:pt>
                <c:pt idx="5063">
                  <c:v>1306.4804483562277</c:v>
                </c:pt>
                <c:pt idx="5064">
                  <c:v>1306.3033414066458</c:v>
                </c:pt>
                <c:pt idx="5065">
                  <c:v>1307.2839546222253</c:v>
                </c:pt>
                <c:pt idx="5066">
                  <c:v>1307.9420467611978</c:v>
                </c:pt>
                <c:pt idx="5067">
                  <c:v>1305.6899920759888</c:v>
                </c:pt>
                <c:pt idx="5068">
                  <c:v>1305.6797385157499</c:v>
                </c:pt>
                <c:pt idx="5069">
                  <c:v>1307.1525226227989</c:v>
                </c:pt>
                <c:pt idx="5070">
                  <c:v>1307.297936749824</c:v>
                </c:pt>
                <c:pt idx="5071">
                  <c:v>1305.7990526712576</c:v>
                </c:pt>
                <c:pt idx="5072">
                  <c:v>1304.5891325630616</c:v>
                </c:pt>
                <c:pt idx="5073">
                  <c:v>1306.3564734915205</c:v>
                </c:pt>
                <c:pt idx="5074">
                  <c:v>1307.3529331183784</c:v>
                </c:pt>
                <c:pt idx="5075">
                  <c:v>1306.3052056903257</c:v>
                </c:pt>
                <c:pt idx="5076">
                  <c:v>1305.0188499512576</c:v>
                </c:pt>
                <c:pt idx="5077">
                  <c:v>1306.4431626826315</c:v>
                </c:pt>
                <c:pt idx="5078">
                  <c:v>1307.5265445360606</c:v>
                </c:pt>
                <c:pt idx="5079">
                  <c:v>1305.8123356924762</c:v>
                </c:pt>
                <c:pt idx="5080">
                  <c:v>1305.7396286289636</c:v>
                </c:pt>
                <c:pt idx="5081">
                  <c:v>1306.828370297972</c:v>
                </c:pt>
                <c:pt idx="5082">
                  <c:v>1306.1721424426794</c:v>
                </c:pt>
                <c:pt idx="5083">
                  <c:v>1305.8272499619147</c:v>
                </c:pt>
                <c:pt idx="5084">
                  <c:v>1304.731051158187</c:v>
                </c:pt>
                <c:pt idx="5085">
                  <c:v>1306.6419419299912</c:v>
                </c:pt>
                <c:pt idx="5086">
                  <c:v>1305.9671877556304</c:v>
                </c:pt>
                <c:pt idx="5087">
                  <c:v>1305.4694240131214</c:v>
                </c:pt>
                <c:pt idx="5088">
                  <c:v>1305.0984315608393</c:v>
                </c:pt>
                <c:pt idx="5089">
                  <c:v>1306.9030581628945</c:v>
                </c:pt>
                <c:pt idx="5090">
                  <c:v>1306.8396725177809</c:v>
                </c:pt>
                <c:pt idx="5091">
                  <c:v>1304.6003182651405</c:v>
                </c:pt>
                <c:pt idx="5092">
                  <c:v>1305.0421534972552</c:v>
                </c:pt>
                <c:pt idx="5093">
                  <c:v>1308.1226492426795</c:v>
                </c:pt>
                <c:pt idx="5094">
                  <c:v>1306.7207079154632</c:v>
                </c:pt>
                <c:pt idx="5095">
                  <c:v>1304.8862527745312</c:v>
                </c:pt>
                <c:pt idx="5096">
                  <c:v>1305.1565739081034</c:v>
                </c:pt>
                <c:pt idx="5097">
                  <c:v>1306.7342239721418</c:v>
                </c:pt>
                <c:pt idx="5098">
                  <c:v>1306.215953109155</c:v>
                </c:pt>
                <c:pt idx="5099">
                  <c:v>1304.526912095248</c:v>
                </c:pt>
                <c:pt idx="5100">
                  <c:v>1305.209239922058</c:v>
                </c:pt>
                <c:pt idx="5101">
                  <c:v>1306.917855914603</c:v>
                </c:pt>
                <c:pt idx="5102">
                  <c:v>1304.6154655700389</c:v>
                </c:pt>
                <c:pt idx="5103">
                  <c:v>1304.7068154703495</c:v>
                </c:pt>
                <c:pt idx="5104">
                  <c:v>1305.3760933114011</c:v>
                </c:pt>
                <c:pt idx="5105">
                  <c:v>1306.0940755635875</c:v>
                </c:pt>
                <c:pt idx="5106">
                  <c:v>1304.6995913710903</c:v>
                </c:pt>
                <c:pt idx="5107">
                  <c:v>1303.6444068083185</c:v>
                </c:pt>
                <c:pt idx="5108">
                  <c:v>1304.9447446749853</c:v>
                </c:pt>
                <c:pt idx="5109">
                  <c:v>1304.9876231996209</c:v>
                </c:pt>
                <c:pt idx="5110">
                  <c:v>1304.0829795439936</c:v>
                </c:pt>
                <c:pt idx="5111">
                  <c:v>1304.644128931616</c:v>
                </c:pt>
                <c:pt idx="5112">
                  <c:v>1305.2928996521896</c:v>
                </c:pt>
                <c:pt idx="5113">
                  <c:v>1303.8420208783782</c:v>
                </c:pt>
                <c:pt idx="5114">
                  <c:v>1302.7598042022491</c:v>
                </c:pt>
                <c:pt idx="5115">
                  <c:v>1302.4012791470759</c:v>
                </c:pt>
                <c:pt idx="5116">
                  <c:v>1303.4830297522849</c:v>
                </c:pt>
                <c:pt idx="5117">
                  <c:v>1304.1840004158933</c:v>
                </c:pt>
                <c:pt idx="5118">
                  <c:v>1302.2749739277688</c:v>
                </c:pt>
                <c:pt idx="5119">
                  <c:v>1302.429709473193</c:v>
                </c:pt>
                <c:pt idx="5120">
                  <c:v>1303.9043578639219</c:v>
                </c:pt>
                <c:pt idx="5121">
                  <c:v>1303.2164371860724</c:v>
                </c:pt>
                <c:pt idx="5122">
                  <c:v>1301.2039429537185</c:v>
                </c:pt>
                <c:pt idx="5123">
                  <c:v>1301.6098907249971</c:v>
                </c:pt>
                <c:pt idx="5124">
                  <c:v>1303.9626167289159</c:v>
                </c:pt>
                <c:pt idx="5125">
                  <c:v>1303.0658962789278</c:v>
                </c:pt>
                <c:pt idx="5126">
                  <c:v>1300.7527863032049</c:v>
                </c:pt>
                <c:pt idx="5127">
                  <c:v>1300.8035880334796</c:v>
                </c:pt>
                <c:pt idx="5128">
                  <c:v>1302.7238002236827</c:v>
                </c:pt>
                <c:pt idx="5129">
                  <c:v>1303.5934885603137</c:v>
                </c:pt>
                <c:pt idx="5130">
                  <c:v>1300.3272635532885</c:v>
                </c:pt>
                <c:pt idx="5131">
                  <c:v>1301.4271909243757</c:v>
                </c:pt>
                <c:pt idx="5132">
                  <c:v>1302.9852660097761</c:v>
                </c:pt>
                <c:pt idx="5133">
                  <c:v>1302.5527521960603</c:v>
                </c:pt>
                <c:pt idx="5134">
                  <c:v>1301.5926461009587</c:v>
                </c:pt>
                <c:pt idx="5135">
                  <c:v>1301.1340323157258</c:v>
                </c:pt>
                <c:pt idx="5136">
                  <c:v>1302.4334380405526</c:v>
                </c:pt>
                <c:pt idx="5137">
                  <c:v>1301.6206103561558</c:v>
                </c:pt>
                <c:pt idx="5138">
                  <c:v>1300.8115112391188</c:v>
                </c:pt>
                <c:pt idx="5139">
                  <c:v>1300.8618468984737</c:v>
                </c:pt>
                <c:pt idx="5140">
                  <c:v>1301.1037377059288</c:v>
                </c:pt>
                <c:pt idx="5141">
                  <c:v>1301.8056405113769</c:v>
                </c:pt>
                <c:pt idx="5142">
                  <c:v>1300.5808061337425</c:v>
                </c:pt>
                <c:pt idx="5143">
                  <c:v>1300.1995601212216</c:v>
                </c:pt>
                <c:pt idx="5144">
                  <c:v>1301.8419940431331</c:v>
                </c:pt>
                <c:pt idx="5145">
                  <c:v>1300.4661526874343</c:v>
                </c:pt>
                <c:pt idx="5146">
                  <c:v>1300.8651093949134</c:v>
                </c:pt>
                <c:pt idx="5147">
                  <c:v>1299.9693210867651</c:v>
                </c:pt>
                <c:pt idx="5148">
                  <c:v>1301.7865316036589</c:v>
                </c:pt>
                <c:pt idx="5149">
                  <c:v>1300.741600601126</c:v>
                </c:pt>
                <c:pt idx="5150">
                  <c:v>1300.1301155541487</c:v>
                </c:pt>
                <c:pt idx="5151">
                  <c:v>1300.4195455954391</c:v>
                </c:pt>
                <c:pt idx="5152">
                  <c:v>1301.7599655612216</c:v>
                </c:pt>
                <c:pt idx="5153">
                  <c:v>1299.9702532286051</c:v>
                </c:pt>
                <c:pt idx="5154">
                  <c:v>1298.6363582557017</c:v>
                </c:pt>
                <c:pt idx="5155">
                  <c:v>1298.6792367803373</c:v>
                </c:pt>
                <c:pt idx="5156">
                  <c:v>1300.4242063046386</c:v>
                </c:pt>
                <c:pt idx="5157">
                  <c:v>1299.1037108706839</c:v>
                </c:pt>
                <c:pt idx="5158">
                  <c:v>1298.6301828160124</c:v>
                </c:pt>
                <c:pt idx="5159">
                  <c:v>1298.0531870171114</c:v>
                </c:pt>
                <c:pt idx="5160">
                  <c:v>1300.390998751592</c:v>
                </c:pt>
                <c:pt idx="5161">
                  <c:v>1297.2851021410302</c:v>
                </c:pt>
                <c:pt idx="5162">
                  <c:v>1297.8785269398595</c:v>
                </c:pt>
                <c:pt idx="5163">
                  <c:v>1298.3679014058093</c:v>
                </c:pt>
                <c:pt idx="5164">
                  <c:v>1298.9887078711856</c:v>
                </c:pt>
                <c:pt idx="5165">
                  <c:v>1297.0778170993815</c:v>
                </c:pt>
                <c:pt idx="5166">
                  <c:v>1295.2992904688438</c:v>
                </c:pt>
                <c:pt idx="5167">
                  <c:v>1296.8932530150805</c:v>
                </c:pt>
                <c:pt idx="5168">
                  <c:v>1296.3936249888916</c:v>
                </c:pt>
                <c:pt idx="5169">
                  <c:v>1295.2526833768486</c:v>
                </c:pt>
                <c:pt idx="5170">
                  <c:v>1294.5293413090828</c:v>
                </c:pt>
                <c:pt idx="5171">
                  <c:v>1297.0498528441844</c:v>
                </c:pt>
                <c:pt idx="5172">
                  <c:v>1296.781862065212</c:v>
                </c:pt>
                <c:pt idx="5173">
                  <c:v>1295.7415917718786</c:v>
                </c:pt>
                <c:pt idx="5174">
                  <c:v>1294.6178947838737</c:v>
                </c:pt>
                <c:pt idx="5175">
                  <c:v>1295.6460472332883</c:v>
                </c:pt>
                <c:pt idx="5176">
                  <c:v>1295.1750825686765</c:v>
                </c:pt>
                <c:pt idx="5177">
                  <c:v>1294.5151261460242</c:v>
                </c:pt>
                <c:pt idx="5178">
                  <c:v>1292.2225232907792</c:v>
                </c:pt>
                <c:pt idx="5179">
                  <c:v>1293.6887824049488</c:v>
                </c:pt>
                <c:pt idx="5180">
                  <c:v>1293.9730856661197</c:v>
                </c:pt>
                <c:pt idx="5181">
                  <c:v>1293.5927717954387</c:v>
                </c:pt>
                <c:pt idx="5182">
                  <c:v>1291.6688310378759</c:v>
                </c:pt>
                <c:pt idx="5183">
                  <c:v>1293.8780071984495</c:v>
                </c:pt>
                <c:pt idx="5184">
                  <c:v>1293.8176510143157</c:v>
                </c:pt>
                <c:pt idx="5185">
                  <c:v>1291.6979604703729</c:v>
                </c:pt>
                <c:pt idx="5186">
                  <c:v>1291.8186728386406</c:v>
                </c:pt>
                <c:pt idx="5187">
                  <c:v>1292.0256083270995</c:v>
                </c:pt>
                <c:pt idx="5188">
                  <c:v>1292.0610297170158</c:v>
                </c:pt>
                <c:pt idx="5189">
                  <c:v>1289.5652199406716</c:v>
                </c:pt>
                <c:pt idx="5190">
                  <c:v>1289.5092914302772</c:v>
                </c:pt>
                <c:pt idx="5191">
                  <c:v>1290.6700410564183</c:v>
                </c:pt>
                <c:pt idx="5192">
                  <c:v>1290.254305795821</c:v>
                </c:pt>
                <c:pt idx="5193">
                  <c:v>1287.8659253665257</c:v>
                </c:pt>
                <c:pt idx="5194">
                  <c:v>1287.0160450439928</c:v>
                </c:pt>
                <c:pt idx="5195">
                  <c:v>1288.5000148531208</c:v>
                </c:pt>
                <c:pt idx="5196">
                  <c:v>1287.6116836796919</c:v>
                </c:pt>
                <c:pt idx="5197">
                  <c:v>1285.1881148959401</c:v>
                </c:pt>
                <c:pt idx="5198">
                  <c:v>1284.829240287577</c:v>
                </c:pt>
                <c:pt idx="5199">
                  <c:v>1286.4325242522127</c:v>
                </c:pt>
                <c:pt idx="5200">
                  <c:v>1285.1079506977085</c:v>
                </c:pt>
                <c:pt idx="5201">
                  <c:v>1283.3704383081265</c:v>
                </c:pt>
                <c:pt idx="5202">
                  <c:v>1282.760701027099</c:v>
                </c:pt>
                <c:pt idx="5203">
                  <c:v>1283.1428791814599</c:v>
                </c:pt>
                <c:pt idx="5204">
                  <c:v>1282.4978370282458</c:v>
                </c:pt>
                <c:pt idx="5205">
                  <c:v>1279.7666614373259</c:v>
                </c:pt>
                <c:pt idx="5206">
                  <c:v>1280.7724424825828</c:v>
                </c:pt>
                <c:pt idx="5207">
                  <c:v>1281.3962784089388</c:v>
                </c:pt>
                <c:pt idx="5208">
                  <c:v>1279.8172301321406</c:v>
                </c:pt>
                <c:pt idx="5209">
                  <c:v>1278.3924513298468</c:v>
                </c:pt>
                <c:pt idx="5210">
                  <c:v>1278.6087082367046</c:v>
                </c:pt>
                <c:pt idx="5211">
                  <c:v>1278.9144507601932</c:v>
                </c:pt>
                <c:pt idx="5212">
                  <c:v>1275.9651539787355</c:v>
                </c:pt>
                <c:pt idx="5213">
                  <c:v>1274.9491193732397</c:v>
                </c:pt>
                <c:pt idx="5214">
                  <c:v>1276.9196672227977</c:v>
                </c:pt>
                <c:pt idx="5215">
                  <c:v>1276.088196701603</c:v>
                </c:pt>
                <c:pt idx="5216">
                  <c:v>1272.4174221360593</c:v>
                </c:pt>
                <c:pt idx="5217">
                  <c:v>1272.0520225348166</c:v>
                </c:pt>
                <c:pt idx="5218">
                  <c:v>1273.7391992650437</c:v>
                </c:pt>
                <c:pt idx="5219">
                  <c:v>1272.5833433835621</c:v>
                </c:pt>
                <c:pt idx="5220">
                  <c:v>1270.9082844972538</c:v>
                </c:pt>
                <c:pt idx="5221">
                  <c:v>1270.3872172087472</c:v>
                </c:pt>
                <c:pt idx="5222">
                  <c:v>1270.0031747707067</c:v>
                </c:pt>
                <c:pt idx="5223">
                  <c:v>1268.301083771041</c:v>
                </c:pt>
                <c:pt idx="5224">
                  <c:v>1266.9587995215786</c:v>
                </c:pt>
                <c:pt idx="5225">
                  <c:v>1266.6418712960112</c:v>
                </c:pt>
                <c:pt idx="5226">
                  <c:v>1267.3018277186636</c:v>
                </c:pt>
                <c:pt idx="5227">
                  <c:v>1264.9528302821043</c:v>
                </c:pt>
                <c:pt idx="5228">
                  <c:v>1263.9274742582095</c:v>
                </c:pt>
                <c:pt idx="5229">
                  <c:v>1263.9461170950074</c:v>
                </c:pt>
                <c:pt idx="5230">
                  <c:v>1264.4923522131915</c:v>
                </c:pt>
                <c:pt idx="5231">
                  <c:v>1261.5470170345534</c:v>
                </c:pt>
                <c:pt idx="5232">
                  <c:v>1259.7852689571339</c:v>
                </c:pt>
                <c:pt idx="5233">
                  <c:v>1259.0735786623668</c:v>
                </c:pt>
                <c:pt idx="5234">
                  <c:v>1259.3905068879344</c:v>
                </c:pt>
                <c:pt idx="5235">
                  <c:v>1257.1440450537646</c:v>
                </c:pt>
                <c:pt idx="5236">
                  <c:v>1255.8502321799772</c:v>
                </c:pt>
                <c:pt idx="5237">
                  <c:v>1255.4712000043262</c:v>
                </c:pt>
                <c:pt idx="5238">
                  <c:v>1254.1923013999772</c:v>
                </c:pt>
                <c:pt idx="5239">
                  <c:v>1252.6342263145768</c:v>
                </c:pt>
                <c:pt idx="5240">
                  <c:v>1250.4231858703236</c:v>
                </c:pt>
                <c:pt idx="5241">
                  <c:v>1250.8295997125219</c:v>
                </c:pt>
                <c:pt idx="5242">
                  <c:v>1251.6983559073128</c:v>
                </c:pt>
                <c:pt idx="5243">
                  <c:v>1247.4776176562254</c:v>
                </c:pt>
                <c:pt idx="5244">
                  <c:v>1247.4990569185434</c:v>
                </c:pt>
                <c:pt idx="5245">
                  <c:v>1247.9539421364166</c:v>
                </c:pt>
                <c:pt idx="5246">
                  <c:v>1245.5140608704667</c:v>
                </c:pt>
                <c:pt idx="5247">
                  <c:v>1243.0065993211238</c:v>
                </c:pt>
                <c:pt idx="5248">
                  <c:v>1240.3891450346721</c:v>
                </c:pt>
                <c:pt idx="5249">
                  <c:v>1242.1266574242538</c:v>
                </c:pt>
                <c:pt idx="5250">
                  <c:v>1240.7247160970376</c:v>
                </c:pt>
                <c:pt idx="5251">
                  <c:v>1238.2303045334534</c:v>
                </c:pt>
                <c:pt idx="5252">
                  <c:v>1237.7232193725454</c:v>
                </c:pt>
                <c:pt idx="5253">
                  <c:v>1236.5226206827483</c:v>
                </c:pt>
                <c:pt idx="5254">
                  <c:v>1234.6972539247554</c:v>
                </c:pt>
                <c:pt idx="5255">
                  <c:v>1232.7322989262368</c:v>
                </c:pt>
                <c:pt idx="5256">
                  <c:v>1232.1711495386144</c:v>
                </c:pt>
                <c:pt idx="5257">
                  <c:v>1232.4340135374673</c:v>
                </c:pt>
                <c:pt idx="5258">
                  <c:v>1230.2826301709679</c:v>
                </c:pt>
                <c:pt idx="5259">
                  <c:v>1228.8471317375152</c:v>
                </c:pt>
                <c:pt idx="5260">
                  <c:v>1227.4037100984231</c:v>
                </c:pt>
                <c:pt idx="5261">
                  <c:v>1228.2407734706571</c:v>
                </c:pt>
                <c:pt idx="5262">
                  <c:v>1226.349457677491</c:v>
                </c:pt>
                <c:pt idx="5263">
                  <c:v>1223.599639249773</c:v>
                </c:pt>
                <c:pt idx="5264">
                  <c:v>1221.4519844506331</c:v>
                </c:pt>
                <c:pt idx="5265">
                  <c:v>1221.7200917473356</c:v>
                </c:pt>
                <c:pt idx="5266">
                  <c:v>1219.8893651737633</c:v>
                </c:pt>
                <c:pt idx="5267">
                  <c:v>1216.9288826902266</c:v>
                </c:pt>
                <c:pt idx="5268">
                  <c:v>1214.9508777059493</c:v>
                </c:pt>
                <c:pt idx="5269">
                  <c:v>1216.7403570031061</c:v>
                </c:pt>
                <c:pt idx="5270">
                  <c:v>1214.6691378348382</c:v>
                </c:pt>
                <c:pt idx="5271">
                  <c:v>1212.3984403128311</c:v>
                </c:pt>
                <c:pt idx="5272">
                  <c:v>1210.9662043758178</c:v>
                </c:pt>
                <c:pt idx="5273">
                  <c:v>1211.4341395794499</c:v>
                </c:pt>
                <c:pt idx="5274">
                  <c:v>1208.4279821457581</c:v>
                </c:pt>
                <c:pt idx="5275">
                  <c:v>1208.2564680472155</c:v>
                </c:pt>
                <c:pt idx="5276">
                  <c:v>1207.5834616388045</c:v>
                </c:pt>
                <c:pt idx="5277">
                  <c:v>1208.5100106276695</c:v>
                </c:pt>
                <c:pt idx="5278">
                  <c:v>1205.0126144443479</c:v>
                </c:pt>
                <c:pt idx="5279">
                  <c:v>1204.154344845256</c:v>
                </c:pt>
                <c:pt idx="5280">
                  <c:v>1203.5708240534759</c:v>
                </c:pt>
                <c:pt idx="5281">
                  <c:v>1204.0462163918271</c:v>
                </c:pt>
                <c:pt idx="5282">
                  <c:v>1199.9783494024841</c:v>
                </c:pt>
                <c:pt idx="5283">
                  <c:v>1199.4246571495808</c:v>
                </c:pt>
                <c:pt idx="5284">
                  <c:v>1199.7860951480038</c:v>
                </c:pt>
                <c:pt idx="5285">
                  <c:v>1198.3673752676691</c:v>
                </c:pt>
                <c:pt idx="5286">
                  <c:v>1195.7461924138579</c:v>
                </c:pt>
                <c:pt idx="5287">
                  <c:v>1194.5050455540252</c:v>
                </c:pt>
                <c:pt idx="5288">
                  <c:v>1194.7268953119224</c:v>
                </c:pt>
                <c:pt idx="5289">
                  <c:v>1192.9576900997836</c:v>
                </c:pt>
                <c:pt idx="5290">
                  <c:v>1189.7399364684334</c:v>
                </c:pt>
                <c:pt idx="5291">
                  <c:v>1188.564505608314</c:v>
                </c:pt>
                <c:pt idx="5292">
                  <c:v>1189.9264813541445</c:v>
                </c:pt>
                <c:pt idx="5293">
                  <c:v>1186.6266992408825</c:v>
                </c:pt>
                <c:pt idx="5294">
                  <c:v>1186.1270712146938</c:v>
                </c:pt>
                <c:pt idx="5295">
                  <c:v>1183.8526451253269</c:v>
                </c:pt>
                <c:pt idx="5296">
                  <c:v>1183.3716599359361</c:v>
                </c:pt>
                <c:pt idx="5297">
                  <c:v>1180.7446511956255</c:v>
                </c:pt>
                <c:pt idx="5298">
                  <c:v>1179.6037095835825</c:v>
                </c:pt>
                <c:pt idx="5299">
                  <c:v>1179.227124280261</c:v>
                </c:pt>
                <c:pt idx="5300">
                  <c:v>1177.9845792076683</c:v>
                </c:pt>
                <c:pt idx="5301">
                  <c:v>1173.8943408141677</c:v>
                </c:pt>
                <c:pt idx="5302">
                  <c:v>1172.2966497005714</c:v>
                </c:pt>
                <c:pt idx="5303">
                  <c:v>1172.8111919961987</c:v>
                </c:pt>
                <c:pt idx="5304">
                  <c:v>1170.7306514095319</c:v>
                </c:pt>
                <c:pt idx="5305">
                  <c:v>1167.8596545426262</c:v>
                </c:pt>
                <c:pt idx="5306">
                  <c:v>1165.6623631905113</c:v>
                </c:pt>
                <c:pt idx="5307">
                  <c:v>1165.6493132047528</c:v>
                </c:pt>
                <c:pt idx="5308">
                  <c:v>1163.4988619800931</c:v>
                </c:pt>
                <c:pt idx="5309">
                  <c:v>1161.489164173259</c:v>
                </c:pt>
                <c:pt idx="5310">
                  <c:v>1160.7714149565327</c:v>
                </c:pt>
                <c:pt idx="5311">
                  <c:v>1160.6364874252065</c:v>
                </c:pt>
                <c:pt idx="5312">
                  <c:v>1156.7550488038444</c:v>
                </c:pt>
                <c:pt idx="5313">
                  <c:v>1154.7437197487905</c:v>
                </c:pt>
                <c:pt idx="5314">
                  <c:v>1152.7605879843939</c:v>
                </c:pt>
                <c:pt idx="5315">
                  <c:v>1152.7270308781572</c:v>
                </c:pt>
                <c:pt idx="5316">
                  <c:v>1149.8187483376553</c:v>
                </c:pt>
                <c:pt idx="5317">
                  <c:v>1149.1886204538798</c:v>
                </c:pt>
                <c:pt idx="5318">
                  <c:v>1147.7876112685035</c:v>
                </c:pt>
                <c:pt idx="5319">
                  <c:v>1145.3192996764365</c:v>
                </c:pt>
                <c:pt idx="5320">
                  <c:v>1142.4837241994471</c:v>
                </c:pt>
                <c:pt idx="5321">
                  <c:v>1141.373543268121</c:v>
                </c:pt>
                <c:pt idx="5322">
                  <c:v>1141.295243353569</c:v>
                </c:pt>
                <c:pt idx="5323">
                  <c:v>1138.4167893519441</c:v>
                </c:pt>
                <c:pt idx="5324">
                  <c:v>1135.6539209384673</c:v>
                </c:pt>
                <c:pt idx="5325">
                  <c:v>1133.4279662247754</c:v>
                </c:pt>
                <c:pt idx="5326">
                  <c:v>1133.4503376289331</c:v>
                </c:pt>
                <c:pt idx="5327">
                  <c:v>1132.085681975313</c:v>
                </c:pt>
                <c:pt idx="5328">
                  <c:v>1129.1662137327321</c:v>
                </c:pt>
                <c:pt idx="5329">
                  <c:v>1126.8545019697692</c:v>
                </c:pt>
                <c:pt idx="5330">
                  <c:v>1126.3856346242972</c:v>
                </c:pt>
                <c:pt idx="5331">
                  <c:v>1124.9836932970809</c:v>
                </c:pt>
                <c:pt idx="5332">
                  <c:v>1120.7200765213579</c:v>
                </c:pt>
                <c:pt idx="5333">
                  <c:v>1118.4724495098883</c:v>
                </c:pt>
                <c:pt idx="5334">
                  <c:v>1117.430314932875</c:v>
                </c:pt>
                <c:pt idx="5335">
                  <c:v>1115.6592454370566</c:v>
                </c:pt>
                <c:pt idx="5336">
                  <c:v>1112.6134719751687</c:v>
                </c:pt>
                <c:pt idx="5337">
                  <c:v>1110.3353173184423</c:v>
                </c:pt>
                <c:pt idx="5338">
                  <c:v>1110.0864354471878</c:v>
                </c:pt>
                <c:pt idx="5339">
                  <c:v>1107.2005243108435</c:v>
                </c:pt>
                <c:pt idx="5340">
                  <c:v>1102.8381005000908</c:v>
                </c:pt>
                <c:pt idx="5341">
                  <c:v>1101.1555844790632</c:v>
                </c:pt>
                <c:pt idx="5342">
                  <c:v>1099.5839933369843</c:v>
                </c:pt>
                <c:pt idx="5343">
                  <c:v>1097.6678592673306</c:v>
                </c:pt>
                <c:pt idx="5344">
                  <c:v>1093.9523418934716</c:v>
                </c:pt>
                <c:pt idx="5345">
                  <c:v>1090.9955879772947</c:v>
                </c:pt>
                <c:pt idx="5346">
                  <c:v>1088.2625481026948</c:v>
                </c:pt>
                <c:pt idx="5347">
                  <c:v>1085.2312228393255</c:v>
                </c:pt>
                <c:pt idx="5348">
                  <c:v>1079.8919143803528</c:v>
                </c:pt>
                <c:pt idx="5349">
                  <c:v>1076.3684182255138</c:v>
                </c:pt>
                <c:pt idx="5350">
                  <c:v>1074.1312778097431</c:v>
                </c:pt>
                <c:pt idx="5351">
                  <c:v>1071.5678877500059</c:v>
                </c:pt>
                <c:pt idx="5352">
                  <c:v>1066.7207501825028</c:v>
                </c:pt>
                <c:pt idx="5353">
                  <c:v>1061.8586983455612</c:v>
                </c:pt>
                <c:pt idx="5354">
                  <c:v>1058.9424925994201</c:v>
                </c:pt>
                <c:pt idx="5355">
                  <c:v>1053.7458018419527</c:v>
                </c:pt>
                <c:pt idx="5356">
                  <c:v>1046.3035813921556</c:v>
                </c:pt>
                <c:pt idx="5357">
                  <c:v>1040.4049878292401</c:v>
                </c:pt>
                <c:pt idx="5358">
                  <c:v>1032.0157112700999</c:v>
                </c:pt>
                <c:pt idx="5359">
                  <c:v>1023.8725201566947</c:v>
                </c:pt>
                <c:pt idx="5360">
                  <c:v>1015.751700447447</c:v>
                </c:pt>
                <c:pt idx="5361">
                  <c:v>1008.7792794849616</c:v>
                </c:pt>
                <c:pt idx="5362">
                  <c:v>1001.9783726210187</c:v>
                </c:pt>
                <c:pt idx="5363">
                  <c:v>994.05889554919054</c:v>
                </c:pt>
                <c:pt idx="5364">
                  <c:v>985.88587589690826</c:v>
                </c:pt>
                <c:pt idx="5365">
                  <c:v>978.0409701722723</c:v>
                </c:pt>
                <c:pt idx="5366">
                  <c:v>969.45035097571281</c:v>
                </c:pt>
                <c:pt idx="5367">
                  <c:v>958.97307669518671</c:v>
                </c:pt>
                <c:pt idx="5368">
                  <c:v>950.9790282761661</c:v>
                </c:pt>
                <c:pt idx="5369">
                  <c:v>942.73143727669151</c:v>
                </c:pt>
                <c:pt idx="5370">
                  <c:v>935.10278845891344</c:v>
                </c:pt>
                <c:pt idx="5371">
                  <c:v>922.29143101126658</c:v>
                </c:pt>
                <c:pt idx="5372">
                  <c:v>913.80521170077634</c:v>
                </c:pt>
                <c:pt idx="5373">
                  <c:v>900.58371184357156</c:v>
                </c:pt>
                <c:pt idx="5374">
                  <c:v>889.42038116887579</c:v>
                </c:pt>
                <c:pt idx="5375">
                  <c:v>881.21753297771659</c:v>
                </c:pt>
                <c:pt idx="5376">
                  <c:v>872.61945664643781</c:v>
                </c:pt>
                <c:pt idx="5377">
                  <c:v>865.90430683176612</c:v>
                </c:pt>
                <c:pt idx="5378">
                  <c:v>858.11905818488412</c:v>
                </c:pt>
                <c:pt idx="5379">
                  <c:v>852.04149338870707</c:v>
                </c:pt>
                <c:pt idx="5380">
                  <c:v>846.41881381040332</c:v>
                </c:pt>
                <c:pt idx="5381">
                  <c:v>841.22398733661578</c:v>
                </c:pt>
                <c:pt idx="5382">
                  <c:v>834.62046150727269</c:v>
                </c:pt>
                <c:pt idx="5383">
                  <c:v>828.69203940548039</c:v>
                </c:pt>
                <c:pt idx="5384">
                  <c:v>823.15884544380754</c:v>
                </c:pt>
                <c:pt idx="5385">
                  <c:v>820.4108912997691</c:v>
                </c:pt>
                <c:pt idx="5386">
                  <c:v>815.28131475477494</c:v>
                </c:pt>
                <c:pt idx="5387">
                  <c:v>811.23954773694925</c:v>
                </c:pt>
                <c:pt idx="5388">
                  <c:v>806.8398382526002</c:v>
                </c:pt>
                <c:pt idx="5389">
                  <c:v>804.58405500003141</c:v>
                </c:pt>
                <c:pt idx="5390">
                  <c:v>803.34989920399789</c:v>
                </c:pt>
                <c:pt idx="5391">
                  <c:v>797.45316992476228</c:v>
                </c:pt>
                <c:pt idx="5392">
                  <c:v>793.86442384113013</c:v>
                </c:pt>
                <c:pt idx="5393">
                  <c:v>790.74361296113</c:v>
                </c:pt>
                <c:pt idx="5394">
                  <c:v>787.76169121527562</c:v>
                </c:pt>
                <c:pt idx="5395">
                  <c:v>782.88099654153586</c:v>
                </c:pt>
                <c:pt idx="5396">
                  <c:v>777.33848116146396</c:v>
                </c:pt>
                <c:pt idx="5397">
                  <c:v>774.72102687501229</c:v>
                </c:pt>
                <c:pt idx="5398">
                  <c:v>770.39262624141588</c:v>
                </c:pt>
                <c:pt idx="5399">
                  <c:v>766.32662353575267</c:v>
                </c:pt>
                <c:pt idx="5400">
                  <c:v>761.06561499133193</c:v>
                </c:pt>
                <c:pt idx="5401">
                  <c:v>757.92150056533421</c:v>
                </c:pt>
                <c:pt idx="5402">
                  <c:v>753.44535545011297</c:v>
                </c:pt>
                <c:pt idx="5403">
                  <c:v>749.4781597794796</c:v>
                </c:pt>
                <c:pt idx="5404">
                  <c:v>742.96808116958687</c:v>
                </c:pt>
                <c:pt idx="5405">
                  <c:v>738.42202541637289</c:v>
                </c:pt>
                <c:pt idx="5406">
                  <c:v>730.76354805971789</c:v>
                </c:pt>
                <c:pt idx="5407">
                  <c:v>723.38098468767453</c:v>
                </c:pt>
                <c:pt idx="5408">
                  <c:v>716.68913841900041</c:v>
                </c:pt>
                <c:pt idx="5409">
                  <c:v>708.0817406693227</c:v>
                </c:pt>
                <c:pt idx="5410">
                  <c:v>699.25249316174768</c:v>
                </c:pt>
                <c:pt idx="5411">
                  <c:v>688.78267601594086</c:v>
                </c:pt>
                <c:pt idx="5412">
                  <c:v>678.26811606181855</c:v>
                </c:pt>
                <c:pt idx="5413">
                  <c:v>666.20247208609521</c:v>
                </c:pt>
                <c:pt idx="5414">
                  <c:v>657.33593890492409</c:v>
                </c:pt>
                <c:pt idx="5415">
                  <c:v>649.02869082769553</c:v>
                </c:pt>
                <c:pt idx="5416">
                  <c:v>636.17259057173328</c:v>
                </c:pt>
                <c:pt idx="5417">
                  <c:v>606.64233708356005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461-8743-9C98-94DEA6CBF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3687791"/>
        <c:axId val="1"/>
      </c:scatterChart>
      <c:valAx>
        <c:axId val="160368779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it-IT" sz="1800">
                    <a:solidFill>
                      <a:schemeClr val="tx1"/>
                    </a:solidFill>
                  </a:rPr>
                  <a:t>Deformazione [%]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it-IT" sz="1800">
                    <a:solidFill>
                      <a:schemeClr val="tx1"/>
                    </a:solidFill>
                  </a:rPr>
                  <a:t>Forza standard [kPa]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603687791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0.04 L/min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'Calcoli massa cumulata'!$N$10:$N$14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'Calcoli massa cumulata'!$M$10:$M$14</c:f>
              <c:numCache>
                <c:formatCode>General</c:formatCode>
                <c:ptCount val="5"/>
                <c:pt idx="0">
                  <c:v>0.93378981320990528</c:v>
                </c:pt>
                <c:pt idx="1">
                  <c:v>0.7900776226396532</c:v>
                </c:pt>
                <c:pt idx="2">
                  <c:v>0.86829213910725755</c:v>
                </c:pt>
                <c:pt idx="3">
                  <c:v>3.9168122244334072</c:v>
                </c:pt>
                <c:pt idx="4">
                  <c:v>11.584491884972936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5A-574D-9E48-7BDD20645861}"/>
            </c:ext>
          </c:extLst>
        </c:ser>
        <c:ser>
          <c:idx val="1"/>
          <c:order val="1"/>
          <c:tx>
            <c:v>0.074 L/min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('Calcoli massa cumulata'!$N$26:$N$28,'Calcoli massa cumulata'!$N$30:$N$31)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('Calcoli massa cumulata'!$M$26:$M$28,'Calcoli massa cumulata'!$M$30:$M$31)</c:f>
              <c:numCache>
                <c:formatCode>General</c:formatCode>
                <c:ptCount val="5"/>
                <c:pt idx="0">
                  <c:v>0.39917135270243598</c:v>
                </c:pt>
                <c:pt idx="1">
                  <c:v>0.45899983293480456</c:v>
                </c:pt>
                <c:pt idx="2">
                  <c:v>0.60449694082132532</c:v>
                </c:pt>
                <c:pt idx="3">
                  <c:v>2.323081768800372</c:v>
                </c:pt>
                <c:pt idx="4">
                  <c:v>6.5181267391053801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5A-574D-9E48-7BDD20645861}"/>
            </c:ext>
          </c:extLst>
        </c:ser>
        <c:ser>
          <c:idx val="2"/>
          <c:order val="2"/>
          <c:tx>
            <c:v>0.125 L/min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('Calcoli massa cumulata'!$N$42:$N$44,'Calcoli massa cumulata'!$N$46:$N$47)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('Calcoli massa cumulata'!$M$42:$M$44,'Calcoli massa cumulata'!$M$46:$M$47)</c:f>
              <c:numCache>
                <c:formatCode>General</c:formatCode>
                <c:ptCount val="5"/>
                <c:pt idx="0">
                  <c:v>0.33524194402092111</c:v>
                </c:pt>
                <c:pt idx="1">
                  <c:v>0.75157500030584756</c:v>
                </c:pt>
                <c:pt idx="2">
                  <c:v>0.28267620868728982</c:v>
                </c:pt>
                <c:pt idx="3">
                  <c:v>2.5824151581027213</c:v>
                </c:pt>
                <c:pt idx="4">
                  <c:v>2.9317783938616517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95A-574D-9E48-7BDD20645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357536"/>
        <c:axId val="819362976"/>
      </c:scatterChart>
      <c:valAx>
        <c:axId val="819357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/>
                  <a:t>Tempo (giorni)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9362976"/>
        <c:crosses val="autoZero"/>
        <c:crossBetween val="midCat"/>
      </c:valAx>
      <c:valAx>
        <c:axId val="8193629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/>
                  <a:t>Massa cumulata</a:t>
                </a:r>
                <a:r>
                  <a:rPr lang="it-IT" sz="1800" baseline="0" dirty="0"/>
                  <a:t> gelatina (%)</a:t>
                </a:r>
                <a:endParaRPr lang="it-IT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93575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v>0.04 L/min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'Calcoli '!$A$8:$A$12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'Calcoli '!$E$8:$E$12</c:f>
              <c:numCache>
                <c:formatCode>General</c:formatCode>
                <c:ptCount val="5"/>
                <c:pt idx="0">
                  <c:v>44.46618158142406</c:v>
                </c:pt>
                <c:pt idx="1">
                  <c:v>0.93540000000000001</c:v>
                </c:pt>
                <c:pt idx="2">
                  <c:v>1.9076711333562038</c:v>
                </c:pt>
                <c:pt idx="3">
                  <c:v>3.3244493842160843</c:v>
                </c:pt>
                <c:pt idx="4">
                  <c:v>7.6676796605395285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2B-4440-BB2A-F201BF7B814D}"/>
            </c:ext>
          </c:extLst>
        </c:ser>
        <c:ser>
          <c:idx val="0"/>
          <c:order val="1"/>
          <c:tx>
            <c:v>0.074 L/min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'Calcoli '!$A$21:$A$25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'Calcoli '!$E$21:$E$25</c:f>
              <c:numCache>
                <c:formatCode>General</c:formatCode>
                <c:ptCount val="5"/>
                <c:pt idx="0">
                  <c:v>19.00815965249695</c:v>
                </c:pt>
                <c:pt idx="1">
                  <c:v>2.8489752491604086</c:v>
                </c:pt>
                <c:pt idx="2">
                  <c:v>3.5487099484517257</c:v>
                </c:pt>
                <c:pt idx="3">
                  <c:v>1.8741383075016864</c:v>
                </c:pt>
                <c:pt idx="4">
                  <c:v>4.7995419111263331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2B-4440-BB2A-F201BF7B814D}"/>
            </c:ext>
          </c:extLst>
        </c:ser>
        <c:ser>
          <c:idx val="2"/>
          <c:order val="2"/>
          <c:tx>
            <c:v>0.125 L/min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'Calcoli '!$A$35:$A$39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'Calcoli '!$E$35:$E$39</c:f>
              <c:numCache>
                <c:formatCode>General</c:formatCode>
                <c:ptCount val="5"/>
                <c:pt idx="0">
                  <c:v>15.963902096234337</c:v>
                </c:pt>
                <c:pt idx="1">
                  <c:v>19.825383632615544</c:v>
                </c:pt>
                <c:pt idx="2">
                  <c:v>3.8024390243902442</c:v>
                </c:pt>
                <c:pt idx="3">
                  <c:v>2.5078941651204265</c:v>
                </c:pt>
                <c:pt idx="4">
                  <c:v>0.34936323575893047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42B-4440-BB2A-F201BF7B81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352640"/>
        <c:axId val="819353184"/>
      </c:scatterChart>
      <c:valAx>
        <c:axId val="819352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/>
                  <a:t>Tempo (giorni)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9353184"/>
        <c:crosses val="autoZero"/>
        <c:crossBetween val="midCat"/>
      </c:valAx>
      <c:valAx>
        <c:axId val="819353184"/>
        <c:scaling>
          <c:orientation val="minMax"/>
          <c:max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dirty="0"/>
                  <a:t>Δ</a:t>
                </a:r>
                <a:r>
                  <a:rPr lang="it-IT" sz="1800" dirty="0"/>
                  <a:t>G/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it-IT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it-IT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9352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0.04 L/min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'Calcoli massa cumulata'!$N$10:$N$14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'Calcoli massa cumulata'!$M$10:$M$14</c:f>
              <c:numCache>
                <c:formatCode>General</c:formatCode>
                <c:ptCount val="5"/>
                <c:pt idx="0">
                  <c:v>0.93378981320990528</c:v>
                </c:pt>
                <c:pt idx="1">
                  <c:v>0.7900776226396532</c:v>
                </c:pt>
                <c:pt idx="2">
                  <c:v>0.86829213910725755</c:v>
                </c:pt>
                <c:pt idx="3">
                  <c:v>3.9168122244334072</c:v>
                </c:pt>
                <c:pt idx="4">
                  <c:v>11.584491884972936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D3-B945-8BED-192203A911B9}"/>
            </c:ext>
          </c:extLst>
        </c:ser>
        <c:ser>
          <c:idx val="1"/>
          <c:order val="1"/>
          <c:tx>
            <c:v>0.074 L/min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('Calcoli massa cumulata'!$N$26:$N$28,'Calcoli massa cumulata'!$N$30:$N$31)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('Calcoli massa cumulata'!$M$26:$M$28,'Calcoli massa cumulata'!$M$30:$M$31)</c:f>
              <c:numCache>
                <c:formatCode>General</c:formatCode>
                <c:ptCount val="5"/>
                <c:pt idx="0">
                  <c:v>0.39917135270243598</c:v>
                </c:pt>
                <c:pt idx="1">
                  <c:v>0.45899983293480456</c:v>
                </c:pt>
                <c:pt idx="2">
                  <c:v>0.60449694082132532</c:v>
                </c:pt>
                <c:pt idx="3">
                  <c:v>2.323081768800372</c:v>
                </c:pt>
                <c:pt idx="4">
                  <c:v>6.5181267391053801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BD3-B945-8BED-192203A911B9}"/>
            </c:ext>
          </c:extLst>
        </c:ser>
        <c:ser>
          <c:idx val="2"/>
          <c:order val="2"/>
          <c:tx>
            <c:v>0.125 L/min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('Calcoli massa cumulata'!$N$42:$N$44,'Calcoli massa cumulata'!$N$46:$N$47)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('Calcoli massa cumulata'!$M$42:$M$44,'Calcoli massa cumulata'!$M$46:$M$47)</c:f>
              <c:numCache>
                <c:formatCode>General</c:formatCode>
                <c:ptCount val="5"/>
                <c:pt idx="0">
                  <c:v>0.33524194402092111</c:v>
                </c:pt>
                <c:pt idx="1">
                  <c:v>0.75157500030584756</c:v>
                </c:pt>
                <c:pt idx="2">
                  <c:v>0.28267620868728982</c:v>
                </c:pt>
                <c:pt idx="3">
                  <c:v>2.5824151581027213</c:v>
                </c:pt>
                <c:pt idx="4">
                  <c:v>2.9317783938616517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BD3-B945-8BED-192203A91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357536"/>
        <c:axId val="819362976"/>
      </c:scatterChart>
      <c:valAx>
        <c:axId val="819357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/>
                  <a:t>Tempo (giorni)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9362976"/>
        <c:crosses val="autoZero"/>
        <c:crossBetween val="midCat"/>
      </c:valAx>
      <c:valAx>
        <c:axId val="8193629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/>
                  <a:t>Massa cumulata</a:t>
                </a:r>
                <a:r>
                  <a:rPr lang="it-IT" sz="1800" baseline="0" dirty="0"/>
                  <a:t> gelatina (%)</a:t>
                </a:r>
                <a:endParaRPr lang="it-IT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93575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dirty="0"/>
              <a:t>0,04 L/min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Foglio1!$N$27:$N$31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Foglio1!$K$27:$K$31</c:f>
              <c:numCache>
                <c:formatCode>General</c:formatCode>
                <c:ptCount val="5"/>
                <c:pt idx="0">
                  <c:v>3.9771073769280085E-3</c:v>
                </c:pt>
                <c:pt idx="1">
                  <c:v>0.13190739466811213</c:v>
                </c:pt>
                <c:pt idx="2">
                  <c:v>6.429656926033607E-2</c:v>
                </c:pt>
                <c:pt idx="3">
                  <c:v>3.9771073769280046E-2</c:v>
                </c:pt>
                <c:pt idx="4">
                  <c:v>3.2479710244912037E-2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04F-5244-A1F6-738D72B82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1526432"/>
        <c:axId val="873674624"/>
      </c:scatterChart>
      <c:valAx>
        <c:axId val="811526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/>
                  <a:t>Tempo</a:t>
                </a:r>
                <a:r>
                  <a:rPr lang="it-IT" sz="1600" baseline="0" dirty="0"/>
                  <a:t> (giorni)</a:t>
                </a:r>
                <a:endParaRPr lang="it-IT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73674624"/>
        <c:crosses val="autoZero"/>
        <c:crossBetween val="midCat"/>
      </c:valAx>
      <c:valAx>
        <c:axId val="8736746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/>
                  <a:t>Massa</a:t>
                </a:r>
                <a:r>
                  <a:rPr lang="it-IT" sz="1600" baseline="0" dirty="0"/>
                  <a:t> quercetina tot (mg)</a:t>
                </a:r>
                <a:endParaRPr lang="it-IT" sz="1600" dirty="0"/>
              </a:p>
            </c:rich>
          </c:tx>
          <c:layout>
            <c:manualLayout>
              <c:xMode val="edge"/>
              <c:yMode val="edge"/>
              <c:x val="2.1048326834109975E-2"/>
              <c:y val="0.139292291745422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1526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dirty="0"/>
              <a:t>0,074 L/min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(Foglio1!$N$10:$N$12,Foglio1!$N$14:$N$15)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Foglio1!$K$10:$K$15</c:f>
              <c:numCache>
                <c:formatCode>General</c:formatCode>
                <c:ptCount val="6"/>
                <c:pt idx="0">
                  <c:v>1.739318884077393E-2</c:v>
                </c:pt>
                <c:pt idx="1">
                  <c:v>2.2927385290111086E-2</c:v>
                </c:pt>
                <c:pt idx="2">
                  <c:v>7.8427469682035178E-2</c:v>
                </c:pt>
                <c:pt idx="3">
                  <c:v>7.7478750290720213E-3</c:v>
                </c:pt>
                <c:pt idx="4">
                  <c:v>5.2179566522321781E-3</c:v>
                </c:pt>
                <c:pt idx="5">
                  <c:v>7.9059949276245195E-4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27-CC49-B6D9-C39537F34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3682784"/>
        <c:axId val="873677344"/>
      </c:scatterChart>
      <c:valAx>
        <c:axId val="873682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/>
                  <a:t>Tempo</a:t>
                </a:r>
                <a:r>
                  <a:rPr lang="it-IT" sz="1600" baseline="0" dirty="0"/>
                  <a:t> (giorni)</a:t>
                </a:r>
                <a:endParaRPr lang="it-IT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73677344"/>
        <c:crosses val="autoZero"/>
        <c:crossBetween val="midCat"/>
      </c:valAx>
      <c:valAx>
        <c:axId val="8736773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/>
                  <a:t>Massa</a:t>
                </a:r>
                <a:r>
                  <a:rPr lang="it-IT" sz="1600" baseline="0" dirty="0"/>
                  <a:t> quercetina tot (mg)</a:t>
                </a:r>
                <a:endParaRPr lang="it-IT" sz="1600" dirty="0"/>
              </a:p>
            </c:rich>
          </c:tx>
          <c:layout>
            <c:manualLayout>
              <c:xMode val="edge"/>
              <c:yMode val="edge"/>
              <c:x val="2.6310408542637468E-3"/>
              <c:y val="0.159276712447340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7368278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dirty="0"/>
              <a:t>0,125 L/min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(Foglio1!$N$43:$N$45,Foglio1!$N$47:$N$48)</c:f>
              <c:numCache>
                <c:formatCode>General</c:formatCode>
                <c:ptCount val="5"/>
                <c:pt idx="0">
                  <c:v>2.1000000000000001E-2</c:v>
                </c:pt>
                <c:pt idx="1">
                  <c:v>4.2000000000000003E-2</c:v>
                </c:pt>
                <c:pt idx="2">
                  <c:v>8.3000000000000004E-2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(Foglio1!$K$43:$K$45,Foglio1!$K$47:$K$48)</c:f>
              <c:numCache>
                <c:formatCode>General</c:formatCode>
                <c:ptCount val="5"/>
                <c:pt idx="0">
                  <c:v>7.6061528579181109E-2</c:v>
                </c:pt>
                <c:pt idx="1">
                  <c:v>5.115642630104218E-3</c:v>
                </c:pt>
                <c:pt idx="2">
                  <c:v>6.3137799829444147E-2</c:v>
                </c:pt>
                <c:pt idx="3">
                  <c:v>1.6827771809553343E-2</c:v>
                </c:pt>
                <c:pt idx="4">
                  <c:v>4.2271362785598003E-2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5A3-6F43-99A4-EFD01ADF3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3480720"/>
        <c:axId val="1123474736"/>
      </c:scatterChart>
      <c:valAx>
        <c:axId val="1123480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/>
                  <a:t>Tempo</a:t>
                </a:r>
                <a:r>
                  <a:rPr lang="it-IT" sz="1600" baseline="0" dirty="0"/>
                  <a:t> (giorni)</a:t>
                </a:r>
                <a:endParaRPr lang="it-IT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3474736"/>
        <c:crosses val="autoZero"/>
        <c:crossBetween val="midCat"/>
      </c:valAx>
      <c:valAx>
        <c:axId val="1123474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/>
                  <a:t>Massa</a:t>
                </a:r>
                <a:r>
                  <a:rPr lang="it-IT" sz="1600" baseline="0" dirty="0"/>
                  <a:t> quercetina tot (mg)</a:t>
                </a:r>
                <a:endParaRPr lang="it-IT" sz="1600" dirty="0"/>
              </a:p>
            </c:rich>
          </c:tx>
          <c:layout>
            <c:manualLayout>
              <c:xMode val="edge"/>
              <c:yMode val="edge"/>
              <c:x val="2.3679367688373719E-2"/>
              <c:y val="0.122950086416872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348072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'Sforzi su parete'!$C$6:$E$6</c:f>
              <c:numCache>
                <c:formatCode>General</c:formatCode>
                <c:ptCount val="3"/>
                <c:pt idx="0">
                  <c:v>6.6666666666666671E-7</c:v>
                </c:pt>
                <c:pt idx="1">
                  <c:v>1.2333333333333333E-6</c:v>
                </c:pt>
                <c:pt idx="2">
                  <c:v>2.0833333333333334E-6</c:v>
                </c:pt>
              </c:numCache>
            </c:numRef>
          </c:xVal>
          <c:yVal>
            <c:numRef>
              <c:f>'Sforzi su parete'!$C$14:$E$14</c:f>
              <c:numCache>
                <c:formatCode>General</c:formatCode>
                <c:ptCount val="3"/>
                <c:pt idx="0">
                  <c:v>5.4352441613588105E-2</c:v>
                </c:pt>
                <c:pt idx="1">
                  <c:v>0.10055201698513798</c:v>
                </c:pt>
                <c:pt idx="2">
                  <c:v>0.16985138004246284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DC7-A943-AA50-94C5DDBA84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8245392"/>
        <c:axId val="388247120"/>
      </c:scatterChart>
      <c:valAx>
        <c:axId val="388245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/>
                  <a:t>Flusso</a:t>
                </a:r>
                <a:r>
                  <a:rPr lang="it-IT" sz="1800" baseline="0" dirty="0"/>
                  <a:t> volumetrico (m³/</a:t>
                </a:r>
                <a:r>
                  <a:rPr lang="it-IT" sz="1800" baseline="0" dirty="0" err="1"/>
                  <a:t>s</a:t>
                </a:r>
                <a:r>
                  <a:rPr lang="it-IT" sz="1800" baseline="0" dirty="0"/>
                  <a:t>)</a:t>
                </a:r>
                <a:endParaRPr lang="it-IT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8247120"/>
        <c:crosses val="autoZero"/>
        <c:crossBetween val="midCat"/>
      </c:valAx>
      <c:valAx>
        <c:axId val="388247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/>
                  <a:t>Sforzo</a:t>
                </a:r>
                <a:r>
                  <a:rPr lang="it-IT" sz="1800" baseline="0" dirty="0"/>
                  <a:t> sulla parete </a:t>
                </a:r>
                <a:r>
                  <a:rPr lang="it-IT" sz="1800" dirty="0"/>
                  <a:t>𝝉</a:t>
                </a:r>
                <a:r>
                  <a:rPr lang="it-IT" sz="1800" dirty="0" err="1"/>
                  <a:t>w</a:t>
                </a:r>
                <a:r>
                  <a:rPr lang="it-IT" sz="1800" dirty="0"/>
                  <a:t> (Pa)</a:t>
                </a:r>
                <a:r>
                  <a:rPr lang="it-IT" sz="1800" baseline="0" dirty="0"/>
                  <a:t> </a:t>
                </a:r>
                <a:endParaRPr lang="it-IT" sz="1800" dirty="0"/>
              </a:p>
            </c:rich>
          </c:tx>
          <c:layout>
            <c:manualLayout>
              <c:xMode val="edge"/>
              <c:yMode val="edge"/>
              <c:x val="1.1902052666739245E-2"/>
              <c:y val="0.15122619810346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8245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5B96E-E996-1D4B-9C20-2FED6EE83081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C0E90-A76B-0047-8C58-737F941B2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44B-9C0A-BD45-89E0-653A6B764705}" type="datetime1">
              <a:rPr lang="it-IT" smtClean="0"/>
              <a:t>18/12/23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79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8004-409B-664D-B2CC-A01DC1410C59}" type="datetime1">
              <a:rPr lang="it-IT" smtClean="0"/>
              <a:t>18/12/23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66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6DAC-EC9D-FB44-801D-B2B6C9C92446}" type="datetime1">
              <a:rPr lang="it-IT" smtClean="0"/>
              <a:t>18/12/23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63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6954F-8425-924B-A21D-50E10FA7AA33}" type="datetime1">
              <a:rPr lang="it-IT" smtClean="0"/>
              <a:t>18/12/23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2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1F18-D229-284E-8F65-D7A09192D4F0}" type="datetime1">
              <a:rPr lang="it-IT" smtClean="0"/>
              <a:t>18/12/23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72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1C63-742A-984E-94E7-9A03229F800E}" type="datetime1">
              <a:rPr lang="it-IT" smtClean="0"/>
              <a:t>18/12/23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78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32C9-CDC7-0048-AEA1-884E7D34FE1B}" type="datetime1">
              <a:rPr lang="it-IT" smtClean="0"/>
              <a:t>18/12/23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15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A545-AB42-CB46-8977-885740DCFC2E}" type="datetime1">
              <a:rPr lang="it-IT" smtClean="0"/>
              <a:t>18/12/23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45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9978-CCDE-7F44-B1FC-8D94FECFFB90}" type="datetime1">
              <a:rPr lang="it-IT" smtClean="0"/>
              <a:t>18/12/23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54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D26-4651-8A4D-8B08-31F31F513ADD}" type="datetime1">
              <a:rPr lang="it-IT" smtClean="0"/>
              <a:t>18/12/23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09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9DA-0ACA-1A41-999E-D76EE754F84C}" type="datetime1">
              <a:rPr lang="it-IT" smtClean="0"/>
              <a:t>18/12/23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21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4E05A-BB5E-D64E-92BE-2E7B709FCF78}" type="datetime1">
              <a:rPr lang="it-IT" smtClean="0"/>
              <a:t>18/12/23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0FAD0-9F6E-AC49-BA48-3D2C2C190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137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F9EBAAE7-20A6-EF02-9723-4F2440861084}"/>
              </a:ext>
            </a:extLst>
          </p:cNvPr>
          <p:cNvGrpSpPr/>
          <p:nvPr/>
        </p:nvGrpSpPr>
        <p:grpSpPr>
          <a:xfrm>
            <a:off x="0" y="178857"/>
            <a:ext cx="12192000" cy="7263127"/>
            <a:chOff x="1516880" y="122373"/>
            <a:chExt cx="9568206" cy="6602714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D5D30C20-DC49-44E2-581C-E438275BA5AB}"/>
                </a:ext>
              </a:extLst>
            </p:cNvPr>
            <p:cNvSpPr txBox="1"/>
            <p:nvPr/>
          </p:nvSpPr>
          <p:spPr>
            <a:xfrm>
              <a:off x="1516880" y="3092317"/>
              <a:ext cx="9568206" cy="1231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3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Validazione di protesi vascolari biodegradabili e </a:t>
              </a:r>
              <a:r>
                <a:rPr lang="it-IT" sz="3200" b="1" kern="1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bioriassorbibili</a:t>
              </a:r>
              <a:r>
                <a:rPr lang="it-IT" sz="3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 un bioreattore ad alte prestazioni</a:t>
              </a:r>
              <a:br>
                <a:rPr kumimoji="0" lang="it-IT" altLang="it-IT" sz="900" b="0" i="0" u="none" strike="noStrike" cap="none" normalizeH="0" baseline="0" dirty="0" bmk="_Hlk78138164">
                  <a:ln>
                    <a:noFill/>
                  </a:ln>
                  <a:effectLst/>
                </a:rPr>
              </a:br>
              <a:endParaRPr lang="it-IT" dirty="0"/>
            </a:p>
          </p:txBody>
        </p:sp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46158601-ADDC-9A11-E43E-27514DA14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448" y="122373"/>
              <a:ext cx="6583680" cy="895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it-IT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kumimoji="0" lang="en-US" altLang="it-IT" sz="2000" b="1" i="0" u="none" strike="noStrike" cap="none" normalizeH="0" baseline="0" dirty="0" bmk="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NIVERSITÀ DI GENOVA</a:t>
              </a:r>
              <a:br>
                <a:rPr kumimoji="0" lang="en-US" altLang="it-IT" sz="2000" b="1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it-IT" sz="2000" b="1" dirty="0" bmk="_Hlk78138164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SCUOLA POLITECNICA</a:t>
              </a:r>
              <a:endPara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8" name="Immagine 1">
              <a:extLst>
                <a:ext uri="{FF2B5EF4-FFF2-40B4-BE49-F238E27FC236}">
                  <a16:creationId xmlns:a16="http://schemas.microsoft.com/office/drawing/2014/main" id="{428F3DD1-1E3E-D7D2-EF57-209685A49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" b="218"/>
            <a:stretch>
              <a:fillRect/>
            </a:stretch>
          </p:blipFill>
          <p:spPr bwMode="auto">
            <a:xfrm>
              <a:off x="5761123" y="1393016"/>
              <a:ext cx="1457777" cy="176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5C0784E1-7F12-994E-5897-F4E60EE5C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7498" y="3955150"/>
              <a:ext cx="6387025" cy="2769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it-IT" altLang="it-IT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endParaRPr kumimoji="0" lang="it-IT" altLang="it-IT" b="0" i="0" u="none" strike="noStrike" cap="none" normalizeH="0" baseline="0" dirty="0" bmk="_Hlk78138164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b="1" dirty="0" bmk="_Hlk78138164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Relatori:</a:t>
              </a:r>
              <a:r>
                <a:rPr kumimoji="0" lang="it-IT" altLang="it-IT" b="1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                                   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b="0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Prof. Pier Francesco Ferrari</a:t>
              </a:r>
              <a:endParaRPr lang="it-IT" altLang="it-IT" dirty="0" bmk="_Hlk7813816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it-IT" altLang="it-IT" dirty="0" bmk="_Hlk78138164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Prof. </a:t>
              </a:r>
              <a:r>
                <a:rPr lang="it-IT" altLang="it-IT" dirty="0" err="1" bmk="_Hlk78138164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Jan</a:t>
              </a:r>
              <a:r>
                <a:rPr lang="it-IT" altLang="it-IT" dirty="0" bmk="_Hlk78138164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Oscar </a:t>
              </a:r>
              <a:r>
                <a:rPr lang="it-IT" altLang="it-IT" dirty="0" err="1" bmk="_Hlk78138164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Pralits</a:t>
              </a:r>
              <a:br>
                <a:rPr kumimoji="0" lang="it-IT" altLang="it-IT" b="0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kumimoji="0" lang="it-IT" altLang="it-IT" b="0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it-IT" altLang="it-IT" b="1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Correlatore:</a:t>
              </a:r>
              <a:endParaRPr kumimoji="0" lang="it-IT" altLang="it-IT" b="0" i="0" u="none" strike="noStrike" cap="none" normalizeH="0" baseline="0" dirty="0" bmk="_Hlk78138164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it-IT" altLang="it-IT" b="0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Dott.ssa </a:t>
              </a:r>
              <a:r>
                <a:rPr kumimoji="0" lang="it-IT" altLang="it-IT" b="0" i="0" u="none" strike="noStrike" cap="none" normalizeH="0" baseline="0" dirty="0" err="1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Fatemeh</a:t>
              </a:r>
              <a:r>
                <a:rPr kumimoji="0" lang="it-IT" altLang="it-IT" b="0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it-IT" altLang="it-IT" b="0" i="0" u="none" strike="noStrike" cap="none" normalizeH="0" baseline="0" dirty="0" err="1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Ahmadpoor</a:t>
              </a:r>
              <a:r>
                <a:rPr kumimoji="0" lang="it-IT" altLang="it-IT" b="0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it-IT" altLang="it-IT" dirty="0" bmk="_Hlk78138164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b="0" i="0" u="none" strike="noStrike" cap="none" normalizeH="0" baseline="0" dirty="0" bmk="_Hlk78138164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b="0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  <a:endPara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0DEE879-BC13-913E-F96F-D9891033F091}"/>
                </a:ext>
              </a:extLst>
            </p:cNvPr>
            <p:cNvSpPr txBox="1"/>
            <p:nvPr/>
          </p:nvSpPr>
          <p:spPr>
            <a:xfrm>
              <a:off x="3225636" y="890591"/>
              <a:ext cx="6429080" cy="587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it-IT" sz="1800" b="1" i="0" u="none" strike="noStrike" cap="none" normalizeH="0" baseline="0" dirty="0" err="1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Dipartimento</a:t>
              </a:r>
              <a:r>
                <a:rPr kumimoji="0" lang="en-US" altLang="it-IT" sz="1800" b="1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kumimoji="0" lang="en-US" altLang="it-IT" sz="1800" b="1" i="0" u="none" strike="noStrike" cap="none" normalizeH="0" baseline="0" dirty="0" err="1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Ingegneria</a:t>
              </a:r>
              <a:r>
                <a:rPr kumimoji="0" lang="en-US" altLang="it-IT" sz="1800" b="1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Civile, </a:t>
              </a:r>
              <a:r>
                <a:rPr kumimoji="0" lang="en-US" altLang="it-IT" sz="1800" b="1" i="0" u="none" strike="noStrike" cap="none" normalizeH="0" baseline="0" dirty="0" err="1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Chimica</a:t>
              </a:r>
              <a:r>
                <a:rPr kumimoji="0" lang="en-US" altLang="it-IT" sz="1800" b="1" i="0" u="none" strike="noStrike" cap="none" normalizeH="0" baseline="0" dirty="0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e </a:t>
              </a:r>
              <a:r>
                <a:rPr kumimoji="0" lang="en-US" altLang="it-IT" sz="1800" b="1" i="0" u="none" strike="noStrike" cap="none" normalizeH="0" baseline="0" dirty="0" err="1" bmk="_Hlk78138164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Ambientale</a:t>
              </a:r>
              <a:endParaRPr kumimoji="0" lang="it-IT" altLang="it-IT" sz="1000" b="0" i="0" u="none" strike="noStrike" cap="none" normalizeH="0" baseline="0" dirty="0" bmk="_Hlk78138164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it-IT" dirty="0" bmk="_Hlk78138164">
                  <a:latin typeface="Times New Roman" panose="02020603050405020304" pitchFamily="18" charset="0"/>
                  <a:cs typeface="Times New Roman" panose="02020603050405020304" pitchFamily="18" charset="0"/>
                </a:rPr>
                <a:t>Corso di </a:t>
              </a:r>
              <a:r>
                <a:rPr lang="en-US" altLang="it-IT" dirty="0" err="1" bmk="_Hlk78138164">
                  <a:latin typeface="Times New Roman" panose="02020603050405020304" pitchFamily="18" charset="0"/>
                  <a:cs typeface="Times New Roman" panose="02020603050405020304" pitchFamily="18" charset="0"/>
                </a:rPr>
                <a:t>laurea</a:t>
              </a:r>
              <a:r>
                <a:rPr lang="en-US" altLang="it-IT" dirty="0" bmk="_Hlk78138164">
                  <a:latin typeface="Times New Roman" panose="02020603050405020304" pitchFamily="18" charset="0"/>
                  <a:cs typeface="Times New Roman" panose="02020603050405020304" pitchFamily="18" charset="0"/>
                </a:rPr>
                <a:t> Triennale in </a:t>
              </a:r>
              <a:r>
                <a:rPr lang="en-US" altLang="it-IT" dirty="0" err="1" bmk="_Hlk78138164">
                  <a:latin typeface="Times New Roman" panose="02020603050405020304" pitchFamily="18" charset="0"/>
                  <a:cs typeface="Times New Roman" panose="02020603050405020304" pitchFamily="18" charset="0"/>
                </a:rPr>
                <a:t>Ingegneria</a:t>
              </a:r>
              <a:r>
                <a:rPr lang="en-US" altLang="it-IT" dirty="0" bmk="_Hlk78138164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it-IT" dirty="0" err="1" bmk="_Hlk78138164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Chimica</a:t>
              </a:r>
              <a:r>
                <a:rPr lang="en-US" altLang="it-IT" dirty="0" bmk="_Hlk78138164">
                  <a:latin typeface="Times New Roman" panose="02020603050405020304" pitchFamily="18" charset="0"/>
                  <a:cs typeface="Times New Roman" panose="02020603050405020304" pitchFamily="18" charset="0"/>
                </a:rPr>
                <a:t> e di </a:t>
              </a:r>
              <a:r>
                <a:rPr lang="en-US" altLang="it-IT" dirty="0" err="1" bmk="_Hlk78138164">
                  <a:latin typeface="Times New Roman" panose="02020603050405020304" pitchFamily="18" charset="0"/>
                  <a:cs typeface="Times New Roman" panose="02020603050405020304" pitchFamily="18" charset="0"/>
                </a:rPr>
                <a:t>Processo</a:t>
              </a:r>
              <a:endParaRPr kumimoji="0" lang="it-IT" altLang="it-IT" sz="1000" b="0" i="0" u="none" strike="noStrike" cap="none" normalizeH="0" baseline="0" dirty="0" bmk="_Hlk78138164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899019-7DBC-C5EE-8ABD-22B996ED117E}"/>
              </a:ext>
            </a:extLst>
          </p:cNvPr>
          <p:cNvSpPr txBox="1"/>
          <p:nvPr/>
        </p:nvSpPr>
        <p:spPr>
          <a:xfrm>
            <a:off x="9445548" y="5668827"/>
            <a:ext cx="264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altLang="it-IT" b="1" i="0" u="none" strike="noStrike" cap="none" normalizeH="0" baseline="0" dirty="0" bmk="_Hlk78138164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Candidata:</a:t>
            </a:r>
            <a:endParaRPr lang="it-IT" altLang="it-IT" dirty="0" bmk="_Hlk78138164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Maragliano Beatrice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14C153-3014-8C1B-1366-328D6003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8012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645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F7FFFF-E0F9-AFF6-771F-47AD6E7C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909" y="919400"/>
            <a:ext cx="4332159" cy="5078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dirty="0"/>
              <a:t>Meccanica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59DDF2-3A71-A06F-40D4-E850F9661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2" t="3526" r="8625" b="2682"/>
          <a:stretch/>
        </p:blipFill>
        <p:spPr>
          <a:xfrm>
            <a:off x="7978211" y="1508311"/>
            <a:ext cx="2679554" cy="4645573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425A8E2-CEAE-B9ED-06E4-7AF4B778FA27}"/>
              </a:ext>
            </a:extLst>
          </p:cNvPr>
          <p:cNvSpPr txBox="1">
            <a:spLocks/>
          </p:cNvSpPr>
          <p:nvPr/>
        </p:nvSpPr>
        <p:spPr>
          <a:xfrm>
            <a:off x="2742682" y="-326089"/>
            <a:ext cx="6808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dirty="0">
                <a:latin typeface="+mn-lt"/>
              </a:rPr>
              <a:t>Prove di caratterizzazione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1BEEC05-CA08-3F51-B23A-D501825BE7E5}"/>
              </a:ext>
            </a:extLst>
          </p:cNvPr>
          <p:cNvSpPr txBox="1">
            <a:spLocks/>
          </p:cNvSpPr>
          <p:nvPr/>
        </p:nvSpPr>
        <p:spPr>
          <a:xfrm>
            <a:off x="7151909" y="6153884"/>
            <a:ext cx="4332159" cy="507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3200" dirty="0"/>
              <a:t>Trazione uniassiale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A5D02192-010C-6EA9-E878-1F130F33C4EA}"/>
              </a:ext>
            </a:extLst>
          </p:cNvPr>
          <p:cNvSpPr txBox="1">
            <a:spLocks/>
          </p:cNvSpPr>
          <p:nvPr/>
        </p:nvSpPr>
        <p:spPr>
          <a:xfrm>
            <a:off x="886601" y="919400"/>
            <a:ext cx="4332159" cy="507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3200" dirty="0"/>
              <a:t>Analisi morfologica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3AA35939-ED2B-A6F6-4552-607DDF033371}"/>
              </a:ext>
            </a:extLst>
          </p:cNvPr>
          <p:cNvSpPr txBox="1">
            <a:spLocks/>
          </p:cNvSpPr>
          <p:nvPr/>
        </p:nvSpPr>
        <p:spPr>
          <a:xfrm>
            <a:off x="770303" y="6153884"/>
            <a:ext cx="4332159" cy="507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3200" dirty="0"/>
              <a:t>Microscopia elettronica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0E684D3-AED1-8DB5-1367-6D991775F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034" y="1441968"/>
            <a:ext cx="3858058" cy="447374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D7A3719-BD01-3A6E-16E1-3C28D50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943" y="6489544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046694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2B734A-2039-15AA-6B1E-43A532E48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5" name="Immagine 4" descr="Immagine che contiene invertebrato, verme, bianco e nero&#10;&#10;Descrizione generata automaticamente">
            <a:extLst>
              <a:ext uri="{FF2B5EF4-FFF2-40B4-BE49-F238E27FC236}">
                <a16:creationId xmlns:a16="http://schemas.microsoft.com/office/drawing/2014/main" id="{EE2858D5-8379-D9FB-BAF6-29EA4469E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44" y="951320"/>
            <a:ext cx="5230833" cy="3758400"/>
          </a:xfrm>
          <a:prstGeom prst="rect">
            <a:avLst/>
          </a:prstGeom>
        </p:spPr>
      </p:pic>
      <p:pic>
        <p:nvPicPr>
          <p:cNvPr id="7" name="Immagine 6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9ACB3224-C436-2F52-14F0-9D5CCE3F6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625" y="950806"/>
            <a:ext cx="5231548" cy="3758914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1965FAAD-516D-FFFF-25F4-1A9059C08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346408"/>
              </p:ext>
            </p:extLst>
          </p:nvPr>
        </p:nvGraphicFramePr>
        <p:xfrm>
          <a:off x="2404646" y="4884621"/>
          <a:ext cx="7382708" cy="178083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691354">
                  <a:extLst>
                    <a:ext uri="{9D8B030D-6E8A-4147-A177-3AD203B41FA5}">
                      <a16:colId xmlns:a16="http://schemas.microsoft.com/office/drawing/2014/main" val="1157724633"/>
                    </a:ext>
                  </a:extLst>
                </a:gridCol>
                <a:gridCol w="3691354">
                  <a:extLst>
                    <a:ext uri="{9D8B030D-6E8A-4147-A177-3AD203B41FA5}">
                      <a16:colId xmlns:a16="http://schemas.microsoft.com/office/drawing/2014/main" val="936281635"/>
                    </a:ext>
                  </a:extLst>
                </a:gridCol>
              </a:tblGrid>
              <a:tr h="593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Campione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>
                          <a:effectLst/>
                        </a:rPr>
                        <a:t>Diametro medio fibre (μm)</a:t>
                      </a:r>
                      <a:endParaRPr lang="it-IT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8293946"/>
                  </a:ext>
                </a:extLst>
              </a:tr>
              <a:tr h="593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Senza molecole bioattive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4.59 ± 1.30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880547"/>
                  </a:ext>
                </a:extLst>
              </a:tr>
              <a:tr h="593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Con gelatina e quercetina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4.46 ± 1.36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0909517"/>
                  </a:ext>
                </a:extLst>
              </a:tr>
            </a:tbl>
          </a:graphicData>
        </a:graphic>
      </p:graphicFrame>
      <p:sp>
        <p:nvSpPr>
          <p:cNvPr id="4" name="Titolo 1">
            <a:extLst>
              <a:ext uri="{FF2B5EF4-FFF2-40B4-BE49-F238E27FC236}">
                <a16:creationId xmlns:a16="http://schemas.microsoft.com/office/drawing/2014/main" id="{39EC9A3C-9059-017D-8853-1CD3411B6EE0}"/>
              </a:ext>
            </a:extLst>
          </p:cNvPr>
          <p:cNvSpPr txBox="1">
            <a:spLocks/>
          </p:cNvSpPr>
          <p:nvPr/>
        </p:nvSpPr>
        <p:spPr>
          <a:xfrm>
            <a:off x="1981200" y="-287211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800" b="1" dirty="0">
                <a:latin typeface="+mn-lt"/>
              </a:rPr>
              <a:t>Analisi morfologica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6E00C66-2BEC-0129-B94E-5FCA8D3F9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136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0617759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4DDED94F-7751-9D78-B84F-C136ACAF7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778058"/>
              </p:ext>
            </p:extLst>
          </p:nvPr>
        </p:nvGraphicFramePr>
        <p:xfrm>
          <a:off x="1361746" y="1777268"/>
          <a:ext cx="9468508" cy="4163715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2538556">
                  <a:extLst>
                    <a:ext uri="{9D8B030D-6E8A-4147-A177-3AD203B41FA5}">
                      <a16:colId xmlns:a16="http://schemas.microsoft.com/office/drawing/2014/main" val="1157724633"/>
                    </a:ext>
                  </a:extLst>
                </a:gridCol>
                <a:gridCol w="2195698">
                  <a:extLst>
                    <a:ext uri="{9D8B030D-6E8A-4147-A177-3AD203B41FA5}">
                      <a16:colId xmlns:a16="http://schemas.microsoft.com/office/drawing/2014/main" val="936281635"/>
                    </a:ext>
                  </a:extLst>
                </a:gridCol>
                <a:gridCol w="2367127">
                  <a:extLst>
                    <a:ext uri="{9D8B030D-6E8A-4147-A177-3AD203B41FA5}">
                      <a16:colId xmlns:a16="http://schemas.microsoft.com/office/drawing/2014/main" val="2693268046"/>
                    </a:ext>
                  </a:extLst>
                </a:gridCol>
                <a:gridCol w="2367127">
                  <a:extLst>
                    <a:ext uri="{9D8B030D-6E8A-4147-A177-3AD203B41FA5}">
                      <a16:colId xmlns:a16="http://schemas.microsoft.com/office/drawing/2014/main" val="3482456287"/>
                    </a:ext>
                  </a:extLst>
                </a:gridCol>
              </a:tblGrid>
              <a:tr h="5809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8381168"/>
                  </a:ext>
                </a:extLst>
              </a:tr>
              <a:tr h="12269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</a:rPr>
                        <a:t>Flusso volumetrico (L/min)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</a:rPr>
                        <a:t>0.04 ± 0.01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0.074 </a:t>
                      </a:r>
                      <a:r>
                        <a:rPr lang="it-IT" sz="1600" kern="100" dirty="0">
                          <a:effectLst/>
                        </a:rPr>
                        <a:t>± 0.01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0.125 </a:t>
                      </a:r>
                      <a:r>
                        <a:rPr lang="it-IT" sz="1600" kern="100" dirty="0">
                          <a:effectLst/>
                        </a:rPr>
                        <a:t>± 0.05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8293946"/>
                  </a:ext>
                </a:extLst>
              </a:tr>
              <a:tr h="11778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</a:rPr>
                        <a:t>Degradazione (%)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</a:rPr>
                        <a:t>17.12 ± 0.51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24.68 </a:t>
                      </a:r>
                      <a:r>
                        <a:rPr lang="it-IT" sz="1600" kern="100" dirty="0">
                          <a:effectLst/>
                        </a:rPr>
                        <a:t>± 0.74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24.24 </a:t>
                      </a:r>
                      <a:r>
                        <a:rPr lang="it-IT" sz="1600" kern="100" dirty="0">
                          <a:effectLst/>
                        </a:rPr>
                        <a:t>± 0.73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880547"/>
                  </a:ext>
                </a:extLst>
              </a:tr>
              <a:tr h="11778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 err="1">
                          <a:effectLst/>
                        </a:rPr>
                        <a:t>Swelling</a:t>
                      </a:r>
                      <a:r>
                        <a:rPr lang="it-IT" sz="1600" kern="100" dirty="0">
                          <a:effectLst/>
                        </a:rPr>
                        <a:t> (%)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</a:rPr>
                        <a:t>101.77 ± 5.09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63.99 </a:t>
                      </a:r>
                      <a:r>
                        <a:rPr lang="it-IT" sz="1600" kern="100" dirty="0">
                          <a:effectLst/>
                        </a:rPr>
                        <a:t>± 3.20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75.48 </a:t>
                      </a:r>
                      <a:r>
                        <a:rPr lang="it-IT" sz="1600" kern="100" dirty="0">
                          <a:effectLst/>
                        </a:rPr>
                        <a:t>± 3.77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0909517"/>
                  </a:ext>
                </a:extLst>
              </a:tr>
            </a:tbl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46F219E2-1F43-0532-32BE-1F60A8CBFAA1}"/>
              </a:ext>
            </a:extLst>
          </p:cNvPr>
          <p:cNvSpPr txBox="1">
            <a:spLocks/>
          </p:cNvSpPr>
          <p:nvPr/>
        </p:nvSpPr>
        <p:spPr>
          <a:xfrm>
            <a:off x="273050" y="-100187"/>
            <a:ext cx="11645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800" b="1" dirty="0">
                <a:latin typeface="+mn-lt"/>
              </a:rPr>
              <a:t>Calcolo degradazione e </a:t>
            </a:r>
            <a:r>
              <a:rPr lang="it-IT" sz="4800" b="1" dirty="0" err="1">
                <a:latin typeface="+mn-lt"/>
              </a:rPr>
              <a:t>swelling</a:t>
            </a:r>
            <a:r>
              <a:rPr lang="it-IT" sz="4800" b="1" dirty="0">
                <a:latin typeface="+mn-lt"/>
              </a:rPr>
              <a:t> percentuale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C19490-393E-4B76-1D30-B848A80F9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8746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1358386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B724B41E-52AF-81C7-A054-E8BF48B6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364236"/>
              </p:ext>
            </p:extLst>
          </p:nvPr>
        </p:nvGraphicFramePr>
        <p:xfrm>
          <a:off x="1149739" y="4333769"/>
          <a:ext cx="10222722" cy="24226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6261">
                  <a:extLst>
                    <a:ext uri="{9D8B030D-6E8A-4147-A177-3AD203B41FA5}">
                      <a16:colId xmlns:a16="http://schemas.microsoft.com/office/drawing/2014/main" val="601816347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79941636"/>
                    </a:ext>
                  </a:extLst>
                </a:gridCol>
                <a:gridCol w="2120900">
                  <a:extLst>
                    <a:ext uri="{9D8B030D-6E8A-4147-A177-3AD203B41FA5}">
                      <a16:colId xmlns:a16="http://schemas.microsoft.com/office/drawing/2014/main" val="27257118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441030845"/>
                    </a:ext>
                  </a:extLst>
                </a:gridCol>
                <a:gridCol w="1631561">
                  <a:extLst>
                    <a:ext uri="{9D8B030D-6E8A-4147-A177-3AD203B41FA5}">
                      <a16:colId xmlns:a16="http://schemas.microsoft.com/office/drawing/2014/main" val="3753082227"/>
                    </a:ext>
                  </a:extLst>
                </a:gridCol>
              </a:tblGrid>
              <a:tr h="8380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Campione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Flusso (L/min)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>
                          <a:effectLst/>
                        </a:rPr>
                        <a:t>Modulo di Young (MPa)</a:t>
                      </a:r>
                      <a:endParaRPr lang="it-IT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Carico a rottura (</a:t>
                      </a:r>
                      <a:r>
                        <a:rPr lang="it-IT" sz="1400" kern="100" dirty="0" err="1">
                          <a:effectLst/>
                        </a:rPr>
                        <a:t>MPa</a:t>
                      </a:r>
                      <a:r>
                        <a:rPr lang="it-IT" sz="1400" kern="100" dirty="0">
                          <a:effectLst/>
                        </a:rPr>
                        <a:t>)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Allungamento (%)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3251663"/>
                  </a:ext>
                </a:extLst>
              </a:tr>
              <a:tr h="3961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Test 1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0.04 ± 0.01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4.83 ± 1.11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1.09 ± 0.27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41.52 ± 11.60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258832"/>
                  </a:ext>
                </a:extLst>
              </a:tr>
              <a:tr h="3961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Test 2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0.074 ± 0.01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0.84 ± 0.68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1.25 ± 0.35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255.88 ± 56.70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0453297"/>
                  </a:ext>
                </a:extLst>
              </a:tr>
              <a:tr h="3961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Test 3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0.125 ± 0.05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0.73 ± 0,04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0.53 ± 0.21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74.23 ± 44.64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9438527"/>
                  </a:ext>
                </a:extLst>
              </a:tr>
              <a:tr h="3961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Controllo (arteria umana)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0.011 ±  0.002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2.58 ± 0.34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1.13 ± 0.06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kern="100" dirty="0">
                          <a:effectLst/>
                        </a:rPr>
                        <a:t>46.54 ± 11.32</a:t>
                      </a:r>
                      <a:endParaRPr lang="it-IT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3129342"/>
                  </a:ext>
                </a:extLst>
              </a:tr>
            </a:tbl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9CB18874-1C2A-FEDB-17B3-D4432DD259A9}"/>
              </a:ext>
            </a:extLst>
          </p:cNvPr>
          <p:cNvSpPr txBox="1">
            <a:spLocks/>
          </p:cNvSpPr>
          <p:nvPr/>
        </p:nvSpPr>
        <p:spPr>
          <a:xfrm>
            <a:off x="3352800" y="-451563"/>
            <a:ext cx="5613400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latin typeface="+mn-lt"/>
              </a:rPr>
              <a:t>Prova di trazione uniassiale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BDDFCC26-74D1-25A8-6671-CDFA008D6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3050269"/>
              </p:ext>
            </p:extLst>
          </p:nvPr>
        </p:nvGraphicFramePr>
        <p:xfrm>
          <a:off x="3270637" y="396769"/>
          <a:ext cx="56134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DD4805F-EE64-4B4D-3D94-989D849B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8745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378492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9236445"/>
              </p:ext>
            </p:extLst>
          </p:nvPr>
        </p:nvGraphicFramePr>
        <p:xfrm>
          <a:off x="0" y="1955800"/>
          <a:ext cx="5906813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9896717"/>
              </p:ext>
            </p:extLst>
          </p:nvPr>
        </p:nvGraphicFramePr>
        <p:xfrm>
          <a:off x="6375400" y="1955800"/>
          <a:ext cx="5703998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CD3D4052-E466-B681-C9C1-99879A556777}"/>
              </a:ext>
            </a:extLst>
          </p:cNvPr>
          <p:cNvSpPr txBox="1">
            <a:spLocks/>
          </p:cNvSpPr>
          <p:nvPr/>
        </p:nvSpPr>
        <p:spPr>
          <a:xfrm>
            <a:off x="2586037" y="-23987"/>
            <a:ext cx="70199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latin typeface="+mn-lt"/>
              </a:rPr>
              <a:t>Rilascio di gelatina nel tempo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728F179-7765-E1F9-EF9E-9222A24A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589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9251558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erchio, schermata, schizzo, design&#10;&#10;Descrizione generata automaticamente">
            <a:extLst>
              <a:ext uri="{FF2B5EF4-FFF2-40B4-BE49-F238E27FC236}">
                <a16:creationId xmlns:a16="http://schemas.microsoft.com/office/drawing/2014/main" id="{6FC8DB52-264E-D8AF-3080-292105247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8443" r="47995" b="20177"/>
          <a:stretch/>
        </p:blipFill>
        <p:spPr bwMode="auto">
          <a:xfrm>
            <a:off x="487145" y="808638"/>
            <a:ext cx="3987522" cy="3177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1D92D8-20C8-F423-83A2-6C5D238ADE62}"/>
              </a:ext>
            </a:extLst>
          </p:cNvPr>
          <p:cNvSpPr txBox="1"/>
          <p:nvPr/>
        </p:nvSpPr>
        <p:spPr>
          <a:xfrm>
            <a:off x="5562600" y="1961860"/>
            <a:ext cx="5217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Disposizione della gelatina in diversi strati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F86FE4-3776-6B23-F96B-29425A558EA1}"/>
              </a:ext>
            </a:extLst>
          </p:cNvPr>
          <p:cNvSpPr txBox="1"/>
          <p:nvPr/>
        </p:nvSpPr>
        <p:spPr>
          <a:xfrm>
            <a:off x="4854519" y="781239"/>
            <a:ext cx="701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Elevata solubilità gelatina in soluzioni acquose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5458B8-8FF5-0206-1383-E635D118584A}"/>
              </a:ext>
            </a:extLst>
          </p:cNvPr>
          <p:cNvSpPr txBox="1"/>
          <p:nvPr/>
        </p:nvSpPr>
        <p:spPr>
          <a:xfrm>
            <a:off x="4575666" y="3573368"/>
            <a:ext cx="7577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Influenza del flusso solo internamente allo scaffold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4A3941E-AD76-D045-32EB-CA5E6C1A5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675491"/>
              </p:ext>
            </p:extLst>
          </p:nvPr>
        </p:nvGraphicFramePr>
        <p:xfrm>
          <a:off x="1549947" y="4364149"/>
          <a:ext cx="9092105" cy="2311288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2940675">
                  <a:extLst>
                    <a:ext uri="{9D8B030D-6E8A-4147-A177-3AD203B41FA5}">
                      <a16:colId xmlns:a16="http://schemas.microsoft.com/office/drawing/2014/main" val="2318506602"/>
                    </a:ext>
                  </a:extLst>
                </a:gridCol>
                <a:gridCol w="1605378">
                  <a:extLst>
                    <a:ext uri="{9D8B030D-6E8A-4147-A177-3AD203B41FA5}">
                      <a16:colId xmlns:a16="http://schemas.microsoft.com/office/drawing/2014/main" val="4082401251"/>
                    </a:ext>
                  </a:extLst>
                </a:gridCol>
                <a:gridCol w="2273026">
                  <a:extLst>
                    <a:ext uri="{9D8B030D-6E8A-4147-A177-3AD203B41FA5}">
                      <a16:colId xmlns:a16="http://schemas.microsoft.com/office/drawing/2014/main" val="75513539"/>
                    </a:ext>
                  </a:extLst>
                </a:gridCol>
                <a:gridCol w="2273026">
                  <a:extLst>
                    <a:ext uri="{9D8B030D-6E8A-4147-A177-3AD203B41FA5}">
                      <a16:colId xmlns:a16="http://schemas.microsoft.com/office/drawing/2014/main" val="2667688559"/>
                    </a:ext>
                  </a:extLst>
                </a:gridCol>
              </a:tblGrid>
              <a:tr h="577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5990488"/>
                  </a:ext>
                </a:extLst>
              </a:tr>
              <a:tr h="577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Flusso (L/min)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0.04 ± 0.01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0.074 ± 0.01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0.125 ± 0.05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6275257"/>
                  </a:ext>
                </a:extLst>
              </a:tr>
              <a:tr h="577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Massa gelatina (mg)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13.67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16.06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27.91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3144146"/>
                  </a:ext>
                </a:extLst>
              </a:tr>
              <a:tr h="577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>
                          <a:effectLst/>
                        </a:rPr>
                        <a:t>Rilascio finale (%)</a:t>
                      </a:r>
                      <a:endParaRPr lang="it-IT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11.58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6.52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800" kern="100" dirty="0">
                          <a:effectLst/>
                        </a:rPr>
                        <a:t>2.93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5233366"/>
                  </a:ext>
                </a:extLst>
              </a:tr>
            </a:tbl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37A9453D-5F86-9546-C0C7-86A91678D473}"/>
              </a:ext>
            </a:extLst>
          </p:cNvPr>
          <p:cNvSpPr txBox="1">
            <a:spLocks/>
          </p:cNvSpPr>
          <p:nvPr/>
        </p:nvSpPr>
        <p:spPr>
          <a:xfrm>
            <a:off x="2586037" y="-303387"/>
            <a:ext cx="70199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latin typeface="+mn-lt"/>
              </a:rPr>
              <a:t>Rilascio di gelatina nel tempo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6A65C39-71EF-9CF2-FA81-5CD5F207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276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95085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inea, diagramma, Diagramma, pendio&#10;&#10;Descrizione generata automaticamente">
            <a:extLst>
              <a:ext uri="{FF2B5EF4-FFF2-40B4-BE49-F238E27FC236}">
                <a16:creationId xmlns:a16="http://schemas.microsoft.com/office/drawing/2014/main" id="{EF3C2052-987A-659D-F5A6-4D1B987A7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2" t="14035" b="19196"/>
          <a:stretch/>
        </p:blipFill>
        <p:spPr>
          <a:xfrm>
            <a:off x="6146800" y="2438399"/>
            <a:ext cx="5884917" cy="320040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F49FE2C-E9F9-210C-7AEC-B8844EDC3376}"/>
              </a:ext>
            </a:extLst>
          </p:cNvPr>
          <p:cNvSpPr txBox="1">
            <a:spLocks/>
          </p:cNvSpPr>
          <p:nvPr/>
        </p:nvSpPr>
        <p:spPr>
          <a:xfrm>
            <a:off x="101600" y="90313"/>
            <a:ext cx="1209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400" b="1" dirty="0">
                <a:latin typeface="+mn-lt"/>
              </a:rPr>
              <a:t>Influenza variazione di flusso sull’andamento dei rilasci di gelatina nel tempo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74627C5C-3C75-3B1F-3D82-A503356D47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365287"/>
              </p:ext>
            </p:extLst>
          </p:nvPr>
        </p:nvGraphicFramePr>
        <p:xfrm>
          <a:off x="0" y="1955800"/>
          <a:ext cx="5906813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776154F-F892-EDF1-D443-E319D728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0472" y="6489151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3915166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537064"/>
              </p:ext>
            </p:extLst>
          </p:nvPr>
        </p:nvGraphicFramePr>
        <p:xfrm>
          <a:off x="3682507" y="690453"/>
          <a:ext cx="4826987" cy="31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7948442"/>
              </p:ext>
            </p:extLst>
          </p:nvPr>
        </p:nvGraphicFramePr>
        <p:xfrm>
          <a:off x="328910" y="3738464"/>
          <a:ext cx="4826987" cy="314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819776"/>
              </p:ext>
            </p:extLst>
          </p:nvPr>
        </p:nvGraphicFramePr>
        <p:xfrm>
          <a:off x="7036105" y="3741549"/>
          <a:ext cx="4826987" cy="3141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7AE5FC73-239A-A63F-B466-C953DFAAF0B1}"/>
              </a:ext>
            </a:extLst>
          </p:cNvPr>
          <p:cNvSpPr txBox="1">
            <a:spLocks/>
          </p:cNvSpPr>
          <p:nvPr/>
        </p:nvSpPr>
        <p:spPr>
          <a:xfrm>
            <a:off x="2563217" y="-321171"/>
            <a:ext cx="70655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latin typeface="+mn-lt"/>
              </a:rPr>
              <a:t>Rilascio quercetina nel tempo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F0087E8-479B-5E23-FAC7-05A19C13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8355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6890330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erchio, disegno, schizzo, diagramma&#10;&#10;Descrizione generata automaticamente">
            <a:extLst>
              <a:ext uri="{FF2B5EF4-FFF2-40B4-BE49-F238E27FC236}">
                <a16:creationId xmlns:a16="http://schemas.microsoft.com/office/drawing/2014/main" id="{B2E1DA7D-A98A-2AD8-E56C-E4B3099B0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551"/>
            <a:ext cx="7772400" cy="4371975"/>
          </a:xfrm>
          <a:prstGeom prst="rect">
            <a:avLst/>
          </a:prstGeom>
        </p:spPr>
      </p:pic>
      <p:pic>
        <p:nvPicPr>
          <p:cNvPr id="9" name="Immagine 8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40C0D30B-FDFC-44F9-FE72-70FED73CD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287" y="2468500"/>
            <a:ext cx="3963869" cy="28480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F07DDA-C7F5-0E1E-053B-CA6D2A0F02CC}"/>
              </a:ext>
            </a:extLst>
          </p:cNvPr>
          <p:cNvSpPr txBox="1">
            <a:spLocks/>
          </p:cNvSpPr>
          <p:nvPr/>
        </p:nvSpPr>
        <p:spPr>
          <a:xfrm>
            <a:off x="2563217" y="-397470"/>
            <a:ext cx="70655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latin typeface="+mn-lt"/>
              </a:rPr>
              <a:t>Rilascio quercetina nel tempo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4CF4400-D854-A91E-2863-850689C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964" y="6491857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0745485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CD90BBC4-7C2A-8FF7-E0A7-5B95FB231D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963766"/>
              </p:ext>
            </p:extLst>
          </p:nvPr>
        </p:nvGraphicFramePr>
        <p:xfrm>
          <a:off x="2894871" y="1886117"/>
          <a:ext cx="6402257" cy="3978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E8841825-BA60-3E51-DD31-7B8AE368F289}"/>
              </a:ext>
            </a:extLst>
          </p:cNvPr>
          <p:cNvSpPr txBox="1">
            <a:spLocks/>
          </p:cNvSpPr>
          <p:nvPr/>
        </p:nvSpPr>
        <p:spPr>
          <a:xfrm>
            <a:off x="3364409" y="-181570"/>
            <a:ext cx="5463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latin typeface="+mn-lt"/>
              </a:rPr>
              <a:t>Forze fluidodinamiche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D314661-9662-D0B9-7CEF-80D4C6F8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92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93038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B8F009-7848-1A47-54BC-8CE9DC2B0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098" y="-42900"/>
            <a:ext cx="5047805" cy="1325563"/>
          </a:xfrm>
        </p:spPr>
        <p:txBody>
          <a:bodyPr>
            <a:noAutofit/>
          </a:bodyPr>
          <a:lstStyle/>
          <a:p>
            <a:r>
              <a:rPr lang="it-IT" sz="4800" b="1" dirty="0">
                <a:latin typeface="+mn-lt"/>
              </a:rPr>
              <a:t>Patologie vascolari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397E52-7800-E7AE-D780-1882F518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99" y="2365743"/>
            <a:ext cx="8140701" cy="12118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dirty="0"/>
              <a:t> Le malattie cardiovascolari costituiscono la principale causa di morte per entrambi i sessi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195FDB-8F36-9173-9C2E-05E7E2D53AE6}"/>
              </a:ext>
            </a:extLst>
          </p:cNvPr>
          <p:cNvSpPr txBox="1"/>
          <p:nvPr/>
        </p:nvSpPr>
        <p:spPr>
          <a:xfrm>
            <a:off x="596899" y="4465109"/>
            <a:ext cx="80230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it-IT" sz="3200" dirty="0"/>
              <a:t> Rappresentano circa il 33% dei decessi globali, con 18,6 milioni di morti ogni anno*</a:t>
            </a:r>
          </a:p>
        </p:txBody>
      </p:sp>
      <p:pic>
        <p:nvPicPr>
          <p:cNvPr id="4" name="Picture 4" descr="Vascular System, Physiology, Vascular Disease, Cardiovascular Services,  Sydney NSW">
            <a:extLst>
              <a:ext uri="{FF2B5EF4-FFF2-40B4-BE49-F238E27FC236}">
                <a16:creationId xmlns:a16="http://schemas.microsoft.com/office/drawing/2014/main" id="{40BD3B46-B176-0BBB-5CFF-0F081841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7" b="97415" l="3002" r="94184">
                        <a14:foregroundMark x1="44465" y1="10988" x2="55347" y2="11819"/>
                        <a14:foregroundMark x1="44090" y1="7295" x2="54972" y2="7941"/>
                        <a14:foregroundMark x1="42402" y1="5355" x2="54409" y2="4709"/>
                        <a14:foregroundMark x1="13476" y1="54201" x2="13696" y2="54571"/>
                        <a14:foregroundMark x1="13257" y1="53832" x2="13476" y2="54201"/>
                        <a14:foregroundMark x1="13038" y1="53463" x2="13147" y2="53647"/>
                        <a14:foregroundMark x1="11173" y1="50323" x2="13038" y2="53463"/>
                        <a14:foregroundMark x1="10625" y1="49400" x2="11173" y2="50323"/>
                        <a14:foregroundMark x1="10131" y1="48569" x2="10625" y2="49400"/>
                        <a14:foregroundMark x1="12195" y1="55032" x2="12383" y2="56140"/>
                        <a14:foregroundMark x1="15009" y1="54755" x2="16135" y2="56048"/>
                        <a14:foregroundMark x1="5441" y1="50046" x2="3189" y2="50323"/>
                        <a14:foregroundMark x1="89435" y1="51524" x2="93490" y2="51220"/>
                        <a14:foregroundMark x1="85741" y1="51801" x2="89435" y2="51524"/>
                        <a14:foregroundMark x1="36961" y1="89935" x2="39587" y2="89935"/>
                        <a14:foregroundMark x1="37899" y1="93352" x2="40901" y2="93536"/>
                        <a14:foregroundMark x1="37148" y1="95199" x2="39212" y2="97415"/>
                        <a14:foregroundMark x1="65854" y1="94367" x2="69231" y2="94737"/>
                        <a14:foregroundMark x1="5441" y1="53463" x2="5441" y2="53647"/>
                        <a14:foregroundMark x1="4315" y1="54755" x2="4315" y2="54755"/>
                        <a14:foregroundMark x1="4315" y1="54755" x2="4315" y2="54755"/>
                        <a14:foregroundMark x1="7692" y1="56140" x2="7692" y2="56140"/>
                        <a14:foregroundMark x1="7692" y1="55125" x2="7692" y2="55125"/>
                        <a14:foregroundMark x1="12758" y1="46814" x2="12946" y2="45337"/>
                        <a14:foregroundMark x1="13133" y1="46630" x2="13133" y2="46630"/>
                        <a14:foregroundMark x1="13508" y1="45706" x2="13508" y2="45706"/>
                        <a14:foregroundMark x1="13508" y1="44968" x2="13508" y2="45152"/>
                        <a14:foregroundMark x1="13696" y1="44783" x2="13696" y2="44783"/>
                        <a14:foregroundMark x1="13696" y1="45429" x2="13696" y2="45429"/>
                        <a14:foregroundMark x1="15750" y1="53463" x2="15760" y2="53832"/>
                        <a14:foregroundMark x1="15572" y1="46999" x2="15750" y2="53463"/>
                        <a14:foregroundMark x1="10882" y1="51708" x2="10882" y2="51708"/>
                        <a14:foregroundMark x1="11445" y1="51985" x2="11632" y2="52355"/>
                        <a14:foregroundMark x1="11632" y1="54848" x2="12008" y2="56140"/>
                        <a14:foregroundMark x1="94184" y1="49400" x2="94184" y2="49400"/>
                        <a14:foregroundMark x1="93246" y1="54109" x2="93246" y2="54109"/>
                        <a14:foregroundMark x1="87617" y1="55956" x2="87617" y2="55956"/>
                        <a14:foregroundMark x1="90619" y1="54755" x2="90619" y2="54755"/>
                        <a14:foregroundMark x1="69794" y1="96768" x2="69794" y2="96768"/>
                        <a14:backgroundMark x1="6567" y1="54755" x2="7532" y2="53647"/>
                        <a14:backgroundMark x1="13321" y1="54201" x2="13321" y2="54201"/>
                        <a14:backgroundMark x1="13321" y1="54201" x2="13321" y2="54201"/>
                        <a14:backgroundMark x1="13508" y1="54478" x2="13508" y2="54478"/>
                        <a14:backgroundMark x1="13508" y1="54478" x2="13508" y2="54478"/>
                        <a14:backgroundMark x1="13508" y1="54478" x2="13508" y2="54478"/>
                        <a14:backgroundMark x1="95497" y1="46999" x2="93246" y2="46445"/>
                        <a14:backgroundMark x1="93058" y1="50785" x2="93621" y2="51339"/>
                        <a14:backgroundMark x1="91745" y1="53555" x2="91745" y2="53555"/>
                        <a14:backgroundMark x1="91370" y1="53278" x2="91370" y2="53278"/>
                        <a14:backgroundMark x1="88743" y1="54386" x2="88743" y2="54386"/>
                        <a14:backgroundMark x1="90994" y1="52816" x2="90994" y2="52816"/>
                        <a14:backgroundMark x1="94184" y1="51247" x2="94184" y2="51247"/>
                        <a14:backgroundMark x1="93246" y1="50970" x2="93246" y2="50970"/>
                        <a14:backgroundMark x1="13508" y1="53740" x2="13508" y2="53740"/>
                        <a14:backgroundMark x1="13696" y1="54755" x2="13696" y2="54755"/>
                        <a14:backgroundMark x1="13321" y1="53832" x2="13321" y2="53832"/>
                        <a14:backgroundMark x1="13508" y1="53463" x2="13508" y2="53463"/>
                        <a14:backgroundMark x1="93809" y1="51339" x2="93433" y2="51154"/>
                        <a14:backgroundMark x1="94371" y1="51247" x2="94371" y2="51247"/>
                        <a14:backgroundMark x1="94184" y1="51062" x2="94184" y2="51062"/>
                        <a14:backgroundMark x1="93996" y1="51154" x2="93996" y2="51154"/>
                        <a14:backgroundMark x1="92871" y1="51062" x2="92871" y2="51062"/>
                        <a14:backgroundMark x1="92683" y1="51154" x2="92683" y2="51154"/>
                        <a14:backgroundMark x1="92683" y1="51524" x2="92683" y2="51524"/>
                        <a14:backgroundMark x1="33583" y1="28901" x2="33583" y2="28901"/>
                        <a14:backgroundMark x1="66979" y1="29732" x2="66979" y2="2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16" y="958661"/>
            <a:ext cx="2577723" cy="52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F01097-E4D2-5173-34FF-397BAB4C8EEC}"/>
              </a:ext>
            </a:extLst>
          </p:cNvPr>
          <p:cNvSpPr txBox="1"/>
          <p:nvPr/>
        </p:nvSpPr>
        <p:spPr>
          <a:xfrm>
            <a:off x="7534880" y="6534834"/>
            <a:ext cx="3907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*(Organizzazione mondiale della sanità)</a:t>
            </a:r>
          </a:p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34098F-B6FE-7C44-EF61-2D15F65F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467" y="6492874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748187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dipinto, schizzo, disegno, arte&#10;&#10;Descrizione generata automaticamente">
            <a:extLst>
              <a:ext uri="{FF2B5EF4-FFF2-40B4-BE49-F238E27FC236}">
                <a16:creationId xmlns:a16="http://schemas.microsoft.com/office/drawing/2014/main" id="{F33DA8DC-A021-B7C6-2BB2-89B49EE15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68721" t="-1" r="8467" b="-1"/>
          <a:stretch/>
        </p:blipFill>
        <p:spPr>
          <a:xfrm>
            <a:off x="-2" y="10"/>
            <a:ext cx="3037844" cy="6858000"/>
          </a:xfrm>
          <a:prstGeom prst="rect">
            <a:avLst/>
          </a:prstGeom>
        </p:spPr>
      </p:pic>
      <p:pic>
        <p:nvPicPr>
          <p:cNvPr id="7" name="Immagine 6" descr="Immagine che contiene dipinto, schizzo, arte&#10;&#10;Descrizione generata automaticamente">
            <a:extLst>
              <a:ext uri="{FF2B5EF4-FFF2-40B4-BE49-F238E27FC236}">
                <a16:creationId xmlns:a16="http://schemas.microsoft.com/office/drawing/2014/main" id="{1E2C295D-9C17-FBCE-7F60-93F996A1E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8445" t="-1" r="22812" b="-1"/>
          <a:stretch/>
        </p:blipFill>
        <p:spPr>
          <a:xfrm>
            <a:off x="3037838" y="1"/>
            <a:ext cx="9154162" cy="6857999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6D912695-9BCF-49BF-6AC5-0A84061C86D6}"/>
              </a:ext>
            </a:extLst>
          </p:cNvPr>
          <p:cNvSpPr txBox="1">
            <a:spLocks/>
          </p:cNvSpPr>
          <p:nvPr/>
        </p:nvSpPr>
        <p:spPr>
          <a:xfrm>
            <a:off x="2021838" y="-116256"/>
            <a:ext cx="8148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latin typeface="+mn-lt"/>
              </a:rPr>
              <a:t>Conclusioni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036D13-B9D8-AD29-3C63-42F13730EFCA}"/>
              </a:ext>
            </a:extLst>
          </p:cNvPr>
          <p:cNvSpPr txBox="1"/>
          <p:nvPr/>
        </p:nvSpPr>
        <p:spPr>
          <a:xfrm>
            <a:off x="400593" y="1001137"/>
            <a:ext cx="11390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it-IT" sz="3200" dirty="0"/>
              <a:t> Set-up di un bioreattore ad alte prestazioni per la validazione di protesi vascolari di piccolo calibro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sz="3200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sz="3200" dirty="0"/>
              <a:t> Proprietà morfologiche, chimico-fisiche e meccaniche idonee per sostituti vascolari 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D8755D5-A406-F841-6B65-37E81A5B2BF6}"/>
              </a:ext>
            </a:extLst>
          </p:cNvPr>
          <p:cNvSpPr txBox="1">
            <a:spLocks/>
          </p:cNvSpPr>
          <p:nvPr/>
        </p:nvSpPr>
        <p:spPr>
          <a:xfrm>
            <a:off x="2021838" y="3555682"/>
            <a:ext cx="8148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latin typeface="+mn-lt"/>
              </a:rPr>
              <a:t>Prospettive future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FB5AE2-D2F8-309C-56A5-90843027FC79}"/>
              </a:ext>
            </a:extLst>
          </p:cNvPr>
          <p:cNvSpPr txBox="1"/>
          <p:nvPr/>
        </p:nvSpPr>
        <p:spPr>
          <a:xfrm>
            <a:off x="605245" y="4881245"/>
            <a:ext cx="11390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it-IT" sz="3200" dirty="0"/>
              <a:t> Studio delle proprietà delle protesi di piccolo calibro in presenza di condizioni di flusso pulsato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2F70736-87B7-1B5E-97EC-7DC08B059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137" y="6492880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8569008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dipinto, schizzo, arte&#10;&#10;Descrizione generata automaticamente">
            <a:extLst>
              <a:ext uri="{FF2B5EF4-FFF2-40B4-BE49-F238E27FC236}">
                <a16:creationId xmlns:a16="http://schemas.microsoft.com/office/drawing/2014/main" id="{A92D1A0B-2718-013D-9678-1B3EA37AA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8444" t="-1" r="68425" b="-1"/>
          <a:stretch/>
        </p:blipFill>
        <p:spPr>
          <a:xfrm>
            <a:off x="9111921" y="1"/>
            <a:ext cx="3080079" cy="6857999"/>
          </a:xfrm>
          <a:prstGeom prst="rect">
            <a:avLst/>
          </a:prstGeom>
        </p:spPr>
      </p:pic>
      <p:pic>
        <p:nvPicPr>
          <p:cNvPr id="4" name="Immagine 3" descr="Immagine che contiene dipinto, schizzo, disegno, arte&#10;&#10;Descrizione generata automaticamente">
            <a:extLst>
              <a:ext uri="{FF2B5EF4-FFF2-40B4-BE49-F238E27FC236}">
                <a16:creationId xmlns:a16="http://schemas.microsoft.com/office/drawing/2014/main" id="{B3184518-38DE-0F4F-9174-CD2687DE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2866" t="-1" r="8467" b="-1"/>
          <a:stretch/>
        </p:blipFill>
        <p:spPr>
          <a:xfrm>
            <a:off x="-32079" y="0"/>
            <a:ext cx="9144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272C700-F57D-F6D9-9CB9-A78741B1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</a:rPr>
              <a:t>Grazie</a:t>
            </a:r>
            <a:r>
              <a:rPr lang="en-US" sz="6600" b="1" dirty="0">
                <a:solidFill>
                  <a:schemeClr val="bg1"/>
                </a:solidFill>
              </a:rPr>
              <a:t> per </a:t>
            </a:r>
            <a:r>
              <a:rPr lang="en-US" sz="6600" b="1" dirty="0" err="1">
                <a:solidFill>
                  <a:schemeClr val="bg1"/>
                </a:solidFill>
              </a:rPr>
              <a:t>l’attenzione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6874782-9ADF-8243-A905-7A9DC2E8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136" y="649286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>
                <a:solidFill>
                  <a:schemeClr val="bg1"/>
                </a:solidFill>
              </a:rPr>
              <a:t>21</a:t>
            </a:fld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91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81596F65-4A3C-5480-91B2-789BC35A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779" y="31052"/>
            <a:ext cx="3822189" cy="1899912"/>
          </a:xfrm>
        </p:spPr>
        <p:txBody>
          <a:bodyPr>
            <a:normAutofit/>
          </a:bodyPr>
          <a:lstStyle/>
          <a:p>
            <a:r>
              <a:rPr lang="it-IT" sz="4800" b="1" dirty="0">
                <a:latin typeface="+mn-lt"/>
              </a:rPr>
              <a:t>Aterosclerosi</a:t>
            </a:r>
          </a:p>
        </p:txBody>
      </p:sp>
      <p:pic>
        <p:nvPicPr>
          <p:cNvPr id="19" name="Immagine 18" descr="Immagine che contiene Opera CG, cartone animato, anime&#10;&#10;Descrizione generata automaticamente">
            <a:extLst>
              <a:ext uri="{FF2B5EF4-FFF2-40B4-BE49-F238E27FC236}">
                <a16:creationId xmlns:a16="http://schemas.microsoft.com/office/drawing/2014/main" id="{94781439-AF71-6E5E-3DB1-966DB7395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" r="34782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0015294-2224-1318-5403-E95B68C688B5}"/>
              </a:ext>
            </a:extLst>
          </p:cNvPr>
          <p:cNvSpPr txBox="1">
            <a:spLocks/>
          </p:cNvSpPr>
          <p:nvPr/>
        </p:nvSpPr>
        <p:spPr>
          <a:xfrm>
            <a:off x="7271429" y="2197664"/>
            <a:ext cx="4695339" cy="1211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it-IT" sz="3200" dirty="0"/>
              <a:t> Malattia cronica a carico         delle pareti arteriose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AFF05F42-3C42-3F8E-481E-75C78166A0A4}"/>
              </a:ext>
            </a:extLst>
          </p:cNvPr>
          <p:cNvSpPr txBox="1">
            <a:spLocks/>
          </p:cNvSpPr>
          <p:nvPr/>
        </p:nvSpPr>
        <p:spPr>
          <a:xfrm>
            <a:off x="7271429" y="3783611"/>
            <a:ext cx="4369433" cy="1211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it-IT" sz="3200" dirty="0"/>
              <a:t> Formazione di placche aterosclerotiche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91E5E7D0-3C08-0A2B-CB3F-3603DF6DE861}"/>
              </a:ext>
            </a:extLst>
          </p:cNvPr>
          <p:cNvSpPr txBox="1">
            <a:spLocks/>
          </p:cNvSpPr>
          <p:nvPr/>
        </p:nvSpPr>
        <p:spPr>
          <a:xfrm>
            <a:off x="7271429" y="5369558"/>
            <a:ext cx="4496431" cy="1211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it-IT" sz="3200" dirty="0"/>
              <a:t> Attacco cardiaco e ictus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996D092-DC9F-D605-AA55-EFD857FD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698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844473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7E7CA7-490C-EE54-0A34-8E6EFED0D3F5}"/>
              </a:ext>
            </a:extLst>
          </p:cNvPr>
          <p:cNvSpPr txBox="1"/>
          <p:nvPr/>
        </p:nvSpPr>
        <p:spPr>
          <a:xfrm>
            <a:off x="1439316" y="5361828"/>
            <a:ext cx="3674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/>
              <a:t>Innesti autologhi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1F2E2540-BE03-1B91-BB85-4864E914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090" y="-162835"/>
            <a:ext cx="10111820" cy="1325563"/>
          </a:xfrm>
        </p:spPr>
        <p:txBody>
          <a:bodyPr>
            <a:noAutofit/>
          </a:bodyPr>
          <a:lstStyle/>
          <a:p>
            <a:r>
              <a:rPr lang="it-IT" sz="4800" b="1" dirty="0">
                <a:latin typeface="+mn-lt"/>
              </a:rPr>
              <a:t>Strategie per contrastare l’aterosclerosi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EBB6F122-0FF2-3B75-33E3-45AD9A1819A1}"/>
              </a:ext>
            </a:extLst>
          </p:cNvPr>
          <p:cNvSpPr txBox="1">
            <a:spLocks/>
          </p:cNvSpPr>
          <p:nvPr/>
        </p:nvSpPr>
        <p:spPr>
          <a:xfrm>
            <a:off x="440351" y="1945812"/>
            <a:ext cx="4910967" cy="513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600" dirty="0"/>
              <a:t>Approccio farmacologico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036A9D66-3D31-AA5B-7AD6-A7A344E7D497}"/>
              </a:ext>
            </a:extLst>
          </p:cNvPr>
          <p:cNvSpPr txBox="1">
            <a:spLocks/>
          </p:cNvSpPr>
          <p:nvPr/>
        </p:nvSpPr>
        <p:spPr>
          <a:xfrm>
            <a:off x="8416285" y="1945812"/>
            <a:ext cx="2735625" cy="513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600" dirty="0"/>
              <a:t>Angioplastica</a:t>
            </a:r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C455E311-CFC2-27DF-1F2B-2935EF338D89}"/>
              </a:ext>
            </a:extLst>
          </p:cNvPr>
          <p:cNvSpPr txBox="1">
            <a:spLocks/>
          </p:cNvSpPr>
          <p:nvPr/>
        </p:nvSpPr>
        <p:spPr>
          <a:xfrm>
            <a:off x="5025338" y="2867587"/>
            <a:ext cx="2552700" cy="956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6600" dirty="0"/>
              <a:t>Bypass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285965B-EEE7-971E-B19A-9923A7635110}"/>
              </a:ext>
            </a:extLst>
          </p:cNvPr>
          <p:cNvCxnSpPr>
            <a:cxnSpLocks/>
          </p:cNvCxnSpPr>
          <p:nvPr/>
        </p:nvCxnSpPr>
        <p:spPr>
          <a:xfrm flipH="1">
            <a:off x="4415804" y="3907408"/>
            <a:ext cx="1032496" cy="112417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503C514-34F2-C6F0-E661-7C39FEF961AE}"/>
              </a:ext>
            </a:extLst>
          </p:cNvPr>
          <p:cNvCxnSpPr>
            <a:cxnSpLocks/>
          </p:cNvCxnSpPr>
          <p:nvPr/>
        </p:nvCxnSpPr>
        <p:spPr>
          <a:xfrm>
            <a:off x="7227542" y="3907408"/>
            <a:ext cx="891555" cy="11241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7DDA894-0DB1-5F20-1101-A9423D875D2E}"/>
              </a:ext>
            </a:extLst>
          </p:cNvPr>
          <p:cNvSpPr txBox="1"/>
          <p:nvPr/>
        </p:nvSpPr>
        <p:spPr>
          <a:xfrm>
            <a:off x="6657288" y="5249862"/>
            <a:ext cx="3774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/>
              <a:t>Protesi sintetiche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A14BAC15-8253-2C77-7A05-F79F7447E0F8}"/>
              </a:ext>
            </a:extLst>
          </p:cNvPr>
          <p:cNvSpPr/>
          <p:nvPr/>
        </p:nvSpPr>
        <p:spPr>
          <a:xfrm>
            <a:off x="6529166" y="5088409"/>
            <a:ext cx="4033088" cy="1124174"/>
          </a:xfrm>
          <a:prstGeom prst="rect">
            <a:avLst/>
          </a:pr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4873359-A454-900C-8A23-33FA519B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356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512877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43ED89C1-F386-1E75-AB50-B4AC93D63056}"/>
              </a:ext>
            </a:extLst>
          </p:cNvPr>
          <p:cNvSpPr txBox="1">
            <a:spLocks/>
          </p:cNvSpPr>
          <p:nvPr/>
        </p:nvSpPr>
        <p:spPr>
          <a:xfrm>
            <a:off x="3775298" y="84100"/>
            <a:ext cx="50478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dirty="0">
                <a:latin typeface="+mn-lt"/>
              </a:rPr>
              <a:t>Protesi sintetiche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21A57B80-3695-245F-B3AB-A5BD1BF4442C}"/>
              </a:ext>
            </a:extLst>
          </p:cNvPr>
          <p:cNvGrpSpPr/>
          <p:nvPr/>
        </p:nvGrpSpPr>
        <p:grpSpPr>
          <a:xfrm>
            <a:off x="355599" y="2252092"/>
            <a:ext cx="5047806" cy="3782798"/>
            <a:chOff x="203199" y="2061592"/>
            <a:chExt cx="5047806" cy="3782798"/>
          </a:xfrm>
        </p:grpSpPr>
        <p:sp>
          <p:nvSpPr>
            <p:cNvPr id="15" name="Segnaposto contenuto 2">
              <a:extLst>
                <a:ext uri="{FF2B5EF4-FFF2-40B4-BE49-F238E27FC236}">
                  <a16:creationId xmlns:a16="http://schemas.microsoft.com/office/drawing/2014/main" id="{9AA5EC27-9FDC-70C5-C343-7AD623C6808E}"/>
                </a:ext>
              </a:extLst>
            </p:cNvPr>
            <p:cNvSpPr txBox="1">
              <a:spLocks/>
            </p:cNvSpPr>
            <p:nvPr/>
          </p:nvSpPr>
          <p:spPr>
            <a:xfrm>
              <a:off x="203199" y="4792323"/>
              <a:ext cx="5047805" cy="10520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3600" b="1" dirty="0">
                  <a:solidFill>
                    <a:srgbClr val="00B050"/>
                  </a:solidFill>
                </a:rPr>
                <a:t>Controllo delle proprietà meccaniche</a:t>
              </a:r>
            </a:p>
          </p:txBody>
        </p:sp>
        <p:sp>
          <p:nvSpPr>
            <p:cNvPr id="16" name="Segnaposto contenuto 2">
              <a:extLst>
                <a:ext uri="{FF2B5EF4-FFF2-40B4-BE49-F238E27FC236}">
                  <a16:creationId xmlns:a16="http://schemas.microsoft.com/office/drawing/2014/main" id="{B174DF56-2440-D75C-33CB-9FA937B5CA9B}"/>
                </a:ext>
              </a:extLst>
            </p:cNvPr>
            <p:cNvSpPr txBox="1">
              <a:spLocks/>
            </p:cNvSpPr>
            <p:nvPr/>
          </p:nvSpPr>
          <p:spPr>
            <a:xfrm>
              <a:off x="203199" y="3238500"/>
              <a:ext cx="5047805" cy="10767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3600" b="1" dirty="0">
                  <a:solidFill>
                    <a:srgbClr val="00B050"/>
                  </a:solidFill>
                </a:rPr>
                <a:t>Controllo del processo di degradazione</a:t>
              </a:r>
            </a:p>
          </p:txBody>
        </p:sp>
        <p:sp>
          <p:nvSpPr>
            <p:cNvPr id="17" name="Segnaposto contenuto 2">
              <a:extLst>
                <a:ext uri="{FF2B5EF4-FFF2-40B4-BE49-F238E27FC236}">
                  <a16:creationId xmlns:a16="http://schemas.microsoft.com/office/drawing/2014/main" id="{D31D20A8-DED2-8596-A5CE-83ACF7D1AF33}"/>
                </a:ext>
              </a:extLst>
            </p:cNvPr>
            <p:cNvSpPr txBox="1">
              <a:spLocks/>
            </p:cNvSpPr>
            <p:nvPr/>
          </p:nvSpPr>
          <p:spPr>
            <a:xfrm>
              <a:off x="203200" y="2061592"/>
              <a:ext cx="5047805" cy="10767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3600" b="1" dirty="0">
                  <a:solidFill>
                    <a:srgbClr val="00B050"/>
                  </a:solidFill>
                </a:rPr>
                <a:t>Elevata riproducibilità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45C456B-A649-2CCE-BF74-3F9A2E5CACFE}"/>
              </a:ext>
            </a:extLst>
          </p:cNvPr>
          <p:cNvGrpSpPr/>
          <p:nvPr/>
        </p:nvGrpSpPr>
        <p:grpSpPr>
          <a:xfrm>
            <a:off x="6940993" y="2817919"/>
            <a:ext cx="5047806" cy="2486488"/>
            <a:chOff x="6940993" y="1928919"/>
            <a:chExt cx="5047806" cy="2486488"/>
          </a:xfrm>
        </p:grpSpPr>
        <p:sp>
          <p:nvSpPr>
            <p:cNvPr id="18" name="Segnaposto contenuto 2">
              <a:extLst>
                <a:ext uri="{FF2B5EF4-FFF2-40B4-BE49-F238E27FC236}">
                  <a16:creationId xmlns:a16="http://schemas.microsoft.com/office/drawing/2014/main" id="{35196871-515C-FE3D-473B-C7D4BA67A7E8}"/>
                </a:ext>
              </a:extLst>
            </p:cNvPr>
            <p:cNvSpPr txBox="1">
              <a:spLocks/>
            </p:cNvSpPr>
            <p:nvPr/>
          </p:nvSpPr>
          <p:spPr>
            <a:xfrm>
              <a:off x="6940994" y="1928919"/>
              <a:ext cx="5047805" cy="10520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3600" b="1" dirty="0">
                  <a:solidFill>
                    <a:srgbClr val="FF0000"/>
                  </a:solidFill>
                </a:rPr>
                <a:t>Risposta immunitaria avversa</a:t>
              </a:r>
            </a:p>
          </p:txBody>
        </p:sp>
        <p:sp>
          <p:nvSpPr>
            <p:cNvPr id="19" name="Segnaposto contenuto 2">
              <a:extLst>
                <a:ext uri="{FF2B5EF4-FFF2-40B4-BE49-F238E27FC236}">
                  <a16:creationId xmlns:a16="http://schemas.microsoft.com/office/drawing/2014/main" id="{F6BF5586-617E-AF02-E533-A13B3D416D19}"/>
                </a:ext>
              </a:extLst>
            </p:cNvPr>
            <p:cNvSpPr txBox="1">
              <a:spLocks/>
            </p:cNvSpPr>
            <p:nvPr/>
          </p:nvSpPr>
          <p:spPr>
            <a:xfrm>
              <a:off x="6940993" y="3338618"/>
              <a:ext cx="5047805" cy="10767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3600" b="1" dirty="0">
                  <a:solidFill>
                    <a:srgbClr val="FF0000"/>
                  </a:solidFill>
                </a:rPr>
                <a:t>Mancanza di sistemi di riconoscimento cellulare</a:t>
              </a:r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E45BDC-8ECF-32FB-D225-67799999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8355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223506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E341BFC1-6A21-1453-14D9-6DBAD6516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9334" y="1438540"/>
            <a:ext cx="5525673" cy="4832992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02B91A1E-5F05-13B9-B915-E823CC5B810E}"/>
              </a:ext>
            </a:extLst>
          </p:cNvPr>
          <p:cNvSpPr txBox="1">
            <a:spLocks/>
          </p:cNvSpPr>
          <p:nvPr/>
        </p:nvSpPr>
        <p:spPr>
          <a:xfrm>
            <a:off x="1357086" y="-233364"/>
            <a:ext cx="94778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dirty="0">
                <a:latin typeface="+mn-lt"/>
              </a:rPr>
              <a:t>Bioreattori per Ingegneria Tissutale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852DC3B-E324-D0BA-91D9-49CA87287C29}"/>
              </a:ext>
            </a:extLst>
          </p:cNvPr>
          <p:cNvSpPr txBox="1">
            <a:spLocks/>
          </p:cNvSpPr>
          <p:nvPr/>
        </p:nvSpPr>
        <p:spPr>
          <a:xfrm>
            <a:off x="5130800" y="2888627"/>
            <a:ext cx="6725294" cy="540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it-IT" dirty="0"/>
              <a:t> Simulazione del sistema cardiovascolare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3ED683BF-C4E1-4B90-7E9D-7E0FDE60D56E}"/>
              </a:ext>
            </a:extLst>
          </p:cNvPr>
          <p:cNvSpPr txBox="1">
            <a:spLocks/>
          </p:cNvSpPr>
          <p:nvPr/>
        </p:nvSpPr>
        <p:spPr>
          <a:xfrm>
            <a:off x="5130800" y="4411937"/>
            <a:ext cx="7124700" cy="540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it-IT" dirty="0"/>
              <a:t> Accurato controllo delle condizioni operative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90D47E0-FD14-5B0A-6AEA-D31BD8E3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8355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9918169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7122F3-F2BD-1895-8F82-1C9ECD150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1" y="1368552"/>
            <a:ext cx="8712200" cy="409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dirty="0"/>
              <a:t>Ottimizzazione produzione innesti di piccolo calibro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9AF2BD6-DF22-9A08-0F29-8C2C18FFB093}"/>
              </a:ext>
            </a:extLst>
          </p:cNvPr>
          <p:cNvSpPr txBox="1">
            <a:spLocks/>
          </p:cNvSpPr>
          <p:nvPr/>
        </p:nvSpPr>
        <p:spPr>
          <a:xfrm>
            <a:off x="5037249" y="-249111"/>
            <a:ext cx="3463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dirty="0">
                <a:latin typeface="+mn-lt"/>
              </a:rPr>
              <a:t>Obiettivi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685E692-BDEF-2014-175A-439A1B88D55C}"/>
              </a:ext>
            </a:extLst>
          </p:cNvPr>
          <p:cNvSpPr txBox="1">
            <a:spLocks/>
          </p:cNvSpPr>
          <p:nvPr/>
        </p:nvSpPr>
        <p:spPr>
          <a:xfrm>
            <a:off x="1900350" y="2734432"/>
            <a:ext cx="10032999" cy="409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/>
              <a:t>Validazione modalità di utilizzo e componenti bioreattore 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6C8C8293-3002-696B-EB0E-4F8936986CAC}"/>
              </a:ext>
            </a:extLst>
          </p:cNvPr>
          <p:cNvSpPr txBox="1">
            <a:spLocks/>
          </p:cNvSpPr>
          <p:nvPr/>
        </p:nvSpPr>
        <p:spPr>
          <a:xfrm>
            <a:off x="1917701" y="4242349"/>
            <a:ext cx="10032999" cy="727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/>
              <a:t>Studio comportamento scaffold in condizioni dinamiche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2EEAAAA-9938-B60F-F4F5-5D7E00476E37}"/>
              </a:ext>
            </a:extLst>
          </p:cNvPr>
          <p:cNvSpPr txBox="1">
            <a:spLocks/>
          </p:cNvSpPr>
          <p:nvPr/>
        </p:nvSpPr>
        <p:spPr>
          <a:xfrm>
            <a:off x="1943101" y="5647206"/>
            <a:ext cx="7683500" cy="497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/>
              <a:t>Caratterizzazione meccanica e morfologica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4FC37CA-9CD7-8F70-D43B-6E40437F3999}"/>
              </a:ext>
            </a:extLst>
          </p:cNvPr>
          <p:cNvGrpSpPr/>
          <p:nvPr/>
        </p:nvGrpSpPr>
        <p:grpSpPr>
          <a:xfrm>
            <a:off x="401749" y="910637"/>
            <a:ext cx="1122251" cy="5877073"/>
            <a:chOff x="1925749" y="707437"/>
            <a:chExt cx="1122251" cy="5877073"/>
          </a:xfrm>
        </p:grpSpPr>
        <p:sp>
          <p:nvSpPr>
            <p:cNvPr id="11" name="Mostrina 10">
              <a:extLst>
                <a:ext uri="{FF2B5EF4-FFF2-40B4-BE49-F238E27FC236}">
                  <a16:creationId xmlns:a16="http://schemas.microsoft.com/office/drawing/2014/main" id="{70126CE8-8245-A2B5-C211-E2D2CBBE69EA}"/>
                </a:ext>
              </a:extLst>
            </p:cNvPr>
            <p:cNvSpPr/>
            <p:nvPr/>
          </p:nvSpPr>
          <p:spPr>
            <a:xfrm rot="5400000">
              <a:off x="1742418" y="2379682"/>
              <a:ext cx="1488913" cy="1122251"/>
            </a:xfrm>
            <a:prstGeom prst="chevron">
              <a:avLst/>
            </a:prstGeom>
            <a:solidFill>
              <a:schemeClr val="accent2"/>
            </a:solidFill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Mostrina 15">
              <a:extLst>
                <a:ext uri="{FF2B5EF4-FFF2-40B4-BE49-F238E27FC236}">
                  <a16:creationId xmlns:a16="http://schemas.microsoft.com/office/drawing/2014/main" id="{283D47A8-565C-355D-7313-D2B493C8B56A}"/>
                </a:ext>
              </a:extLst>
            </p:cNvPr>
            <p:cNvSpPr/>
            <p:nvPr/>
          </p:nvSpPr>
          <p:spPr>
            <a:xfrm rot="5400000">
              <a:off x="1742418" y="890768"/>
              <a:ext cx="1488913" cy="1122251"/>
            </a:xfrm>
            <a:prstGeom prst="chevron">
              <a:avLst/>
            </a:prstGeom>
            <a:solidFill>
              <a:schemeClr val="accent2"/>
            </a:solidFill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17" name="Mostrina 16">
              <a:extLst>
                <a:ext uri="{FF2B5EF4-FFF2-40B4-BE49-F238E27FC236}">
                  <a16:creationId xmlns:a16="http://schemas.microsoft.com/office/drawing/2014/main" id="{618B9B90-138A-4D64-4B61-D23DD82B263F}"/>
                </a:ext>
              </a:extLst>
            </p:cNvPr>
            <p:cNvSpPr/>
            <p:nvPr/>
          </p:nvSpPr>
          <p:spPr>
            <a:xfrm rot="5400000">
              <a:off x="1742418" y="3841681"/>
              <a:ext cx="1488913" cy="1122251"/>
            </a:xfrm>
            <a:prstGeom prst="chevron">
              <a:avLst/>
            </a:prstGeom>
            <a:solidFill>
              <a:schemeClr val="accent2"/>
            </a:solidFill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Mostrina 17">
              <a:extLst>
                <a:ext uri="{FF2B5EF4-FFF2-40B4-BE49-F238E27FC236}">
                  <a16:creationId xmlns:a16="http://schemas.microsoft.com/office/drawing/2014/main" id="{F138F161-846D-16ED-A0C6-A7B350AD272D}"/>
                </a:ext>
              </a:extLst>
            </p:cNvPr>
            <p:cNvSpPr/>
            <p:nvPr/>
          </p:nvSpPr>
          <p:spPr>
            <a:xfrm rot="5400000">
              <a:off x="1742418" y="5278928"/>
              <a:ext cx="1488913" cy="1122251"/>
            </a:xfrm>
            <a:prstGeom prst="chevron">
              <a:avLst/>
            </a:prstGeom>
            <a:solidFill>
              <a:schemeClr val="accent2"/>
            </a:solidFill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95A7FE8-E89D-7D3A-C792-96CE0DA5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8746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0488966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4C3D1C70-8613-4D3F-626C-08596FFACB79}"/>
              </a:ext>
            </a:extLst>
          </p:cNvPr>
          <p:cNvSpPr txBox="1">
            <a:spLocks/>
          </p:cNvSpPr>
          <p:nvPr/>
        </p:nvSpPr>
        <p:spPr>
          <a:xfrm>
            <a:off x="2059099" y="-157200"/>
            <a:ext cx="80738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dirty="0">
                <a:latin typeface="+mn-lt"/>
              </a:rPr>
              <a:t>Preparazione protesi sintetiche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A3FA955-9564-A488-2EC3-F1536BCDBAF1}"/>
              </a:ext>
            </a:extLst>
          </p:cNvPr>
          <p:cNvCxnSpPr>
            <a:cxnSpLocks/>
          </p:cNvCxnSpPr>
          <p:nvPr/>
        </p:nvCxnSpPr>
        <p:spPr>
          <a:xfrm>
            <a:off x="6831117" y="3836894"/>
            <a:ext cx="150607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3080A4A0-EB26-350D-187F-94631A711C17}"/>
              </a:ext>
            </a:extLst>
          </p:cNvPr>
          <p:cNvSpPr txBox="1">
            <a:spLocks/>
          </p:cNvSpPr>
          <p:nvPr/>
        </p:nvSpPr>
        <p:spPr>
          <a:xfrm>
            <a:off x="8396399" y="1045029"/>
            <a:ext cx="3670660" cy="540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/>
              <a:t>Coating con gelatina</a:t>
            </a:r>
          </a:p>
        </p:txBody>
      </p:sp>
      <p:pic>
        <p:nvPicPr>
          <p:cNvPr id="3" name="Immagine 2" descr="Immagine che contiene estintore, interno, muro, rosso&#10;&#10;Descrizione generata automaticamente">
            <a:extLst>
              <a:ext uri="{FF2B5EF4-FFF2-40B4-BE49-F238E27FC236}">
                <a16:creationId xmlns:a16="http://schemas.microsoft.com/office/drawing/2014/main" id="{7D7B937D-A143-F62C-6F0D-C5108B187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6" t="16702" r="5556" b="16984"/>
          <a:stretch/>
        </p:blipFill>
        <p:spPr>
          <a:xfrm rot="5400000">
            <a:off x="7766210" y="2678017"/>
            <a:ext cx="4931037" cy="275903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2B62518-EBAA-9D74-DB87-573BDC4E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288" y="6487391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8</a:t>
            </a:fld>
            <a:endParaRPr lang="it-IT" dirty="0"/>
          </a:p>
        </p:txBody>
      </p:sp>
      <p:pic>
        <p:nvPicPr>
          <p:cNvPr id="5" name="Immagine 4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1ED292F5-BFB1-4684-9540-3E5736D39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55" y="1203187"/>
            <a:ext cx="6145317" cy="52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76053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330A13CC-54D0-A297-C35F-FBC8B64F09CE}"/>
              </a:ext>
            </a:extLst>
          </p:cNvPr>
          <p:cNvSpPr txBox="1">
            <a:spLocks/>
          </p:cNvSpPr>
          <p:nvPr/>
        </p:nvSpPr>
        <p:spPr>
          <a:xfrm>
            <a:off x="1981200" y="-325311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dirty="0">
                <a:latin typeface="+mn-lt"/>
              </a:rPr>
              <a:t>Bioreattore ad alte prestazioni</a:t>
            </a:r>
          </a:p>
        </p:txBody>
      </p:sp>
      <p:pic>
        <p:nvPicPr>
          <p:cNvPr id="13" name="Segnaposto contenuto 4">
            <a:extLst>
              <a:ext uri="{FF2B5EF4-FFF2-40B4-BE49-F238E27FC236}">
                <a16:creationId xmlns:a16="http://schemas.microsoft.com/office/drawing/2014/main" id="{853C7146-5B16-7684-5E64-A21F88B8C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3" t="7757" b="10526"/>
          <a:stretch/>
        </p:blipFill>
        <p:spPr>
          <a:xfrm>
            <a:off x="711200" y="800042"/>
            <a:ext cx="5820228" cy="2858329"/>
          </a:xfrm>
        </p:spPr>
      </p:pic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4E56F02D-2D61-6DEE-5B5A-C96A1D747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055892"/>
              </p:ext>
            </p:extLst>
          </p:nvPr>
        </p:nvGraphicFramePr>
        <p:xfrm>
          <a:off x="7242628" y="1086840"/>
          <a:ext cx="4689812" cy="5319447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959946">
                  <a:extLst>
                    <a:ext uri="{9D8B030D-6E8A-4147-A177-3AD203B41FA5}">
                      <a16:colId xmlns:a16="http://schemas.microsoft.com/office/drawing/2014/main" val="4179701521"/>
                    </a:ext>
                  </a:extLst>
                </a:gridCol>
                <a:gridCol w="3729866">
                  <a:extLst>
                    <a:ext uri="{9D8B030D-6E8A-4147-A177-3AD203B41FA5}">
                      <a16:colId xmlns:a16="http://schemas.microsoft.com/office/drawing/2014/main" val="3385878595"/>
                    </a:ext>
                  </a:extLst>
                </a:gridCol>
              </a:tblGrid>
              <a:tr h="31028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Componenti Bioreattore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34130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Control box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5361941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Pompa peristaltica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3712130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Reservoir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6819302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Flussimetro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263156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Trasduttore pressione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101773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Camera vascolare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4079157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Collettore d’ingresso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6873344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/>
                        <a:t>Collettore d’uscita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7785740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Pinza per abbassare la pressione sistolica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332922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Compliance </a:t>
                      </a:r>
                      <a:r>
                        <a:rPr lang="it-IT" sz="1100" dirty="0" err="1"/>
                        <a:t>chamber</a:t>
                      </a:r>
                      <a:endParaRPr lang="it-IT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9693521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Pinza per alzare la pressione sistolica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136305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Trasduttore pressione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3571638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Pinza per regolare pressione in entrata e uscita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9573502"/>
                  </a:ext>
                </a:extLst>
              </a:tr>
              <a:tr h="328173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Valvola a manicotto per la generazione della forma d’onda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3853290"/>
                  </a:ext>
                </a:extLst>
              </a:tr>
              <a:tr h="337074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/>
                        <a:t>Valvola a manicotto per la generazione della forma d’onda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2403841"/>
                  </a:ext>
                </a:extLst>
              </a:tr>
              <a:tr h="31028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 err="1"/>
                        <a:t>Dampener</a:t>
                      </a:r>
                      <a:endParaRPr lang="it-IT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3663077"/>
                  </a:ext>
                </a:extLst>
              </a:tr>
            </a:tbl>
          </a:graphicData>
        </a:graphic>
      </p:graphicFrame>
      <p:pic>
        <p:nvPicPr>
          <p:cNvPr id="9" name="Immagine 8" descr="Immagine che contiene schermata, diagramma, pixel&#10;&#10;Descrizione generata automaticamente">
            <a:extLst>
              <a:ext uri="{FF2B5EF4-FFF2-40B4-BE49-F238E27FC236}">
                <a16:creationId xmlns:a16="http://schemas.microsoft.com/office/drawing/2014/main" id="{8EAC4CEE-533F-96F2-0FCC-863C8D2EA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9343"/>
            <a:ext cx="7435177" cy="418632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B100B8E-D57F-6D0A-90B2-6D34991F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137" y="6492875"/>
            <a:ext cx="2743200" cy="365125"/>
          </a:xfrm>
        </p:spPr>
        <p:txBody>
          <a:bodyPr/>
          <a:lstStyle/>
          <a:p>
            <a:fld id="{AA90FAD0-9F6E-AC49-BA48-3D2C2C190E2B}" type="slidenum">
              <a:rPr lang="it-IT" smtClean="0"/>
              <a:t>9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410D0B-6184-D354-40CD-64087350AB05}"/>
              </a:ext>
            </a:extLst>
          </p:cNvPr>
          <p:cNvSpPr txBox="1"/>
          <p:nvPr/>
        </p:nvSpPr>
        <p:spPr>
          <a:xfrm>
            <a:off x="5433847" y="1086839"/>
            <a:ext cx="304801" cy="34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C85B71-5DFC-A863-BEEC-3DA99F2628F7}"/>
              </a:ext>
            </a:extLst>
          </p:cNvPr>
          <p:cNvSpPr txBox="1"/>
          <p:nvPr/>
        </p:nvSpPr>
        <p:spPr>
          <a:xfrm>
            <a:off x="5887107" y="2368113"/>
            <a:ext cx="417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5502D4-6C32-CAC7-2B30-44E072E51BFB}"/>
              </a:ext>
            </a:extLst>
          </p:cNvPr>
          <p:cNvSpPr txBox="1"/>
          <p:nvPr/>
        </p:nvSpPr>
        <p:spPr>
          <a:xfrm>
            <a:off x="4109544" y="205992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CC4C22-08D3-F8E2-7BA8-629314906764}"/>
              </a:ext>
            </a:extLst>
          </p:cNvPr>
          <p:cNvSpPr txBox="1"/>
          <p:nvPr/>
        </p:nvSpPr>
        <p:spPr>
          <a:xfrm>
            <a:off x="5289416" y="221620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EAAA27-0FF7-DA72-44AA-B0AE671E048A}"/>
              </a:ext>
            </a:extLst>
          </p:cNvPr>
          <p:cNvSpPr txBox="1"/>
          <p:nvPr/>
        </p:nvSpPr>
        <p:spPr>
          <a:xfrm>
            <a:off x="2450135" y="323233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86267C-1F4F-5DBD-4592-157FDA3DC620}"/>
              </a:ext>
            </a:extLst>
          </p:cNvPr>
          <p:cNvSpPr txBox="1"/>
          <p:nvPr/>
        </p:nvSpPr>
        <p:spPr>
          <a:xfrm>
            <a:off x="2443506" y="212560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6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1DEC664-9FB7-313F-B8C3-7851A44B09D0}"/>
              </a:ext>
            </a:extLst>
          </p:cNvPr>
          <p:cNvSpPr txBox="1"/>
          <p:nvPr/>
        </p:nvSpPr>
        <p:spPr>
          <a:xfrm>
            <a:off x="3122245" y="163615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7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B8C7C6-763B-6FA2-3929-56E1CA4599BE}"/>
              </a:ext>
            </a:extLst>
          </p:cNvPr>
          <p:cNvSpPr txBox="1"/>
          <p:nvPr/>
        </p:nvSpPr>
        <p:spPr>
          <a:xfrm>
            <a:off x="1836769" y="29307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8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76AAFAE-B83B-7E25-4DDD-ECED2487EE15}"/>
              </a:ext>
            </a:extLst>
          </p:cNvPr>
          <p:cNvSpPr txBox="1"/>
          <p:nvPr/>
        </p:nvSpPr>
        <p:spPr>
          <a:xfrm>
            <a:off x="2761789" y="260852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9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EEB0008-B404-6132-56BC-D93F14BF4C45}"/>
              </a:ext>
            </a:extLst>
          </p:cNvPr>
          <p:cNvSpPr txBox="1"/>
          <p:nvPr/>
        </p:nvSpPr>
        <p:spPr>
          <a:xfrm>
            <a:off x="882869" y="162696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6EC4F84-F7DF-40B9-B078-E0F91DC134F7}"/>
              </a:ext>
            </a:extLst>
          </p:cNvPr>
          <p:cNvSpPr txBox="1"/>
          <p:nvPr/>
        </p:nvSpPr>
        <p:spPr>
          <a:xfrm>
            <a:off x="1836769" y="182986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EB56362-216C-F92D-C808-FEA9386C1B7E}"/>
              </a:ext>
            </a:extLst>
          </p:cNvPr>
          <p:cNvSpPr txBox="1"/>
          <p:nvPr/>
        </p:nvSpPr>
        <p:spPr>
          <a:xfrm>
            <a:off x="2411045" y="131702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12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1C87D8D-4573-C1B6-6F9C-0EF40879AF3D}"/>
              </a:ext>
            </a:extLst>
          </p:cNvPr>
          <p:cNvSpPr txBox="1"/>
          <p:nvPr/>
        </p:nvSpPr>
        <p:spPr>
          <a:xfrm>
            <a:off x="4567009" y="14294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14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827B481-FBAF-A801-DB1E-CF4C15807162}"/>
              </a:ext>
            </a:extLst>
          </p:cNvPr>
          <p:cNvSpPr txBox="1"/>
          <p:nvPr/>
        </p:nvSpPr>
        <p:spPr>
          <a:xfrm>
            <a:off x="4791462" y="152358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15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3095027-37AF-B676-D453-15E1C0C13350}"/>
              </a:ext>
            </a:extLst>
          </p:cNvPr>
          <p:cNvSpPr txBox="1"/>
          <p:nvPr/>
        </p:nvSpPr>
        <p:spPr>
          <a:xfrm>
            <a:off x="4811213" y="171483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768048947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1504</TotalTime>
  <Words>715</Words>
  <Application>Microsoft Macintosh PowerPoint</Application>
  <PresentationFormat>Widescreen</PresentationFormat>
  <Paragraphs>221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Tema di Office</vt:lpstr>
      <vt:lpstr>Presentazione standard di PowerPoint</vt:lpstr>
      <vt:lpstr>Patologie vascolari</vt:lpstr>
      <vt:lpstr>Aterosclerosi</vt:lpstr>
      <vt:lpstr>Strategie per contrastare l’aterosclerosi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Beatrice Maragliano</dc:creator>
  <cp:lastModifiedBy>Beatrice Maragliano</cp:lastModifiedBy>
  <cp:revision>74</cp:revision>
  <cp:lastPrinted>2023-12-18T07:43:21Z</cp:lastPrinted>
  <dcterms:created xsi:type="dcterms:W3CDTF">2023-12-15T09:34:18Z</dcterms:created>
  <dcterms:modified xsi:type="dcterms:W3CDTF">2023-12-18T20:49:54Z</dcterms:modified>
</cp:coreProperties>
</file>