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256" r:id="rId2"/>
    <p:sldId id="300" r:id="rId3"/>
    <p:sldId id="298" r:id="rId4"/>
    <p:sldId id="301" r:id="rId5"/>
    <p:sldId id="265" r:id="rId6"/>
    <p:sldId id="267" r:id="rId7"/>
    <p:sldId id="303" r:id="rId8"/>
    <p:sldId id="304" r:id="rId9"/>
    <p:sldId id="287" r:id="rId10"/>
    <p:sldId id="309" r:id="rId11"/>
    <p:sldId id="311" r:id="rId12"/>
    <p:sldId id="307" r:id="rId13"/>
    <p:sldId id="310" r:id="rId14"/>
    <p:sldId id="314" r:id="rId15"/>
    <p:sldId id="312" r:id="rId16"/>
    <p:sldId id="286" r:id="rId17"/>
    <p:sldId id="285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CDD5C7-905F-4918-A6BC-2059352AA103}" v="2419" dt="2022-07-17T08:33:54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5926" autoAdjust="0"/>
  </p:normalViewPr>
  <p:slideViewPr>
    <p:cSldViewPr snapToGrid="0">
      <p:cViewPr varScale="1">
        <p:scale>
          <a:sx n="83" d="100"/>
          <a:sy n="83" d="100"/>
        </p:scale>
        <p:origin x="51" y="4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Toccafondi" userId="f7371686a7ea77ac" providerId="LiveId" clId="{F6CDD5C7-905F-4918-A6BC-2059352AA103}"/>
    <pc:docChg chg="undo redo custSel addSld delSld modSld sldOrd">
      <pc:chgData name="Alberto Toccafondi" userId="f7371686a7ea77ac" providerId="LiveId" clId="{F6CDD5C7-905F-4918-A6BC-2059352AA103}" dt="2022-07-17T08:33:57.138" v="11135" actId="20577"/>
      <pc:docMkLst>
        <pc:docMk/>
      </pc:docMkLst>
      <pc:sldChg chg="modSp mod">
        <pc:chgData name="Alberto Toccafondi" userId="f7371686a7ea77ac" providerId="LiveId" clId="{F6CDD5C7-905F-4918-A6BC-2059352AA103}" dt="2022-06-25T13:24:34.846" v="495" actId="20577"/>
        <pc:sldMkLst>
          <pc:docMk/>
          <pc:sldMk cId="2628329456" sldId="256"/>
        </pc:sldMkLst>
        <pc:spChg chg="mod">
          <ac:chgData name="Alberto Toccafondi" userId="f7371686a7ea77ac" providerId="LiveId" clId="{F6CDD5C7-905F-4918-A6BC-2059352AA103}" dt="2022-06-25T13:24:34.846" v="495" actId="20577"/>
          <ac:spMkLst>
            <pc:docMk/>
            <pc:sldMk cId="2628329456" sldId="256"/>
            <ac:spMk id="3" creationId="{B1B3AC5B-3622-5204-E3CD-3A21A4FD5ABB}"/>
          </ac:spMkLst>
        </pc:spChg>
      </pc:sldChg>
      <pc:sldChg chg="addSp modSp del mod setBg">
        <pc:chgData name="Alberto Toccafondi" userId="f7371686a7ea77ac" providerId="LiveId" clId="{F6CDD5C7-905F-4918-A6BC-2059352AA103}" dt="2022-06-25T15:42:11.281" v="706" actId="2696"/>
        <pc:sldMkLst>
          <pc:docMk/>
          <pc:sldMk cId="3229345556" sldId="257"/>
        </pc:sldMkLst>
        <pc:spChg chg="mod">
          <ac:chgData name="Alberto Toccafondi" userId="f7371686a7ea77ac" providerId="LiveId" clId="{F6CDD5C7-905F-4918-A6BC-2059352AA103}" dt="2022-06-25T15:20:41.328" v="548" actId="122"/>
          <ac:spMkLst>
            <pc:docMk/>
            <pc:sldMk cId="3229345556" sldId="257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5T15:18:25.132" v="509" actId="207"/>
          <ac:spMkLst>
            <pc:docMk/>
            <pc:sldMk cId="3229345556" sldId="257"/>
            <ac:spMk id="3" creationId="{FF7857C7-F106-D056-0CC9-E9F40BF0868D}"/>
          </ac:spMkLst>
        </pc:spChg>
        <pc:picChg chg="add mod">
          <ac:chgData name="Alberto Toccafondi" userId="f7371686a7ea77ac" providerId="LiveId" clId="{F6CDD5C7-905F-4918-A6BC-2059352AA103}" dt="2022-06-25T15:16:08.489" v="502" actId="14100"/>
          <ac:picMkLst>
            <pc:docMk/>
            <pc:sldMk cId="3229345556" sldId="257"/>
            <ac:picMk id="5" creationId="{9883A928-A000-D341-2E78-476334DC1A8B}"/>
          </ac:picMkLst>
        </pc:picChg>
      </pc:sldChg>
      <pc:sldChg chg="addSp delSp modSp add del mod">
        <pc:chgData name="Alberto Toccafondi" userId="f7371686a7ea77ac" providerId="LiveId" clId="{F6CDD5C7-905F-4918-A6BC-2059352AA103}" dt="2022-07-02T13:03:29.338" v="5706" actId="2696"/>
        <pc:sldMkLst>
          <pc:docMk/>
          <pc:sldMk cId="1519828142" sldId="258"/>
        </pc:sldMkLst>
        <pc:spChg chg="mod">
          <ac:chgData name="Alberto Toccafondi" userId="f7371686a7ea77ac" providerId="LiveId" clId="{F6CDD5C7-905F-4918-A6BC-2059352AA103}" dt="2022-06-26T13:54:34.511" v="1639" actId="20577"/>
          <ac:spMkLst>
            <pc:docMk/>
            <pc:sldMk cId="1519828142" sldId="258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6T06:12:33.517" v="911" actId="207"/>
          <ac:spMkLst>
            <pc:docMk/>
            <pc:sldMk cId="1519828142" sldId="258"/>
            <ac:spMk id="3" creationId="{FF7857C7-F106-D056-0CC9-E9F40BF0868D}"/>
          </ac:spMkLst>
        </pc:spChg>
        <pc:spChg chg="add del mod">
          <ac:chgData name="Alberto Toccafondi" userId="f7371686a7ea77ac" providerId="LiveId" clId="{F6CDD5C7-905F-4918-A6BC-2059352AA103}" dt="2022-06-26T08:34:53.858" v="1529" actId="20577"/>
          <ac:spMkLst>
            <pc:docMk/>
            <pc:sldMk cId="1519828142" sldId="258"/>
            <ac:spMk id="4" creationId="{5E8D2625-B33F-7C50-B21A-5B1BC2A8220B}"/>
          </ac:spMkLst>
        </pc:spChg>
        <pc:spChg chg="add del mod">
          <ac:chgData name="Alberto Toccafondi" userId="f7371686a7ea77ac" providerId="LiveId" clId="{F6CDD5C7-905F-4918-A6BC-2059352AA103}" dt="2022-06-26T06:44:23.442" v="1029"/>
          <ac:spMkLst>
            <pc:docMk/>
            <pc:sldMk cId="1519828142" sldId="258"/>
            <ac:spMk id="5" creationId="{DC74E8B3-C4C9-6EB9-7FB0-A571DA9A0F67}"/>
          </ac:spMkLst>
        </pc:spChg>
        <pc:spChg chg="add del mod">
          <ac:chgData name="Alberto Toccafondi" userId="f7371686a7ea77ac" providerId="LiveId" clId="{F6CDD5C7-905F-4918-A6BC-2059352AA103}" dt="2022-06-26T06:44:52.021" v="1034"/>
          <ac:spMkLst>
            <pc:docMk/>
            <pc:sldMk cId="1519828142" sldId="258"/>
            <ac:spMk id="6" creationId="{F6B9E746-17DD-6F6F-59E0-AABE57229381}"/>
          </ac:spMkLst>
        </pc:spChg>
      </pc:sldChg>
      <pc:sldChg chg="addSp delSp modSp add del mod">
        <pc:chgData name="Alberto Toccafondi" userId="f7371686a7ea77ac" providerId="LiveId" clId="{F6CDD5C7-905F-4918-A6BC-2059352AA103}" dt="2022-07-02T13:08:31.922" v="5728" actId="2696"/>
        <pc:sldMkLst>
          <pc:docMk/>
          <pc:sldMk cId="328638532" sldId="259"/>
        </pc:sldMkLst>
        <pc:spChg chg="mod">
          <ac:chgData name="Alberto Toccafondi" userId="f7371686a7ea77ac" providerId="LiveId" clId="{F6CDD5C7-905F-4918-A6BC-2059352AA103}" dt="2022-06-26T13:54:19.830" v="1637" actId="122"/>
          <ac:spMkLst>
            <pc:docMk/>
            <pc:sldMk cId="328638532" sldId="259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6T08:33:19.666" v="1523" actId="207"/>
          <ac:spMkLst>
            <pc:docMk/>
            <pc:sldMk cId="328638532" sldId="259"/>
            <ac:spMk id="3" creationId="{FF7857C7-F106-D056-0CC9-E9F40BF0868D}"/>
          </ac:spMkLst>
        </pc:spChg>
        <pc:spChg chg="add mod">
          <ac:chgData name="Alberto Toccafondi" userId="f7371686a7ea77ac" providerId="LiveId" clId="{F6CDD5C7-905F-4918-A6BC-2059352AA103}" dt="2022-06-29T15:08:00.240" v="2820" actId="20577"/>
          <ac:spMkLst>
            <pc:docMk/>
            <pc:sldMk cId="328638532" sldId="259"/>
            <ac:spMk id="4" creationId="{9D60CAE4-05DB-09B2-B0F9-B8267F69190D}"/>
          </ac:spMkLst>
        </pc:spChg>
        <pc:spChg chg="add del mod">
          <ac:chgData name="Alberto Toccafondi" userId="f7371686a7ea77ac" providerId="LiveId" clId="{F6CDD5C7-905F-4918-A6BC-2059352AA103}" dt="2022-06-26T14:15:40.341" v="1740"/>
          <ac:spMkLst>
            <pc:docMk/>
            <pc:sldMk cId="328638532" sldId="259"/>
            <ac:spMk id="5" creationId="{0DEE7385-CF08-85BC-AF29-D4FF757B1FF5}"/>
          </ac:spMkLst>
        </pc:spChg>
      </pc:sldChg>
      <pc:sldChg chg="addSp delSp modSp add del mod">
        <pc:chgData name="Alberto Toccafondi" userId="f7371686a7ea77ac" providerId="LiveId" clId="{F6CDD5C7-905F-4918-A6BC-2059352AA103}" dt="2022-06-27T07:42:09.220" v="2451" actId="2696"/>
        <pc:sldMkLst>
          <pc:docMk/>
          <pc:sldMk cId="2948255118" sldId="260"/>
        </pc:sldMkLst>
        <pc:spChg chg="mod">
          <ac:chgData name="Alberto Toccafondi" userId="f7371686a7ea77ac" providerId="LiveId" clId="{F6CDD5C7-905F-4918-A6BC-2059352AA103}" dt="2022-06-27T05:47:20.631" v="2160" actId="122"/>
          <ac:spMkLst>
            <pc:docMk/>
            <pc:sldMk cId="2948255118" sldId="260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7T07:09:55.878" v="2238" actId="207"/>
          <ac:spMkLst>
            <pc:docMk/>
            <pc:sldMk cId="2948255118" sldId="260"/>
            <ac:spMk id="3" creationId="{FF7857C7-F106-D056-0CC9-E9F40BF0868D}"/>
          </ac:spMkLst>
        </pc:spChg>
        <pc:spChg chg="add mod">
          <ac:chgData name="Alberto Toccafondi" userId="f7371686a7ea77ac" providerId="LiveId" clId="{F6CDD5C7-905F-4918-A6BC-2059352AA103}" dt="2022-06-27T07:23:04.491" v="2331" actId="1076"/>
          <ac:spMkLst>
            <pc:docMk/>
            <pc:sldMk cId="2948255118" sldId="260"/>
            <ac:spMk id="4" creationId="{318DBED3-A8EE-F1F6-4421-9AB952CB8D14}"/>
          </ac:spMkLst>
        </pc:spChg>
        <pc:spChg chg="add del mod">
          <ac:chgData name="Alberto Toccafondi" userId="f7371686a7ea77ac" providerId="LiveId" clId="{F6CDD5C7-905F-4918-A6BC-2059352AA103}" dt="2022-06-27T05:49:27.002" v="2169"/>
          <ac:spMkLst>
            <pc:docMk/>
            <pc:sldMk cId="2948255118" sldId="260"/>
            <ac:spMk id="4" creationId="{4FC693F2-8018-AC06-84F8-0005490B37E7}"/>
          </ac:spMkLst>
        </pc:spChg>
        <pc:spChg chg="add mod">
          <ac:chgData name="Alberto Toccafondi" userId="f7371686a7ea77ac" providerId="LiveId" clId="{F6CDD5C7-905F-4918-A6BC-2059352AA103}" dt="2022-06-27T07:23:12.484" v="2333" actId="1076"/>
          <ac:spMkLst>
            <pc:docMk/>
            <pc:sldMk cId="2948255118" sldId="260"/>
            <ac:spMk id="5" creationId="{CA01BC7E-0126-2938-2702-69F32C58C913}"/>
          </ac:spMkLst>
        </pc:spChg>
        <pc:spChg chg="add mod">
          <ac:chgData name="Alberto Toccafondi" userId="f7371686a7ea77ac" providerId="LiveId" clId="{F6CDD5C7-905F-4918-A6BC-2059352AA103}" dt="2022-06-27T07:12:24.093" v="2269" actId="20577"/>
          <ac:spMkLst>
            <pc:docMk/>
            <pc:sldMk cId="2948255118" sldId="260"/>
            <ac:spMk id="7" creationId="{6A6D584F-7E60-AF32-5707-2FC599CDFD4E}"/>
          </ac:spMkLst>
        </pc:spChg>
        <pc:spChg chg="add del mod">
          <ac:chgData name="Alberto Toccafondi" userId="f7371686a7ea77ac" providerId="LiveId" clId="{F6CDD5C7-905F-4918-A6BC-2059352AA103}" dt="2022-06-27T07:12:51.241" v="2271"/>
          <ac:spMkLst>
            <pc:docMk/>
            <pc:sldMk cId="2948255118" sldId="260"/>
            <ac:spMk id="10" creationId="{D7F7E09B-FE55-A86F-6D91-331C2D74C4B7}"/>
          </ac:spMkLst>
        </pc:spChg>
        <pc:spChg chg="add mod">
          <ac:chgData name="Alberto Toccafondi" userId="f7371686a7ea77ac" providerId="LiveId" clId="{F6CDD5C7-905F-4918-A6BC-2059352AA103}" dt="2022-06-27T07:23:08.908" v="2332" actId="1076"/>
          <ac:spMkLst>
            <pc:docMk/>
            <pc:sldMk cId="2948255118" sldId="260"/>
            <ac:spMk id="11" creationId="{AB49F045-E312-01DB-9204-2B266AF0BDE1}"/>
          </ac:spMkLst>
        </pc:spChg>
        <pc:spChg chg="add del">
          <ac:chgData name="Alberto Toccafondi" userId="f7371686a7ea77ac" providerId="LiveId" clId="{F6CDD5C7-905F-4918-A6BC-2059352AA103}" dt="2022-06-27T07:24:25.430" v="2335" actId="11529"/>
          <ac:spMkLst>
            <pc:docMk/>
            <pc:sldMk cId="2948255118" sldId="260"/>
            <ac:spMk id="12" creationId="{4479AE3C-39BA-0CD1-E2F5-626FBB40C064}"/>
          </ac:spMkLst>
        </pc:spChg>
        <pc:spChg chg="add mod">
          <ac:chgData name="Alberto Toccafondi" userId="f7371686a7ea77ac" providerId="LiveId" clId="{F6CDD5C7-905F-4918-A6BC-2059352AA103}" dt="2022-06-27T07:25:01.859" v="2338" actId="207"/>
          <ac:spMkLst>
            <pc:docMk/>
            <pc:sldMk cId="2948255118" sldId="260"/>
            <ac:spMk id="13" creationId="{E55F1CE6-505E-D2BE-4F93-01F278CFD560}"/>
          </ac:spMkLst>
        </pc:spChg>
        <pc:spChg chg="add del mod">
          <ac:chgData name="Alberto Toccafondi" userId="f7371686a7ea77ac" providerId="LiveId" clId="{F6CDD5C7-905F-4918-A6BC-2059352AA103}" dt="2022-06-27T07:25:14.841" v="2340"/>
          <ac:spMkLst>
            <pc:docMk/>
            <pc:sldMk cId="2948255118" sldId="260"/>
            <ac:spMk id="14" creationId="{BCE22B2A-BB37-F581-953B-5F1FBEF7712D}"/>
          </ac:spMkLst>
        </pc:spChg>
        <pc:spChg chg="add mod">
          <ac:chgData name="Alberto Toccafondi" userId="f7371686a7ea77ac" providerId="LiveId" clId="{F6CDD5C7-905F-4918-A6BC-2059352AA103}" dt="2022-06-27T07:25:59.668" v="2345" actId="207"/>
          <ac:spMkLst>
            <pc:docMk/>
            <pc:sldMk cId="2948255118" sldId="260"/>
            <ac:spMk id="15" creationId="{77033E26-9608-0B70-94EF-7919861F2174}"/>
          </ac:spMkLst>
        </pc:spChg>
        <pc:picChg chg="add mod">
          <ac:chgData name="Alberto Toccafondi" userId="f7371686a7ea77ac" providerId="LiveId" clId="{F6CDD5C7-905F-4918-A6BC-2059352AA103}" dt="2022-06-27T05:50:40.331" v="2183" actId="1076"/>
          <ac:picMkLst>
            <pc:docMk/>
            <pc:sldMk cId="2948255118" sldId="260"/>
            <ac:picMk id="6" creationId="{6F0ABC31-E21E-52F0-EA45-E0AF8E1AB1E5}"/>
          </ac:picMkLst>
        </pc:picChg>
        <pc:inkChg chg="add">
          <ac:chgData name="Alberto Toccafondi" userId="f7371686a7ea77ac" providerId="LiveId" clId="{F6CDD5C7-905F-4918-A6BC-2059352AA103}" dt="2022-06-27T05:51:11.851" v="2186" actId="9405"/>
          <ac:inkMkLst>
            <pc:docMk/>
            <pc:sldMk cId="2948255118" sldId="260"/>
            <ac:inkMk id="8" creationId="{BBD89623-F14F-89FC-54F2-ABA7259C1544}"/>
          </ac:inkMkLst>
        </pc:inkChg>
        <pc:inkChg chg="add">
          <ac:chgData name="Alberto Toccafondi" userId="f7371686a7ea77ac" providerId="LiveId" clId="{F6CDD5C7-905F-4918-A6BC-2059352AA103}" dt="2022-06-27T05:51:16.106" v="2187" actId="9405"/>
          <ac:inkMkLst>
            <pc:docMk/>
            <pc:sldMk cId="2948255118" sldId="260"/>
            <ac:inkMk id="9" creationId="{3F1506BE-9E28-60CB-041A-FA84DE1F83AA}"/>
          </ac:inkMkLst>
        </pc:inkChg>
      </pc:sldChg>
      <pc:sldChg chg="addSp delSp modSp add del mod">
        <pc:chgData name="Alberto Toccafondi" userId="f7371686a7ea77ac" providerId="LiveId" clId="{F6CDD5C7-905F-4918-A6BC-2059352AA103}" dt="2022-07-01T09:26:46.325" v="5375" actId="2696"/>
        <pc:sldMkLst>
          <pc:docMk/>
          <pc:sldMk cId="1613190364" sldId="261"/>
        </pc:sldMkLst>
        <pc:spChg chg="mod">
          <ac:chgData name="Alberto Toccafondi" userId="f7371686a7ea77ac" providerId="LiveId" clId="{F6CDD5C7-905F-4918-A6BC-2059352AA103}" dt="2022-06-27T07:38:45.247" v="2447" actId="122"/>
          <ac:spMkLst>
            <pc:docMk/>
            <pc:sldMk cId="1613190364" sldId="261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7T07:38:29.044" v="2415" actId="207"/>
          <ac:spMkLst>
            <pc:docMk/>
            <pc:sldMk cId="1613190364" sldId="261"/>
            <ac:spMk id="3" creationId="{FF7857C7-F106-D056-0CC9-E9F40BF0868D}"/>
          </ac:spMkLst>
        </pc:spChg>
        <pc:spChg chg="add mod">
          <ac:chgData name="Alberto Toccafondi" userId="f7371686a7ea77ac" providerId="LiveId" clId="{F6CDD5C7-905F-4918-A6BC-2059352AA103}" dt="2022-06-30T07:01:34.402" v="3632" actId="20577"/>
          <ac:spMkLst>
            <pc:docMk/>
            <pc:sldMk cId="1613190364" sldId="261"/>
            <ac:spMk id="4" creationId="{D0137214-F9CC-7F17-A546-A595DECC8C24}"/>
          </ac:spMkLst>
        </pc:spChg>
        <pc:picChg chg="add del mod">
          <ac:chgData name="Alberto Toccafondi" userId="f7371686a7ea77ac" providerId="LiveId" clId="{F6CDD5C7-905F-4918-A6BC-2059352AA103}" dt="2022-06-30T07:12:12.549" v="3655" actId="21"/>
          <ac:picMkLst>
            <pc:docMk/>
            <pc:sldMk cId="1613190364" sldId="261"/>
            <ac:picMk id="6" creationId="{A032E1F5-86BC-9A7B-CCCD-3CF1D76F458F}"/>
          </ac:picMkLst>
        </pc:picChg>
        <pc:picChg chg="add mod">
          <ac:chgData name="Alberto Toccafondi" userId="f7371686a7ea77ac" providerId="LiveId" clId="{F6CDD5C7-905F-4918-A6BC-2059352AA103}" dt="2022-06-30T15:56:47.024" v="4693" actId="1076"/>
          <ac:picMkLst>
            <pc:docMk/>
            <pc:sldMk cId="1613190364" sldId="261"/>
            <ac:picMk id="8" creationId="{60A667EA-465D-FB85-EA4A-4452150CB27F}"/>
          </ac:picMkLst>
        </pc:picChg>
        <pc:picChg chg="add del mod">
          <ac:chgData name="Alberto Toccafondi" userId="f7371686a7ea77ac" providerId="LiveId" clId="{F6CDD5C7-905F-4918-A6BC-2059352AA103}" dt="2022-06-30T15:56:39.876" v="4690" actId="21"/>
          <ac:picMkLst>
            <pc:docMk/>
            <pc:sldMk cId="1613190364" sldId="261"/>
            <ac:picMk id="10" creationId="{9130F443-BC09-1C00-0E31-84D2A3C5631F}"/>
          </ac:picMkLst>
        </pc:picChg>
      </pc:sldChg>
      <pc:sldChg chg="addSp delSp modSp add del mod">
        <pc:chgData name="Alberto Toccafondi" userId="f7371686a7ea77ac" providerId="LiveId" clId="{F6CDD5C7-905F-4918-A6BC-2059352AA103}" dt="2022-07-01T09:26:50.460" v="5376" actId="2696"/>
        <pc:sldMkLst>
          <pc:docMk/>
          <pc:sldMk cId="1864264861" sldId="262"/>
        </pc:sldMkLst>
        <pc:spChg chg="mod">
          <ac:chgData name="Alberto Toccafondi" userId="f7371686a7ea77ac" providerId="LiveId" clId="{F6CDD5C7-905F-4918-A6BC-2059352AA103}" dt="2022-06-27T07:46:24.831" v="2465" actId="122"/>
          <ac:spMkLst>
            <pc:docMk/>
            <pc:sldMk cId="1864264861" sldId="262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7T07:50:11.311" v="2466" actId="207"/>
          <ac:spMkLst>
            <pc:docMk/>
            <pc:sldMk cId="1864264861" sldId="262"/>
            <ac:spMk id="3" creationId="{FF7857C7-F106-D056-0CC9-E9F40BF0868D}"/>
          </ac:spMkLst>
        </pc:spChg>
        <pc:spChg chg="add mod">
          <ac:chgData name="Alberto Toccafondi" userId="f7371686a7ea77ac" providerId="LiveId" clId="{F6CDD5C7-905F-4918-A6BC-2059352AA103}" dt="2022-06-30T08:17:55.622" v="4065" actId="115"/>
          <ac:spMkLst>
            <pc:docMk/>
            <pc:sldMk cId="1864264861" sldId="262"/>
            <ac:spMk id="4" creationId="{07D38AAF-1C85-0014-C5C9-12F191275109}"/>
          </ac:spMkLst>
        </pc:spChg>
        <pc:spChg chg="add mod">
          <ac:chgData name="Alberto Toccafondi" userId="f7371686a7ea77ac" providerId="LiveId" clId="{F6CDD5C7-905F-4918-A6BC-2059352AA103}" dt="2022-06-30T16:04:00.295" v="4702" actId="20577"/>
          <ac:spMkLst>
            <pc:docMk/>
            <pc:sldMk cId="1864264861" sldId="262"/>
            <ac:spMk id="5" creationId="{A4F349FB-9437-965B-6E08-6D788CD15D53}"/>
          </ac:spMkLst>
        </pc:spChg>
        <pc:picChg chg="add del mod">
          <ac:chgData name="Alberto Toccafondi" userId="f7371686a7ea77ac" providerId="LiveId" clId="{F6CDD5C7-905F-4918-A6BC-2059352AA103}" dt="2022-06-30T16:03:34.081" v="4694" actId="21"/>
          <ac:picMkLst>
            <pc:docMk/>
            <pc:sldMk cId="1864264861" sldId="262"/>
            <ac:picMk id="7" creationId="{5DE5381A-7E3F-1BCF-D871-D3EFC39BB1F4}"/>
          </ac:picMkLst>
        </pc:picChg>
        <pc:picChg chg="add mod">
          <ac:chgData name="Alberto Toccafondi" userId="f7371686a7ea77ac" providerId="LiveId" clId="{F6CDD5C7-905F-4918-A6BC-2059352AA103}" dt="2022-06-30T16:03:50.159" v="4696" actId="1076"/>
          <ac:picMkLst>
            <pc:docMk/>
            <pc:sldMk cId="1864264861" sldId="262"/>
            <ac:picMk id="9" creationId="{D01CA150-45C7-7F01-D75B-181926FBC583}"/>
          </ac:picMkLst>
        </pc:picChg>
      </pc:sldChg>
      <pc:sldChg chg="addSp delSp modSp add del mod">
        <pc:chgData name="Alberto Toccafondi" userId="f7371686a7ea77ac" providerId="LiveId" clId="{F6CDD5C7-905F-4918-A6BC-2059352AA103}" dt="2022-07-01T09:41:54.583" v="5614" actId="2696"/>
        <pc:sldMkLst>
          <pc:docMk/>
          <pc:sldMk cId="2529437057" sldId="263"/>
        </pc:sldMkLst>
        <pc:spChg chg="mod">
          <ac:chgData name="Alberto Toccafondi" userId="f7371686a7ea77ac" providerId="LiveId" clId="{F6CDD5C7-905F-4918-A6BC-2059352AA103}" dt="2022-06-27T07:50:26.272" v="2485" actId="122"/>
          <ac:spMkLst>
            <pc:docMk/>
            <pc:sldMk cId="2529437057" sldId="263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7T07:50:31.831" v="2486" actId="207"/>
          <ac:spMkLst>
            <pc:docMk/>
            <pc:sldMk cId="2529437057" sldId="263"/>
            <ac:spMk id="3" creationId="{FF7857C7-F106-D056-0CC9-E9F40BF0868D}"/>
          </ac:spMkLst>
        </pc:spChg>
        <pc:spChg chg="add mod">
          <ac:chgData name="Alberto Toccafondi" userId="f7371686a7ea77ac" providerId="LiveId" clId="{F6CDD5C7-905F-4918-A6BC-2059352AA103}" dt="2022-06-30T08:52:41.568" v="4426" actId="20577"/>
          <ac:spMkLst>
            <pc:docMk/>
            <pc:sldMk cId="2529437057" sldId="263"/>
            <ac:spMk id="4" creationId="{3AC97742-F828-5878-5F39-3149AD4B251F}"/>
          </ac:spMkLst>
        </pc:spChg>
        <pc:picChg chg="add del mod">
          <ac:chgData name="Alberto Toccafondi" userId="f7371686a7ea77ac" providerId="LiveId" clId="{F6CDD5C7-905F-4918-A6BC-2059352AA103}" dt="2022-06-30T16:04:54.737" v="4703" actId="21"/>
          <ac:picMkLst>
            <pc:docMk/>
            <pc:sldMk cId="2529437057" sldId="263"/>
            <ac:picMk id="6" creationId="{43CEC1A3-281A-3E47-10A1-66BAE17F08C6}"/>
          </ac:picMkLst>
        </pc:picChg>
        <pc:picChg chg="add mod ord">
          <ac:chgData name="Alberto Toccafondi" userId="f7371686a7ea77ac" providerId="LiveId" clId="{F6CDD5C7-905F-4918-A6BC-2059352AA103}" dt="2022-06-30T08:52:33.489" v="4415" actId="1076"/>
          <ac:picMkLst>
            <pc:docMk/>
            <pc:sldMk cId="2529437057" sldId="263"/>
            <ac:picMk id="8" creationId="{4B861816-0823-C6A6-D57A-C3F2EA83F9A4}"/>
          </ac:picMkLst>
        </pc:picChg>
        <pc:picChg chg="add del mod ord">
          <ac:chgData name="Alberto Toccafondi" userId="f7371686a7ea77ac" providerId="LiveId" clId="{F6CDD5C7-905F-4918-A6BC-2059352AA103}" dt="2022-06-30T16:04:56.987" v="4704" actId="21"/>
          <ac:picMkLst>
            <pc:docMk/>
            <pc:sldMk cId="2529437057" sldId="263"/>
            <ac:picMk id="10" creationId="{01259E07-3472-E21E-E450-731A1CCE09FE}"/>
          </ac:picMkLst>
        </pc:picChg>
        <pc:picChg chg="add mod">
          <ac:chgData name="Alberto Toccafondi" userId="f7371686a7ea77ac" providerId="LiveId" clId="{F6CDD5C7-905F-4918-A6BC-2059352AA103}" dt="2022-06-30T08:52:04.378" v="4392" actId="1076"/>
          <ac:picMkLst>
            <pc:docMk/>
            <pc:sldMk cId="2529437057" sldId="263"/>
            <ac:picMk id="12" creationId="{393D2192-58ED-3E46-98E7-5E99DCCD5AF4}"/>
          </ac:picMkLst>
        </pc:picChg>
      </pc:sldChg>
      <pc:sldChg chg="addSp modSp add del mod">
        <pc:chgData name="Alberto Toccafondi" userId="f7371686a7ea77ac" providerId="LiveId" clId="{F6CDD5C7-905F-4918-A6BC-2059352AA103}" dt="2022-07-01T09:41:57.909" v="5615" actId="2696"/>
        <pc:sldMkLst>
          <pc:docMk/>
          <pc:sldMk cId="2966559268" sldId="264"/>
        </pc:sldMkLst>
        <pc:spChg chg="mod">
          <ac:chgData name="Alberto Toccafondi" userId="f7371686a7ea77ac" providerId="LiveId" clId="{F6CDD5C7-905F-4918-A6BC-2059352AA103}" dt="2022-06-27T07:51:48.992" v="2499" actId="122"/>
          <ac:spMkLst>
            <pc:docMk/>
            <pc:sldMk cId="2966559268" sldId="264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7T07:51:35.710" v="2487" actId="207"/>
          <ac:spMkLst>
            <pc:docMk/>
            <pc:sldMk cId="2966559268" sldId="264"/>
            <ac:spMk id="3" creationId="{FF7857C7-F106-D056-0CC9-E9F40BF0868D}"/>
          </ac:spMkLst>
        </pc:spChg>
        <pc:spChg chg="add mod">
          <ac:chgData name="Alberto Toccafondi" userId="f7371686a7ea77ac" providerId="LiveId" clId="{F6CDD5C7-905F-4918-A6BC-2059352AA103}" dt="2022-06-30T09:03:32.315" v="4635" actId="20577"/>
          <ac:spMkLst>
            <pc:docMk/>
            <pc:sldMk cId="2966559268" sldId="264"/>
            <ac:spMk id="4" creationId="{B8EC6A69-3EBB-415D-F75D-32C3676F9CAB}"/>
          </ac:spMkLst>
        </pc:spChg>
        <pc:picChg chg="add mod">
          <ac:chgData name="Alberto Toccafondi" userId="f7371686a7ea77ac" providerId="LiveId" clId="{F6CDD5C7-905F-4918-A6BC-2059352AA103}" dt="2022-06-30T09:03:02.922" v="4633" actId="1076"/>
          <ac:picMkLst>
            <pc:docMk/>
            <pc:sldMk cId="2966559268" sldId="264"/>
            <ac:picMk id="6" creationId="{517D257D-87F2-93B9-9155-630F75A4428D}"/>
          </ac:picMkLst>
        </pc:picChg>
      </pc:sldChg>
      <pc:sldChg chg="addSp delSp modSp add mod">
        <pc:chgData name="Alberto Toccafondi" userId="f7371686a7ea77ac" providerId="LiveId" clId="{F6CDD5C7-905F-4918-A6BC-2059352AA103}" dt="2022-07-16T11:11:31.175" v="11094" actId="2710"/>
        <pc:sldMkLst>
          <pc:docMk/>
          <pc:sldMk cId="2468403521" sldId="265"/>
        </pc:sldMkLst>
        <pc:spChg chg="del mod">
          <ac:chgData name="Alberto Toccafondi" userId="f7371686a7ea77ac" providerId="LiveId" clId="{F6CDD5C7-905F-4918-A6BC-2059352AA103}" dt="2022-07-06T07:28:59.047" v="6648" actId="21"/>
          <ac:spMkLst>
            <pc:docMk/>
            <pc:sldMk cId="2468403521" sldId="265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7-16T11:11:31.175" v="11094" actId="2710"/>
          <ac:spMkLst>
            <pc:docMk/>
            <pc:sldMk cId="2468403521" sldId="265"/>
            <ac:spMk id="3" creationId="{FF7857C7-F106-D056-0CC9-E9F40BF0868D}"/>
          </ac:spMkLst>
        </pc:spChg>
        <pc:spChg chg="add del mod">
          <ac:chgData name="Alberto Toccafondi" userId="f7371686a7ea77ac" providerId="LiveId" clId="{F6CDD5C7-905F-4918-A6BC-2059352AA103}" dt="2022-07-06T07:29:01.726" v="6649" actId="21"/>
          <ac:spMkLst>
            <pc:docMk/>
            <pc:sldMk cId="2468403521" sldId="265"/>
            <ac:spMk id="6" creationId="{00BE4E87-2114-FC69-9221-5235948D3280}"/>
          </ac:spMkLst>
        </pc:spChg>
        <pc:spChg chg="add mod">
          <ac:chgData name="Alberto Toccafondi" userId="f7371686a7ea77ac" providerId="LiveId" clId="{F6CDD5C7-905F-4918-A6BC-2059352AA103}" dt="2022-07-06T07:44:01.374" v="6726" actId="1076"/>
          <ac:spMkLst>
            <pc:docMk/>
            <pc:sldMk cId="2468403521" sldId="265"/>
            <ac:spMk id="16" creationId="{CADF1C7F-59A0-23CE-9C35-B2B329EF222E}"/>
          </ac:spMkLst>
        </pc:spChg>
        <pc:spChg chg="add mod">
          <ac:chgData name="Alberto Toccafondi" userId="f7371686a7ea77ac" providerId="LiveId" clId="{F6CDD5C7-905F-4918-A6BC-2059352AA103}" dt="2022-07-06T07:44:34.870" v="6751" actId="1076"/>
          <ac:spMkLst>
            <pc:docMk/>
            <pc:sldMk cId="2468403521" sldId="265"/>
            <ac:spMk id="17" creationId="{0E92C7E7-705A-42CD-C160-215C2CF952EF}"/>
          </ac:spMkLst>
        </pc:spChg>
        <pc:spChg chg="add mod">
          <ac:chgData name="Alberto Toccafondi" userId="f7371686a7ea77ac" providerId="LiveId" clId="{F6CDD5C7-905F-4918-A6BC-2059352AA103}" dt="2022-07-06T07:44:59.846" v="6769" actId="1076"/>
          <ac:spMkLst>
            <pc:docMk/>
            <pc:sldMk cId="2468403521" sldId="265"/>
            <ac:spMk id="18" creationId="{8EFEC42B-2F77-0861-9144-D0A0EA477D59}"/>
          </ac:spMkLst>
        </pc:spChg>
        <pc:picChg chg="add del mod">
          <ac:chgData name="Alberto Toccafondi" userId="f7371686a7ea77ac" providerId="LiveId" clId="{F6CDD5C7-905F-4918-A6BC-2059352AA103}" dt="2022-07-06T07:28:30.071" v="6641" actId="21"/>
          <ac:picMkLst>
            <pc:docMk/>
            <pc:sldMk cId="2468403521" sldId="265"/>
            <ac:picMk id="5" creationId="{BAFB1240-23A4-9F54-D32C-43D3F362B80B}"/>
          </ac:picMkLst>
        </pc:picChg>
        <pc:picChg chg="add del mod ord">
          <ac:chgData name="Alberto Toccafondi" userId="f7371686a7ea77ac" providerId="LiveId" clId="{F6CDD5C7-905F-4918-A6BC-2059352AA103}" dt="2022-06-30T09:13:30.253" v="4674" actId="21"/>
          <ac:picMkLst>
            <pc:docMk/>
            <pc:sldMk cId="2468403521" sldId="265"/>
            <ac:picMk id="7" creationId="{9D58EB49-7977-D9E6-AFD4-640AD754BFCF}"/>
          </ac:picMkLst>
        </pc:picChg>
        <pc:picChg chg="add mod">
          <ac:chgData name="Alberto Toccafondi" userId="f7371686a7ea77ac" providerId="LiveId" clId="{F6CDD5C7-905F-4918-A6BC-2059352AA103}" dt="2022-07-06T07:43:24.967" v="6707" actId="1076"/>
          <ac:picMkLst>
            <pc:docMk/>
            <pc:sldMk cId="2468403521" sldId="265"/>
            <ac:picMk id="8" creationId="{BB9BE274-BCD7-C930-DBE1-FBD7A8799B48}"/>
          </ac:picMkLst>
        </pc:picChg>
        <pc:picChg chg="add del mod ord">
          <ac:chgData name="Alberto Toccafondi" userId="f7371686a7ea77ac" providerId="LiveId" clId="{F6CDD5C7-905F-4918-A6BC-2059352AA103}" dt="2022-07-06T07:28:27.104" v="6640" actId="21"/>
          <ac:picMkLst>
            <pc:docMk/>
            <pc:sldMk cId="2468403521" sldId="265"/>
            <ac:picMk id="9" creationId="{F5D06B60-B469-5DAE-7217-2801BA9C847D}"/>
          </ac:picMkLst>
        </pc:picChg>
        <pc:picChg chg="add mod">
          <ac:chgData name="Alberto Toccafondi" userId="f7371686a7ea77ac" providerId="LiveId" clId="{F6CDD5C7-905F-4918-A6BC-2059352AA103}" dt="2022-07-06T07:43:03.870" v="6705" actId="14100"/>
          <ac:picMkLst>
            <pc:docMk/>
            <pc:sldMk cId="2468403521" sldId="265"/>
            <ac:picMk id="11" creationId="{E0CD20CA-E03E-FD06-D0A1-72EA24E752A1}"/>
          </ac:picMkLst>
        </pc:picChg>
        <pc:picChg chg="add del mod">
          <ac:chgData name="Alberto Toccafondi" userId="f7371686a7ea77ac" providerId="LiveId" clId="{F6CDD5C7-905F-4918-A6BC-2059352AA103}" dt="2022-07-06T07:39:27.144" v="6687" actId="21"/>
          <ac:picMkLst>
            <pc:docMk/>
            <pc:sldMk cId="2468403521" sldId="265"/>
            <ac:picMk id="13" creationId="{9724B01E-C861-82F9-A431-FD5DE322BF28}"/>
          </ac:picMkLst>
        </pc:picChg>
        <pc:picChg chg="add mod">
          <ac:chgData name="Alberto Toccafondi" userId="f7371686a7ea77ac" providerId="LiveId" clId="{F6CDD5C7-905F-4918-A6BC-2059352AA103}" dt="2022-07-06T07:43:01.125" v="6704" actId="14100"/>
          <ac:picMkLst>
            <pc:docMk/>
            <pc:sldMk cId="2468403521" sldId="265"/>
            <ac:picMk id="15" creationId="{E01CED13-35DF-C09E-F37D-66C8A417811D}"/>
          </ac:picMkLst>
        </pc:picChg>
      </pc:sldChg>
      <pc:sldChg chg="addSp delSp modSp add del mod">
        <pc:chgData name="Alberto Toccafondi" userId="f7371686a7ea77ac" providerId="LiveId" clId="{F6CDD5C7-905F-4918-A6BC-2059352AA103}" dt="2022-07-06T07:28:48.231" v="6646" actId="2696"/>
        <pc:sldMkLst>
          <pc:docMk/>
          <pc:sldMk cId="404744538" sldId="266"/>
        </pc:sldMkLst>
        <pc:spChg chg="mod">
          <ac:chgData name="Alberto Toccafondi" userId="f7371686a7ea77ac" providerId="LiveId" clId="{F6CDD5C7-905F-4918-A6BC-2059352AA103}" dt="2022-06-27T07:53:00.256" v="2534" actId="122"/>
          <ac:spMkLst>
            <pc:docMk/>
            <pc:sldMk cId="404744538" sldId="266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7T07:52:48.119" v="2520" actId="207"/>
          <ac:spMkLst>
            <pc:docMk/>
            <pc:sldMk cId="404744538" sldId="266"/>
            <ac:spMk id="3" creationId="{FF7857C7-F106-D056-0CC9-E9F40BF0868D}"/>
          </ac:spMkLst>
        </pc:spChg>
        <pc:picChg chg="add del mod">
          <ac:chgData name="Alberto Toccafondi" userId="f7371686a7ea77ac" providerId="LiveId" clId="{F6CDD5C7-905F-4918-A6BC-2059352AA103}" dt="2022-07-06T07:28:42.774" v="6645" actId="478"/>
          <ac:picMkLst>
            <pc:docMk/>
            <pc:sldMk cId="404744538" sldId="266"/>
            <ac:picMk id="5" creationId="{8F07BB4A-0AE2-6237-F47B-0AC068619118}"/>
          </ac:picMkLst>
        </pc:picChg>
        <pc:picChg chg="add del mod ord">
          <ac:chgData name="Alberto Toccafondi" userId="f7371686a7ea77ac" providerId="LiveId" clId="{F6CDD5C7-905F-4918-A6BC-2059352AA103}" dt="2022-07-06T07:28:41.871" v="6644" actId="478"/>
          <ac:picMkLst>
            <pc:docMk/>
            <pc:sldMk cId="404744538" sldId="266"/>
            <ac:picMk id="7" creationId="{D7BF91AD-4ABD-2619-407F-DCD4766C338A}"/>
          </ac:picMkLst>
        </pc:picChg>
      </pc:sldChg>
      <pc:sldChg chg="addSp delSp modSp add mod ord">
        <pc:chgData name="Alberto Toccafondi" userId="f7371686a7ea77ac" providerId="LiveId" clId="{F6CDD5C7-905F-4918-A6BC-2059352AA103}" dt="2022-07-16T11:11:43.285" v="11096" actId="2710"/>
        <pc:sldMkLst>
          <pc:docMk/>
          <pc:sldMk cId="413547729" sldId="267"/>
        </pc:sldMkLst>
        <pc:spChg chg="del mod">
          <ac:chgData name="Alberto Toccafondi" userId="f7371686a7ea77ac" providerId="LiveId" clId="{F6CDD5C7-905F-4918-A6BC-2059352AA103}" dt="2022-07-06T08:27:07.352" v="6906" actId="21"/>
          <ac:spMkLst>
            <pc:docMk/>
            <pc:sldMk cId="413547729" sldId="267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7-16T11:11:43.285" v="11096" actId="2710"/>
          <ac:spMkLst>
            <pc:docMk/>
            <pc:sldMk cId="413547729" sldId="267"/>
            <ac:spMk id="3" creationId="{FF7857C7-F106-D056-0CC9-E9F40BF0868D}"/>
          </ac:spMkLst>
        </pc:spChg>
        <pc:spChg chg="add del mod">
          <ac:chgData name="Alberto Toccafondi" userId="f7371686a7ea77ac" providerId="LiveId" clId="{F6CDD5C7-905F-4918-A6BC-2059352AA103}" dt="2022-07-06T08:27:10.742" v="6907" actId="21"/>
          <ac:spMkLst>
            <pc:docMk/>
            <pc:sldMk cId="413547729" sldId="267"/>
            <ac:spMk id="5" creationId="{B91CE00C-C937-EC6A-E3A0-FD1BF6CF09AB}"/>
          </ac:spMkLst>
        </pc:spChg>
        <pc:spChg chg="add mod">
          <ac:chgData name="Alberto Toccafondi" userId="f7371686a7ea77ac" providerId="LiveId" clId="{F6CDD5C7-905F-4918-A6BC-2059352AA103}" dt="2022-07-06T08:42:46.042" v="7043" actId="20577"/>
          <ac:spMkLst>
            <pc:docMk/>
            <pc:sldMk cId="413547729" sldId="267"/>
            <ac:spMk id="22" creationId="{6ED2B151-23B1-2EA5-1907-DD186A087C86}"/>
          </ac:spMkLst>
        </pc:spChg>
        <pc:spChg chg="add mod">
          <ac:chgData name="Alberto Toccafondi" userId="f7371686a7ea77ac" providerId="LiveId" clId="{F6CDD5C7-905F-4918-A6BC-2059352AA103}" dt="2022-07-06T08:42:11.743" v="7011" actId="20577"/>
          <ac:spMkLst>
            <pc:docMk/>
            <pc:sldMk cId="413547729" sldId="267"/>
            <ac:spMk id="23" creationId="{5024904B-B7DA-953D-0192-19A0F15E6B7D}"/>
          </ac:spMkLst>
        </pc:spChg>
        <pc:spChg chg="add mod">
          <ac:chgData name="Alberto Toccafondi" userId="f7371686a7ea77ac" providerId="LiveId" clId="{F6CDD5C7-905F-4918-A6BC-2059352AA103}" dt="2022-07-06T08:42:39.035" v="7029" actId="20577"/>
          <ac:spMkLst>
            <pc:docMk/>
            <pc:sldMk cId="413547729" sldId="267"/>
            <ac:spMk id="24" creationId="{6F02BC18-991D-F6D1-2A03-3BACBA87A9BC}"/>
          </ac:spMkLst>
        </pc:spChg>
        <pc:picChg chg="add mod">
          <ac:chgData name="Alberto Toccafondi" userId="f7371686a7ea77ac" providerId="LiveId" clId="{F6CDD5C7-905F-4918-A6BC-2059352AA103}" dt="2022-07-06T09:09:32.960" v="7098" actId="14100"/>
          <ac:picMkLst>
            <pc:docMk/>
            <pc:sldMk cId="413547729" sldId="267"/>
            <ac:picMk id="4" creationId="{FE5284A7-187B-1A66-40F8-665C396D79CA}"/>
          </ac:picMkLst>
        </pc:picChg>
        <pc:picChg chg="add mod">
          <ac:chgData name="Alberto Toccafondi" userId="f7371686a7ea77ac" providerId="LiveId" clId="{F6CDD5C7-905F-4918-A6BC-2059352AA103}" dt="2022-07-06T08:38:13.683" v="6970" actId="1076"/>
          <ac:picMkLst>
            <pc:docMk/>
            <pc:sldMk cId="413547729" sldId="267"/>
            <ac:picMk id="7" creationId="{76FCCD37-21B7-92D1-7DA2-7F05E3D98604}"/>
          </ac:picMkLst>
        </pc:picChg>
        <pc:picChg chg="add mod">
          <ac:chgData name="Alberto Toccafondi" userId="f7371686a7ea77ac" providerId="LiveId" clId="{F6CDD5C7-905F-4918-A6BC-2059352AA103}" dt="2022-07-06T08:43:16.432" v="7048" actId="14100"/>
          <ac:picMkLst>
            <pc:docMk/>
            <pc:sldMk cId="413547729" sldId="267"/>
            <ac:picMk id="9" creationId="{072C67C7-08A0-B3A7-3120-A776D47D6EDB}"/>
          </ac:picMkLst>
        </pc:picChg>
        <pc:picChg chg="add mod ord">
          <ac:chgData name="Alberto Toccafondi" userId="f7371686a7ea77ac" providerId="LiveId" clId="{F6CDD5C7-905F-4918-A6BC-2059352AA103}" dt="2022-07-06T08:44:44.193" v="7058" actId="1076"/>
          <ac:picMkLst>
            <pc:docMk/>
            <pc:sldMk cId="413547729" sldId="267"/>
            <ac:picMk id="11" creationId="{5526AB85-FE42-ADB9-2594-F5AAFE417D0E}"/>
          </ac:picMkLst>
        </pc:picChg>
        <pc:picChg chg="add mod">
          <ac:chgData name="Alberto Toccafondi" userId="f7371686a7ea77ac" providerId="LiveId" clId="{F6CDD5C7-905F-4918-A6BC-2059352AA103}" dt="2022-07-06T08:38:07.487" v="6969" actId="1076"/>
          <ac:picMkLst>
            <pc:docMk/>
            <pc:sldMk cId="413547729" sldId="267"/>
            <ac:picMk id="13" creationId="{3E06080B-133A-AED2-7796-60E8F0A10196}"/>
          </ac:picMkLst>
        </pc:picChg>
        <pc:picChg chg="add mod">
          <ac:chgData name="Alberto Toccafondi" userId="f7371686a7ea77ac" providerId="LiveId" clId="{F6CDD5C7-905F-4918-A6BC-2059352AA103}" dt="2022-07-06T08:43:11.823" v="7047" actId="1076"/>
          <ac:picMkLst>
            <pc:docMk/>
            <pc:sldMk cId="413547729" sldId="267"/>
            <ac:picMk id="14" creationId="{7EEC8896-1910-1CB7-2A14-996E2FF2600E}"/>
          </ac:picMkLst>
        </pc:picChg>
        <pc:picChg chg="add mod">
          <ac:chgData name="Alberto Toccafondi" userId="f7371686a7ea77ac" providerId="LiveId" clId="{F6CDD5C7-905F-4918-A6BC-2059352AA103}" dt="2022-07-06T08:41:23.343" v="6977" actId="1076"/>
          <ac:picMkLst>
            <pc:docMk/>
            <pc:sldMk cId="413547729" sldId="267"/>
            <ac:picMk id="15" creationId="{E356E37E-D44E-4E8B-CFE1-2AC0A1D1FF8A}"/>
          </ac:picMkLst>
        </pc:picChg>
        <pc:picChg chg="add mod">
          <ac:chgData name="Alberto Toccafondi" userId="f7371686a7ea77ac" providerId="LiveId" clId="{F6CDD5C7-905F-4918-A6BC-2059352AA103}" dt="2022-07-06T08:36:13.600" v="6953" actId="14100"/>
          <ac:picMkLst>
            <pc:docMk/>
            <pc:sldMk cId="413547729" sldId="267"/>
            <ac:picMk id="16" creationId="{CC90017F-1E66-75C6-555B-A60EEDF5094D}"/>
          </ac:picMkLst>
        </pc:picChg>
        <pc:picChg chg="add mod">
          <ac:chgData name="Alberto Toccafondi" userId="f7371686a7ea77ac" providerId="LiveId" clId="{F6CDD5C7-905F-4918-A6BC-2059352AA103}" dt="2022-07-06T08:38:16.114" v="6971" actId="14100"/>
          <ac:picMkLst>
            <pc:docMk/>
            <pc:sldMk cId="413547729" sldId="267"/>
            <ac:picMk id="17" creationId="{4B4B7A5D-D414-F40A-F2DF-278FA12A6BF2}"/>
          </ac:picMkLst>
        </pc:picChg>
        <pc:picChg chg="add mod">
          <ac:chgData name="Alberto Toccafondi" userId="f7371686a7ea77ac" providerId="LiveId" clId="{F6CDD5C7-905F-4918-A6BC-2059352AA103}" dt="2022-07-06T08:43:02.384" v="7045" actId="1076"/>
          <ac:picMkLst>
            <pc:docMk/>
            <pc:sldMk cId="413547729" sldId="267"/>
            <ac:picMk id="19" creationId="{597346D2-10F9-E437-7864-A0D563651B21}"/>
          </ac:picMkLst>
        </pc:picChg>
        <pc:picChg chg="add del mod">
          <ac:chgData name="Alberto Toccafondi" userId="f7371686a7ea77ac" providerId="LiveId" clId="{F6CDD5C7-905F-4918-A6BC-2059352AA103}" dt="2022-07-06T09:09:05.377" v="7091" actId="21"/>
          <ac:picMkLst>
            <pc:docMk/>
            <pc:sldMk cId="413547729" sldId="267"/>
            <ac:picMk id="21" creationId="{4C8E8152-0D74-C04C-8F71-5AA8B4968B17}"/>
          </ac:picMkLst>
        </pc:picChg>
        <pc:picChg chg="add mod">
          <ac:chgData name="Alberto Toccafondi" userId="f7371686a7ea77ac" providerId="LiveId" clId="{F6CDD5C7-905F-4918-A6BC-2059352AA103}" dt="2022-07-06T08:44:28.471" v="7056" actId="1076"/>
          <ac:picMkLst>
            <pc:docMk/>
            <pc:sldMk cId="413547729" sldId="267"/>
            <ac:picMk id="26" creationId="{DDCA3BBA-662F-0514-C8A5-18ECD339FD62}"/>
          </ac:picMkLst>
        </pc:picChg>
        <pc:picChg chg="add mod">
          <ac:chgData name="Alberto Toccafondi" userId="f7371686a7ea77ac" providerId="LiveId" clId="{F6CDD5C7-905F-4918-A6BC-2059352AA103}" dt="2022-07-06T08:45:26.206" v="7065" actId="1076"/>
          <ac:picMkLst>
            <pc:docMk/>
            <pc:sldMk cId="413547729" sldId="267"/>
            <ac:picMk id="28" creationId="{3F5651E1-F692-BB6C-DB27-0F68A94156DA}"/>
          </ac:picMkLst>
        </pc:picChg>
        <pc:picChg chg="add mod">
          <ac:chgData name="Alberto Toccafondi" userId="f7371686a7ea77ac" providerId="LiveId" clId="{F6CDD5C7-905F-4918-A6BC-2059352AA103}" dt="2022-07-06T08:45:53.543" v="7069" actId="14100"/>
          <ac:picMkLst>
            <pc:docMk/>
            <pc:sldMk cId="413547729" sldId="267"/>
            <ac:picMk id="30" creationId="{6FFC250E-3D47-1DFB-8EB2-A748B5971926}"/>
          </ac:picMkLst>
        </pc:picChg>
        <pc:picChg chg="add mod">
          <ac:chgData name="Alberto Toccafondi" userId="f7371686a7ea77ac" providerId="LiveId" clId="{F6CDD5C7-905F-4918-A6BC-2059352AA103}" dt="2022-07-06T08:46:43.592" v="7075" actId="1076"/>
          <ac:picMkLst>
            <pc:docMk/>
            <pc:sldMk cId="413547729" sldId="267"/>
            <ac:picMk id="32" creationId="{72797C4B-D328-2345-A18A-774EB0AC1DF4}"/>
          </ac:picMkLst>
        </pc:picChg>
        <pc:picChg chg="add mod">
          <ac:chgData name="Alberto Toccafondi" userId="f7371686a7ea77ac" providerId="LiveId" clId="{F6CDD5C7-905F-4918-A6BC-2059352AA103}" dt="2022-07-06T08:47:11.832" v="7080" actId="1076"/>
          <ac:picMkLst>
            <pc:docMk/>
            <pc:sldMk cId="413547729" sldId="267"/>
            <ac:picMk id="34" creationId="{1B58E968-FC62-15F0-92F8-BEE7666C08DE}"/>
          </ac:picMkLst>
        </pc:picChg>
        <pc:picChg chg="add mod">
          <ac:chgData name="Alberto Toccafondi" userId="f7371686a7ea77ac" providerId="LiveId" clId="{F6CDD5C7-905F-4918-A6BC-2059352AA103}" dt="2022-07-06T08:47:46.160" v="7086" actId="14100"/>
          <ac:picMkLst>
            <pc:docMk/>
            <pc:sldMk cId="413547729" sldId="267"/>
            <ac:picMk id="36" creationId="{DF3DAA8A-3EAA-6C26-384B-CF5AEA53DACD}"/>
          </ac:picMkLst>
        </pc:picChg>
        <pc:picChg chg="add mod">
          <ac:chgData name="Alberto Toccafondi" userId="f7371686a7ea77ac" providerId="LiveId" clId="{F6CDD5C7-905F-4918-A6BC-2059352AA103}" dt="2022-07-06T08:47:52.264" v="7088" actId="1076"/>
          <ac:picMkLst>
            <pc:docMk/>
            <pc:sldMk cId="413547729" sldId="267"/>
            <ac:picMk id="37" creationId="{B6947B54-2484-81F6-C4E9-169A7C4BC946}"/>
          </ac:picMkLst>
        </pc:picChg>
        <pc:picChg chg="add mod">
          <ac:chgData name="Alberto Toccafondi" userId="f7371686a7ea77ac" providerId="LiveId" clId="{F6CDD5C7-905F-4918-A6BC-2059352AA103}" dt="2022-07-06T08:47:58.929" v="7090" actId="1076"/>
          <ac:picMkLst>
            <pc:docMk/>
            <pc:sldMk cId="413547729" sldId="267"/>
            <ac:picMk id="38" creationId="{89EC47C6-3AA5-8CE0-3056-E5EAAE26C3A6}"/>
          </ac:picMkLst>
        </pc:picChg>
      </pc:sldChg>
      <pc:sldChg chg="addSp delSp modSp add del mod chgLayout">
        <pc:chgData name="Alberto Toccafondi" userId="f7371686a7ea77ac" providerId="LiveId" clId="{F6CDD5C7-905F-4918-A6BC-2059352AA103}" dt="2022-07-08T14:19:16.630" v="7393" actId="2696"/>
        <pc:sldMkLst>
          <pc:docMk/>
          <pc:sldMk cId="3043347386" sldId="268"/>
        </pc:sldMkLst>
        <pc:spChg chg="add mod">
          <ac:chgData name="Alberto Toccafondi" userId="f7371686a7ea77ac" providerId="LiveId" clId="{F6CDD5C7-905F-4918-A6BC-2059352AA103}" dt="2022-07-08T13:35:25.318" v="7241" actId="1076"/>
          <ac:spMkLst>
            <pc:docMk/>
            <pc:sldMk cId="3043347386" sldId="268"/>
            <ac:spMk id="2" creationId="{1999D654-4D05-14AF-E964-44C3F60D7AFC}"/>
          </ac:spMkLst>
        </pc:spChg>
        <pc:spChg chg="del mod">
          <ac:chgData name="Alberto Toccafondi" userId="f7371686a7ea77ac" providerId="LiveId" clId="{F6CDD5C7-905F-4918-A6BC-2059352AA103}" dt="2022-07-08T07:38:19.602" v="7194" actId="21"/>
          <ac:spMkLst>
            <pc:docMk/>
            <pc:sldMk cId="3043347386" sldId="268"/>
            <ac:spMk id="2" creationId="{503324E1-458E-8F50-A101-16621D6DB9EE}"/>
          </ac:spMkLst>
        </pc:spChg>
        <pc:spChg chg="mod ord">
          <ac:chgData name="Alberto Toccafondi" userId="f7371686a7ea77ac" providerId="LiveId" clId="{F6CDD5C7-905F-4918-A6BC-2059352AA103}" dt="2022-07-08T14:03:04.398" v="7279" actId="700"/>
          <ac:spMkLst>
            <pc:docMk/>
            <pc:sldMk cId="3043347386" sldId="268"/>
            <ac:spMk id="3" creationId="{FF7857C7-F106-D056-0CC9-E9F40BF0868D}"/>
          </ac:spMkLst>
        </pc:spChg>
        <pc:spChg chg="add del mod">
          <ac:chgData name="Alberto Toccafondi" userId="f7371686a7ea77ac" providerId="LiveId" clId="{F6CDD5C7-905F-4918-A6BC-2059352AA103}" dt="2022-07-08T07:38:24.646" v="7195" actId="21"/>
          <ac:spMkLst>
            <pc:docMk/>
            <pc:sldMk cId="3043347386" sldId="268"/>
            <ac:spMk id="5" creationId="{4F5F43EA-E2D4-DBCF-BF49-5D3D419CBB95}"/>
          </ac:spMkLst>
        </pc:spChg>
        <pc:spChg chg="add del mod ord">
          <ac:chgData name="Alberto Toccafondi" userId="f7371686a7ea77ac" providerId="LiveId" clId="{F6CDD5C7-905F-4918-A6BC-2059352AA103}" dt="2022-07-08T14:03:04.398" v="7279" actId="700"/>
          <ac:spMkLst>
            <pc:docMk/>
            <pc:sldMk cId="3043347386" sldId="268"/>
            <ac:spMk id="6" creationId="{D85E2F38-6E7C-ABB6-8F0E-25F55D4D2281}"/>
          </ac:spMkLst>
        </pc:spChg>
        <pc:picChg chg="add mod">
          <ac:chgData name="Alberto Toccafondi" userId="f7371686a7ea77ac" providerId="LiveId" clId="{F6CDD5C7-905F-4918-A6BC-2059352AA103}" dt="2022-07-08T14:04:50.988" v="7284" actId="14100"/>
          <ac:picMkLst>
            <pc:docMk/>
            <pc:sldMk cId="3043347386" sldId="268"/>
            <ac:picMk id="5" creationId="{973CCA09-950E-11A7-8D8A-2DBD0B2B8806}"/>
          </ac:picMkLst>
        </pc:picChg>
      </pc:sldChg>
      <pc:sldChg chg="modSp add del mod">
        <pc:chgData name="Alberto Toccafondi" userId="f7371686a7ea77ac" providerId="LiveId" clId="{F6CDD5C7-905F-4918-A6BC-2059352AA103}" dt="2022-07-08T14:19:56.525" v="7394" actId="2696"/>
        <pc:sldMkLst>
          <pc:docMk/>
          <pc:sldMk cId="1132311171" sldId="269"/>
        </pc:sldMkLst>
        <pc:spChg chg="mod">
          <ac:chgData name="Alberto Toccafondi" userId="f7371686a7ea77ac" providerId="LiveId" clId="{F6CDD5C7-905F-4918-A6BC-2059352AA103}" dt="2022-06-27T08:38:58.681" v="2593" actId="122"/>
          <ac:spMkLst>
            <pc:docMk/>
            <pc:sldMk cId="1132311171" sldId="269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7T08:38:46.391" v="2588" actId="207"/>
          <ac:spMkLst>
            <pc:docMk/>
            <pc:sldMk cId="1132311171" sldId="269"/>
            <ac:spMk id="3" creationId="{FF7857C7-F106-D056-0CC9-E9F40BF0868D}"/>
          </ac:spMkLst>
        </pc:spChg>
      </pc:sldChg>
      <pc:sldChg chg="modSp add del mod">
        <pc:chgData name="Alberto Toccafondi" userId="f7371686a7ea77ac" providerId="LiveId" clId="{F6CDD5C7-905F-4918-A6BC-2059352AA103}" dt="2022-07-08T14:20:52.727" v="7400" actId="2696"/>
        <pc:sldMkLst>
          <pc:docMk/>
          <pc:sldMk cId="879518383" sldId="270"/>
        </pc:sldMkLst>
        <pc:spChg chg="mod">
          <ac:chgData name="Alberto Toccafondi" userId="f7371686a7ea77ac" providerId="LiveId" clId="{F6CDD5C7-905F-4918-A6BC-2059352AA103}" dt="2022-06-27T08:39:45.318" v="2606" actId="122"/>
          <ac:spMkLst>
            <pc:docMk/>
            <pc:sldMk cId="879518383" sldId="270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7T08:39:37.599" v="2598" actId="207"/>
          <ac:spMkLst>
            <pc:docMk/>
            <pc:sldMk cId="879518383" sldId="270"/>
            <ac:spMk id="3" creationId="{FF7857C7-F106-D056-0CC9-E9F40BF0868D}"/>
          </ac:spMkLst>
        </pc:spChg>
      </pc:sldChg>
      <pc:sldChg chg="addSp delSp modSp add del mod">
        <pc:chgData name="Alberto Toccafondi" userId="f7371686a7ea77ac" providerId="LiveId" clId="{F6CDD5C7-905F-4918-A6BC-2059352AA103}" dt="2022-06-26T05:59:42.480" v="823" actId="2696"/>
        <pc:sldMkLst>
          <pc:docMk/>
          <pc:sldMk cId="4167929364" sldId="271"/>
        </pc:sldMkLst>
        <pc:spChg chg="add mod">
          <ac:chgData name="Alberto Toccafondi" userId="f7371686a7ea77ac" providerId="LiveId" clId="{F6CDD5C7-905F-4918-A6BC-2059352AA103}" dt="2022-06-25T15:45:54.786" v="728" actId="1076"/>
          <ac:spMkLst>
            <pc:docMk/>
            <pc:sldMk cId="4167929364" sldId="271"/>
            <ac:spMk id="4" creationId="{049D7D34-FA32-04AA-A56E-3DB85E301681}"/>
          </ac:spMkLst>
        </pc:spChg>
        <pc:spChg chg="add mod">
          <ac:chgData name="Alberto Toccafondi" userId="f7371686a7ea77ac" providerId="LiveId" clId="{F6CDD5C7-905F-4918-A6BC-2059352AA103}" dt="2022-06-25T15:36:12.353" v="668" actId="1076"/>
          <ac:spMkLst>
            <pc:docMk/>
            <pc:sldMk cId="4167929364" sldId="271"/>
            <ac:spMk id="6" creationId="{F10649BA-E9B1-A92E-B91C-3D0A74E47951}"/>
          </ac:spMkLst>
        </pc:spChg>
        <pc:spChg chg="add del">
          <ac:chgData name="Alberto Toccafondi" userId="f7371686a7ea77ac" providerId="LiveId" clId="{F6CDD5C7-905F-4918-A6BC-2059352AA103}" dt="2022-06-25T15:36:41.011" v="672" actId="11529"/>
          <ac:spMkLst>
            <pc:docMk/>
            <pc:sldMk cId="4167929364" sldId="271"/>
            <ac:spMk id="7" creationId="{029C77DC-0D54-24FB-8FB5-DA1503A1751F}"/>
          </ac:spMkLst>
        </pc:spChg>
        <pc:spChg chg="add mod">
          <ac:chgData name="Alberto Toccafondi" userId="f7371686a7ea77ac" providerId="LiveId" clId="{F6CDD5C7-905F-4918-A6BC-2059352AA103}" dt="2022-06-25T15:36:58.927" v="677" actId="1076"/>
          <ac:spMkLst>
            <pc:docMk/>
            <pc:sldMk cId="4167929364" sldId="271"/>
            <ac:spMk id="8" creationId="{01DC01A7-A579-0F5E-226E-B2FD6FEF1261}"/>
          </ac:spMkLst>
        </pc:spChg>
        <pc:spChg chg="add mod">
          <ac:chgData name="Alberto Toccafondi" userId="f7371686a7ea77ac" providerId="LiveId" clId="{F6CDD5C7-905F-4918-A6BC-2059352AA103}" dt="2022-06-25T15:36:56.811" v="676" actId="1076"/>
          <ac:spMkLst>
            <pc:docMk/>
            <pc:sldMk cId="4167929364" sldId="271"/>
            <ac:spMk id="9" creationId="{7817CF79-521A-FF79-FFCE-4B4476C7210B}"/>
          </ac:spMkLst>
        </pc:spChg>
        <pc:spChg chg="add mod">
          <ac:chgData name="Alberto Toccafondi" userId="f7371686a7ea77ac" providerId="LiveId" clId="{F6CDD5C7-905F-4918-A6BC-2059352AA103}" dt="2022-06-25T15:40:08.713" v="693" actId="1076"/>
          <ac:spMkLst>
            <pc:docMk/>
            <pc:sldMk cId="4167929364" sldId="271"/>
            <ac:spMk id="16" creationId="{B4021D97-EC5A-2CFF-78A5-00EEBC9976D9}"/>
          </ac:spMkLst>
        </pc:spChg>
        <pc:spChg chg="add mod">
          <ac:chgData name="Alberto Toccafondi" userId="f7371686a7ea77ac" providerId="LiveId" clId="{F6CDD5C7-905F-4918-A6BC-2059352AA103}" dt="2022-06-25T15:41:22.985" v="702" actId="1076"/>
          <ac:spMkLst>
            <pc:docMk/>
            <pc:sldMk cId="4167929364" sldId="271"/>
            <ac:spMk id="17" creationId="{2A427B57-2CDF-C7C9-A9E6-D6F35FEE6885}"/>
          </ac:spMkLst>
        </pc:spChg>
        <pc:spChg chg="add mod">
          <ac:chgData name="Alberto Toccafondi" userId="f7371686a7ea77ac" providerId="LiveId" clId="{F6CDD5C7-905F-4918-A6BC-2059352AA103}" dt="2022-06-25T15:44:43.697" v="726" actId="1076"/>
          <ac:spMkLst>
            <pc:docMk/>
            <pc:sldMk cId="4167929364" sldId="271"/>
            <ac:spMk id="18" creationId="{2A5BC9D0-596A-B1B1-9D64-836AD6311AE5}"/>
          </ac:spMkLst>
        </pc:spChg>
        <pc:spChg chg="add mod">
          <ac:chgData name="Alberto Toccafondi" userId="f7371686a7ea77ac" providerId="LiveId" clId="{F6CDD5C7-905F-4918-A6BC-2059352AA103}" dt="2022-06-25T15:44:38.529" v="725" actId="1076"/>
          <ac:spMkLst>
            <pc:docMk/>
            <pc:sldMk cId="4167929364" sldId="271"/>
            <ac:spMk id="19" creationId="{0BC9E281-7A9C-8492-6AF0-F3DE70E4B8A9}"/>
          </ac:spMkLst>
        </pc:spChg>
        <pc:spChg chg="add mod">
          <ac:chgData name="Alberto Toccafondi" userId="f7371686a7ea77ac" providerId="LiveId" clId="{F6CDD5C7-905F-4918-A6BC-2059352AA103}" dt="2022-06-25T15:44:49.299" v="727" actId="1076"/>
          <ac:spMkLst>
            <pc:docMk/>
            <pc:sldMk cId="4167929364" sldId="271"/>
            <ac:spMk id="20" creationId="{8DAB832F-6F2F-CA0D-9642-63FE5C2C0BED}"/>
          </ac:spMkLst>
        </pc:spChg>
        <pc:picChg chg="mod">
          <ac:chgData name="Alberto Toccafondi" userId="f7371686a7ea77ac" providerId="LiveId" clId="{F6CDD5C7-905F-4918-A6BC-2059352AA103}" dt="2022-06-25T15:40:12.704" v="695" actId="1076"/>
          <ac:picMkLst>
            <pc:docMk/>
            <pc:sldMk cId="4167929364" sldId="271"/>
            <ac:picMk id="5" creationId="{9883A928-A000-D341-2E78-476334DC1A8B}"/>
          </ac:picMkLst>
        </pc:picChg>
        <pc:cxnChg chg="add mod">
          <ac:chgData name="Alberto Toccafondi" userId="f7371686a7ea77ac" providerId="LiveId" clId="{F6CDD5C7-905F-4918-A6BC-2059352AA103}" dt="2022-06-25T15:39:26.025" v="684" actId="14100"/>
          <ac:cxnSpMkLst>
            <pc:docMk/>
            <pc:sldMk cId="4167929364" sldId="271"/>
            <ac:cxnSpMk id="11" creationId="{0A94E7CB-D49F-69E7-1B8E-DD3B87FC1D5D}"/>
          </ac:cxnSpMkLst>
        </pc:cxnChg>
      </pc:sldChg>
      <pc:sldChg chg="delSp modSp add del mod ord">
        <pc:chgData name="Alberto Toccafondi" userId="f7371686a7ea77ac" providerId="LiveId" clId="{F6CDD5C7-905F-4918-A6BC-2059352AA103}" dt="2022-06-26T05:59:52.766" v="827" actId="2696"/>
        <pc:sldMkLst>
          <pc:docMk/>
          <pc:sldMk cId="2359290062" sldId="272"/>
        </pc:sldMkLst>
        <pc:spChg chg="del mod">
          <ac:chgData name="Alberto Toccafondi" userId="f7371686a7ea77ac" providerId="LiveId" clId="{F6CDD5C7-905F-4918-A6BC-2059352AA103}" dt="2022-06-25T15:42:32.113" v="712"/>
          <ac:spMkLst>
            <pc:docMk/>
            <pc:sldMk cId="2359290062" sldId="272"/>
            <ac:spMk id="4" creationId="{049D7D34-FA32-04AA-A56E-3DB85E301681}"/>
          </ac:spMkLst>
        </pc:spChg>
        <pc:spChg chg="del">
          <ac:chgData name="Alberto Toccafondi" userId="f7371686a7ea77ac" providerId="LiveId" clId="{F6CDD5C7-905F-4918-A6BC-2059352AA103}" dt="2022-06-25T15:42:15.498" v="707" actId="21"/>
          <ac:spMkLst>
            <pc:docMk/>
            <pc:sldMk cId="2359290062" sldId="272"/>
            <ac:spMk id="6" creationId="{F10649BA-E9B1-A92E-B91C-3D0A74E47951}"/>
          </ac:spMkLst>
        </pc:spChg>
        <pc:spChg chg="del">
          <ac:chgData name="Alberto Toccafondi" userId="f7371686a7ea77ac" providerId="LiveId" clId="{F6CDD5C7-905F-4918-A6BC-2059352AA103}" dt="2022-06-25T15:42:18.399" v="708" actId="21"/>
          <ac:spMkLst>
            <pc:docMk/>
            <pc:sldMk cId="2359290062" sldId="272"/>
            <ac:spMk id="8" creationId="{01DC01A7-A579-0F5E-226E-B2FD6FEF1261}"/>
          </ac:spMkLst>
        </pc:spChg>
        <pc:spChg chg="del">
          <ac:chgData name="Alberto Toccafondi" userId="f7371686a7ea77ac" providerId="LiveId" clId="{F6CDD5C7-905F-4918-A6BC-2059352AA103}" dt="2022-06-25T15:42:21.664" v="709" actId="21"/>
          <ac:spMkLst>
            <pc:docMk/>
            <pc:sldMk cId="2359290062" sldId="272"/>
            <ac:spMk id="9" creationId="{7817CF79-521A-FF79-FFCE-4B4476C7210B}"/>
          </ac:spMkLst>
        </pc:spChg>
      </pc:sldChg>
      <pc:sldChg chg="addSp delSp modSp add del mod">
        <pc:chgData name="Alberto Toccafondi" userId="f7371686a7ea77ac" providerId="LiveId" clId="{F6CDD5C7-905F-4918-A6BC-2059352AA103}" dt="2022-07-11T15:36:50.884" v="7670" actId="2696"/>
        <pc:sldMkLst>
          <pc:docMk/>
          <pc:sldMk cId="3056996784" sldId="273"/>
        </pc:sldMkLst>
        <pc:spChg chg="del mod">
          <ac:chgData name="Alberto Toccafondi" userId="f7371686a7ea77ac" providerId="LiveId" clId="{F6CDD5C7-905F-4918-A6BC-2059352AA103}" dt="2022-06-30T05:26:32.233" v="2835" actId="478"/>
          <ac:spMkLst>
            <pc:docMk/>
            <pc:sldMk cId="3056996784" sldId="273"/>
            <ac:spMk id="4" creationId="{049D7D34-FA32-04AA-A56E-3DB85E301681}"/>
          </ac:spMkLst>
        </pc:spChg>
        <pc:spChg chg="del">
          <ac:chgData name="Alberto Toccafondi" userId="f7371686a7ea77ac" providerId="LiveId" clId="{F6CDD5C7-905F-4918-A6BC-2059352AA103}" dt="2022-06-30T05:26:52.986" v="2836" actId="478"/>
          <ac:spMkLst>
            <pc:docMk/>
            <pc:sldMk cId="3056996784" sldId="273"/>
            <ac:spMk id="6" creationId="{F10649BA-E9B1-A92E-B91C-3D0A74E47951}"/>
          </ac:spMkLst>
        </pc:spChg>
        <pc:spChg chg="add del mod">
          <ac:chgData name="Alberto Toccafondi" userId="f7371686a7ea77ac" providerId="LiveId" clId="{F6CDD5C7-905F-4918-A6BC-2059352AA103}" dt="2022-06-30T05:26:12.819" v="2829" actId="478"/>
          <ac:spMkLst>
            <pc:docMk/>
            <pc:sldMk cId="3056996784" sldId="273"/>
            <ac:spMk id="7" creationId="{B4A3E69C-8874-2A89-2232-F02E28E732AE}"/>
          </ac:spMkLst>
        </pc:spChg>
        <pc:spChg chg="del">
          <ac:chgData name="Alberto Toccafondi" userId="f7371686a7ea77ac" providerId="LiveId" clId="{F6CDD5C7-905F-4918-A6BC-2059352AA103}" dt="2022-06-30T05:26:54.254" v="2837" actId="478"/>
          <ac:spMkLst>
            <pc:docMk/>
            <pc:sldMk cId="3056996784" sldId="273"/>
            <ac:spMk id="8" creationId="{01DC01A7-A579-0F5E-226E-B2FD6FEF1261}"/>
          </ac:spMkLst>
        </pc:spChg>
        <pc:spChg chg="del">
          <ac:chgData name="Alberto Toccafondi" userId="f7371686a7ea77ac" providerId="LiveId" clId="{F6CDD5C7-905F-4918-A6BC-2059352AA103}" dt="2022-06-30T05:26:55.384" v="2838" actId="478"/>
          <ac:spMkLst>
            <pc:docMk/>
            <pc:sldMk cId="3056996784" sldId="273"/>
            <ac:spMk id="9" creationId="{7817CF79-521A-FF79-FFCE-4B4476C7210B}"/>
          </ac:spMkLst>
        </pc:spChg>
        <pc:spChg chg="del mod">
          <ac:chgData name="Alberto Toccafondi" userId="f7371686a7ea77ac" providerId="LiveId" clId="{F6CDD5C7-905F-4918-A6BC-2059352AA103}" dt="2022-06-30T05:27:06.537" v="2848"/>
          <ac:spMkLst>
            <pc:docMk/>
            <pc:sldMk cId="3056996784" sldId="273"/>
            <ac:spMk id="18" creationId="{2A5BC9D0-596A-B1B1-9D64-836AD6311AE5}"/>
          </ac:spMkLst>
        </pc:spChg>
        <pc:spChg chg="del mod">
          <ac:chgData name="Alberto Toccafondi" userId="f7371686a7ea77ac" providerId="LiveId" clId="{F6CDD5C7-905F-4918-A6BC-2059352AA103}" dt="2022-06-30T05:27:00.417" v="2842" actId="478"/>
          <ac:spMkLst>
            <pc:docMk/>
            <pc:sldMk cId="3056996784" sldId="273"/>
            <ac:spMk id="19" creationId="{0BC9E281-7A9C-8492-6AF0-F3DE70E4B8A9}"/>
          </ac:spMkLst>
        </pc:spChg>
        <pc:spChg chg="del mod">
          <ac:chgData name="Alberto Toccafondi" userId="f7371686a7ea77ac" providerId="LiveId" clId="{F6CDD5C7-905F-4918-A6BC-2059352AA103}" dt="2022-06-30T05:27:06.536" v="2846"/>
          <ac:spMkLst>
            <pc:docMk/>
            <pc:sldMk cId="3056996784" sldId="273"/>
            <ac:spMk id="20" creationId="{8DAB832F-6F2F-CA0D-9642-63FE5C2C0BED}"/>
          </ac:spMkLst>
        </pc:spChg>
        <pc:picChg chg="del">
          <ac:chgData name="Alberto Toccafondi" userId="f7371686a7ea77ac" providerId="LiveId" clId="{F6CDD5C7-905F-4918-A6BC-2059352AA103}" dt="2022-06-26T05:57:28.232" v="794" actId="21"/>
          <ac:picMkLst>
            <pc:docMk/>
            <pc:sldMk cId="3056996784" sldId="273"/>
            <ac:picMk id="5" creationId="{9883A928-A000-D341-2E78-476334DC1A8B}"/>
          </ac:picMkLst>
        </pc:picChg>
        <pc:picChg chg="add mod ord">
          <ac:chgData name="Alberto Toccafondi" userId="f7371686a7ea77ac" providerId="LiveId" clId="{F6CDD5C7-905F-4918-A6BC-2059352AA103}" dt="2022-06-30T05:25:45.534" v="2826" actId="14100"/>
          <ac:picMkLst>
            <pc:docMk/>
            <pc:sldMk cId="3056996784" sldId="273"/>
            <ac:picMk id="10" creationId="{80E49290-6AF8-7C7E-9EA8-06D0FF9ECC08}"/>
          </ac:picMkLst>
        </pc:picChg>
        <pc:picChg chg="add del mod ord">
          <ac:chgData name="Alberto Toccafondi" userId="f7371686a7ea77ac" providerId="LiveId" clId="{F6CDD5C7-905F-4918-A6BC-2059352AA103}" dt="2022-06-30T05:24:55.024" v="2821" actId="21"/>
          <ac:picMkLst>
            <pc:docMk/>
            <pc:sldMk cId="3056996784" sldId="273"/>
            <ac:picMk id="12" creationId="{DE71014E-32C3-B902-BB2D-931D6E45399A}"/>
          </ac:picMkLst>
        </pc:picChg>
      </pc:sldChg>
      <pc:sldChg chg="delSp modSp add del mod ord">
        <pc:chgData name="Alberto Toccafondi" userId="f7371686a7ea77ac" providerId="LiveId" clId="{F6CDD5C7-905F-4918-A6BC-2059352AA103}" dt="2022-06-30T05:26:16.799" v="2830" actId="2696"/>
        <pc:sldMkLst>
          <pc:docMk/>
          <pc:sldMk cId="1427577862" sldId="274"/>
        </pc:sldMkLst>
        <pc:spChg chg="del mod">
          <ac:chgData name="Alberto Toccafondi" userId="f7371686a7ea77ac" providerId="LiveId" clId="{F6CDD5C7-905F-4918-A6BC-2059352AA103}" dt="2022-06-26T05:59:36.055" v="822"/>
          <ac:spMkLst>
            <pc:docMk/>
            <pc:sldMk cId="1427577862" sldId="274"/>
            <ac:spMk id="7" creationId="{B4A3E69C-8874-2A89-2232-F02E28E732AE}"/>
          </ac:spMkLst>
        </pc:spChg>
      </pc:sldChg>
      <pc:sldChg chg="delSp modSp add del mod ord">
        <pc:chgData name="Alberto Toccafondi" userId="f7371686a7ea77ac" providerId="LiveId" clId="{F6CDD5C7-905F-4918-A6BC-2059352AA103}" dt="2022-06-30T05:27:08.403" v="2849" actId="2696"/>
        <pc:sldMkLst>
          <pc:docMk/>
          <pc:sldMk cId="3762597498" sldId="275"/>
        </pc:sldMkLst>
        <pc:spChg chg="del mod">
          <ac:chgData name="Alberto Toccafondi" userId="f7371686a7ea77ac" providerId="LiveId" clId="{F6CDD5C7-905F-4918-A6BC-2059352AA103}" dt="2022-06-26T06:00:05.103" v="893"/>
          <ac:spMkLst>
            <pc:docMk/>
            <pc:sldMk cId="3762597498" sldId="275"/>
            <ac:spMk id="4" creationId="{049D7D34-FA32-04AA-A56E-3DB85E301681}"/>
          </ac:spMkLst>
        </pc:spChg>
        <pc:spChg chg="del">
          <ac:chgData name="Alberto Toccafondi" userId="f7371686a7ea77ac" providerId="LiveId" clId="{F6CDD5C7-905F-4918-A6BC-2059352AA103}" dt="2022-06-26T06:00:05.086" v="891" actId="21"/>
          <ac:spMkLst>
            <pc:docMk/>
            <pc:sldMk cId="3762597498" sldId="275"/>
            <ac:spMk id="6" creationId="{F10649BA-E9B1-A92E-B91C-3D0A74E47951}"/>
          </ac:spMkLst>
        </pc:spChg>
        <pc:spChg chg="del">
          <ac:chgData name="Alberto Toccafondi" userId="f7371686a7ea77ac" providerId="LiveId" clId="{F6CDD5C7-905F-4918-A6BC-2059352AA103}" dt="2022-06-26T06:00:08.312" v="894" actId="21"/>
          <ac:spMkLst>
            <pc:docMk/>
            <pc:sldMk cId="3762597498" sldId="275"/>
            <ac:spMk id="8" creationId="{01DC01A7-A579-0F5E-226E-B2FD6FEF1261}"/>
          </ac:spMkLst>
        </pc:spChg>
        <pc:spChg chg="del">
          <ac:chgData name="Alberto Toccafondi" userId="f7371686a7ea77ac" providerId="LiveId" clId="{F6CDD5C7-905F-4918-A6BC-2059352AA103}" dt="2022-06-26T06:00:12.644" v="895" actId="21"/>
          <ac:spMkLst>
            <pc:docMk/>
            <pc:sldMk cId="3762597498" sldId="275"/>
            <ac:spMk id="9" creationId="{7817CF79-521A-FF79-FFCE-4B4476C7210B}"/>
          </ac:spMkLst>
        </pc:spChg>
        <pc:spChg chg="del mod">
          <ac:chgData name="Alberto Toccafondi" userId="f7371686a7ea77ac" providerId="LiveId" clId="{F6CDD5C7-905F-4918-A6BC-2059352AA103}" dt="2022-06-26T06:00:24.169" v="907"/>
          <ac:spMkLst>
            <pc:docMk/>
            <pc:sldMk cId="3762597498" sldId="275"/>
            <ac:spMk id="18" creationId="{2A5BC9D0-596A-B1B1-9D64-836AD6311AE5}"/>
          </ac:spMkLst>
        </pc:spChg>
        <pc:spChg chg="del mod">
          <ac:chgData name="Alberto Toccafondi" userId="f7371686a7ea77ac" providerId="LiveId" clId="{F6CDD5C7-905F-4918-A6BC-2059352AA103}" dt="2022-06-26T06:00:24.166" v="903"/>
          <ac:spMkLst>
            <pc:docMk/>
            <pc:sldMk cId="3762597498" sldId="275"/>
            <ac:spMk id="19" creationId="{0BC9E281-7A9C-8492-6AF0-F3DE70E4B8A9}"/>
          </ac:spMkLst>
        </pc:spChg>
        <pc:spChg chg="del mod">
          <ac:chgData name="Alberto Toccafondi" userId="f7371686a7ea77ac" providerId="LiveId" clId="{F6CDD5C7-905F-4918-A6BC-2059352AA103}" dt="2022-06-26T06:00:24.167" v="905"/>
          <ac:spMkLst>
            <pc:docMk/>
            <pc:sldMk cId="3762597498" sldId="275"/>
            <ac:spMk id="20" creationId="{8DAB832F-6F2F-CA0D-9642-63FE5C2C0BED}"/>
          </ac:spMkLst>
        </pc:spChg>
      </pc:sldChg>
      <pc:sldChg chg="addSp delSp modSp add del mod">
        <pc:chgData name="Alberto Toccafondi" userId="f7371686a7ea77ac" providerId="LiveId" clId="{F6CDD5C7-905F-4918-A6BC-2059352AA103}" dt="2022-06-30T05:30:48.684" v="2941" actId="2696"/>
        <pc:sldMkLst>
          <pc:docMk/>
          <pc:sldMk cId="3902034786" sldId="276"/>
        </pc:sldMkLst>
        <pc:spChg chg="mod">
          <ac:chgData name="Alberto Toccafondi" userId="f7371686a7ea77ac" providerId="LiveId" clId="{F6CDD5C7-905F-4918-A6BC-2059352AA103}" dt="2022-06-26T13:54:38.343" v="1641" actId="20577"/>
          <ac:spMkLst>
            <pc:docMk/>
            <pc:sldMk cId="3902034786" sldId="276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6T07:40:03.697" v="1175" actId="20577"/>
          <ac:spMkLst>
            <pc:docMk/>
            <pc:sldMk cId="3902034786" sldId="276"/>
            <ac:spMk id="4" creationId="{5E8D2625-B33F-7C50-B21A-5B1BC2A8220B}"/>
          </ac:spMkLst>
        </pc:spChg>
        <pc:spChg chg="add del mod">
          <ac:chgData name="Alberto Toccafondi" userId="f7371686a7ea77ac" providerId="LiveId" clId="{F6CDD5C7-905F-4918-A6BC-2059352AA103}" dt="2022-06-26T06:46:04.145" v="1044"/>
          <ac:spMkLst>
            <pc:docMk/>
            <pc:sldMk cId="3902034786" sldId="276"/>
            <ac:spMk id="5" creationId="{18CEBB00-7061-284E-5C1A-917B5F5171BB}"/>
          </ac:spMkLst>
        </pc:spChg>
        <pc:spChg chg="add del mod">
          <ac:chgData name="Alberto Toccafondi" userId="f7371686a7ea77ac" providerId="LiveId" clId="{F6CDD5C7-905F-4918-A6BC-2059352AA103}" dt="2022-06-26T07:23:37.886" v="1113"/>
          <ac:spMkLst>
            <pc:docMk/>
            <pc:sldMk cId="3902034786" sldId="276"/>
            <ac:spMk id="8" creationId="{BB273766-98BA-13B7-05C8-FE605B85580A}"/>
          </ac:spMkLst>
        </pc:spChg>
        <pc:spChg chg="add del mod">
          <ac:chgData name="Alberto Toccafondi" userId="f7371686a7ea77ac" providerId="LiveId" clId="{F6CDD5C7-905F-4918-A6BC-2059352AA103}" dt="2022-06-26T07:24:11.967" v="1115"/>
          <ac:spMkLst>
            <pc:docMk/>
            <pc:sldMk cId="3902034786" sldId="276"/>
            <ac:spMk id="9" creationId="{F2216E6A-C181-A280-08A9-015791BC7CA0}"/>
          </ac:spMkLst>
        </pc:spChg>
        <pc:spChg chg="add del mod">
          <ac:chgData name="Alberto Toccafondi" userId="f7371686a7ea77ac" providerId="LiveId" clId="{F6CDD5C7-905F-4918-A6BC-2059352AA103}" dt="2022-06-26T07:24:18.139" v="1117"/>
          <ac:spMkLst>
            <pc:docMk/>
            <pc:sldMk cId="3902034786" sldId="276"/>
            <ac:spMk id="10" creationId="{E5C6377B-4795-B112-DC63-EEFA1812208B}"/>
          </ac:spMkLst>
        </pc:spChg>
        <pc:picChg chg="add mod">
          <ac:chgData name="Alberto Toccafondi" userId="f7371686a7ea77ac" providerId="LiveId" clId="{F6CDD5C7-905F-4918-A6BC-2059352AA103}" dt="2022-06-26T08:34:36.047" v="1525" actId="1076"/>
          <ac:picMkLst>
            <pc:docMk/>
            <pc:sldMk cId="3902034786" sldId="276"/>
            <ac:picMk id="7" creationId="{737CA8E2-B6A8-0F15-9596-83F64963EA2D}"/>
          </ac:picMkLst>
        </pc:picChg>
      </pc:sldChg>
      <pc:sldChg chg="addSp modSp add del mod">
        <pc:chgData name="Alberto Toccafondi" userId="f7371686a7ea77ac" providerId="LiveId" clId="{F6CDD5C7-905F-4918-A6BC-2059352AA103}" dt="2022-06-30T05:30:10.455" v="2882" actId="2696"/>
        <pc:sldMkLst>
          <pc:docMk/>
          <pc:sldMk cId="4049536496" sldId="277"/>
        </pc:sldMkLst>
        <pc:spChg chg="mod">
          <ac:chgData name="Alberto Toccafondi" userId="f7371686a7ea77ac" providerId="LiveId" clId="{F6CDD5C7-905F-4918-A6BC-2059352AA103}" dt="2022-06-26T13:54:42.243" v="1643" actId="20577"/>
          <ac:spMkLst>
            <pc:docMk/>
            <pc:sldMk cId="4049536496" sldId="277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6T08:01:16.928" v="1290" actId="1076"/>
          <ac:spMkLst>
            <pc:docMk/>
            <pc:sldMk cId="4049536496" sldId="277"/>
            <ac:spMk id="4" creationId="{5E8D2625-B33F-7C50-B21A-5B1BC2A8220B}"/>
          </ac:spMkLst>
        </pc:spChg>
        <pc:spChg chg="add mod">
          <ac:chgData name="Alberto Toccafondi" userId="f7371686a7ea77ac" providerId="LiveId" clId="{F6CDD5C7-905F-4918-A6BC-2059352AA103}" dt="2022-06-26T08:00:47.054" v="1288" actId="1076"/>
          <ac:spMkLst>
            <pc:docMk/>
            <pc:sldMk cId="4049536496" sldId="277"/>
            <ac:spMk id="5" creationId="{C30F2737-D219-8B42-0656-4C7148F5F91E}"/>
          </ac:spMkLst>
        </pc:spChg>
        <pc:spChg chg="add mod">
          <ac:chgData name="Alberto Toccafondi" userId="f7371686a7ea77ac" providerId="LiveId" clId="{F6CDD5C7-905F-4918-A6BC-2059352AA103}" dt="2022-06-26T07:54:12.672" v="1259"/>
          <ac:spMkLst>
            <pc:docMk/>
            <pc:sldMk cId="4049536496" sldId="277"/>
            <ac:spMk id="6" creationId="{69F25C76-FD1D-4197-634C-0BFBA06D87E8}"/>
          </ac:spMkLst>
        </pc:spChg>
        <pc:spChg chg="add mod">
          <ac:chgData name="Alberto Toccafondi" userId="f7371686a7ea77ac" providerId="LiveId" clId="{F6CDD5C7-905F-4918-A6BC-2059352AA103}" dt="2022-06-26T07:55:00.806" v="1262" actId="1076"/>
          <ac:spMkLst>
            <pc:docMk/>
            <pc:sldMk cId="4049536496" sldId="277"/>
            <ac:spMk id="8" creationId="{24868ECF-597C-1438-3954-CD8BE5DBC9F8}"/>
          </ac:spMkLst>
        </pc:spChg>
        <pc:spChg chg="add mod">
          <ac:chgData name="Alberto Toccafondi" userId="f7371686a7ea77ac" providerId="LiveId" clId="{F6CDD5C7-905F-4918-A6BC-2059352AA103}" dt="2022-06-26T07:54:44.062" v="1261" actId="1076"/>
          <ac:spMkLst>
            <pc:docMk/>
            <pc:sldMk cId="4049536496" sldId="277"/>
            <ac:spMk id="9" creationId="{056552C6-264D-E74C-B364-F0DE69DEB446}"/>
          </ac:spMkLst>
        </pc:spChg>
        <pc:spChg chg="add mod">
          <ac:chgData name="Alberto Toccafondi" userId="f7371686a7ea77ac" providerId="LiveId" clId="{F6CDD5C7-905F-4918-A6BC-2059352AA103}" dt="2022-06-26T07:56:15.639" v="1271" actId="1076"/>
          <ac:spMkLst>
            <pc:docMk/>
            <pc:sldMk cId="4049536496" sldId="277"/>
            <ac:spMk id="10" creationId="{CC07F154-0E5A-6FAE-EE25-F28CE1F96656}"/>
          </ac:spMkLst>
        </pc:spChg>
        <pc:spChg chg="add mod">
          <ac:chgData name="Alberto Toccafondi" userId="f7371686a7ea77ac" providerId="LiveId" clId="{F6CDD5C7-905F-4918-A6BC-2059352AA103}" dt="2022-06-26T07:58:28.622" v="1284" actId="1076"/>
          <ac:spMkLst>
            <pc:docMk/>
            <pc:sldMk cId="4049536496" sldId="277"/>
            <ac:spMk id="11" creationId="{4AB23DAC-011E-81C1-C917-7EC935A869BA}"/>
          </ac:spMkLst>
        </pc:spChg>
        <pc:picChg chg="mod">
          <ac:chgData name="Alberto Toccafondi" userId="f7371686a7ea77ac" providerId="LiveId" clId="{F6CDD5C7-905F-4918-A6BC-2059352AA103}" dt="2022-06-26T07:41:44.790" v="1185" actId="1076"/>
          <ac:picMkLst>
            <pc:docMk/>
            <pc:sldMk cId="4049536496" sldId="277"/>
            <ac:picMk id="7" creationId="{737CA8E2-B6A8-0F15-9596-83F64963EA2D}"/>
          </ac:picMkLst>
        </pc:picChg>
      </pc:sldChg>
      <pc:sldChg chg="modSp add del mod">
        <pc:chgData name="Alberto Toccafondi" userId="f7371686a7ea77ac" providerId="LiveId" clId="{F6CDD5C7-905F-4918-A6BC-2059352AA103}" dt="2022-06-30T05:29:41.619" v="2863" actId="2696"/>
        <pc:sldMkLst>
          <pc:docMk/>
          <pc:sldMk cId="509094610" sldId="278"/>
        </pc:sldMkLst>
        <pc:spChg chg="mod">
          <ac:chgData name="Alberto Toccafondi" userId="f7371686a7ea77ac" providerId="LiveId" clId="{F6CDD5C7-905F-4918-A6BC-2059352AA103}" dt="2022-06-26T13:54:48.985" v="1645" actId="20577"/>
          <ac:spMkLst>
            <pc:docMk/>
            <pc:sldMk cId="509094610" sldId="278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26T13:55:11.665" v="1646" actId="255"/>
          <ac:spMkLst>
            <pc:docMk/>
            <pc:sldMk cId="509094610" sldId="278"/>
            <ac:spMk id="4" creationId="{5E8D2625-B33F-7C50-B21A-5B1BC2A8220B}"/>
          </ac:spMkLst>
        </pc:spChg>
        <pc:spChg chg="mod">
          <ac:chgData name="Alberto Toccafondi" userId="f7371686a7ea77ac" providerId="LiveId" clId="{F6CDD5C7-905F-4918-A6BC-2059352AA103}" dt="2022-06-26T08:20:52.110" v="1426" actId="114"/>
          <ac:spMkLst>
            <pc:docMk/>
            <pc:sldMk cId="509094610" sldId="278"/>
            <ac:spMk id="11" creationId="{4AB23DAC-011E-81C1-C917-7EC935A869BA}"/>
          </ac:spMkLst>
        </pc:spChg>
      </pc:sldChg>
      <pc:sldChg chg="add del">
        <pc:chgData name="Alberto Toccafondi" userId="f7371686a7ea77ac" providerId="LiveId" clId="{F6CDD5C7-905F-4918-A6BC-2059352AA103}" dt="2022-06-30T05:47:16.506" v="3229" actId="2696"/>
        <pc:sldMkLst>
          <pc:docMk/>
          <pc:sldMk cId="1433405124" sldId="279"/>
        </pc:sldMkLst>
      </pc:sldChg>
      <pc:sldChg chg="addSp delSp modSp add del mod">
        <pc:chgData name="Alberto Toccafondi" userId="f7371686a7ea77ac" providerId="LiveId" clId="{F6CDD5C7-905F-4918-A6BC-2059352AA103}" dt="2022-06-30T05:45:34.047" v="3215" actId="2696"/>
        <pc:sldMkLst>
          <pc:docMk/>
          <pc:sldMk cId="1610619574" sldId="279"/>
        </pc:sldMkLst>
        <pc:spChg chg="mod">
          <ac:chgData name="Alberto Toccafondi" userId="f7371686a7ea77ac" providerId="LiveId" clId="{F6CDD5C7-905F-4918-A6BC-2059352AA103}" dt="2022-06-26T13:55:19.824" v="1648" actId="20577"/>
          <ac:spMkLst>
            <pc:docMk/>
            <pc:sldMk cId="1610619574" sldId="279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6-30T05:30:33.040" v="2923" actId="20577"/>
          <ac:spMkLst>
            <pc:docMk/>
            <pc:sldMk cId="1610619574" sldId="279"/>
            <ac:spMk id="4" creationId="{5E8D2625-B33F-7C50-B21A-5B1BC2A8220B}"/>
          </ac:spMkLst>
        </pc:spChg>
        <pc:spChg chg="del">
          <ac:chgData name="Alberto Toccafondi" userId="f7371686a7ea77ac" providerId="LiveId" clId="{F6CDD5C7-905F-4918-A6BC-2059352AA103}" dt="2022-06-30T05:30:34.956" v="2924" actId="478"/>
          <ac:spMkLst>
            <pc:docMk/>
            <pc:sldMk cId="1610619574" sldId="279"/>
            <ac:spMk id="5" creationId="{C30F2737-D219-8B42-0656-4C7148F5F91E}"/>
          </ac:spMkLst>
        </pc:spChg>
        <pc:spChg chg="del mod">
          <ac:chgData name="Alberto Toccafondi" userId="f7371686a7ea77ac" providerId="LiveId" clId="{F6CDD5C7-905F-4918-A6BC-2059352AA103}" dt="2022-06-30T05:30:41.212" v="2931"/>
          <ac:spMkLst>
            <pc:docMk/>
            <pc:sldMk cId="1610619574" sldId="279"/>
            <ac:spMk id="6" creationId="{69F25C76-FD1D-4197-634C-0BFBA06D87E8}"/>
          </ac:spMkLst>
        </pc:spChg>
        <pc:spChg chg="del mod">
          <ac:chgData name="Alberto Toccafondi" userId="f7371686a7ea77ac" providerId="LiveId" clId="{F6CDD5C7-905F-4918-A6BC-2059352AA103}" dt="2022-06-30T05:30:41.219" v="2935"/>
          <ac:spMkLst>
            <pc:docMk/>
            <pc:sldMk cId="1610619574" sldId="279"/>
            <ac:spMk id="8" creationId="{24868ECF-597C-1438-3954-CD8BE5DBC9F8}"/>
          </ac:spMkLst>
        </pc:spChg>
        <pc:spChg chg="del mod">
          <ac:chgData name="Alberto Toccafondi" userId="f7371686a7ea77ac" providerId="LiveId" clId="{F6CDD5C7-905F-4918-A6BC-2059352AA103}" dt="2022-06-30T05:30:41.215" v="2933"/>
          <ac:spMkLst>
            <pc:docMk/>
            <pc:sldMk cId="1610619574" sldId="279"/>
            <ac:spMk id="9" creationId="{056552C6-264D-E74C-B364-F0DE69DEB446}"/>
          </ac:spMkLst>
        </pc:spChg>
        <pc:spChg chg="del mod">
          <ac:chgData name="Alberto Toccafondi" userId="f7371686a7ea77ac" providerId="LiveId" clId="{F6CDD5C7-905F-4918-A6BC-2059352AA103}" dt="2022-06-30T05:30:41.209" v="2929" actId="478"/>
          <ac:spMkLst>
            <pc:docMk/>
            <pc:sldMk cId="1610619574" sldId="279"/>
            <ac:spMk id="10" creationId="{CC07F154-0E5A-6FAE-EE25-F28CE1F96656}"/>
          </ac:spMkLst>
        </pc:spChg>
        <pc:spChg chg="del mod">
          <ac:chgData name="Alberto Toccafondi" userId="f7371686a7ea77ac" providerId="LiveId" clId="{F6CDD5C7-905F-4918-A6BC-2059352AA103}" dt="2022-06-30T05:30:44.638" v="2940"/>
          <ac:spMkLst>
            <pc:docMk/>
            <pc:sldMk cId="1610619574" sldId="279"/>
            <ac:spMk id="11" creationId="{4AB23DAC-011E-81C1-C917-7EC935A869BA}"/>
          </ac:spMkLst>
        </pc:spChg>
        <pc:spChg chg="add del mod">
          <ac:chgData name="Alberto Toccafondi" userId="f7371686a7ea77ac" providerId="LiveId" clId="{F6CDD5C7-905F-4918-A6BC-2059352AA103}" dt="2022-06-30T05:29:11.061" v="2858" actId="21"/>
          <ac:spMkLst>
            <pc:docMk/>
            <pc:sldMk cId="1610619574" sldId="279"/>
            <ac:spMk id="12" creationId="{BB911409-4FC9-DC90-0840-0576C78BE5CB}"/>
          </ac:spMkLst>
        </pc:spChg>
        <pc:spChg chg="add del">
          <ac:chgData name="Alberto Toccafondi" userId="f7371686a7ea77ac" providerId="LiveId" clId="{F6CDD5C7-905F-4918-A6BC-2059352AA103}" dt="2022-06-26T08:30:11.021" v="1510" actId="11529"/>
          <ac:spMkLst>
            <pc:docMk/>
            <pc:sldMk cId="1610619574" sldId="279"/>
            <ac:spMk id="13" creationId="{AD554177-3CC0-B50F-8178-3D8A6DFC8F80}"/>
          </ac:spMkLst>
        </pc:spChg>
        <pc:spChg chg="add del mod">
          <ac:chgData name="Alberto Toccafondi" userId="f7371686a7ea77ac" providerId="LiveId" clId="{F6CDD5C7-905F-4918-A6BC-2059352AA103}" dt="2022-06-30T05:29:28.299" v="2862" actId="21"/>
          <ac:spMkLst>
            <pc:docMk/>
            <pc:sldMk cId="1610619574" sldId="279"/>
            <ac:spMk id="18" creationId="{4AD89F19-7952-BC68-0081-7ABB11B7BAEB}"/>
          </ac:spMkLst>
        </pc:spChg>
        <pc:picChg chg="del">
          <ac:chgData name="Alberto Toccafondi" userId="f7371686a7ea77ac" providerId="LiveId" clId="{F6CDD5C7-905F-4918-A6BC-2059352AA103}" dt="2022-06-30T05:27:38.747" v="2850" actId="478"/>
          <ac:picMkLst>
            <pc:docMk/>
            <pc:sldMk cId="1610619574" sldId="279"/>
            <ac:picMk id="7" creationId="{737CA8E2-B6A8-0F15-9596-83F64963EA2D}"/>
          </ac:picMkLst>
        </pc:picChg>
        <pc:picChg chg="add mod ord">
          <ac:chgData name="Alberto Toccafondi" userId="f7371686a7ea77ac" providerId="LiveId" clId="{F6CDD5C7-905F-4918-A6BC-2059352AA103}" dt="2022-06-30T05:28:27.493" v="2856" actId="1076"/>
          <ac:picMkLst>
            <pc:docMk/>
            <pc:sldMk cId="1610619574" sldId="279"/>
            <ac:picMk id="14" creationId="{7DB175A5-AD96-D880-37A6-A05FAEF7007B}"/>
          </ac:picMkLst>
        </pc:picChg>
        <pc:cxnChg chg="add del mod">
          <ac:chgData name="Alberto Toccafondi" userId="f7371686a7ea77ac" providerId="LiveId" clId="{F6CDD5C7-905F-4918-A6BC-2059352AA103}" dt="2022-06-30T05:29:18.936" v="2859" actId="21"/>
          <ac:cxnSpMkLst>
            <pc:docMk/>
            <pc:sldMk cId="1610619574" sldId="279"/>
            <ac:cxnSpMk id="15" creationId="{AA404EE8-FECB-EB12-54BF-B66527E2DF5A}"/>
          </ac:cxnSpMkLst>
        </pc:cxnChg>
        <pc:cxnChg chg="add del mod">
          <ac:chgData name="Alberto Toccafondi" userId="f7371686a7ea77ac" providerId="LiveId" clId="{F6CDD5C7-905F-4918-A6BC-2059352AA103}" dt="2022-06-30T05:29:21.688" v="2860" actId="21"/>
          <ac:cxnSpMkLst>
            <pc:docMk/>
            <pc:sldMk cId="1610619574" sldId="279"/>
            <ac:cxnSpMk id="17" creationId="{D443480E-C7A0-EB0B-0A7E-9198A947C010}"/>
          </ac:cxnSpMkLst>
        </pc:cxnChg>
      </pc:sldChg>
      <pc:sldChg chg="addSp delSp modSp add del mod">
        <pc:chgData name="Alberto Toccafondi" userId="f7371686a7ea77ac" providerId="LiveId" clId="{F6CDD5C7-905F-4918-A6BC-2059352AA103}" dt="2022-07-02T13:08:46.541" v="5729" actId="2696"/>
        <pc:sldMkLst>
          <pc:docMk/>
          <pc:sldMk cId="3935699419" sldId="280"/>
        </pc:sldMkLst>
        <pc:spChg chg="mod">
          <ac:chgData name="Alberto Toccafondi" userId="f7371686a7ea77ac" providerId="LiveId" clId="{F6CDD5C7-905F-4918-A6BC-2059352AA103}" dt="2022-06-30T06:23:02.660" v="3425" actId="20577"/>
          <ac:spMkLst>
            <pc:docMk/>
            <pc:sldMk cId="3935699419" sldId="280"/>
            <ac:spMk id="4" creationId="{9D60CAE4-05DB-09B2-B0F9-B8267F69190D}"/>
          </ac:spMkLst>
        </pc:spChg>
        <pc:spChg chg="add mod">
          <ac:chgData name="Alberto Toccafondi" userId="f7371686a7ea77ac" providerId="LiveId" clId="{F6CDD5C7-905F-4918-A6BC-2059352AA103}" dt="2022-06-26T14:16:21.036" v="1748" actId="1076"/>
          <ac:spMkLst>
            <pc:docMk/>
            <pc:sldMk cId="3935699419" sldId="280"/>
            <ac:spMk id="5" creationId="{9BA24DA6-1B3C-26F2-B3C3-905B68F27FAD}"/>
          </ac:spMkLst>
        </pc:spChg>
        <pc:spChg chg="add mod">
          <ac:chgData name="Alberto Toccafondi" userId="f7371686a7ea77ac" providerId="LiveId" clId="{F6CDD5C7-905F-4918-A6BC-2059352AA103}" dt="2022-06-26T15:17:19.767" v="1923" actId="1076"/>
          <ac:spMkLst>
            <pc:docMk/>
            <pc:sldMk cId="3935699419" sldId="280"/>
            <ac:spMk id="6" creationId="{A0ECB731-404D-B0E8-09D4-FD75B27A656B}"/>
          </ac:spMkLst>
        </pc:spChg>
        <pc:spChg chg="add del mod">
          <ac:chgData name="Alberto Toccafondi" userId="f7371686a7ea77ac" providerId="LiveId" clId="{F6CDD5C7-905F-4918-A6BC-2059352AA103}" dt="2022-06-26T14:18:18.140" v="1757"/>
          <ac:spMkLst>
            <pc:docMk/>
            <pc:sldMk cId="3935699419" sldId="280"/>
            <ac:spMk id="6" creationId="{B889957F-C712-0C7D-592C-2782883F6481}"/>
          </ac:spMkLst>
        </pc:spChg>
        <pc:spChg chg="add mod">
          <ac:chgData name="Alberto Toccafondi" userId="f7371686a7ea77ac" providerId="LiveId" clId="{F6CDD5C7-905F-4918-A6BC-2059352AA103}" dt="2022-06-26T15:17:24.455" v="1924" actId="1076"/>
          <ac:spMkLst>
            <pc:docMk/>
            <pc:sldMk cId="3935699419" sldId="280"/>
            <ac:spMk id="11" creationId="{467AC221-C0B9-D77C-B2F7-9990A6117211}"/>
          </ac:spMkLst>
        </pc:spChg>
        <pc:picChg chg="add mod">
          <ac:chgData name="Alberto Toccafondi" userId="f7371686a7ea77ac" providerId="LiveId" clId="{F6CDD5C7-905F-4918-A6BC-2059352AA103}" dt="2022-06-26T14:54:30.927" v="1866" actId="1076"/>
          <ac:picMkLst>
            <pc:docMk/>
            <pc:sldMk cId="3935699419" sldId="280"/>
            <ac:picMk id="8" creationId="{E101E19D-E38D-D9C7-274C-06C4F78A5637}"/>
          </ac:picMkLst>
        </pc:picChg>
        <pc:inkChg chg="add">
          <ac:chgData name="Alberto Toccafondi" userId="f7371686a7ea77ac" providerId="LiveId" clId="{F6CDD5C7-905F-4918-A6BC-2059352AA103}" dt="2022-06-26T14:51:32.095" v="1783" actId="9405"/>
          <ac:inkMkLst>
            <pc:docMk/>
            <pc:sldMk cId="3935699419" sldId="280"/>
            <ac:inkMk id="7" creationId="{56E51D3F-8754-936A-F603-186EFFF84268}"/>
          </ac:inkMkLst>
        </pc:inkChg>
        <pc:inkChg chg="add">
          <ac:chgData name="Alberto Toccafondi" userId="f7371686a7ea77ac" providerId="LiveId" clId="{F6CDD5C7-905F-4918-A6BC-2059352AA103}" dt="2022-06-26T14:51:46.120" v="1784" actId="9405"/>
          <ac:inkMkLst>
            <pc:docMk/>
            <pc:sldMk cId="3935699419" sldId="280"/>
            <ac:inkMk id="9" creationId="{9D4BFBF1-EDD3-FFB0-BD87-5F48FD426548}"/>
          </ac:inkMkLst>
        </pc:inkChg>
        <pc:inkChg chg="add">
          <ac:chgData name="Alberto Toccafondi" userId="f7371686a7ea77ac" providerId="LiveId" clId="{F6CDD5C7-905F-4918-A6BC-2059352AA103}" dt="2022-06-26T14:55:01.956" v="1872" actId="9405"/>
          <ac:inkMkLst>
            <pc:docMk/>
            <pc:sldMk cId="3935699419" sldId="280"/>
            <ac:inkMk id="10" creationId="{D6E90911-254D-0121-CADC-27DC59D3BF54}"/>
          </ac:inkMkLst>
        </pc:inkChg>
      </pc:sldChg>
      <pc:sldChg chg="addSp modSp add del mod">
        <pc:chgData name="Alberto Toccafondi" userId="f7371686a7ea77ac" providerId="LiveId" clId="{F6CDD5C7-905F-4918-A6BC-2059352AA103}" dt="2022-07-02T13:11:16.224" v="5730" actId="2696"/>
        <pc:sldMkLst>
          <pc:docMk/>
          <pc:sldMk cId="3052964701" sldId="281"/>
        </pc:sldMkLst>
        <pc:spChg chg="mod">
          <ac:chgData name="Alberto Toccafondi" userId="f7371686a7ea77ac" providerId="LiveId" clId="{F6CDD5C7-905F-4918-A6BC-2059352AA103}" dt="2022-06-30T06:23:15.266" v="3452" actId="20577"/>
          <ac:spMkLst>
            <pc:docMk/>
            <pc:sldMk cId="3052964701" sldId="281"/>
            <ac:spMk id="4" creationId="{9D60CAE4-05DB-09B2-B0F9-B8267F69190D}"/>
          </ac:spMkLst>
        </pc:spChg>
        <pc:spChg chg="add mod">
          <ac:chgData name="Alberto Toccafondi" userId="f7371686a7ea77ac" providerId="LiveId" clId="{F6CDD5C7-905F-4918-A6BC-2059352AA103}" dt="2022-06-26T15:31:11.685" v="2052" actId="1076"/>
          <ac:spMkLst>
            <pc:docMk/>
            <pc:sldMk cId="3052964701" sldId="281"/>
            <ac:spMk id="12" creationId="{71147A14-78D8-9C3F-9011-9583FF2C1AF0}"/>
          </ac:spMkLst>
        </pc:spChg>
        <pc:spChg chg="add mod">
          <ac:chgData name="Alberto Toccafondi" userId="f7371686a7ea77ac" providerId="LiveId" clId="{F6CDD5C7-905F-4918-A6BC-2059352AA103}" dt="2022-06-26T15:31:19.735" v="2053" actId="1076"/>
          <ac:spMkLst>
            <pc:docMk/>
            <pc:sldMk cId="3052964701" sldId="281"/>
            <ac:spMk id="13" creationId="{95F7249B-81B7-0A94-28AB-6ECC21EA622B}"/>
          </ac:spMkLst>
        </pc:spChg>
        <pc:spChg chg="add mod">
          <ac:chgData name="Alberto Toccafondi" userId="f7371686a7ea77ac" providerId="LiveId" clId="{F6CDD5C7-905F-4918-A6BC-2059352AA103}" dt="2022-06-26T15:31:39.372" v="2060" actId="14100"/>
          <ac:spMkLst>
            <pc:docMk/>
            <pc:sldMk cId="3052964701" sldId="281"/>
            <ac:spMk id="14" creationId="{A3B1AB25-2E38-38CB-AE1C-8E0FE418BB5A}"/>
          </ac:spMkLst>
        </pc:spChg>
        <pc:spChg chg="add mod">
          <ac:chgData name="Alberto Toccafondi" userId="f7371686a7ea77ac" providerId="LiveId" clId="{F6CDD5C7-905F-4918-A6BC-2059352AA103}" dt="2022-06-27T09:37:51.353" v="2707" actId="20577"/>
          <ac:spMkLst>
            <pc:docMk/>
            <pc:sldMk cId="3052964701" sldId="281"/>
            <ac:spMk id="15" creationId="{8F0AECF9-1016-C448-114B-D0F0795056E3}"/>
          </ac:spMkLst>
        </pc:spChg>
      </pc:sldChg>
      <pc:sldChg chg="addSp delSp modSp add del mod">
        <pc:chgData name="Alberto Toccafondi" userId="f7371686a7ea77ac" providerId="LiveId" clId="{F6CDD5C7-905F-4918-A6BC-2059352AA103}" dt="2022-07-01T05:40:47.121" v="4741" actId="2696"/>
        <pc:sldMkLst>
          <pc:docMk/>
          <pc:sldMk cId="2796249367" sldId="282"/>
        </pc:sldMkLst>
        <pc:spChg chg="mod">
          <ac:chgData name="Alberto Toccafondi" userId="f7371686a7ea77ac" providerId="LiveId" clId="{F6CDD5C7-905F-4918-A6BC-2059352AA103}" dt="2022-06-27T09:44:42.662" v="2778"/>
          <ac:spMkLst>
            <pc:docMk/>
            <pc:sldMk cId="2796249367" sldId="282"/>
            <ac:spMk id="7" creationId="{6A6D584F-7E60-AF32-5707-2FC599CDFD4E}"/>
          </ac:spMkLst>
        </pc:spChg>
        <pc:spChg chg="add del mod">
          <ac:chgData name="Alberto Toccafondi" userId="f7371686a7ea77ac" providerId="LiveId" clId="{F6CDD5C7-905F-4918-A6BC-2059352AA103}" dt="2022-06-27T09:46:45.824" v="2792" actId="478"/>
          <ac:spMkLst>
            <pc:docMk/>
            <pc:sldMk cId="2796249367" sldId="282"/>
            <ac:spMk id="10" creationId="{0C5D5061-B0EB-D307-08B5-B6F514E7A811}"/>
          </ac:spMkLst>
        </pc:spChg>
        <pc:spChg chg="add mod">
          <ac:chgData name="Alberto Toccafondi" userId="f7371686a7ea77ac" providerId="LiveId" clId="{F6CDD5C7-905F-4918-A6BC-2059352AA103}" dt="2022-06-27T09:45:21.566" v="2787" actId="1076"/>
          <ac:spMkLst>
            <pc:docMk/>
            <pc:sldMk cId="2796249367" sldId="282"/>
            <ac:spMk id="12" creationId="{D7DF38D0-CBD9-9259-C415-1520BECCE17D}"/>
          </ac:spMkLst>
        </pc:spChg>
        <pc:spChg chg="mod">
          <ac:chgData name="Alberto Toccafondi" userId="f7371686a7ea77ac" providerId="LiveId" clId="{F6CDD5C7-905F-4918-A6BC-2059352AA103}" dt="2022-06-27T07:29:13.929" v="2368" actId="1076"/>
          <ac:spMkLst>
            <pc:docMk/>
            <pc:sldMk cId="2796249367" sldId="282"/>
            <ac:spMk id="13" creationId="{E55F1CE6-505E-D2BE-4F93-01F278CFD560}"/>
          </ac:spMkLst>
        </pc:spChg>
        <pc:spChg chg="mod">
          <ac:chgData name="Alberto Toccafondi" userId="f7371686a7ea77ac" providerId="LiveId" clId="{F6CDD5C7-905F-4918-A6BC-2059352AA103}" dt="2022-06-27T07:29:26.580" v="2369" actId="1076"/>
          <ac:spMkLst>
            <pc:docMk/>
            <pc:sldMk cId="2796249367" sldId="282"/>
            <ac:spMk id="15" creationId="{77033E26-9608-0B70-94EF-7919861F2174}"/>
          </ac:spMkLst>
        </pc:spChg>
        <pc:spChg chg="add del mod">
          <ac:chgData name="Alberto Toccafondi" userId="f7371686a7ea77ac" providerId="LiveId" clId="{F6CDD5C7-905F-4918-A6BC-2059352AA103}" dt="2022-06-27T09:46:45.824" v="2792" actId="478"/>
          <ac:spMkLst>
            <pc:docMk/>
            <pc:sldMk cId="2796249367" sldId="282"/>
            <ac:spMk id="21" creationId="{7BC9E79D-C4AE-169A-4C22-CC2C5CE8326F}"/>
          </ac:spMkLst>
        </pc:spChg>
        <pc:spChg chg="add del mod">
          <ac:chgData name="Alberto Toccafondi" userId="f7371686a7ea77ac" providerId="LiveId" clId="{F6CDD5C7-905F-4918-A6BC-2059352AA103}" dt="2022-06-27T09:46:45.824" v="2792" actId="478"/>
          <ac:spMkLst>
            <pc:docMk/>
            <pc:sldMk cId="2796249367" sldId="282"/>
            <ac:spMk id="22" creationId="{29F9DB87-0B78-1373-DAA6-47C117BE250D}"/>
          </ac:spMkLst>
        </pc:spChg>
        <pc:picChg chg="add del mod">
          <ac:chgData name="Alberto Toccafondi" userId="f7371686a7ea77ac" providerId="LiveId" clId="{F6CDD5C7-905F-4918-A6BC-2059352AA103}" dt="2022-06-27T09:46:50.540" v="2793" actId="478"/>
          <ac:picMkLst>
            <pc:docMk/>
            <pc:sldMk cId="2796249367" sldId="282"/>
            <ac:picMk id="14" creationId="{54ED53E9-45CA-BFF4-B895-717146B91FF2}"/>
          </ac:picMkLst>
        </pc:picChg>
        <pc:inkChg chg="add del">
          <ac:chgData name="Alberto Toccafondi" userId="f7371686a7ea77ac" providerId="LiveId" clId="{F6CDD5C7-905F-4918-A6BC-2059352AA103}" dt="2022-06-27T09:46:45.824" v="2792" actId="478"/>
          <ac:inkMkLst>
            <pc:docMk/>
            <pc:sldMk cId="2796249367" sldId="282"/>
            <ac:inkMk id="16" creationId="{F0C52C8F-CC28-143F-FAC4-0ED41A86F6BF}"/>
          </ac:inkMkLst>
        </pc:inkChg>
        <pc:cxnChg chg="add del mod">
          <ac:chgData name="Alberto Toccafondi" userId="f7371686a7ea77ac" providerId="LiveId" clId="{F6CDD5C7-905F-4918-A6BC-2059352AA103}" dt="2022-06-27T09:46:45.824" v="2792" actId="478"/>
          <ac:cxnSpMkLst>
            <pc:docMk/>
            <pc:sldMk cId="2796249367" sldId="282"/>
            <ac:cxnSpMk id="18" creationId="{595CB988-DD57-D5E9-C23D-85D38278BF8E}"/>
          </ac:cxnSpMkLst>
        </pc:cxnChg>
        <pc:cxnChg chg="add del mod">
          <ac:chgData name="Alberto Toccafondi" userId="f7371686a7ea77ac" providerId="LiveId" clId="{F6CDD5C7-905F-4918-A6BC-2059352AA103}" dt="2022-06-27T09:46:45.824" v="2792" actId="478"/>
          <ac:cxnSpMkLst>
            <pc:docMk/>
            <pc:sldMk cId="2796249367" sldId="282"/>
            <ac:cxnSpMk id="20" creationId="{9ED55413-A716-A285-20FF-DED59E4486A9}"/>
          </ac:cxnSpMkLst>
        </pc:cxnChg>
      </pc:sldChg>
      <pc:sldChg chg="addSp delSp modSp add del mod ord">
        <pc:chgData name="Alberto Toccafondi" userId="f7371686a7ea77ac" providerId="LiveId" clId="{F6CDD5C7-905F-4918-A6BC-2059352AA103}" dt="2022-06-27T09:46:39.149" v="2791" actId="2696"/>
        <pc:sldMkLst>
          <pc:docMk/>
          <pc:sldMk cId="1324025106" sldId="283"/>
        </pc:sldMkLst>
        <pc:spChg chg="mod">
          <ac:chgData name="Alberto Toccafondi" userId="f7371686a7ea77ac" providerId="LiveId" clId="{F6CDD5C7-905F-4918-A6BC-2059352AA103}" dt="2022-06-27T09:43:05.035" v="2771" actId="20577"/>
          <ac:spMkLst>
            <pc:docMk/>
            <pc:sldMk cId="1324025106" sldId="283"/>
            <ac:spMk id="7" creationId="{6A6D584F-7E60-AF32-5707-2FC599CDFD4E}"/>
          </ac:spMkLst>
        </pc:spChg>
        <pc:spChg chg="del">
          <ac:chgData name="Alberto Toccafondi" userId="f7371686a7ea77ac" providerId="LiveId" clId="{F6CDD5C7-905F-4918-A6BC-2059352AA103}" dt="2022-06-27T07:42:16.469" v="2452" actId="478"/>
          <ac:spMkLst>
            <pc:docMk/>
            <pc:sldMk cId="1324025106" sldId="283"/>
            <ac:spMk id="10" creationId="{0C5D5061-B0EB-D307-08B5-B6F514E7A811}"/>
          </ac:spMkLst>
        </pc:spChg>
        <pc:spChg chg="add mod">
          <ac:chgData name="Alberto Toccafondi" userId="f7371686a7ea77ac" providerId="LiveId" clId="{F6CDD5C7-905F-4918-A6BC-2059352AA103}" dt="2022-06-27T09:46:19.734" v="2789" actId="1076"/>
          <ac:spMkLst>
            <pc:docMk/>
            <pc:sldMk cId="1324025106" sldId="283"/>
            <ac:spMk id="10" creationId="{AF3354E7-F7AA-CA41-53F1-588F951EBAF6}"/>
          </ac:spMkLst>
        </pc:spChg>
        <pc:spChg chg="del">
          <ac:chgData name="Alberto Toccafondi" userId="f7371686a7ea77ac" providerId="LiveId" clId="{F6CDD5C7-905F-4918-A6BC-2059352AA103}" dt="2022-06-27T07:42:16.469" v="2452" actId="478"/>
          <ac:spMkLst>
            <pc:docMk/>
            <pc:sldMk cId="1324025106" sldId="283"/>
            <ac:spMk id="21" creationId="{7BC9E79D-C4AE-169A-4C22-CC2C5CE8326F}"/>
          </ac:spMkLst>
        </pc:spChg>
        <pc:spChg chg="del">
          <ac:chgData name="Alberto Toccafondi" userId="f7371686a7ea77ac" providerId="LiveId" clId="{F6CDD5C7-905F-4918-A6BC-2059352AA103}" dt="2022-06-27T07:42:16.469" v="2452" actId="478"/>
          <ac:spMkLst>
            <pc:docMk/>
            <pc:sldMk cId="1324025106" sldId="283"/>
            <ac:spMk id="22" creationId="{29F9DB87-0B78-1373-DAA6-47C117BE250D}"/>
          </ac:spMkLst>
        </pc:spChg>
        <pc:picChg chg="del">
          <ac:chgData name="Alberto Toccafondi" userId="f7371686a7ea77ac" providerId="LiveId" clId="{F6CDD5C7-905F-4918-A6BC-2059352AA103}" dt="2022-06-27T07:42:16.469" v="2452" actId="478"/>
          <ac:picMkLst>
            <pc:docMk/>
            <pc:sldMk cId="1324025106" sldId="283"/>
            <ac:picMk id="14" creationId="{54ED53E9-45CA-BFF4-B895-717146B91FF2}"/>
          </ac:picMkLst>
        </pc:picChg>
        <pc:inkChg chg="del">
          <ac:chgData name="Alberto Toccafondi" userId="f7371686a7ea77ac" providerId="LiveId" clId="{F6CDD5C7-905F-4918-A6BC-2059352AA103}" dt="2022-06-27T07:42:16.469" v="2452" actId="478"/>
          <ac:inkMkLst>
            <pc:docMk/>
            <pc:sldMk cId="1324025106" sldId="283"/>
            <ac:inkMk id="16" creationId="{F0C52C8F-CC28-143F-FAC4-0ED41A86F6BF}"/>
          </ac:inkMkLst>
        </pc:inkChg>
        <pc:cxnChg chg="del">
          <ac:chgData name="Alberto Toccafondi" userId="f7371686a7ea77ac" providerId="LiveId" clId="{F6CDD5C7-905F-4918-A6BC-2059352AA103}" dt="2022-06-27T07:42:16.469" v="2452" actId="478"/>
          <ac:cxnSpMkLst>
            <pc:docMk/>
            <pc:sldMk cId="1324025106" sldId="283"/>
            <ac:cxnSpMk id="18" creationId="{595CB988-DD57-D5E9-C23D-85D38278BF8E}"/>
          </ac:cxnSpMkLst>
        </pc:cxnChg>
        <pc:cxnChg chg="del">
          <ac:chgData name="Alberto Toccafondi" userId="f7371686a7ea77ac" providerId="LiveId" clId="{F6CDD5C7-905F-4918-A6BC-2059352AA103}" dt="2022-06-27T07:42:16.469" v="2452" actId="478"/>
          <ac:cxnSpMkLst>
            <pc:docMk/>
            <pc:sldMk cId="1324025106" sldId="283"/>
            <ac:cxnSpMk id="20" creationId="{9ED55413-A716-A285-20FF-DED59E4486A9}"/>
          </ac:cxnSpMkLst>
        </pc:cxnChg>
      </pc:sldChg>
      <pc:sldChg chg="add del">
        <pc:chgData name="Alberto Toccafondi" userId="f7371686a7ea77ac" providerId="LiveId" clId="{F6CDD5C7-905F-4918-A6BC-2059352AA103}" dt="2022-06-27T08:42:27.612" v="2662" actId="2696"/>
        <pc:sldMkLst>
          <pc:docMk/>
          <pc:sldMk cId="3191463876" sldId="284"/>
        </pc:sldMkLst>
      </pc:sldChg>
      <pc:sldChg chg="modSp add mod">
        <pc:chgData name="Alberto Toccafondi" userId="f7371686a7ea77ac" providerId="LiveId" clId="{F6CDD5C7-905F-4918-A6BC-2059352AA103}" dt="2022-07-16T11:09:17.239" v="11066" actId="2710"/>
        <pc:sldMkLst>
          <pc:docMk/>
          <pc:sldMk cId="2099439663" sldId="285"/>
        </pc:sldMkLst>
        <pc:spChg chg="mod">
          <ac:chgData name="Alberto Toccafondi" userId="f7371686a7ea77ac" providerId="LiveId" clId="{F6CDD5C7-905F-4918-A6BC-2059352AA103}" dt="2022-06-27T08:42:55.221" v="2694" actId="1076"/>
          <ac:spMkLst>
            <pc:docMk/>
            <pc:sldMk cId="2099439663" sldId="285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7-16T11:09:17.239" v="11066" actId="2710"/>
          <ac:spMkLst>
            <pc:docMk/>
            <pc:sldMk cId="2099439663" sldId="285"/>
            <ac:spMk id="3" creationId="{FF7857C7-F106-D056-0CC9-E9F40BF0868D}"/>
          </ac:spMkLst>
        </pc:spChg>
      </pc:sldChg>
      <pc:sldChg chg="addSp delSp modSp add mod">
        <pc:chgData name="Alberto Toccafondi" userId="f7371686a7ea77ac" providerId="LiveId" clId="{F6CDD5C7-905F-4918-A6BC-2059352AA103}" dt="2022-07-16T11:09:36.449" v="11080" actId="2710"/>
        <pc:sldMkLst>
          <pc:docMk/>
          <pc:sldMk cId="3436574595" sldId="286"/>
        </pc:sldMkLst>
        <pc:spChg chg="mod">
          <ac:chgData name="Alberto Toccafondi" userId="f7371686a7ea77ac" providerId="LiveId" clId="{F6CDD5C7-905F-4918-A6BC-2059352AA103}" dt="2022-07-14T15:57:17.264" v="10926" actId="20577"/>
          <ac:spMkLst>
            <pc:docMk/>
            <pc:sldMk cId="3436574595" sldId="286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7-16T11:09:36.449" v="11080" actId="2710"/>
          <ac:spMkLst>
            <pc:docMk/>
            <pc:sldMk cId="3436574595" sldId="286"/>
            <ac:spMk id="3" creationId="{FF7857C7-F106-D056-0CC9-E9F40BF0868D}"/>
          </ac:spMkLst>
        </pc:spChg>
        <pc:spChg chg="add del mod">
          <ac:chgData name="Alberto Toccafondi" userId="f7371686a7ea77ac" providerId="LiveId" clId="{F6CDD5C7-905F-4918-A6BC-2059352AA103}" dt="2022-07-08T15:01:18.892" v="7406"/>
          <ac:spMkLst>
            <pc:docMk/>
            <pc:sldMk cId="3436574595" sldId="286"/>
            <ac:spMk id="4" creationId="{98026A90-DECF-1031-CC25-DE127C80E55A}"/>
          </ac:spMkLst>
        </pc:spChg>
        <pc:spChg chg="add mod">
          <ac:chgData name="Alberto Toccafondi" userId="f7371686a7ea77ac" providerId="LiveId" clId="{F6CDD5C7-905F-4918-A6BC-2059352AA103}" dt="2022-07-15T05:42:44.649" v="11052" actId="20577"/>
          <ac:spMkLst>
            <pc:docMk/>
            <pc:sldMk cId="3436574595" sldId="286"/>
            <ac:spMk id="5" creationId="{E07E2480-39F8-2AE1-9F76-B652404232C1}"/>
          </ac:spMkLst>
        </pc:spChg>
      </pc:sldChg>
      <pc:sldChg chg="addSp delSp modSp add mod ord">
        <pc:chgData name="Alberto Toccafondi" userId="f7371686a7ea77ac" providerId="LiveId" clId="{F6CDD5C7-905F-4918-A6BC-2059352AA103}" dt="2022-07-16T14:13:39.504" v="11131" actId="20577"/>
        <pc:sldMkLst>
          <pc:docMk/>
          <pc:sldMk cId="1067101175" sldId="287"/>
        </pc:sldMkLst>
        <pc:spChg chg="del mod">
          <ac:chgData name="Alberto Toccafondi" userId="f7371686a7ea77ac" providerId="LiveId" clId="{F6CDD5C7-905F-4918-A6BC-2059352AA103}" dt="2022-07-06T08:15:38.011" v="6770" actId="21"/>
          <ac:spMkLst>
            <pc:docMk/>
            <pc:sldMk cId="1067101175" sldId="287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7-16T11:11:57.564" v="11098" actId="2710"/>
          <ac:spMkLst>
            <pc:docMk/>
            <pc:sldMk cId="1067101175" sldId="287"/>
            <ac:spMk id="3" creationId="{FF7857C7-F106-D056-0CC9-E9F40BF0868D}"/>
          </ac:spMkLst>
        </pc:spChg>
        <pc:spChg chg="add del mod">
          <ac:chgData name="Alberto Toccafondi" userId="f7371686a7ea77ac" providerId="LiveId" clId="{F6CDD5C7-905F-4918-A6BC-2059352AA103}" dt="2022-07-06T08:15:41.762" v="6771" actId="21"/>
          <ac:spMkLst>
            <pc:docMk/>
            <pc:sldMk cId="1067101175" sldId="287"/>
            <ac:spMk id="5" creationId="{611542AE-D3A4-D4F6-B35B-D3DEFFCA3D1D}"/>
          </ac:spMkLst>
        </pc:spChg>
        <pc:spChg chg="add mod">
          <ac:chgData name="Alberto Toccafondi" userId="f7371686a7ea77ac" providerId="LiveId" clId="{F6CDD5C7-905F-4918-A6BC-2059352AA103}" dt="2022-07-16T14:13:39.504" v="11131" actId="20577"/>
          <ac:spMkLst>
            <pc:docMk/>
            <pc:sldMk cId="1067101175" sldId="287"/>
            <ac:spMk id="18" creationId="{B49A7B5C-2066-0BF5-616F-EAFB98F927CF}"/>
          </ac:spMkLst>
        </pc:spChg>
        <pc:spChg chg="add mod">
          <ac:chgData name="Alberto Toccafondi" userId="f7371686a7ea77ac" providerId="LiveId" clId="{F6CDD5C7-905F-4918-A6BC-2059352AA103}" dt="2022-07-06T08:21:34.112" v="6853" actId="1076"/>
          <ac:spMkLst>
            <pc:docMk/>
            <pc:sldMk cId="1067101175" sldId="287"/>
            <ac:spMk id="19" creationId="{D6651136-40C9-A0A0-3A82-09D17948BEEF}"/>
          </ac:spMkLst>
        </pc:spChg>
        <pc:spChg chg="add mod">
          <ac:chgData name="Alberto Toccafondi" userId="f7371686a7ea77ac" providerId="LiveId" clId="{F6CDD5C7-905F-4918-A6BC-2059352AA103}" dt="2022-07-06T08:22:11.615" v="6873" actId="1076"/>
          <ac:spMkLst>
            <pc:docMk/>
            <pc:sldMk cId="1067101175" sldId="287"/>
            <ac:spMk id="20" creationId="{6237F08B-8F7C-CBF2-37C4-2DA4A2045A74}"/>
          </ac:spMkLst>
        </pc:spChg>
        <pc:picChg chg="add mod">
          <ac:chgData name="Alberto Toccafondi" userId="f7371686a7ea77ac" providerId="LiveId" clId="{F6CDD5C7-905F-4918-A6BC-2059352AA103}" dt="2022-07-06T08:22:34.998" v="6875" actId="14100"/>
          <ac:picMkLst>
            <pc:docMk/>
            <pc:sldMk cId="1067101175" sldId="287"/>
            <ac:picMk id="7" creationId="{DFFE889B-EAB6-AA5B-F1D8-E13C48EB44BB}"/>
          </ac:picMkLst>
        </pc:picChg>
        <pc:picChg chg="add mod">
          <ac:chgData name="Alberto Toccafondi" userId="f7371686a7ea77ac" providerId="LiveId" clId="{F6CDD5C7-905F-4918-A6BC-2059352AA103}" dt="2022-07-06T08:22:49.679" v="6877" actId="14100"/>
          <ac:picMkLst>
            <pc:docMk/>
            <pc:sldMk cId="1067101175" sldId="287"/>
            <ac:picMk id="9" creationId="{956F2DAD-8A39-12E8-0E8D-4855752C3257}"/>
          </ac:picMkLst>
        </pc:picChg>
        <pc:picChg chg="add mod">
          <ac:chgData name="Alberto Toccafondi" userId="f7371686a7ea77ac" providerId="LiveId" clId="{F6CDD5C7-905F-4918-A6BC-2059352AA103}" dt="2022-07-06T08:23:04.943" v="6878" actId="14100"/>
          <ac:picMkLst>
            <pc:docMk/>
            <pc:sldMk cId="1067101175" sldId="287"/>
            <ac:picMk id="11" creationId="{5388561B-9291-19DC-04BA-7B6DB27F4F78}"/>
          </ac:picMkLst>
        </pc:picChg>
        <pc:picChg chg="add mod">
          <ac:chgData name="Alberto Toccafondi" userId="f7371686a7ea77ac" providerId="LiveId" clId="{F6CDD5C7-905F-4918-A6BC-2059352AA103}" dt="2022-07-06T08:19:13.183" v="6805" actId="1076"/>
          <ac:picMkLst>
            <pc:docMk/>
            <pc:sldMk cId="1067101175" sldId="287"/>
            <ac:picMk id="13" creationId="{95F45567-AB47-0253-DD6E-6C5199036A14}"/>
          </ac:picMkLst>
        </pc:picChg>
        <pc:picChg chg="add mod">
          <ac:chgData name="Alberto Toccafondi" userId="f7371686a7ea77ac" providerId="LiveId" clId="{F6CDD5C7-905F-4918-A6BC-2059352AA103}" dt="2022-07-06T08:23:15.039" v="6879" actId="1076"/>
          <ac:picMkLst>
            <pc:docMk/>
            <pc:sldMk cId="1067101175" sldId="287"/>
            <ac:picMk id="14" creationId="{215BEE34-B3CD-0EBF-FA12-50899CFAE5C9}"/>
          </ac:picMkLst>
        </pc:picChg>
        <pc:picChg chg="add mod">
          <ac:chgData name="Alberto Toccafondi" userId="f7371686a7ea77ac" providerId="LiveId" clId="{F6CDD5C7-905F-4918-A6BC-2059352AA103}" dt="2022-07-06T08:19:26.688" v="6811" actId="1076"/>
          <ac:picMkLst>
            <pc:docMk/>
            <pc:sldMk cId="1067101175" sldId="287"/>
            <ac:picMk id="15" creationId="{90216CED-49CB-51E7-08A7-968ACA49B344}"/>
          </ac:picMkLst>
        </pc:picChg>
        <pc:picChg chg="add mod ord">
          <ac:chgData name="Alberto Toccafondi" userId="f7371686a7ea77ac" providerId="LiveId" clId="{F6CDD5C7-905F-4918-A6BC-2059352AA103}" dt="2022-07-06T08:26:56.568" v="6905" actId="1076"/>
          <ac:picMkLst>
            <pc:docMk/>
            <pc:sldMk cId="1067101175" sldId="287"/>
            <ac:picMk id="17" creationId="{6292A8E2-0E8F-5822-06A1-741B7A1D1319}"/>
          </ac:picMkLst>
        </pc:picChg>
        <pc:picChg chg="add mod ord">
          <ac:chgData name="Alberto Toccafondi" userId="f7371686a7ea77ac" providerId="LiveId" clId="{F6CDD5C7-905F-4918-A6BC-2059352AA103}" dt="2022-07-06T08:26:52.551" v="6904" actId="1076"/>
          <ac:picMkLst>
            <pc:docMk/>
            <pc:sldMk cId="1067101175" sldId="287"/>
            <ac:picMk id="22" creationId="{31AFF62D-E50D-218A-E0A4-5D20B3B46849}"/>
          </ac:picMkLst>
        </pc:picChg>
        <pc:picChg chg="add mod ord">
          <ac:chgData name="Alberto Toccafondi" userId="f7371686a7ea77ac" providerId="LiveId" clId="{F6CDD5C7-905F-4918-A6BC-2059352AA103}" dt="2022-07-06T08:25:55.426" v="6892" actId="166"/>
          <ac:picMkLst>
            <pc:docMk/>
            <pc:sldMk cId="1067101175" sldId="287"/>
            <ac:picMk id="24" creationId="{E21FBEB1-F893-DE09-95D7-120F54E75D69}"/>
          </ac:picMkLst>
        </pc:picChg>
      </pc:sldChg>
      <pc:sldChg chg="addSp delSp modSp add del mod modClrScheme chgLayout">
        <pc:chgData name="Alberto Toccafondi" userId="f7371686a7ea77ac" providerId="LiveId" clId="{F6CDD5C7-905F-4918-A6BC-2059352AA103}" dt="2022-07-08T07:41:44.870" v="7224" actId="2696"/>
        <pc:sldMkLst>
          <pc:docMk/>
          <pc:sldMk cId="665813116" sldId="288"/>
        </pc:sldMkLst>
        <pc:spChg chg="mod ord">
          <ac:chgData name="Alberto Toccafondi" userId="f7371686a7ea77ac" providerId="LiveId" clId="{F6CDD5C7-905F-4918-A6BC-2059352AA103}" dt="2022-07-03T07:08:48.749" v="5765" actId="700"/>
          <ac:spMkLst>
            <pc:docMk/>
            <pc:sldMk cId="665813116" sldId="288"/>
            <ac:spMk id="2" creationId="{503324E1-458E-8F50-A101-16621D6DB9EE}"/>
          </ac:spMkLst>
        </pc:spChg>
        <pc:spChg chg="mod ord">
          <ac:chgData name="Alberto Toccafondi" userId="f7371686a7ea77ac" providerId="LiveId" clId="{F6CDD5C7-905F-4918-A6BC-2059352AA103}" dt="2022-07-03T07:08:48.749" v="5765" actId="700"/>
          <ac:spMkLst>
            <pc:docMk/>
            <pc:sldMk cId="665813116" sldId="288"/>
            <ac:spMk id="3" creationId="{FF7857C7-F106-D056-0CC9-E9F40BF0868D}"/>
          </ac:spMkLst>
        </pc:spChg>
        <pc:spChg chg="mod">
          <ac:chgData name="Alberto Toccafondi" userId="f7371686a7ea77ac" providerId="LiveId" clId="{F6CDD5C7-905F-4918-A6BC-2059352AA103}" dt="2022-07-03T07:09:45.126" v="5768" actId="1076"/>
          <ac:spMkLst>
            <pc:docMk/>
            <pc:sldMk cId="665813116" sldId="288"/>
            <ac:spMk id="4" creationId="{318DBED3-A8EE-F1F6-4421-9AB952CB8D14}"/>
          </ac:spMkLst>
        </pc:spChg>
        <pc:spChg chg="mod">
          <ac:chgData name="Alberto Toccafondi" userId="f7371686a7ea77ac" providerId="LiveId" clId="{F6CDD5C7-905F-4918-A6BC-2059352AA103}" dt="2022-07-03T07:10:15.317" v="5771" actId="1076"/>
          <ac:spMkLst>
            <pc:docMk/>
            <pc:sldMk cId="665813116" sldId="288"/>
            <ac:spMk id="5" creationId="{CA01BC7E-0126-2938-2702-69F32C58C913}"/>
          </ac:spMkLst>
        </pc:spChg>
        <pc:spChg chg="mod">
          <ac:chgData name="Alberto Toccafondi" userId="f7371686a7ea77ac" providerId="LiveId" clId="{F6CDD5C7-905F-4918-A6BC-2059352AA103}" dt="2022-07-02T13:12:14.594" v="5733" actId="1076"/>
          <ac:spMkLst>
            <pc:docMk/>
            <pc:sldMk cId="665813116" sldId="288"/>
            <ac:spMk id="7" creationId="{6A6D584F-7E60-AF32-5707-2FC599CDFD4E}"/>
          </ac:spMkLst>
        </pc:spChg>
        <pc:spChg chg="del mod">
          <ac:chgData name="Alberto Toccafondi" userId="f7371686a7ea77ac" providerId="LiveId" clId="{F6CDD5C7-905F-4918-A6BC-2059352AA103}" dt="2022-07-03T07:08:39.493" v="5762"/>
          <ac:spMkLst>
            <pc:docMk/>
            <pc:sldMk cId="665813116" sldId="288"/>
            <ac:spMk id="10" creationId="{0C5D5061-B0EB-D307-08B5-B6F514E7A811}"/>
          </ac:spMkLst>
        </pc:spChg>
        <pc:spChg chg="mod">
          <ac:chgData name="Alberto Toccafondi" userId="f7371686a7ea77ac" providerId="LiveId" clId="{F6CDD5C7-905F-4918-A6BC-2059352AA103}" dt="2022-07-03T07:10:26.029" v="5773" actId="1076"/>
          <ac:spMkLst>
            <pc:docMk/>
            <pc:sldMk cId="665813116" sldId="288"/>
            <ac:spMk id="11" creationId="{AB49F045-E312-01DB-9204-2B266AF0BDE1}"/>
          </ac:spMkLst>
        </pc:spChg>
        <pc:spChg chg="mod">
          <ac:chgData name="Alberto Toccafondi" userId="f7371686a7ea77ac" providerId="LiveId" clId="{F6CDD5C7-905F-4918-A6BC-2059352AA103}" dt="2022-07-02T13:12:14.594" v="5733" actId="1076"/>
          <ac:spMkLst>
            <pc:docMk/>
            <pc:sldMk cId="665813116" sldId="288"/>
            <ac:spMk id="12" creationId="{D7DF38D0-CBD9-9259-C415-1520BECCE17D}"/>
          </ac:spMkLst>
        </pc:spChg>
        <pc:spChg chg="mod">
          <ac:chgData name="Alberto Toccafondi" userId="f7371686a7ea77ac" providerId="LiveId" clId="{F6CDD5C7-905F-4918-A6BC-2059352AA103}" dt="2022-07-03T07:09:45.126" v="5768" actId="1076"/>
          <ac:spMkLst>
            <pc:docMk/>
            <pc:sldMk cId="665813116" sldId="288"/>
            <ac:spMk id="13" creationId="{E55F1CE6-505E-D2BE-4F93-01F278CFD560}"/>
          </ac:spMkLst>
        </pc:spChg>
        <pc:spChg chg="mod">
          <ac:chgData name="Alberto Toccafondi" userId="f7371686a7ea77ac" providerId="LiveId" clId="{F6CDD5C7-905F-4918-A6BC-2059352AA103}" dt="2022-07-03T07:09:45.126" v="5768" actId="1076"/>
          <ac:spMkLst>
            <pc:docMk/>
            <pc:sldMk cId="665813116" sldId="288"/>
            <ac:spMk id="15" creationId="{77033E26-9608-0B70-94EF-7919861F2174}"/>
          </ac:spMkLst>
        </pc:spChg>
        <pc:spChg chg="add del mod">
          <ac:chgData name="Alberto Toccafondi" userId="f7371686a7ea77ac" providerId="LiveId" clId="{F6CDD5C7-905F-4918-A6BC-2059352AA103}" dt="2022-07-01T05:36:46.468" v="4718"/>
          <ac:spMkLst>
            <pc:docMk/>
            <pc:sldMk cId="665813116" sldId="288"/>
            <ac:spMk id="17" creationId="{A35CBE66-0BC0-D48E-39FD-1076A1EB63CC}"/>
          </ac:spMkLst>
        </pc:spChg>
        <pc:spChg chg="add del mod">
          <ac:chgData name="Alberto Toccafondi" userId="f7371686a7ea77ac" providerId="LiveId" clId="{F6CDD5C7-905F-4918-A6BC-2059352AA103}" dt="2022-07-03T07:08:32.036" v="5744" actId="478"/>
          <ac:spMkLst>
            <pc:docMk/>
            <pc:sldMk cId="665813116" sldId="288"/>
            <ac:spMk id="18" creationId="{A1CEB691-ECD2-BDDE-FD85-592AB8C06716}"/>
          </ac:spMkLst>
        </pc:spChg>
        <pc:spChg chg="add del mod">
          <ac:chgData name="Alberto Toccafondi" userId="f7371686a7ea77ac" providerId="LiveId" clId="{F6CDD5C7-905F-4918-A6BC-2059352AA103}" dt="2022-07-03T07:08:29.767" v="5742"/>
          <ac:spMkLst>
            <pc:docMk/>
            <pc:sldMk cId="665813116" sldId="288"/>
            <ac:spMk id="21" creationId="{5B4B2426-8B65-3114-94AD-FE457BB43C87}"/>
          </ac:spMkLst>
        </pc:spChg>
        <pc:spChg chg="del mod">
          <ac:chgData name="Alberto Toccafondi" userId="f7371686a7ea77ac" providerId="LiveId" clId="{F6CDD5C7-905F-4918-A6BC-2059352AA103}" dt="2022-06-30T15:55:26.067" v="4689"/>
          <ac:spMkLst>
            <pc:docMk/>
            <pc:sldMk cId="665813116" sldId="288"/>
            <ac:spMk id="21" creationId="{7BC9E79D-C4AE-169A-4C22-CC2C5CE8326F}"/>
          </ac:spMkLst>
        </pc:spChg>
        <pc:spChg chg="del mod">
          <ac:chgData name="Alberto Toccafondi" userId="f7371686a7ea77ac" providerId="LiveId" clId="{F6CDD5C7-905F-4918-A6BC-2059352AA103}" dt="2022-07-03T07:08:39.493" v="5760"/>
          <ac:spMkLst>
            <pc:docMk/>
            <pc:sldMk cId="665813116" sldId="288"/>
            <ac:spMk id="22" creationId="{29F9DB87-0B78-1373-DAA6-47C117BE250D}"/>
          </ac:spMkLst>
        </pc:spChg>
        <pc:spChg chg="add del mod">
          <ac:chgData name="Alberto Toccafondi" userId="f7371686a7ea77ac" providerId="LiveId" clId="{F6CDD5C7-905F-4918-A6BC-2059352AA103}" dt="2022-07-03T07:08:29.759" v="5740" actId="478"/>
          <ac:spMkLst>
            <pc:docMk/>
            <pc:sldMk cId="665813116" sldId="288"/>
            <ac:spMk id="23" creationId="{AC73A6B0-3A63-B63A-587C-D43306D4590D}"/>
          </ac:spMkLst>
        </pc:spChg>
        <pc:spChg chg="add del">
          <ac:chgData name="Alberto Toccafondi" userId="f7371686a7ea77ac" providerId="LiveId" clId="{F6CDD5C7-905F-4918-A6BC-2059352AA103}" dt="2022-07-03T07:13:20.423" v="5784" actId="478"/>
          <ac:spMkLst>
            <pc:docMk/>
            <pc:sldMk cId="665813116" sldId="288"/>
            <ac:spMk id="25" creationId="{72E1C8D9-AFE6-C8BE-AFD9-198184135338}"/>
          </ac:spMkLst>
        </pc:spChg>
        <pc:spChg chg="add del">
          <ac:chgData name="Alberto Toccafondi" userId="f7371686a7ea77ac" providerId="LiveId" clId="{F6CDD5C7-905F-4918-A6BC-2059352AA103}" dt="2022-07-03T07:13:59.682" v="5786" actId="11529"/>
          <ac:spMkLst>
            <pc:docMk/>
            <pc:sldMk cId="665813116" sldId="288"/>
            <ac:spMk id="26" creationId="{A8B3B7D5-8E96-1D23-C7A7-EA8BEB1A4AEF}"/>
          </ac:spMkLst>
        </pc:spChg>
        <pc:spChg chg="add mod">
          <ac:chgData name="Alberto Toccafondi" userId="f7371686a7ea77ac" providerId="LiveId" clId="{F6CDD5C7-905F-4918-A6BC-2059352AA103}" dt="2022-07-03T07:20:19.550" v="5829" actId="1076"/>
          <ac:spMkLst>
            <pc:docMk/>
            <pc:sldMk cId="665813116" sldId="288"/>
            <ac:spMk id="27" creationId="{996E9554-1901-A6B8-A924-EAC3D62AF720}"/>
          </ac:spMkLst>
        </pc:spChg>
        <pc:spChg chg="add mod">
          <ac:chgData name="Alberto Toccafondi" userId="f7371686a7ea77ac" providerId="LiveId" clId="{F6CDD5C7-905F-4918-A6BC-2059352AA103}" dt="2022-07-05T15:09:59.005" v="6318" actId="20577"/>
          <ac:spMkLst>
            <pc:docMk/>
            <pc:sldMk cId="665813116" sldId="288"/>
            <ac:spMk id="28" creationId="{BE8CCD74-14B8-E61D-833C-2BB968A4E27D}"/>
          </ac:spMkLst>
        </pc:spChg>
        <pc:spChg chg="add mod">
          <ac:chgData name="Alberto Toccafondi" userId="f7371686a7ea77ac" providerId="LiveId" clId="{F6CDD5C7-905F-4918-A6BC-2059352AA103}" dt="2022-07-03T07:23:01.750" v="5856" actId="207"/>
          <ac:spMkLst>
            <pc:docMk/>
            <pc:sldMk cId="665813116" sldId="288"/>
            <ac:spMk id="29" creationId="{BDAA91F7-C340-EDB6-0FC6-B7144E48981C}"/>
          </ac:spMkLst>
        </pc:spChg>
        <pc:spChg chg="add del mod">
          <ac:chgData name="Alberto Toccafondi" userId="f7371686a7ea77ac" providerId="LiveId" clId="{F6CDD5C7-905F-4918-A6BC-2059352AA103}" dt="2022-07-03T07:31:19.458" v="5937" actId="21"/>
          <ac:spMkLst>
            <pc:docMk/>
            <pc:sldMk cId="665813116" sldId="288"/>
            <ac:spMk id="30" creationId="{3E3104B2-2D51-2655-1A0D-D8E3BAF4290A}"/>
          </ac:spMkLst>
        </pc:spChg>
        <pc:spChg chg="add mod">
          <ac:chgData name="Alberto Toccafondi" userId="f7371686a7ea77ac" providerId="LiveId" clId="{F6CDD5C7-905F-4918-A6BC-2059352AA103}" dt="2022-07-03T07:23:56.612" v="5861" actId="1076"/>
          <ac:spMkLst>
            <pc:docMk/>
            <pc:sldMk cId="665813116" sldId="288"/>
            <ac:spMk id="31" creationId="{DB6F7AAB-170F-8E84-D66F-0276CA841851}"/>
          </ac:spMkLst>
        </pc:spChg>
        <pc:spChg chg="add mod">
          <ac:chgData name="Alberto Toccafondi" userId="f7371686a7ea77ac" providerId="LiveId" clId="{F6CDD5C7-905F-4918-A6BC-2059352AA103}" dt="2022-07-03T07:27:58.209" v="5875" actId="14100"/>
          <ac:spMkLst>
            <pc:docMk/>
            <pc:sldMk cId="665813116" sldId="288"/>
            <ac:spMk id="32" creationId="{4CABCEC9-D01D-1F74-96EE-DB3B32A05776}"/>
          </ac:spMkLst>
        </pc:spChg>
        <pc:spChg chg="add del mod">
          <ac:chgData name="Alberto Toccafondi" userId="f7371686a7ea77ac" providerId="LiveId" clId="{F6CDD5C7-905F-4918-A6BC-2059352AA103}" dt="2022-07-03T07:28:03.004" v="5880" actId="11529"/>
          <ac:spMkLst>
            <pc:docMk/>
            <pc:sldMk cId="665813116" sldId="288"/>
            <ac:spMk id="33" creationId="{D240D9F6-AD6F-9CFA-4A17-0AAE9B34C198}"/>
          </ac:spMkLst>
        </pc:spChg>
        <pc:spChg chg="add mod">
          <ac:chgData name="Alberto Toccafondi" userId="f7371686a7ea77ac" providerId="LiveId" clId="{F6CDD5C7-905F-4918-A6BC-2059352AA103}" dt="2022-07-08T07:40:08.800" v="7211" actId="20577"/>
          <ac:spMkLst>
            <pc:docMk/>
            <pc:sldMk cId="665813116" sldId="288"/>
            <ac:spMk id="34" creationId="{8F5F1A33-DAF2-D443-DDE0-36B8D2954336}"/>
          </ac:spMkLst>
        </pc:spChg>
        <pc:spChg chg="add mod">
          <ac:chgData name="Alberto Toccafondi" userId="f7371686a7ea77ac" providerId="LiveId" clId="{F6CDD5C7-905F-4918-A6BC-2059352AA103}" dt="2022-07-08T07:39:54.347" v="7204" actId="20577"/>
          <ac:spMkLst>
            <pc:docMk/>
            <pc:sldMk cId="665813116" sldId="288"/>
            <ac:spMk id="35" creationId="{70A8F228-D32D-94EE-1E23-EF8A9DFB6624}"/>
          </ac:spMkLst>
        </pc:spChg>
        <pc:spChg chg="add mod">
          <ac:chgData name="Alberto Toccafondi" userId="f7371686a7ea77ac" providerId="LiveId" clId="{F6CDD5C7-905F-4918-A6BC-2059352AA103}" dt="2022-07-05T15:10:15.056" v="6324" actId="1076"/>
          <ac:spMkLst>
            <pc:docMk/>
            <pc:sldMk cId="665813116" sldId="288"/>
            <ac:spMk id="36" creationId="{78C27D84-CECC-121F-ADE6-F7B03779B77B}"/>
          </ac:spMkLst>
        </pc:spChg>
        <pc:spChg chg="add mod">
          <ac:chgData name="Alberto Toccafondi" userId="f7371686a7ea77ac" providerId="LiveId" clId="{F6CDD5C7-905F-4918-A6BC-2059352AA103}" dt="2022-07-03T07:33:33.702" v="5993" actId="207"/>
          <ac:spMkLst>
            <pc:docMk/>
            <pc:sldMk cId="665813116" sldId="288"/>
            <ac:spMk id="42" creationId="{CC78A44A-FC96-7243-8C9D-D426FC613659}"/>
          </ac:spMkLst>
        </pc:spChg>
        <pc:picChg chg="del">
          <ac:chgData name="Alberto Toccafondi" userId="f7371686a7ea77ac" providerId="LiveId" clId="{F6CDD5C7-905F-4918-A6BC-2059352AA103}" dt="2022-07-02T13:11:56.508" v="5731" actId="21"/>
          <ac:picMkLst>
            <pc:docMk/>
            <pc:sldMk cId="665813116" sldId="288"/>
            <ac:picMk id="6" creationId="{6F0ABC31-E21E-52F0-EA45-E0AF8E1AB1E5}"/>
          </ac:picMkLst>
        </pc:picChg>
        <pc:picChg chg="del">
          <ac:chgData name="Alberto Toccafondi" userId="f7371686a7ea77ac" providerId="LiveId" clId="{F6CDD5C7-905F-4918-A6BC-2059352AA103}" dt="2022-07-03T07:08:30.892" v="5743" actId="478"/>
          <ac:picMkLst>
            <pc:docMk/>
            <pc:sldMk cId="665813116" sldId="288"/>
            <ac:picMk id="14" creationId="{54ED53E9-45CA-BFF4-B895-717146B91FF2}"/>
          </ac:picMkLst>
        </pc:picChg>
        <pc:picChg chg="add mod">
          <ac:chgData name="Alberto Toccafondi" userId="f7371686a7ea77ac" providerId="LiveId" clId="{F6CDD5C7-905F-4918-A6BC-2059352AA103}" dt="2022-07-03T07:29:06.669" v="5892" actId="1076"/>
          <ac:picMkLst>
            <pc:docMk/>
            <pc:sldMk cId="665813116" sldId="288"/>
            <ac:picMk id="17" creationId="{D1359E2B-AA1C-D126-C95A-527E148E59AB}"/>
          </ac:picMkLst>
        </pc:picChg>
        <pc:inkChg chg="mod">
          <ac:chgData name="Alberto Toccafondi" userId="f7371686a7ea77ac" providerId="LiveId" clId="{F6CDD5C7-905F-4918-A6BC-2059352AA103}" dt="2022-07-03T07:09:45.126" v="5768" actId="1076"/>
          <ac:inkMkLst>
            <pc:docMk/>
            <pc:sldMk cId="665813116" sldId="288"/>
            <ac:inkMk id="8" creationId="{BBD89623-F14F-89FC-54F2-ABA7259C1544}"/>
          </ac:inkMkLst>
        </pc:inkChg>
        <pc:inkChg chg="mod">
          <ac:chgData name="Alberto Toccafondi" userId="f7371686a7ea77ac" providerId="LiveId" clId="{F6CDD5C7-905F-4918-A6BC-2059352AA103}" dt="2022-07-03T07:09:45.126" v="5768" actId="1076"/>
          <ac:inkMkLst>
            <pc:docMk/>
            <pc:sldMk cId="665813116" sldId="288"/>
            <ac:inkMk id="9" creationId="{3F1506BE-9E28-60CB-041A-FA84DE1F83AA}"/>
          </ac:inkMkLst>
        </pc:inkChg>
        <pc:cxnChg chg="del">
          <ac:chgData name="Alberto Toccafondi" userId="f7371686a7ea77ac" providerId="LiveId" clId="{F6CDD5C7-905F-4918-A6BC-2059352AA103}" dt="2022-06-30T15:55:22.849" v="4686" actId="478"/>
          <ac:cxnSpMkLst>
            <pc:docMk/>
            <pc:sldMk cId="665813116" sldId="288"/>
            <ac:cxnSpMk id="18" creationId="{595CB988-DD57-D5E9-C23D-85D38278BF8E}"/>
          </ac:cxnSpMkLst>
        </pc:cxnChg>
        <pc:cxnChg chg="add mod">
          <ac:chgData name="Alberto Toccafondi" userId="f7371686a7ea77ac" providerId="LiveId" clId="{F6CDD5C7-905F-4918-A6BC-2059352AA103}" dt="2022-07-03T07:11:50.371" v="5782" actId="1582"/>
          <ac:cxnSpMkLst>
            <pc:docMk/>
            <pc:sldMk cId="665813116" sldId="288"/>
            <ac:cxnSpMk id="20" creationId="{785B7B21-AEDC-B367-3788-FCE953D90447}"/>
          </ac:cxnSpMkLst>
        </pc:cxnChg>
        <pc:cxnChg chg="del">
          <ac:chgData name="Alberto Toccafondi" userId="f7371686a7ea77ac" providerId="LiveId" clId="{F6CDD5C7-905F-4918-A6BC-2059352AA103}" dt="2022-07-01T05:36:14.701" v="4712" actId="478"/>
          <ac:cxnSpMkLst>
            <pc:docMk/>
            <pc:sldMk cId="665813116" sldId="288"/>
            <ac:cxnSpMk id="20" creationId="{9ED55413-A716-A285-20FF-DED59E4486A9}"/>
          </ac:cxnSpMkLst>
        </pc:cxnChg>
        <pc:cxnChg chg="add mod">
          <ac:chgData name="Alberto Toccafondi" userId="f7371686a7ea77ac" providerId="LiveId" clId="{F6CDD5C7-905F-4918-A6BC-2059352AA103}" dt="2022-07-03T07:32:58.123" v="5973" actId="14100"/>
          <ac:cxnSpMkLst>
            <pc:docMk/>
            <pc:sldMk cId="665813116" sldId="288"/>
            <ac:cxnSpMk id="38" creationId="{C029879B-93B9-343D-35F4-1D523BE4F8A0}"/>
          </ac:cxnSpMkLst>
        </pc:cxnChg>
      </pc:sldChg>
      <pc:sldChg chg="delSp modSp add del mod">
        <pc:chgData name="Alberto Toccafondi" userId="f7371686a7ea77ac" providerId="LiveId" clId="{F6CDD5C7-905F-4918-A6BC-2059352AA103}" dt="2022-06-30T16:08:18.366" v="4705" actId="2696"/>
        <pc:sldMkLst>
          <pc:docMk/>
          <pc:sldMk cId="3533653976" sldId="289"/>
        </pc:sldMkLst>
        <pc:spChg chg="mod">
          <ac:chgData name="Alberto Toccafondi" userId="f7371686a7ea77ac" providerId="LiveId" clId="{F6CDD5C7-905F-4918-A6BC-2059352AA103}" dt="2022-06-30T05:33:38.362" v="3005" actId="255"/>
          <ac:spMkLst>
            <pc:docMk/>
            <pc:sldMk cId="3533653976" sldId="289"/>
            <ac:spMk id="4" creationId="{049D7D34-FA32-04AA-A56E-3DB85E301681}"/>
          </ac:spMkLst>
        </pc:spChg>
        <pc:spChg chg="del mod">
          <ac:chgData name="Alberto Toccafondi" userId="f7371686a7ea77ac" providerId="LiveId" clId="{F6CDD5C7-905F-4918-A6BC-2059352AA103}" dt="2022-06-30T06:23:44.314" v="3455" actId="478"/>
          <ac:spMkLst>
            <pc:docMk/>
            <pc:sldMk cId="3533653976" sldId="289"/>
            <ac:spMk id="7" creationId="{B4A3E69C-8874-2A89-2232-F02E28E732AE}"/>
          </ac:spMkLst>
        </pc:spChg>
      </pc:sldChg>
      <pc:sldChg chg="add del">
        <pc:chgData name="Alberto Toccafondi" userId="f7371686a7ea77ac" providerId="LiveId" clId="{F6CDD5C7-905F-4918-A6BC-2059352AA103}" dt="2022-06-30T06:23:51.302" v="3456" actId="2696"/>
        <pc:sldMkLst>
          <pc:docMk/>
          <pc:sldMk cId="1313002395" sldId="290"/>
        </pc:sldMkLst>
      </pc:sldChg>
      <pc:sldChg chg="add del">
        <pc:chgData name="Alberto Toccafondi" userId="f7371686a7ea77ac" providerId="LiveId" clId="{F6CDD5C7-905F-4918-A6BC-2059352AA103}" dt="2022-06-30T05:56:36.734" v="3341" actId="2696"/>
        <pc:sldMkLst>
          <pc:docMk/>
          <pc:sldMk cId="1732521382" sldId="291"/>
        </pc:sldMkLst>
      </pc:sldChg>
      <pc:sldChg chg="modSp add del">
        <pc:chgData name="Alberto Toccafondi" userId="f7371686a7ea77ac" providerId="LiveId" clId="{F6CDD5C7-905F-4918-A6BC-2059352AA103}" dt="2022-06-30T05:48:14.554" v="3235" actId="2696"/>
        <pc:sldMkLst>
          <pc:docMk/>
          <pc:sldMk cId="2275978879" sldId="292"/>
        </pc:sldMkLst>
        <pc:spChg chg="mod">
          <ac:chgData name="Alberto Toccafondi" userId="f7371686a7ea77ac" providerId="LiveId" clId="{F6CDD5C7-905F-4918-A6BC-2059352AA103}" dt="2022-06-30T05:46:19.623" v="3222" actId="20577"/>
          <ac:spMkLst>
            <pc:docMk/>
            <pc:sldMk cId="2275978879" sldId="292"/>
            <ac:spMk id="4" creationId="{5E8D2625-B33F-7C50-B21A-5B1BC2A8220B}"/>
          </ac:spMkLst>
        </pc:spChg>
      </pc:sldChg>
      <pc:sldChg chg="addSp delSp modSp add del mod">
        <pc:chgData name="Alberto Toccafondi" userId="f7371686a7ea77ac" providerId="LiveId" clId="{F6CDD5C7-905F-4918-A6BC-2059352AA103}" dt="2022-07-01T05:40:02.914" v="4738" actId="2696"/>
        <pc:sldMkLst>
          <pc:docMk/>
          <pc:sldMk cId="4265240373" sldId="293"/>
        </pc:sldMkLst>
        <pc:spChg chg="mod">
          <ac:chgData name="Alberto Toccafondi" userId="f7371686a7ea77ac" providerId="LiveId" clId="{F6CDD5C7-905F-4918-A6BC-2059352AA103}" dt="2022-06-30T05:43:31.865" v="3184" actId="20577"/>
          <ac:spMkLst>
            <pc:docMk/>
            <pc:sldMk cId="4265240373" sldId="293"/>
            <ac:spMk id="4" creationId="{5E8D2625-B33F-7C50-B21A-5B1BC2A8220B}"/>
          </ac:spMkLst>
        </pc:spChg>
        <pc:spChg chg="del mod">
          <ac:chgData name="Alberto Toccafondi" userId="f7371686a7ea77ac" providerId="LiveId" clId="{F6CDD5C7-905F-4918-A6BC-2059352AA103}" dt="2022-06-30T05:45:29.762" v="3214" actId="478"/>
          <ac:spMkLst>
            <pc:docMk/>
            <pc:sldMk cId="4265240373" sldId="293"/>
            <ac:spMk id="5" creationId="{C30F2737-D219-8B42-0656-4C7148F5F91E}"/>
          </ac:spMkLst>
        </pc:spChg>
        <pc:spChg chg="del mod">
          <ac:chgData name="Alberto Toccafondi" userId="f7371686a7ea77ac" providerId="LiveId" clId="{F6CDD5C7-905F-4918-A6BC-2059352AA103}" dt="2022-06-30T05:36:06.692" v="3032" actId="478"/>
          <ac:spMkLst>
            <pc:docMk/>
            <pc:sldMk cId="4265240373" sldId="293"/>
            <ac:spMk id="6" creationId="{69F25C76-FD1D-4197-634C-0BFBA06D87E8}"/>
          </ac:spMkLst>
        </pc:spChg>
        <pc:spChg chg="add del mod">
          <ac:chgData name="Alberto Toccafondi" userId="f7371686a7ea77ac" providerId="LiveId" clId="{F6CDD5C7-905F-4918-A6BC-2059352AA103}" dt="2022-06-30T05:45:27.166" v="3213"/>
          <ac:spMkLst>
            <pc:docMk/>
            <pc:sldMk cId="4265240373" sldId="293"/>
            <ac:spMk id="7" creationId="{8C941828-FAC6-0489-9FE4-107D99F8CF86}"/>
          </ac:spMkLst>
        </pc:spChg>
        <pc:spChg chg="del mod">
          <ac:chgData name="Alberto Toccafondi" userId="f7371686a7ea77ac" providerId="LiveId" clId="{F6CDD5C7-905F-4918-A6BC-2059352AA103}" dt="2022-06-30T05:35:10.471" v="3019" actId="478"/>
          <ac:spMkLst>
            <pc:docMk/>
            <pc:sldMk cId="4265240373" sldId="293"/>
            <ac:spMk id="8" creationId="{24868ECF-597C-1438-3954-CD8BE5DBC9F8}"/>
          </ac:spMkLst>
        </pc:spChg>
        <pc:spChg chg="del mod">
          <ac:chgData name="Alberto Toccafondi" userId="f7371686a7ea77ac" providerId="LiveId" clId="{F6CDD5C7-905F-4918-A6BC-2059352AA103}" dt="2022-06-30T05:36:12.333" v="3034" actId="478"/>
          <ac:spMkLst>
            <pc:docMk/>
            <pc:sldMk cId="4265240373" sldId="293"/>
            <ac:spMk id="9" creationId="{056552C6-264D-E74C-B364-F0DE69DEB446}"/>
          </ac:spMkLst>
        </pc:spChg>
        <pc:spChg chg="del mod">
          <ac:chgData name="Alberto Toccafondi" userId="f7371686a7ea77ac" providerId="LiveId" clId="{F6CDD5C7-905F-4918-A6BC-2059352AA103}" dt="2022-06-30T05:35:15.969" v="3021" actId="478"/>
          <ac:spMkLst>
            <pc:docMk/>
            <pc:sldMk cId="4265240373" sldId="293"/>
            <ac:spMk id="10" creationId="{CC07F154-0E5A-6FAE-EE25-F28CE1F96656}"/>
          </ac:spMkLst>
        </pc:spChg>
        <pc:spChg chg="del mod">
          <ac:chgData name="Alberto Toccafondi" userId="f7371686a7ea77ac" providerId="LiveId" clId="{F6CDD5C7-905F-4918-A6BC-2059352AA103}" dt="2022-06-30T05:35:20.410" v="3023" actId="478"/>
          <ac:spMkLst>
            <pc:docMk/>
            <pc:sldMk cId="4265240373" sldId="293"/>
            <ac:spMk id="11" creationId="{4AB23DAC-011E-81C1-C917-7EC935A869BA}"/>
          </ac:spMkLst>
        </pc:spChg>
        <pc:spChg chg="add mod">
          <ac:chgData name="Alberto Toccafondi" userId="f7371686a7ea77ac" providerId="LiveId" clId="{F6CDD5C7-905F-4918-A6BC-2059352AA103}" dt="2022-06-30T05:43:47.965" v="3186" actId="1076"/>
          <ac:spMkLst>
            <pc:docMk/>
            <pc:sldMk cId="4265240373" sldId="293"/>
            <ac:spMk id="12" creationId="{70DD8AB8-AA43-C3F5-8172-1328E1D30FA1}"/>
          </ac:spMkLst>
        </pc:spChg>
        <pc:spChg chg="add del mod">
          <ac:chgData name="Alberto Toccafondi" userId="f7371686a7ea77ac" providerId="LiveId" clId="{F6CDD5C7-905F-4918-A6BC-2059352AA103}" dt="2022-06-30T05:45:27.163" v="3211" actId="478"/>
          <ac:spMkLst>
            <pc:docMk/>
            <pc:sldMk cId="4265240373" sldId="293"/>
            <ac:spMk id="13" creationId="{9C3AB790-F2BE-7FB3-B7A3-76F87C24772E}"/>
          </ac:spMkLst>
        </pc:spChg>
      </pc:sldChg>
      <pc:sldChg chg="add del">
        <pc:chgData name="Alberto Toccafondi" userId="f7371686a7ea77ac" providerId="LiveId" clId="{F6CDD5C7-905F-4918-A6BC-2059352AA103}" dt="2022-06-30T05:57:17.437" v="3362" actId="2696"/>
        <pc:sldMkLst>
          <pc:docMk/>
          <pc:sldMk cId="1060632550" sldId="294"/>
        </pc:sldMkLst>
      </pc:sldChg>
      <pc:sldChg chg="addSp delSp modSp add del mod">
        <pc:chgData name="Alberto Toccafondi" userId="f7371686a7ea77ac" providerId="LiveId" clId="{F6CDD5C7-905F-4918-A6BC-2059352AA103}" dt="2022-06-30T06:22:32.792" v="3398" actId="2696"/>
        <pc:sldMkLst>
          <pc:docMk/>
          <pc:sldMk cId="3302929600" sldId="295"/>
        </pc:sldMkLst>
        <pc:spChg chg="add del mod">
          <ac:chgData name="Alberto Toccafondi" userId="f7371686a7ea77ac" providerId="LiveId" clId="{F6CDD5C7-905F-4918-A6BC-2059352AA103}" dt="2022-06-30T05:46:58.112" v="3228" actId="47"/>
          <ac:spMkLst>
            <pc:docMk/>
            <pc:sldMk cId="3302929600" sldId="295"/>
            <ac:spMk id="6" creationId="{3DCB9115-55B6-E33C-EDF4-542B5AFC438E}"/>
          </ac:spMkLst>
        </pc:spChg>
        <pc:spChg chg="mod">
          <ac:chgData name="Alberto Toccafondi" userId="f7371686a7ea77ac" providerId="LiveId" clId="{F6CDD5C7-905F-4918-A6BC-2059352AA103}" dt="2022-06-30T05:49:17.081" v="3254" actId="20577"/>
          <ac:spMkLst>
            <pc:docMk/>
            <pc:sldMk cId="3302929600" sldId="295"/>
            <ac:spMk id="7" creationId="{8C941828-FAC6-0489-9FE4-107D99F8CF86}"/>
          </ac:spMkLst>
        </pc:spChg>
        <pc:spChg chg="add del mod">
          <ac:chgData name="Alberto Toccafondi" userId="f7371686a7ea77ac" providerId="LiveId" clId="{F6CDD5C7-905F-4918-A6BC-2059352AA103}" dt="2022-06-30T05:57:15.710" v="3361"/>
          <ac:spMkLst>
            <pc:docMk/>
            <pc:sldMk cId="3302929600" sldId="295"/>
            <ac:spMk id="8" creationId="{0F15B02C-5A93-BAE5-2E06-85AD901C90B0}"/>
          </ac:spMkLst>
        </pc:spChg>
      </pc:sldChg>
      <pc:sldChg chg="addSp delSp modSp add del mod">
        <pc:chgData name="Alberto Toccafondi" userId="f7371686a7ea77ac" providerId="LiveId" clId="{F6CDD5C7-905F-4918-A6BC-2059352AA103}" dt="2022-07-01T05:40:15.784" v="4739" actId="2696"/>
        <pc:sldMkLst>
          <pc:docMk/>
          <pc:sldMk cId="968594286" sldId="296"/>
        </pc:sldMkLst>
        <pc:spChg chg="del">
          <ac:chgData name="Alberto Toccafondi" userId="f7371686a7ea77ac" providerId="LiveId" clId="{F6CDD5C7-905F-4918-A6BC-2059352AA103}" dt="2022-06-30T06:20:39.962" v="3377" actId="478"/>
          <ac:spMkLst>
            <pc:docMk/>
            <pc:sldMk cId="968594286" sldId="296"/>
            <ac:spMk id="5" creationId="{C30F2737-D219-8B42-0656-4C7148F5F91E}"/>
          </ac:spMkLst>
        </pc:spChg>
        <pc:spChg chg="del mod">
          <ac:chgData name="Alberto Toccafondi" userId="f7371686a7ea77ac" providerId="LiveId" clId="{F6CDD5C7-905F-4918-A6BC-2059352AA103}" dt="2022-06-30T06:22:26.780" v="3397"/>
          <ac:spMkLst>
            <pc:docMk/>
            <pc:sldMk cId="968594286" sldId="296"/>
            <ac:spMk id="8" creationId="{0F15B02C-5A93-BAE5-2E06-85AD901C90B0}"/>
          </ac:spMkLst>
        </pc:spChg>
        <pc:spChg chg="add del mod">
          <ac:chgData name="Alberto Toccafondi" userId="f7371686a7ea77ac" providerId="LiveId" clId="{F6CDD5C7-905F-4918-A6BC-2059352AA103}" dt="2022-06-30T06:21:37.620" v="3387"/>
          <ac:spMkLst>
            <pc:docMk/>
            <pc:sldMk cId="968594286" sldId="296"/>
            <ac:spMk id="9" creationId="{9CFD5AD2-C1AB-316D-135A-E15E583F6269}"/>
          </ac:spMkLst>
        </pc:spChg>
        <pc:spChg chg="add del mod">
          <ac:chgData name="Alberto Toccafondi" userId="f7371686a7ea77ac" providerId="LiveId" clId="{F6CDD5C7-905F-4918-A6BC-2059352AA103}" dt="2022-06-30T06:21:29.565" v="3381" actId="478"/>
          <ac:spMkLst>
            <pc:docMk/>
            <pc:sldMk cId="968594286" sldId="296"/>
            <ac:spMk id="15" creationId="{6F083B5C-23A0-A964-CDBA-439272D1C534}"/>
          </ac:spMkLst>
        </pc:spChg>
        <pc:spChg chg="add del mod">
          <ac:chgData name="Alberto Toccafondi" userId="f7371686a7ea77ac" providerId="LiveId" clId="{F6CDD5C7-905F-4918-A6BC-2059352AA103}" dt="2022-06-30T06:21:37.623" v="3389"/>
          <ac:spMkLst>
            <pc:docMk/>
            <pc:sldMk cId="968594286" sldId="296"/>
            <ac:spMk id="19" creationId="{17B3CFE4-A1D8-E3AA-023A-2CF4D7952382}"/>
          </ac:spMkLst>
        </pc:spChg>
        <pc:spChg chg="add del mod">
          <ac:chgData name="Alberto Toccafondi" userId="f7371686a7ea77ac" providerId="LiveId" clId="{F6CDD5C7-905F-4918-A6BC-2059352AA103}" dt="2022-06-30T06:21:37.624" v="3391"/>
          <ac:spMkLst>
            <pc:docMk/>
            <pc:sldMk cId="968594286" sldId="296"/>
            <ac:spMk id="20" creationId="{64B89A38-3AA2-AFA7-7647-4DF93A3F7881}"/>
          </ac:spMkLst>
        </pc:spChg>
        <pc:spChg chg="add mod">
          <ac:chgData name="Alberto Toccafondi" userId="f7371686a7ea77ac" providerId="LiveId" clId="{F6CDD5C7-905F-4918-A6BC-2059352AA103}" dt="2022-06-30T06:20:47.952" v="3379" actId="1076"/>
          <ac:spMkLst>
            <pc:docMk/>
            <pc:sldMk cId="968594286" sldId="296"/>
            <ac:spMk id="21" creationId="{E2D1E9DD-DE49-C5B4-91E9-C2A0E3D6BCDE}"/>
          </ac:spMkLst>
        </pc:spChg>
        <pc:cxnChg chg="add del mod">
          <ac:chgData name="Alberto Toccafondi" userId="f7371686a7ea77ac" providerId="LiveId" clId="{F6CDD5C7-905F-4918-A6BC-2059352AA103}" dt="2022-06-30T06:21:38.511" v="3392" actId="478"/>
          <ac:cxnSpMkLst>
            <pc:docMk/>
            <pc:sldMk cId="968594286" sldId="296"/>
            <ac:cxnSpMk id="11" creationId="{98E0FDD4-881A-A1E0-7BC8-C6717F54BDAF}"/>
          </ac:cxnSpMkLst>
        </pc:cxnChg>
        <pc:cxnChg chg="add del mod">
          <ac:chgData name="Alberto Toccafondi" userId="f7371686a7ea77ac" providerId="LiveId" clId="{F6CDD5C7-905F-4918-A6BC-2059352AA103}" dt="2022-06-30T06:21:37.619" v="3385" actId="478"/>
          <ac:cxnSpMkLst>
            <pc:docMk/>
            <pc:sldMk cId="968594286" sldId="296"/>
            <ac:cxnSpMk id="17" creationId="{43E8A54D-0CF3-1D65-9B9F-D82C96ACE686}"/>
          </ac:cxnSpMkLst>
        </pc:cxnChg>
      </pc:sldChg>
      <pc:sldChg chg="add del">
        <pc:chgData name="Alberto Toccafondi" userId="f7371686a7ea77ac" providerId="LiveId" clId="{F6CDD5C7-905F-4918-A6BC-2059352AA103}" dt="2022-06-30T06:22:00.385" v="3393" actId="2696"/>
        <pc:sldMkLst>
          <pc:docMk/>
          <pc:sldMk cId="3241225500" sldId="297"/>
        </pc:sldMkLst>
      </pc:sldChg>
      <pc:sldChg chg="addSp delSp modSp add mod">
        <pc:chgData name="Alberto Toccafondi" userId="f7371686a7ea77ac" providerId="LiveId" clId="{F6CDD5C7-905F-4918-A6BC-2059352AA103}" dt="2022-07-16T11:11:00.250" v="11090" actId="2710"/>
        <pc:sldMkLst>
          <pc:docMk/>
          <pc:sldMk cId="2589259157" sldId="298"/>
        </pc:sldMkLst>
        <pc:spChg chg="mod">
          <ac:chgData name="Alberto Toccafondi" userId="f7371686a7ea77ac" providerId="LiveId" clId="{F6CDD5C7-905F-4918-A6BC-2059352AA103}" dt="2022-07-16T11:11:00.250" v="11090" actId="2710"/>
          <ac:spMkLst>
            <pc:docMk/>
            <pc:sldMk cId="2589259157" sldId="298"/>
            <ac:spMk id="3" creationId="{FF7857C7-F106-D056-0CC9-E9F40BF0868D}"/>
          </ac:spMkLst>
        </pc:spChg>
        <pc:spChg chg="mod ord">
          <ac:chgData name="Alberto Toccafondi" userId="f7371686a7ea77ac" providerId="LiveId" clId="{F6CDD5C7-905F-4918-A6BC-2059352AA103}" dt="2022-07-08T07:41:09.271" v="7218" actId="1076"/>
          <ac:spMkLst>
            <pc:docMk/>
            <pc:sldMk cId="2589259157" sldId="298"/>
            <ac:spMk id="4" creationId="{5E8D2625-B33F-7C50-B21A-5B1BC2A8220B}"/>
          </ac:spMkLst>
        </pc:spChg>
        <pc:spChg chg="add mod">
          <ac:chgData name="Alberto Toccafondi" userId="f7371686a7ea77ac" providerId="LiveId" clId="{F6CDD5C7-905F-4918-A6BC-2059352AA103}" dt="2022-07-02T13:07:28.009" v="5725" actId="1076"/>
          <ac:spMkLst>
            <pc:docMk/>
            <pc:sldMk cId="2589259157" sldId="298"/>
            <ac:spMk id="5" creationId="{39478F7F-4FFB-7A3D-5CCA-87FE985832A0}"/>
          </ac:spMkLst>
        </pc:spChg>
        <pc:spChg chg="add del">
          <ac:chgData name="Alberto Toccafondi" userId="f7371686a7ea77ac" providerId="LiveId" clId="{F6CDD5C7-905F-4918-A6BC-2059352AA103}" dt="2022-07-02T13:06:49.448" v="5719" actId="11529"/>
          <ac:spMkLst>
            <pc:docMk/>
            <pc:sldMk cId="2589259157" sldId="298"/>
            <ac:spMk id="10" creationId="{5F7ED491-3A36-1CD1-B0BE-F6CAF6944566}"/>
          </ac:spMkLst>
        </pc:spChg>
        <pc:spChg chg="mod">
          <ac:chgData name="Alberto Toccafondi" userId="f7371686a7ea77ac" providerId="LiveId" clId="{F6CDD5C7-905F-4918-A6BC-2059352AA103}" dt="2022-07-02T13:07:33.730" v="5726" actId="1076"/>
          <ac:spMkLst>
            <pc:docMk/>
            <pc:sldMk cId="2589259157" sldId="298"/>
            <ac:spMk id="19" creationId="{17B3CFE4-A1D8-E3AA-023A-2CF4D7952382}"/>
          </ac:spMkLst>
        </pc:spChg>
        <pc:spChg chg="mod">
          <ac:chgData name="Alberto Toccafondi" userId="f7371686a7ea77ac" providerId="LiveId" clId="{F6CDD5C7-905F-4918-A6BC-2059352AA103}" dt="2022-07-02T13:07:21.985" v="5724" actId="1076"/>
          <ac:spMkLst>
            <pc:docMk/>
            <pc:sldMk cId="2589259157" sldId="298"/>
            <ac:spMk id="20" creationId="{64B89A38-3AA2-AFA7-7647-4DF93A3F7881}"/>
          </ac:spMkLst>
        </pc:spChg>
        <pc:spChg chg="add mod">
          <ac:chgData name="Alberto Toccafondi" userId="f7371686a7ea77ac" providerId="LiveId" clId="{F6CDD5C7-905F-4918-A6BC-2059352AA103}" dt="2022-07-02T13:07:45.112" v="5727" actId="693"/>
          <ac:spMkLst>
            <pc:docMk/>
            <pc:sldMk cId="2589259157" sldId="298"/>
            <ac:spMk id="22" creationId="{48E6FEF0-89BA-800F-2A06-14C8E21A27F8}"/>
          </ac:spMkLst>
        </pc:spChg>
        <pc:picChg chg="del">
          <ac:chgData name="Alberto Toccafondi" userId="f7371686a7ea77ac" providerId="LiveId" clId="{F6CDD5C7-905F-4918-A6BC-2059352AA103}" dt="2022-07-08T07:39:15.857" v="7197" actId="21"/>
          <ac:picMkLst>
            <pc:docMk/>
            <pc:sldMk cId="2589259157" sldId="298"/>
            <ac:picMk id="14" creationId="{7DB175A5-AD96-D880-37A6-A05FAEF7007B}"/>
          </ac:picMkLst>
        </pc:picChg>
        <pc:picChg chg="add mod">
          <ac:chgData name="Alberto Toccafondi" userId="f7371686a7ea77ac" providerId="LiveId" clId="{F6CDD5C7-905F-4918-A6BC-2059352AA103}" dt="2022-07-08T07:41:30.005" v="7223" actId="14100"/>
          <ac:picMkLst>
            <pc:docMk/>
            <pc:sldMk cId="2589259157" sldId="298"/>
            <ac:picMk id="16" creationId="{BE16E7CE-6602-6F5B-3DF4-437C93A02586}"/>
          </ac:picMkLst>
        </pc:picChg>
      </pc:sldChg>
      <pc:sldChg chg="add del">
        <pc:chgData name="Alberto Toccafondi" userId="f7371686a7ea77ac" providerId="LiveId" clId="{F6CDD5C7-905F-4918-A6BC-2059352AA103}" dt="2022-07-01T05:40:21.248" v="4740" actId="2696"/>
        <pc:sldMkLst>
          <pc:docMk/>
          <pc:sldMk cId="2207654292" sldId="299"/>
        </pc:sldMkLst>
      </pc:sldChg>
      <pc:sldChg chg="delSp modSp add del mod">
        <pc:chgData name="Alberto Toccafondi" userId="f7371686a7ea77ac" providerId="LiveId" clId="{F6CDD5C7-905F-4918-A6BC-2059352AA103}" dt="2022-07-16T11:10:39.398" v="11088" actId="2710"/>
        <pc:sldMkLst>
          <pc:docMk/>
          <pc:sldMk cId="3063042728" sldId="300"/>
        </pc:sldMkLst>
        <pc:spChg chg="mod">
          <ac:chgData name="Alberto Toccafondi" userId="f7371686a7ea77ac" providerId="LiveId" clId="{F6CDD5C7-905F-4918-A6BC-2059352AA103}" dt="2022-07-16T11:10:39.398" v="11088" actId="2710"/>
          <ac:spMkLst>
            <pc:docMk/>
            <pc:sldMk cId="3063042728" sldId="300"/>
            <ac:spMk id="3" creationId="{FF7857C7-F106-D056-0CC9-E9F40BF0868D}"/>
          </ac:spMkLst>
        </pc:spChg>
        <pc:spChg chg="mod">
          <ac:chgData name="Alberto Toccafondi" userId="f7371686a7ea77ac" providerId="LiveId" clId="{F6CDD5C7-905F-4918-A6BC-2059352AA103}" dt="2022-07-11T15:39:32.933" v="7750" actId="1076"/>
          <ac:spMkLst>
            <pc:docMk/>
            <pc:sldMk cId="3063042728" sldId="300"/>
            <ac:spMk id="4" creationId="{049D7D34-FA32-04AA-A56E-3DB85E301681}"/>
          </ac:spMkLst>
        </pc:spChg>
        <pc:spChg chg="del">
          <ac:chgData name="Alberto Toccafondi" userId="f7371686a7ea77ac" providerId="LiveId" clId="{F6CDD5C7-905F-4918-A6BC-2059352AA103}" dt="2022-07-11T15:38:00.855" v="7671" actId="478"/>
          <ac:spMkLst>
            <pc:docMk/>
            <pc:sldMk cId="3063042728" sldId="300"/>
            <ac:spMk id="6" creationId="{F10649BA-E9B1-A92E-B91C-3D0A74E47951}"/>
          </ac:spMkLst>
        </pc:spChg>
        <pc:spChg chg="mod">
          <ac:chgData name="Alberto Toccafondi" userId="f7371686a7ea77ac" providerId="LiveId" clId="{F6CDD5C7-905F-4918-A6BC-2059352AA103}" dt="2022-07-11T15:40:57.848" v="7760" actId="1076"/>
          <ac:spMkLst>
            <pc:docMk/>
            <pc:sldMk cId="3063042728" sldId="300"/>
            <ac:spMk id="7" creationId="{B4A3E69C-8874-2A89-2232-F02E28E732AE}"/>
          </ac:spMkLst>
        </pc:spChg>
        <pc:spChg chg="mod">
          <ac:chgData name="Alberto Toccafondi" userId="f7371686a7ea77ac" providerId="LiveId" clId="{F6CDD5C7-905F-4918-A6BC-2059352AA103}" dt="2022-07-11T15:38:39.913" v="7678" actId="1076"/>
          <ac:spMkLst>
            <pc:docMk/>
            <pc:sldMk cId="3063042728" sldId="300"/>
            <ac:spMk id="8" creationId="{01DC01A7-A579-0F5E-226E-B2FD6FEF1261}"/>
          </ac:spMkLst>
        </pc:spChg>
        <pc:spChg chg="del">
          <ac:chgData name="Alberto Toccafondi" userId="f7371686a7ea77ac" providerId="LiveId" clId="{F6CDD5C7-905F-4918-A6BC-2059352AA103}" dt="2022-07-11T15:38:10.490" v="7673" actId="478"/>
          <ac:spMkLst>
            <pc:docMk/>
            <pc:sldMk cId="3063042728" sldId="300"/>
            <ac:spMk id="9" creationId="{7817CF79-521A-FF79-FFCE-4B4476C7210B}"/>
          </ac:spMkLst>
        </pc:spChg>
        <pc:spChg chg="del mod">
          <ac:chgData name="Alberto Toccafondi" userId="f7371686a7ea77ac" providerId="LiveId" clId="{F6CDD5C7-905F-4918-A6BC-2059352AA103}" dt="2022-07-11T15:39:28.322" v="7748"/>
          <ac:spMkLst>
            <pc:docMk/>
            <pc:sldMk cId="3063042728" sldId="300"/>
            <ac:spMk id="18" creationId="{2A5BC9D0-596A-B1B1-9D64-836AD6311AE5}"/>
          </ac:spMkLst>
        </pc:spChg>
        <pc:spChg chg="del mod">
          <ac:chgData name="Alberto Toccafondi" userId="f7371686a7ea77ac" providerId="LiveId" clId="{F6CDD5C7-905F-4918-A6BC-2059352AA103}" dt="2022-07-11T15:38:10.496" v="7675"/>
          <ac:spMkLst>
            <pc:docMk/>
            <pc:sldMk cId="3063042728" sldId="300"/>
            <ac:spMk id="19" creationId="{0BC9E281-7A9C-8492-6AF0-F3DE70E4B8A9}"/>
          </ac:spMkLst>
        </pc:spChg>
        <pc:spChg chg="mod">
          <ac:chgData name="Alberto Toccafondi" userId="f7371686a7ea77ac" providerId="LiveId" clId="{F6CDD5C7-905F-4918-A6BC-2059352AA103}" dt="2022-07-11T15:38:44.414" v="7679" actId="1076"/>
          <ac:spMkLst>
            <pc:docMk/>
            <pc:sldMk cId="3063042728" sldId="300"/>
            <ac:spMk id="20" creationId="{8DAB832F-6F2F-CA0D-9642-63FE5C2C0BED}"/>
          </ac:spMkLst>
        </pc:spChg>
      </pc:sldChg>
      <pc:sldChg chg="addSp delSp modSp add mod">
        <pc:chgData name="Alberto Toccafondi" userId="f7371686a7ea77ac" providerId="LiveId" clId="{F6CDD5C7-905F-4918-A6BC-2059352AA103}" dt="2022-07-17T08:33:57.138" v="11135" actId="20577"/>
        <pc:sldMkLst>
          <pc:docMk/>
          <pc:sldMk cId="3909442423" sldId="301"/>
        </pc:sldMkLst>
        <pc:spChg chg="del">
          <ac:chgData name="Alberto Toccafondi" userId="f7371686a7ea77ac" providerId="LiveId" clId="{F6CDD5C7-905F-4918-A6BC-2059352AA103}" dt="2022-07-01T07:15:18.292" v="4763" actId="21"/>
          <ac:spMkLst>
            <pc:docMk/>
            <pc:sldMk cId="3909442423" sldId="301"/>
            <ac:spMk id="2" creationId="{503324E1-458E-8F50-A101-16621D6DB9EE}"/>
          </ac:spMkLst>
        </pc:spChg>
        <pc:spChg chg="mod">
          <ac:chgData name="Alberto Toccafondi" userId="f7371686a7ea77ac" providerId="LiveId" clId="{F6CDD5C7-905F-4918-A6BC-2059352AA103}" dt="2022-07-16T11:11:15.492" v="11092" actId="2710"/>
          <ac:spMkLst>
            <pc:docMk/>
            <pc:sldMk cId="3909442423" sldId="301"/>
            <ac:spMk id="3" creationId="{FF7857C7-F106-D056-0CC9-E9F40BF0868D}"/>
          </ac:spMkLst>
        </pc:spChg>
        <pc:spChg chg="del">
          <ac:chgData name="Alberto Toccafondi" userId="f7371686a7ea77ac" providerId="LiveId" clId="{F6CDD5C7-905F-4918-A6BC-2059352AA103}" dt="2022-07-01T07:15:13.326" v="4761" actId="21"/>
          <ac:spMkLst>
            <pc:docMk/>
            <pc:sldMk cId="3909442423" sldId="301"/>
            <ac:spMk id="4" creationId="{318DBED3-A8EE-F1F6-4421-9AB952CB8D14}"/>
          </ac:spMkLst>
        </pc:spChg>
        <pc:spChg chg="del">
          <ac:chgData name="Alberto Toccafondi" userId="f7371686a7ea77ac" providerId="LiveId" clId="{F6CDD5C7-905F-4918-A6BC-2059352AA103}" dt="2022-07-01T07:15:10.916" v="4760" actId="478"/>
          <ac:spMkLst>
            <pc:docMk/>
            <pc:sldMk cId="3909442423" sldId="301"/>
            <ac:spMk id="5" creationId="{CA01BC7E-0126-2938-2702-69F32C58C913}"/>
          </ac:spMkLst>
        </pc:spChg>
        <pc:spChg chg="del">
          <ac:chgData name="Alberto Toccafondi" userId="f7371686a7ea77ac" providerId="LiveId" clId="{F6CDD5C7-905F-4918-A6BC-2059352AA103}" dt="2022-07-01T07:15:07.645" v="4758" actId="21"/>
          <ac:spMkLst>
            <pc:docMk/>
            <pc:sldMk cId="3909442423" sldId="301"/>
            <ac:spMk id="7" creationId="{6A6D584F-7E60-AF32-5707-2FC599CDFD4E}"/>
          </ac:spMkLst>
        </pc:spChg>
        <pc:spChg chg="del mod">
          <ac:chgData name="Alberto Toccafondi" userId="f7371686a7ea77ac" providerId="LiveId" clId="{F6CDD5C7-905F-4918-A6BC-2059352AA103}" dt="2022-07-01T07:14:42.224" v="4746" actId="21"/>
          <ac:spMkLst>
            <pc:docMk/>
            <pc:sldMk cId="3909442423" sldId="301"/>
            <ac:spMk id="10" creationId="{0C5D5061-B0EB-D307-08B5-B6F514E7A811}"/>
          </ac:spMkLst>
        </pc:spChg>
        <pc:spChg chg="del mod">
          <ac:chgData name="Alberto Toccafondi" userId="f7371686a7ea77ac" providerId="LiveId" clId="{F6CDD5C7-905F-4918-A6BC-2059352AA103}" dt="2022-07-01T07:15:01.165" v="4755" actId="21"/>
          <ac:spMkLst>
            <pc:docMk/>
            <pc:sldMk cId="3909442423" sldId="301"/>
            <ac:spMk id="11" creationId="{AB49F045-E312-01DB-9204-2B266AF0BDE1}"/>
          </ac:spMkLst>
        </pc:spChg>
        <pc:spChg chg="del">
          <ac:chgData name="Alberto Toccafondi" userId="f7371686a7ea77ac" providerId="LiveId" clId="{F6CDD5C7-905F-4918-A6BC-2059352AA103}" dt="2022-07-01T07:15:09.908" v="4759" actId="21"/>
          <ac:spMkLst>
            <pc:docMk/>
            <pc:sldMk cId="3909442423" sldId="301"/>
            <ac:spMk id="12" creationId="{D7DF38D0-CBD9-9259-C415-1520BECCE17D}"/>
          </ac:spMkLst>
        </pc:spChg>
        <pc:spChg chg="del">
          <ac:chgData name="Alberto Toccafondi" userId="f7371686a7ea77ac" providerId="LiveId" clId="{F6CDD5C7-905F-4918-A6BC-2059352AA103}" dt="2022-07-01T07:15:02.363" v="4756" actId="478"/>
          <ac:spMkLst>
            <pc:docMk/>
            <pc:sldMk cId="3909442423" sldId="301"/>
            <ac:spMk id="13" creationId="{E55F1CE6-505E-D2BE-4F93-01F278CFD560}"/>
          </ac:spMkLst>
        </pc:spChg>
        <pc:spChg chg="del">
          <ac:chgData name="Alberto Toccafondi" userId="f7371686a7ea77ac" providerId="LiveId" clId="{F6CDD5C7-905F-4918-A6BC-2059352AA103}" dt="2022-07-01T07:15:03.223" v="4757" actId="478"/>
          <ac:spMkLst>
            <pc:docMk/>
            <pc:sldMk cId="3909442423" sldId="301"/>
            <ac:spMk id="15" creationId="{77033E26-9608-0B70-94EF-7919861F2174}"/>
          </ac:spMkLst>
        </pc:spChg>
        <pc:spChg chg="del">
          <ac:chgData name="Alberto Toccafondi" userId="f7371686a7ea77ac" providerId="LiveId" clId="{F6CDD5C7-905F-4918-A6BC-2059352AA103}" dt="2022-07-01T07:14:47.119" v="4747" actId="21"/>
          <ac:spMkLst>
            <pc:docMk/>
            <pc:sldMk cId="3909442423" sldId="301"/>
            <ac:spMk id="18" creationId="{A1CEB691-ECD2-BDDE-FD85-592AB8C06716}"/>
          </ac:spMkLst>
        </pc:spChg>
        <pc:spChg chg="add del mod">
          <ac:chgData name="Alberto Toccafondi" userId="f7371686a7ea77ac" providerId="LiveId" clId="{F6CDD5C7-905F-4918-A6BC-2059352AA103}" dt="2022-07-01T07:15:56.245" v="4771" actId="21"/>
          <ac:spMkLst>
            <pc:docMk/>
            <pc:sldMk cId="3909442423" sldId="301"/>
            <ac:spMk id="19" creationId="{6D4D8B43-9379-6DFE-AD28-2879575F62ED}"/>
          </ac:spMkLst>
        </pc:spChg>
        <pc:spChg chg="add del mod">
          <ac:chgData name="Alberto Toccafondi" userId="f7371686a7ea77ac" providerId="LiveId" clId="{F6CDD5C7-905F-4918-A6BC-2059352AA103}" dt="2022-07-01T07:16:15.231" v="4777"/>
          <ac:spMkLst>
            <pc:docMk/>
            <pc:sldMk cId="3909442423" sldId="301"/>
            <ac:spMk id="20" creationId="{41D357A7-AC6D-421D-7C1E-8D5F4C992711}"/>
          </ac:spMkLst>
        </pc:spChg>
        <pc:spChg chg="del">
          <ac:chgData name="Alberto Toccafondi" userId="f7371686a7ea77ac" providerId="LiveId" clId="{F6CDD5C7-905F-4918-A6BC-2059352AA103}" dt="2022-07-01T07:14:56.249" v="4750" actId="21"/>
          <ac:spMkLst>
            <pc:docMk/>
            <pc:sldMk cId="3909442423" sldId="301"/>
            <ac:spMk id="21" creationId="{5B4B2426-8B65-3114-94AD-FE457BB43C87}"/>
          </ac:spMkLst>
        </pc:spChg>
        <pc:spChg chg="del">
          <ac:chgData name="Alberto Toccafondi" userId="f7371686a7ea77ac" providerId="LiveId" clId="{F6CDD5C7-905F-4918-A6BC-2059352AA103}" dt="2022-07-01T07:14:50.121" v="4748" actId="21"/>
          <ac:spMkLst>
            <pc:docMk/>
            <pc:sldMk cId="3909442423" sldId="301"/>
            <ac:spMk id="22" creationId="{29F9DB87-0B78-1373-DAA6-47C117BE250D}"/>
          </ac:spMkLst>
        </pc:spChg>
        <pc:spChg chg="del">
          <ac:chgData name="Alberto Toccafondi" userId="f7371686a7ea77ac" providerId="LiveId" clId="{F6CDD5C7-905F-4918-A6BC-2059352AA103}" dt="2022-07-01T07:14:53.953" v="4749" actId="21"/>
          <ac:spMkLst>
            <pc:docMk/>
            <pc:sldMk cId="3909442423" sldId="301"/>
            <ac:spMk id="23" creationId="{AC73A6B0-3A63-B63A-587C-D43306D4590D}"/>
          </ac:spMkLst>
        </pc:spChg>
        <pc:spChg chg="add mod">
          <ac:chgData name="Alberto Toccafondi" userId="f7371686a7ea77ac" providerId="LiveId" clId="{F6CDD5C7-905F-4918-A6BC-2059352AA103}" dt="2022-07-17T08:33:57.138" v="11135" actId="20577"/>
          <ac:spMkLst>
            <pc:docMk/>
            <pc:sldMk cId="3909442423" sldId="301"/>
            <ac:spMk id="24" creationId="{8BEE1B0A-7971-AC3D-A9F7-1327282E6751}"/>
          </ac:spMkLst>
        </pc:spChg>
        <pc:picChg chg="add mod ord">
          <ac:chgData name="Alberto Toccafondi" userId="f7371686a7ea77ac" providerId="LiveId" clId="{F6CDD5C7-905F-4918-A6BC-2059352AA103}" dt="2022-07-11T17:11:03.157" v="7868" actId="1076"/>
          <ac:picMkLst>
            <pc:docMk/>
            <pc:sldMk cId="3909442423" sldId="301"/>
            <ac:picMk id="4" creationId="{EDB63FE3-F2CC-C550-E682-F309A70D97BD}"/>
          </ac:picMkLst>
        </pc:picChg>
        <pc:picChg chg="del">
          <ac:chgData name="Alberto Toccafondi" userId="f7371686a7ea77ac" providerId="LiveId" clId="{F6CDD5C7-905F-4918-A6BC-2059352AA103}" dt="2022-07-01T07:15:13.763" v="4762" actId="478"/>
          <ac:picMkLst>
            <pc:docMk/>
            <pc:sldMk cId="3909442423" sldId="301"/>
            <ac:picMk id="6" creationId="{6F0ABC31-E21E-52F0-EA45-E0AF8E1AB1E5}"/>
          </ac:picMkLst>
        </pc:picChg>
        <pc:picChg chg="add mod ord">
          <ac:chgData name="Alberto Toccafondi" userId="f7371686a7ea77ac" providerId="LiveId" clId="{F6CDD5C7-905F-4918-A6BC-2059352AA103}" dt="2022-07-03T07:52:10.517" v="6223" actId="1076"/>
          <ac:picMkLst>
            <pc:docMk/>
            <pc:sldMk cId="3909442423" sldId="301"/>
            <ac:picMk id="6" creationId="{84637425-8AA4-AF28-3DD2-8C9635B08677}"/>
          </ac:picMkLst>
        </pc:picChg>
        <pc:picChg chg="add del mod">
          <ac:chgData name="Alberto Toccafondi" userId="f7371686a7ea77ac" providerId="LiveId" clId="{F6CDD5C7-905F-4918-A6BC-2059352AA103}" dt="2022-07-03T07:51:08.199" v="6212" actId="21"/>
          <ac:picMkLst>
            <pc:docMk/>
            <pc:sldMk cId="3909442423" sldId="301"/>
            <ac:picMk id="10" creationId="{BA883954-F3AE-CF51-1C06-3B913BF8C39B}"/>
          </ac:picMkLst>
        </pc:picChg>
        <pc:picChg chg="add mod ord">
          <ac:chgData name="Alberto Toccafondi" userId="f7371686a7ea77ac" providerId="LiveId" clId="{F6CDD5C7-905F-4918-A6BC-2059352AA103}" dt="2022-07-03T07:52:41.682" v="6228" actId="166"/>
          <ac:picMkLst>
            <pc:docMk/>
            <pc:sldMk cId="3909442423" sldId="301"/>
            <ac:picMk id="12" creationId="{DE978B36-4340-4E08-A2CE-D6CD140308B7}"/>
          </ac:picMkLst>
        </pc:picChg>
        <pc:picChg chg="del">
          <ac:chgData name="Alberto Toccafondi" userId="f7371686a7ea77ac" providerId="LiveId" clId="{F6CDD5C7-905F-4918-A6BC-2059352AA103}" dt="2022-07-01T07:14:38.395" v="4743" actId="478"/>
          <ac:picMkLst>
            <pc:docMk/>
            <pc:sldMk cId="3909442423" sldId="301"/>
            <ac:picMk id="14" creationId="{54ED53E9-45CA-BFF4-B895-717146B91FF2}"/>
          </ac:picMkLst>
        </pc:picChg>
        <pc:picChg chg="add del mod">
          <ac:chgData name="Alberto Toccafondi" userId="f7371686a7ea77ac" providerId="LiveId" clId="{F6CDD5C7-905F-4918-A6BC-2059352AA103}" dt="2022-07-03T07:33:56.404" v="5994" actId="21"/>
          <ac:picMkLst>
            <pc:docMk/>
            <pc:sldMk cId="3909442423" sldId="301"/>
            <ac:picMk id="25" creationId="{4A4D130B-37C3-20BA-9941-AAAE581322B6}"/>
          </ac:picMkLst>
        </pc:picChg>
        <pc:picChg chg="add del mod">
          <ac:chgData name="Alberto Toccafondi" userId="f7371686a7ea77ac" providerId="LiveId" clId="{F6CDD5C7-905F-4918-A6BC-2059352AA103}" dt="2022-07-03T07:33:58.465" v="5995" actId="21"/>
          <ac:picMkLst>
            <pc:docMk/>
            <pc:sldMk cId="3909442423" sldId="301"/>
            <ac:picMk id="26" creationId="{91849996-C5A3-F8CC-BA6C-6E4241513786}"/>
          </ac:picMkLst>
        </pc:picChg>
        <pc:picChg chg="add del mod">
          <ac:chgData name="Alberto Toccafondi" userId="f7371686a7ea77ac" providerId="LiveId" clId="{F6CDD5C7-905F-4918-A6BC-2059352AA103}" dt="2022-07-02T13:20:31.092" v="5735" actId="21"/>
          <ac:picMkLst>
            <pc:docMk/>
            <pc:sldMk cId="3909442423" sldId="301"/>
            <ac:picMk id="28" creationId="{9B5A4076-FEF0-2423-B1EE-188ED64CEA28}"/>
          </ac:picMkLst>
        </pc:picChg>
        <pc:picChg chg="add del mod">
          <ac:chgData name="Alberto Toccafondi" userId="f7371686a7ea77ac" providerId="LiveId" clId="{F6CDD5C7-905F-4918-A6BC-2059352AA103}" dt="2022-07-03T07:34:01.240" v="5996" actId="21"/>
          <ac:picMkLst>
            <pc:docMk/>
            <pc:sldMk cId="3909442423" sldId="301"/>
            <ac:picMk id="29" creationId="{EDDD0CBC-288D-4F25-3BF0-041CE76F8E27}"/>
          </ac:picMkLst>
        </pc:picChg>
        <pc:picChg chg="add del mod">
          <ac:chgData name="Alberto Toccafondi" userId="f7371686a7ea77ac" providerId="LiveId" clId="{F6CDD5C7-905F-4918-A6BC-2059352AA103}" dt="2022-07-02T13:20:33.839" v="5736" actId="21"/>
          <ac:picMkLst>
            <pc:docMk/>
            <pc:sldMk cId="3909442423" sldId="301"/>
            <ac:picMk id="31" creationId="{56805EF6-44EA-7AEF-4759-389A9BC43723}"/>
          </ac:picMkLst>
        </pc:picChg>
        <pc:picChg chg="add del mod">
          <ac:chgData name="Alberto Toccafondi" userId="f7371686a7ea77ac" providerId="LiveId" clId="{F6CDD5C7-905F-4918-A6BC-2059352AA103}" dt="2022-07-02T13:20:29.494" v="5734" actId="21"/>
          <ac:picMkLst>
            <pc:docMk/>
            <pc:sldMk cId="3909442423" sldId="301"/>
            <ac:picMk id="33" creationId="{7CDB780B-8C52-667E-8AB7-D7BF6D413FCE}"/>
          </ac:picMkLst>
        </pc:picChg>
        <pc:inkChg chg="del">
          <ac:chgData name="Alberto Toccafondi" userId="f7371686a7ea77ac" providerId="LiveId" clId="{F6CDD5C7-905F-4918-A6BC-2059352AA103}" dt="2022-07-03T07:47:59.254" v="6188" actId="478"/>
          <ac:inkMkLst>
            <pc:docMk/>
            <pc:sldMk cId="3909442423" sldId="301"/>
            <ac:inkMk id="16" creationId="{F0C52C8F-CC28-143F-FAC4-0ED41A86F6BF}"/>
          </ac:inkMkLst>
        </pc:inkChg>
      </pc:sldChg>
      <pc:sldChg chg="addSp delSp modSp add del mod">
        <pc:chgData name="Alberto Toccafondi" userId="f7371686a7ea77ac" providerId="LiveId" clId="{F6CDD5C7-905F-4918-A6BC-2059352AA103}" dt="2022-07-06T07:28:51.870" v="6647" actId="2696"/>
        <pc:sldMkLst>
          <pc:docMk/>
          <pc:sldMk cId="1547424467" sldId="302"/>
        </pc:sldMkLst>
        <pc:spChg chg="mod">
          <ac:chgData name="Alberto Toccafondi" userId="f7371686a7ea77ac" providerId="LiveId" clId="{F6CDD5C7-905F-4918-A6BC-2059352AA103}" dt="2022-07-03T07:53:23.557" v="6248" actId="20577"/>
          <ac:spMkLst>
            <pc:docMk/>
            <pc:sldMk cId="1547424467" sldId="302"/>
            <ac:spMk id="2" creationId="{503324E1-458E-8F50-A101-16621D6DB9EE}"/>
          </ac:spMkLst>
        </pc:spChg>
        <pc:picChg chg="add del mod ord">
          <ac:chgData name="Alberto Toccafondi" userId="f7371686a7ea77ac" providerId="LiveId" clId="{F6CDD5C7-905F-4918-A6BC-2059352AA103}" dt="2022-07-06T07:28:40.062" v="6643" actId="478"/>
          <ac:picMkLst>
            <pc:docMk/>
            <pc:sldMk cId="1547424467" sldId="302"/>
            <ac:picMk id="5" creationId="{ACBF2D9B-B770-3E8A-A82D-2A7774721518}"/>
          </ac:picMkLst>
        </pc:picChg>
        <pc:picChg chg="del">
          <ac:chgData name="Alberto Toccafondi" userId="f7371686a7ea77ac" providerId="LiveId" clId="{F6CDD5C7-905F-4918-A6BC-2059352AA103}" dt="2022-07-03T07:53:08.368" v="6230" actId="21"/>
          <ac:picMkLst>
            <pc:docMk/>
            <pc:sldMk cId="1547424467" sldId="302"/>
            <ac:picMk id="5" creationId="{BAFB1240-23A4-9F54-D32C-43D3F362B80B}"/>
          </ac:picMkLst>
        </pc:picChg>
        <pc:picChg chg="add del mod">
          <ac:chgData name="Alberto Toccafondi" userId="f7371686a7ea77ac" providerId="LiveId" clId="{F6CDD5C7-905F-4918-A6BC-2059352AA103}" dt="2022-07-06T07:28:39.574" v="6642" actId="478"/>
          <ac:picMkLst>
            <pc:docMk/>
            <pc:sldMk cId="1547424467" sldId="302"/>
            <ac:picMk id="7" creationId="{79CB2E5E-5C23-36C3-EAEE-E6E7BBC26AF7}"/>
          </ac:picMkLst>
        </pc:picChg>
        <pc:picChg chg="del">
          <ac:chgData name="Alberto Toccafondi" userId="f7371686a7ea77ac" providerId="LiveId" clId="{F6CDD5C7-905F-4918-A6BC-2059352AA103}" dt="2022-07-03T07:53:12.378" v="6231" actId="21"/>
          <ac:picMkLst>
            <pc:docMk/>
            <pc:sldMk cId="1547424467" sldId="302"/>
            <ac:picMk id="9" creationId="{F5D06B60-B469-5DAE-7217-2801BA9C847D}"/>
          </ac:picMkLst>
        </pc:picChg>
      </pc:sldChg>
      <pc:sldChg chg="addSp delSp modSp new del mod modAnim">
        <pc:chgData name="Alberto Toccafondi" userId="f7371686a7ea77ac" providerId="LiveId" clId="{F6CDD5C7-905F-4918-A6BC-2059352AA103}" dt="2022-07-06T05:23:22.324" v="6348" actId="2696"/>
        <pc:sldMkLst>
          <pc:docMk/>
          <pc:sldMk cId="802226781" sldId="303"/>
        </pc:sldMkLst>
        <pc:spChg chg="del">
          <ac:chgData name="Alberto Toccafondi" userId="f7371686a7ea77ac" providerId="LiveId" clId="{F6CDD5C7-905F-4918-A6BC-2059352AA103}" dt="2022-07-03T09:17:03.465" v="6253" actId="21"/>
          <ac:spMkLst>
            <pc:docMk/>
            <pc:sldMk cId="802226781" sldId="303"/>
            <ac:spMk id="2" creationId="{E306B5F7-A76E-8EE7-8337-ABEA93A75271}"/>
          </ac:spMkLst>
        </pc:spChg>
        <pc:spChg chg="del">
          <ac:chgData name="Alberto Toccafondi" userId="f7371686a7ea77ac" providerId="LiveId" clId="{F6CDD5C7-905F-4918-A6BC-2059352AA103}" dt="2022-07-03T09:16:54.932" v="6252"/>
          <ac:spMkLst>
            <pc:docMk/>
            <pc:sldMk cId="802226781" sldId="303"/>
            <ac:spMk id="3" creationId="{66E7226F-7A3D-2EEA-AD82-5B603AF41197}"/>
          </ac:spMkLst>
        </pc:spChg>
        <pc:picChg chg="add mod">
          <ac:chgData name="Alberto Toccafondi" userId="f7371686a7ea77ac" providerId="LiveId" clId="{F6CDD5C7-905F-4918-A6BC-2059352AA103}" dt="2022-07-03T09:17:28.112" v="6259" actId="14100"/>
          <ac:picMkLst>
            <pc:docMk/>
            <pc:sldMk cId="802226781" sldId="303"/>
            <ac:picMk id="4" creationId="{02137A16-FFF0-F827-3EE9-2EF1287291ED}"/>
          </ac:picMkLst>
        </pc:picChg>
      </pc:sldChg>
      <pc:sldChg chg="addSp delSp modSp new mod modAnim">
        <pc:chgData name="Alberto Toccafondi" userId="f7371686a7ea77ac" providerId="LiveId" clId="{F6CDD5C7-905F-4918-A6BC-2059352AA103}" dt="2022-07-08T07:38:09.031" v="7193" actId="1076"/>
        <pc:sldMkLst>
          <pc:docMk/>
          <pc:sldMk cId="1124655223" sldId="303"/>
        </pc:sldMkLst>
        <pc:spChg chg="del mod">
          <ac:chgData name="Alberto Toccafondi" userId="f7371686a7ea77ac" providerId="LiveId" clId="{F6CDD5C7-905F-4918-A6BC-2059352AA103}" dt="2022-07-06T07:13:33.758" v="6490" actId="21"/>
          <ac:spMkLst>
            <pc:docMk/>
            <pc:sldMk cId="1124655223" sldId="303"/>
            <ac:spMk id="2" creationId="{F2AD0A85-4C42-55A2-FBB6-C5586F18301A}"/>
          </ac:spMkLst>
        </pc:spChg>
        <pc:spChg chg="del">
          <ac:chgData name="Alberto Toccafondi" userId="f7371686a7ea77ac" providerId="LiveId" clId="{F6CDD5C7-905F-4918-A6BC-2059352AA103}" dt="2022-07-06T07:13:17.974" v="6487"/>
          <ac:spMkLst>
            <pc:docMk/>
            <pc:sldMk cId="1124655223" sldId="303"/>
            <ac:spMk id="3" creationId="{87E7EFB1-E666-08A4-51DC-C000E21F3B77}"/>
          </ac:spMkLst>
        </pc:spChg>
        <pc:spChg chg="add del mod">
          <ac:chgData name="Alberto Toccafondi" userId="f7371686a7ea77ac" providerId="LiveId" clId="{F6CDD5C7-905F-4918-A6BC-2059352AA103}" dt="2022-07-06T07:13:38.204" v="6491" actId="21"/>
          <ac:spMkLst>
            <pc:docMk/>
            <pc:sldMk cId="1124655223" sldId="303"/>
            <ac:spMk id="6" creationId="{7ADF4A4B-E138-6B76-E71F-9001857DB9EE}"/>
          </ac:spMkLst>
        </pc:spChg>
        <pc:spChg chg="add mod">
          <ac:chgData name="Alberto Toccafondi" userId="f7371686a7ea77ac" providerId="LiveId" clId="{F6CDD5C7-905F-4918-A6BC-2059352AA103}" dt="2022-07-06T07:15:53.166" v="6571" actId="20577"/>
          <ac:spMkLst>
            <pc:docMk/>
            <pc:sldMk cId="1124655223" sldId="303"/>
            <ac:spMk id="7" creationId="{4DC10254-88CA-CD7A-D264-8016820AC746}"/>
          </ac:spMkLst>
        </pc:spChg>
        <pc:picChg chg="add mod modCrop">
          <ac:chgData name="Alberto Toccafondi" userId="f7371686a7ea77ac" providerId="LiveId" clId="{F6CDD5C7-905F-4918-A6BC-2059352AA103}" dt="2022-07-08T07:38:09.031" v="7193" actId="1076"/>
          <ac:picMkLst>
            <pc:docMk/>
            <pc:sldMk cId="1124655223" sldId="303"/>
            <ac:picMk id="4" creationId="{CE5D82E9-99EC-B9B9-26D7-206578BC118F}"/>
          </ac:picMkLst>
        </pc:picChg>
      </pc:sldChg>
      <pc:sldChg chg="new del">
        <pc:chgData name="Alberto Toccafondi" userId="f7371686a7ea77ac" providerId="LiveId" clId="{F6CDD5C7-905F-4918-A6BC-2059352AA103}" dt="2022-07-03T09:14:42.671" v="6250" actId="2696"/>
        <pc:sldMkLst>
          <pc:docMk/>
          <pc:sldMk cId="1267392626" sldId="303"/>
        </pc:sldMkLst>
      </pc:sldChg>
      <pc:sldChg chg="addSp delSp modSp add del mod ord delAnim modAnim">
        <pc:chgData name="Alberto Toccafondi" userId="f7371686a7ea77ac" providerId="LiveId" clId="{F6CDD5C7-905F-4918-A6BC-2059352AA103}" dt="2022-07-06T05:23:13.606" v="6346" actId="2696"/>
        <pc:sldMkLst>
          <pc:docMk/>
          <pc:sldMk cId="2789933768" sldId="304"/>
        </pc:sldMkLst>
        <pc:spChg chg="add del mod">
          <ac:chgData name="Alberto Toccafondi" userId="f7371686a7ea77ac" providerId="LiveId" clId="{F6CDD5C7-905F-4918-A6BC-2059352AA103}" dt="2022-07-03T09:50:53.586" v="6268"/>
          <ac:spMkLst>
            <pc:docMk/>
            <pc:sldMk cId="2789933768" sldId="304"/>
            <ac:spMk id="3" creationId="{2BF5475E-83D5-8D2A-FA81-A9A444C833CB}"/>
          </ac:spMkLst>
        </pc:spChg>
        <pc:picChg chg="del">
          <ac:chgData name="Alberto Toccafondi" userId="f7371686a7ea77ac" providerId="LiveId" clId="{F6CDD5C7-905F-4918-A6BC-2059352AA103}" dt="2022-07-03T09:20:55.644" v="6267" actId="21"/>
          <ac:picMkLst>
            <pc:docMk/>
            <pc:sldMk cId="2789933768" sldId="304"/>
            <ac:picMk id="4" creationId="{02137A16-FFF0-F827-3EE9-2EF1287291ED}"/>
          </ac:picMkLst>
        </pc:picChg>
        <pc:picChg chg="add mod">
          <ac:chgData name="Alberto Toccafondi" userId="f7371686a7ea77ac" providerId="LiveId" clId="{F6CDD5C7-905F-4918-A6BC-2059352AA103}" dt="2022-07-06T05:21:48.727" v="6339" actId="1076"/>
          <ac:picMkLst>
            <pc:docMk/>
            <pc:sldMk cId="2789933768" sldId="304"/>
            <ac:picMk id="5" creationId="{720AEF2A-1AAF-ED88-99EF-D4C8020EACF6}"/>
          </ac:picMkLst>
        </pc:picChg>
      </pc:sldChg>
      <pc:sldChg chg="addSp delSp modSp new mod delAnim modAnim">
        <pc:chgData name="Alberto Toccafondi" userId="f7371686a7ea77ac" providerId="LiveId" clId="{F6CDD5C7-905F-4918-A6BC-2059352AA103}" dt="2022-07-11T15:58:08.905" v="7813" actId="1076"/>
        <pc:sldMkLst>
          <pc:docMk/>
          <pc:sldMk cId="3908439258" sldId="304"/>
        </pc:sldMkLst>
        <pc:spChg chg="del">
          <ac:chgData name="Alberto Toccafondi" userId="f7371686a7ea77ac" providerId="LiveId" clId="{F6CDD5C7-905F-4918-A6BC-2059352AA103}" dt="2022-07-06T07:14:55.020" v="6532" actId="21"/>
          <ac:spMkLst>
            <pc:docMk/>
            <pc:sldMk cId="3908439258" sldId="304"/>
            <ac:spMk id="2" creationId="{8554BA54-C5E8-C298-9DE3-E1E564553ED2}"/>
          </ac:spMkLst>
        </pc:spChg>
        <pc:spChg chg="add del mod">
          <ac:chgData name="Alberto Toccafondi" userId="f7371686a7ea77ac" providerId="LiveId" clId="{F6CDD5C7-905F-4918-A6BC-2059352AA103}" dt="2022-07-08T07:30:25.523" v="7138"/>
          <ac:spMkLst>
            <pc:docMk/>
            <pc:sldMk cId="3908439258" sldId="304"/>
            <ac:spMk id="3" creationId="{1E028BFC-3EEC-C6F8-ED53-6360D495FBBB}"/>
          </ac:spMkLst>
        </pc:spChg>
        <pc:spChg chg="add del mod">
          <ac:chgData name="Alberto Toccafondi" userId="f7371686a7ea77ac" providerId="LiveId" clId="{F6CDD5C7-905F-4918-A6BC-2059352AA103}" dt="2022-07-11T15:56:37.744" v="7798"/>
          <ac:spMkLst>
            <pc:docMk/>
            <pc:sldMk cId="3908439258" sldId="304"/>
            <ac:spMk id="3" creationId="{924FEA62-63C2-1E94-A4CD-BE8243FC44A4}"/>
          </ac:spMkLst>
        </pc:spChg>
        <pc:spChg chg="del">
          <ac:chgData name="Alberto Toccafondi" userId="f7371686a7ea77ac" providerId="LiveId" clId="{F6CDD5C7-905F-4918-A6BC-2059352AA103}" dt="2022-07-06T07:15:00.613" v="6533"/>
          <ac:spMkLst>
            <pc:docMk/>
            <pc:sldMk cId="3908439258" sldId="304"/>
            <ac:spMk id="3" creationId="{D441EA0A-C955-0427-9389-01422D86247A}"/>
          </ac:spMkLst>
        </pc:spChg>
        <pc:spChg chg="add mod ord">
          <ac:chgData name="Alberto Toccafondi" userId="f7371686a7ea77ac" providerId="LiveId" clId="{F6CDD5C7-905F-4918-A6BC-2059352AA103}" dt="2022-07-11T15:56:30.874" v="7797" actId="1076"/>
          <ac:spMkLst>
            <pc:docMk/>
            <pc:sldMk cId="3908439258" sldId="304"/>
            <ac:spMk id="5" creationId="{188FD903-742F-9208-9C84-BD553801E1A9}"/>
          </ac:spMkLst>
        </pc:spChg>
        <pc:picChg chg="add mod modCrop">
          <ac:chgData name="Alberto Toccafondi" userId="f7371686a7ea77ac" providerId="LiveId" clId="{F6CDD5C7-905F-4918-A6BC-2059352AA103}" dt="2022-07-11T15:58:08.905" v="7813" actId="1076"/>
          <ac:picMkLst>
            <pc:docMk/>
            <pc:sldMk cId="3908439258" sldId="304"/>
            <ac:picMk id="4" creationId="{876DD346-F1CA-7E2E-164D-4A8CD48581EC}"/>
          </ac:picMkLst>
        </pc:picChg>
        <pc:picChg chg="add del mod modCrop">
          <ac:chgData name="Alberto Toccafondi" userId="f7371686a7ea77ac" providerId="LiveId" clId="{F6CDD5C7-905F-4918-A6BC-2059352AA103}" dt="2022-07-08T07:30:19.580" v="7137" actId="21"/>
          <ac:picMkLst>
            <pc:docMk/>
            <pc:sldMk cId="3908439258" sldId="304"/>
            <ac:picMk id="4" creationId="{88262BC8-800D-4048-9745-A5A09220592A}"/>
          </ac:picMkLst>
        </pc:picChg>
        <pc:picChg chg="add del mod modCrop">
          <ac:chgData name="Alberto Toccafondi" userId="f7371686a7ea77ac" providerId="LiveId" clId="{F6CDD5C7-905F-4918-A6BC-2059352AA103}" dt="2022-07-11T15:46:35.752" v="7761" actId="21"/>
          <ac:picMkLst>
            <pc:docMk/>
            <pc:sldMk cId="3908439258" sldId="304"/>
            <ac:picMk id="6" creationId="{96462363-037B-CFBB-0C8A-A19D953C5ACC}"/>
          </ac:picMkLst>
        </pc:picChg>
      </pc:sldChg>
      <pc:sldChg chg="addSp delSp modSp add del mod delAnim modAnim">
        <pc:chgData name="Alberto Toccafondi" userId="f7371686a7ea77ac" providerId="LiveId" clId="{F6CDD5C7-905F-4918-A6BC-2059352AA103}" dt="2022-07-06T05:23:19.081" v="6347" actId="2696"/>
        <pc:sldMkLst>
          <pc:docMk/>
          <pc:sldMk cId="80450030" sldId="305"/>
        </pc:sldMkLst>
        <pc:spChg chg="add del mod">
          <ac:chgData name="Alberto Toccafondi" userId="f7371686a7ea77ac" providerId="LiveId" clId="{F6CDD5C7-905F-4918-A6BC-2059352AA103}" dt="2022-07-05T06:37:15.933" v="6286"/>
          <ac:spMkLst>
            <pc:docMk/>
            <pc:sldMk cId="80450030" sldId="305"/>
            <ac:spMk id="3" creationId="{AB523839-C785-BBFD-2A4A-5ECAAE887455}"/>
          </ac:spMkLst>
        </pc:spChg>
        <pc:spChg chg="add del mod">
          <ac:chgData name="Alberto Toccafondi" userId="f7371686a7ea77ac" providerId="LiveId" clId="{F6CDD5C7-905F-4918-A6BC-2059352AA103}" dt="2022-07-05T15:16:29.193" v="6335" actId="21"/>
          <ac:spMkLst>
            <pc:docMk/>
            <pc:sldMk cId="80450030" sldId="305"/>
            <ac:spMk id="3" creationId="{DD4565C5-F7C6-5A9D-7486-CE196F78CED3}"/>
          </ac:spMkLst>
        </pc:spChg>
        <pc:picChg chg="add mod">
          <ac:chgData name="Alberto Toccafondi" userId="f7371686a7ea77ac" providerId="LiveId" clId="{F6CDD5C7-905F-4918-A6BC-2059352AA103}" dt="2022-07-05T15:16:50.261" v="6336" actId="1076"/>
          <ac:picMkLst>
            <pc:docMk/>
            <pc:sldMk cId="80450030" sldId="305"/>
            <ac:picMk id="2" creationId="{EE467E53-2F5F-C0D1-1690-A57412D003AE}"/>
          </ac:picMkLst>
        </pc:picChg>
        <pc:picChg chg="del">
          <ac:chgData name="Alberto Toccafondi" userId="f7371686a7ea77ac" providerId="LiveId" clId="{F6CDD5C7-905F-4918-A6BC-2059352AA103}" dt="2022-07-03T09:53:22.888" v="6276" actId="21"/>
          <ac:picMkLst>
            <pc:docMk/>
            <pc:sldMk cId="80450030" sldId="305"/>
            <ac:picMk id="5" creationId="{720AEF2A-1AAF-ED88-99EF-D4C8020EACF6}"/>
          </ac:picMkLst>
        </pc:picChg>
      </pc:sldChg>
      <pc:sldChg chg="addSp delSp modSp new add del mod modAnim">
        <pc:chgData name="Alberto Toccafondi" userId="f7371686a7ea77ac" providerId="LiveId" clId="{F6CDD5C7-905F-4918-A6BC-2059352AA103}" dt="2022-07-08T07:27:21.365" v="7136" actId="2696"/>
        <pc:sldMkLst>
          <pc:docMk/>
          <pc:sldMk cId="1053394705" sldId="305"/>
        </pc:sldMkLst>
        <pc:spChg chg="del">
          <ac:chgData name="Alberto Toccafondi" userId="f7371686a7ea77ac" providerId="LiveId" clId="{F6CDD5C7-905F-4918-A6BC-2059352AA103}" dt="2022-07-08T07:16:04.594" v="7102" actId="21"/>
          <ac:spMkLst>
            <pc:docMk/>
            <pc:sldMk cId="1053394705" sldId="305"/>
            <ac:spMk id="2" creationId="{601E7567-300E-C33B-3AE9-379998B8337A}"/>
          </ac:spMkLst>
        </pc:spChg>
        <pc:spChg chg="del">
          <ac:chgData name="Alberto Toccafondi" userId="f7371686a7ea77ac" providerId="LiveId" clId="{F6CDD5C7-905F-4918-A6BC-2059352AA103}" dt="2022-07-08T07:16:09.015" v="7104" actId="21"/>
          <ac:spMkLst>
            <pc:docMk/>
            <pc:sldMk cId="1053394705" sldId="305"/>
            <ac:spMk id="3" creationId="{E82434E3-6315-6C08-FB40-830C6CEE5365}"/>
          </ac:spMkLst>
        </pc:spChg>
        <pc:spChg chg="del mod">
          <ac:chgData name="Alberto Toccafondi" userId="f7371686a7ea77ac" providerId="LiveId" clId="{F6CDD5C7-905F-4918-A6BC-2059352AA103}" dt="2022-07-08T07:16:23.732" v="7106"/>
          <ac:spMkLst>
            <pc:docMk/>
            <pc:sldMk cId="1053394705" sldId="305"/>
            <ac:spMk id="4" creationId="{0D0ACCBA-CA8D-B745-B477-9113F4E590AD}"/>
          </ac:spMkLst>
        </pc:spChg>
        <pc:spChg chg="del">
          <ac:chgData name="Alberto Toccafondi" userId="f7371686a7ea77ac" providerId="LiveId" clId="{F6CDD5C7-905F-4918-A6BC-2059352AA103}" dt="2022-07-08T07:16:07.451" v="7103" actId="21"/>
          <ac:spMkLst>
            <pc:docMk/>
            <pc:sldMk cId="1053394705" sldId="305"/>
            <ac:spMk id="5" creationId="{031BDC0D-F0F5-9FA1-3E8B-8A651A5A3A7A}"/>
          </ac:spMkLst>
        </pc:spChg>
        <pc:spChg chg="del">
          <ac:chgData name="Alberto Toccafondi" userId="f7371686a7ea77ac" providerId="LiveId" clId="{F6CDD5C7-905F-4918-A6BC-2059352AA103}" dt="2022-07-08T07:16:33.171" v="7107"/>
          <ac:spMkLst>
            <pc:docMk/>
            <pc:sldMk cId="1053394705" sldId="305"/>
            <ac:spMk id="6" creationId="{CDC32FCE-1710-BB80-09F0-EB881468ABFA}"/>
          </ac:spMkLst>
        </pc:spChg>
        <pc:picChg chg="add mod">
          <ac:chgData name="Alberto Toccafondi" userId="f7371686a7ea77ac" providerId="LiveId" clId="{F6CDD5C7-905F-4918-A6BC-2059352AA103}" dt="2022-07-08T07:17:50.430" v="7118" actId="14100"/>
          <ac:picMkLst>
            <pc:docMk/>
            <pc:sldMk cId="1053394705" sldId="305"/>
            <ac:picMk id="7" creationId="{B6DB2BC7-B062-AC35-5671-946DA2331BE4}"/>
          </ac:picMkLst>
        </pc:picChg>
        <pc:picChg chg="add mod">
          <ac:chgData name="Alberto Toccafondi" userId="f7371686a7ea77ac" providerId="LiveId" clId="{F6CDD5C7-905F-4918-A6BC-2059352AA103}" dt="2022-07-08T07:17:47.497" v="7117" actId="14100"/>
          <ac:picMkLst>
            <pc:docMk/>
            <pc:sldMk cId="1053394705" sldId="305"/>
            <ac:picMk id="8" creationId="{6500C4D8-BE4E-62FD-DCF2-11FB6AB2450B}"/>
          </ac:picMkLst>
        </pc:picChg>
      </pc:sldChg>
      <pc:sldChg chg="addSp delSp modSp new del mod delAnim modAnim">
        <pc:chgData name="Alberto Toccafondi" userId="f7371686a7ea77ac" providerId="LiveId" clId="{F6CDD5C7-905F-4918-A6BC-2059352AA103}" dt="2022-07-08T14:19:59.717" v="7395" actId="2696"/>
        <pc:sldMkLst>
          <pc:docMk/>
          <pc:sldMk cId="1055028599" sldId="305"/>
        </pc:sldMkLst>
        <pc:spChg chg="del">
          <ac:chgData name="Alberto Toccafondi" userId="f7371686a7ea77ac" providerId="LiveId" clId="{F6CDD5C7-905F-4918-A6BC-2059352AA103}" dt="2022-07-08T13:48:29.478" v="7250" actId="21"/>
          <ac:spMkLst>
            <pc:docMk/>
            <pc:sldMk cId="1055028599" sldId="305"/>
            <ac:spMk id="2" creationId="{7A5D5082-77E4-480C-EB63-E74DB02F9496}"/>
          </ac:spMkLst>
        </pc:spChg>
        <pc:spChg chg="del">
          <ac:chgData name="Alberto Toccafondi" userId="f7371686a7ea77ac" providerId="LiveId" clId="{F6CDD5C7-905F-4918-A6BC-2059352AA103}" dt="2022-07-08T13:48:52.883" v="7251"/>
          <ac:spMkLst>
            <pc:docMk/>
            <pc:sldMk cId="1055028599" sldId="305"/>
            <ac:spMk id="3" creationId="{45FA6E13-21AC-D53B-5C09-DC7EFD9DD890}"/>
          </ac:spMkLst>
        </pc:spChg>
        <pc:spChg chg="del">
          <ac:chgData name="Alberto Toccafondi" userId="f7371686a7ea77ac" providerId="LiveId" clId="{F6CDD5C7-905F-4918-A6BC-2059352AA103}" dt="2022-07-08T13:49:06.138" v="7252"/>
          <ac:spMkLst>
            <pc:docMk/>
            <pc:sldMk cId="1055028599" sldId="305"/>
            <ac:spMk id="4" creationId="{73F1FA0C-32D1-BE14-0977-CD090292D5FF}"/>
          </ac:spMkLst>
        </pc:spChg>
        <pc:spChg chg="add del mod">
          <ac:chgData name="Alberto Toccafondi" userId="f7371686a7ea77ac" providerId="LiveId" clId="{F6CDD5C7-905F-4918-A6BC-2059352AA103}" dt="2022-07-08T13:50:40.134" v="7266"/>
          <ac:spMkLst>
            <pc:docMk/>
            <pc:sldMk cId="1055028599" sldId="305"/>
            <ac:spMk id="8" creationId="{8A987E40-C569-29E4-0C34-D24871222D22}"/>
          </ac:spMkLst>
        </pc:spChg>
        <pc:spChg chg="add mod">
          <ac:chgData name="Alberto Toccafondi" userId="f7371686a7ea77ac" providerId="LiveId" clId="{F6CDD5C7-905F-4918-A6BC-2059352AA103}" dt="2022-07-08T14:02:47.379" v="7276" actId="1076"/>
          <ac:spMkLst>
            <pc:docMk/>
            <pc:sldMk cId="1055028599" sldId="305"/>
            <ac:spMk id="11" creationId="{443FB438-B5DB-53A8-8DAE-45939C73175B}"/>
          </ac:spMkLst>
        </pc:spChg>
        <pc:picChg chg="add del mod">
          <ac:chgData name="Alberto Toccafondi" userId="f7371686a7ea77ac" providerId="LiveId" clId="{F6CDD5C7-905F-4918-A6BC-2059352AA103}" dt="2022-07-08T13:50:05.532" v="7264" actId="21"/>
          <ac:picMkLst>
            <pc:docMk/>
            <pc:sldMk cId="1055028599" sldId="305"/>
            <ac:picMk id="5" creationId="{2F6BB976-261E-D8A1-415C-F39AF8A0FBE0}"/>
          </ac:picMkLst>
        </pc:picChg>
        <pc:picChg chg="add mod">
          <ac:chgData name="Alberto Toccafondi" userId="f7371686a7ea77ac" providerId="LiveId" clId="{F6CDD5C7-905F-4918-A6BC-2059352AA103}" dt="2022-07-08T13:49:51.795" v="7263" actId="1076"/>
          <ac:picMkLst>
            <pc:docMk/>
            <pc:sldMk cId="1055028599" sldId="305"/>
            <ac:picMk id="6" creationId="{F4F9434A-DE5F-6F0A-73BF-7EB5B1CD0592}"/>
          </ac:picMkLst>
        </pc:picChg>
        <pc:picChg chg="add del mod">
          <ac:chgData name="Alberto Toccafondi" userId="f7371686a7ea77ac" providerId="LiveId" clId="{F6CDD5C7-905F-4918-A6BC-2059352AA103}" dt="2022-07-08T14:02:45.201" v="7275" actId="21"/>
          <ac:picMkLst>
            <pc:docMk/>
            <pc:sldMk cId="1055028599" sldId="305"/>
            <ac:picMk id="9" creationId="{69087BA9-E85D-0EDA-11C7-7EE49B92AB61}"/>
          </ac:picMkLst>
        </pc:picChg>
      </pc:sldChg>
      <pc:sldChg chg="new del">
        <pc:chgData name="Alberto Toccafondi" userId="f7371686a7ea77ac" providerId="LiveId" clId="{F6CDD5C7-905F-4918-A6BC-2059352AA103}" dt="2022-07-08T07:15:50.844" v="7100" actId="47"/>
        <pc:sldMkLst>
          <pc:docMk/>
          <pc:sldMk cId="2632811366" sldId="305"/>
        </pc:sldMkLst>
      </pc:sldChg>
      <pc:sldChg chg="new del">
        <pc:chgData name="Alberto Toccafondi" userId="f7371686a7ea77ac" providerId="LiveId" clId="{F6CDD5C7-905F-4918-A6BC-2059352AA103}" dt="2022-07-08T13:48:20.109" v="7248" actId="2696"/>
        <pc:sldMkLst>
          <pc:docMk/>
          <pc:sldMk cId="4085446740" sldId="305"/>
        </pc:sldMkLst>
      </pc:sldChg>
      <pc:sldChg chg="addSp delSp modSp new del mod delAnim modAnim">
        <pc:chgData name="Alberto Toccafondi" userId="f7371686a7ea77ac" providerId="LiveId" clId="{F6CDD5C7-905F-4918-A6BC-2059352AA103}" dt="2022-07-06T07:12:10.233" v="6425" actId="2696"/>
        <pc:sldMkLst>
          <pc:docMk/>
          <pc:sldMk cId="931421654" sldId="306"/>
        </pc:sldMkLst>
        <pc:spChg chg="del">
          <ac:chgData name="Alberto Toccafondi" userId="f7371686a7ea77ac" providerId="LiveId" clId="{F6CDD5C7-905F-4918-A6BC-2059352AA103}" dt="2022-07-06T05:22:27.768" v="6341" actId="21"/>
          <ac:spMkLst>
            <pc:docMk/>
            <pc:sldMk cId="931421654" sldId="306"/>
            <ac:spMk id="2" creationId="{17615FCD-A102-67B2-C617-26B4E1055A85}"/>
          </ac:spMkLst>
        </pc:spChg>
        <pc:spChg chg="del">
          <ac:chgData name="Alberto Toccafondi" userId="f7371686a7ea77ac" providerId="LiveId" clId="{F6CDD5C7-905F-4918-A6BC-2059352AA103}" dt="2022-07-06T06:22:55.163" v="6355"/>
          <ac:spMkLst>
            <pc:docMk/>
            <pc:sldMk cId="931421654" sldId="306"/>
            <ac:spMk id="3" creationId="{22CBE36D-5A35-2E3B-72EA-78DA796D65CA}"/>
          </ac:spMkLst>
        </pc:spChg>
        <pc:spChg chg="del">
          <ac:chgData name="Alberto Toccafondi" userId="f7371686a7ea77ac" providerId="LiveId" clId="{F6CDD5C7-905F-4918-A6BC-2059352AA103}" dt="2022-07-06T05:22:50.871" v="6342"/>
          <ac:spMkLst>
            <pc:docMk/>
            <pc:sldMk cId="931421654" sldId="306"/>
            <ac:spMk id="4" creationId="{4B5B6152-016F-590E-2D94-C1B847A89AEC}"/>
          </ac:spMkLst>
        </pc:spChg>
        <pc:spChg chg="add mod">
          <ac:chgData name="Alberto Toccafondi" userId="f7371686a7ea77ac" providerId="LiveId" clId="{F6CDD5C7-905F-4918-A6BC-2059352AA103}" dt="2022-07-06T07:12:06.993" v="6423" actId="478"/>
          <ac:spMkLst>
            <pc:docMk/>
            <pc:sldMk cId="931421654" sldId="306"/>
            <ac:spMk id="8" creationId="{1DD3DFAB-F28D-680D-8780-036F0A9EAB41}"/>
          </ac:spMkLst>
        </pc:spChg>
        <pc:spChg chg="add mod">
          <ac:chgData name="Alberto Toccafondi" userId="f7371686a7ea77ac" providerId="LiveId" clId="{F6CDD5C7-905F-4918-A6BC-2059352AA103}" dt="2022-07-06T07:12:07.615" v="6424" actId="478"/>
          <ac:spMkLst>
            <pc:docMk/>
            <pc:sldMk cId="931421654" sldId="306"/>
            <ac:spMk id="10" creationId="{A1C4253E-34B3-9719-D32F-6F05C051F111}"/>
          </ac:spMkLst>
        </pc:spChg>
        <pc:picChg chg="add del mod">
          <ac:chgData name="Alberto Toccafondi" userId="f7371686a7ea77ac" providerId="LiveId" clId="{F6CDD5C7-905F-4918-A6BC-2059352AA103}" dt="2022-07-06T07:12:07.615" v="6424" actId="478"/>
          <ac:picMkLst>
            <pc:docMk/>
            <pc:sldMk cId="931421654" sldId="306"/>
            <ac:picMk id="5" creationId="{3800A767-3D4A-E552-CA01-D6017C5D64DF}"/>
          </ac:picMkLst>
        </pc:picChg>
        <pc:picChg chg="add del mod">
          <ac:chgData name="Alberto Toccafondi" userId="f7371686a7ea77ac" providerId="LiveId" clId="{F6CDD5C7-905F-4918-A6BC-2059352AA103}" dt="2022-07-06T07:12:06.993" v="6423" actId="478"/>
          <ac:picMkLst>
            <pc:docMk/>
            <pc:sldMk cId="931421654" sldId="306"/>
            <ac:picMk id="6" creationId="{190B8165-4AAE-EA6B-009E-B5CC4AC47DAF}"/>
          </ac:picMkLst>
        </pc:picChg>
      </pc:sldChg>
      <pc:sldChg chg="addSp delSp modSp new del mod ord delAnim modAnim">
        <pc:chgData name="Alberto Toccafondi" userId="f7371686a7ea77ac" providerId="LiveId" clId="{F6CDD5C7-905F-4918-A6BC-2059352AA103}" dt="2022-07-13T12:24:35.248" v="9394" actId="2696"/>
        <pc:sldMkLst>
          <pc:docMk/>
          <pc:sldMk cId="4097888988" sldId="306"/>
        </pc:sldMkLst>
        <pc:spChg chg="del mod">
          <ac:chgData name="Alberto Toccafondi" userId="f7371686a7ea77ac" providerId="LiveId" clId="{F6CDD5C7-905F-4918-A6BC-2059352AA103}" dt="2022-07-08T14:05:54.054" v="7289" actId="21"/>
          <ac:spMkLst>
            <pc:docMk/>
            <pc:sldMk cId="4097888988" sldId="306"/>
            <ac:spMk id="2" creationId="{F2E5F37B-447B-B1DA-ABFE-979B525AA330}"/>
          </ac:spMkLst>
        </pc:spChg>
        <pc:spChg chg="del">
          <ac:chgData name="Alberto Toccafondi" userId="f7371686a7ea77ac" providerId="LiveId" clId="{F6CDD5C7-905F-4918-A6BC-2059352AA103}" dt="2022-07-08T14:06:05.110" v="7290"/>
          <ac:spMkLst>
            <pc:docMk/>
            <pc:sldMk cId="4097888988" sldId="306"/>
            <ac:spMk id="3" creationId="{67DC6533-355D-3D1F-C8B1-3B63A7C5DF7F}"/>
          </ac:spMkLst>
        </pc:spChg>
        <pc:spChg chg="add del mod">
          <ac:chgData name="Alberto Toccafondi" userId="f7371686a7ea77ac" providerId="LiveId" clId="{F6CDD5C7-905F-4918-A6BC-2059352AA103}" dt="2022-07-12T06:17:40.342" v="7952" actId="478"/>
          <ac:spMkLst>
            <pc:docMk/>
            <pc:sldMk cId="4097888988" sldId="306"/>
            <ac:spMk id="5" creationId="{4B3DB80E-CEB0-D4CE-2C2D-6367C3A88F70}"/>
          </ac:spMkLst>
        </pc:spChg>
        <pc:spChg chg="add mod">
          <ac:chgData name="Alberto Toccafondi" userId="f7371686a7ea77ac" providerId="LiveId" clId="{F6CDD5C7-905F-4918-A6BC-2059352AA103}" dt="2022-07-12T06:25:36.259" v="7995" actId="1076"/>
          <ac:spMkLst>
            <pc:docMk/>
            <pc:sldMk cId="4097888988" sldId="306"/>
            <ac:spMk id="6" creationId="{AD83634A-E743-3D59-15C7-C43C690D2E10}"/>
          </ac:spMkLst>
        </pc:spChg>
        <pc:spChg chg="add del mod">
          <ac:chgData name="Alberto Toccafondi" userId="f7371686a7ea77ac" providerId="LiveId" clId="{F6CDD5C7-905F-4918-A6BC-2059352AA103}" dt="2022-07-08T14:13:46.117" v="7353"/>
          <ac:spMkLst>
            <pc:docMk/>
            <pc:sldMk cId="4097888988" sldId="306"/>
            <ac:spMk id="10" creationId="{4320A6F7-FF1A-0192-8254-638E310DFA6E}"/>
          </ac:spMkLst>
        </pc:spChg>
        <pc:picChg chg="add del mod">
          <ac:chgData name="Alberto Toccafondi" userId="f7371686a7ea77ac" providerId="LiveId" clId="{F6CDD5C7-905F-4918-A6BC-2059352AA103}" dt="2022-07-12T06:17:36.309" v="7950" actId="478"/>
          <ac:picMkLst>
            <pc:docMk/>
            <pc:sldMk cId="4097888988" sldId="306"/>
            <ac:picMk id="3" creationId="{A52F66F7-3B11-A484-9C8D-B859D8A04A70}"/>
          </ac:picMkLst>
        </pc:picChg>
        <pc:picChg chg="add mod">
          <ac:chgData name="Alberto Toccafondi" userId="f7371686a7ea77ac" providerId="LiveId" clId="{F6CDD5C7-905F-4918-A6BC-2059352AA103}" dt="2022-07-08T14:05:46.222" v="7288" actId="1076"/>
          <ac:picMkLst>
            <pc:docMk/>
            <pc:sldMk cId="4097888988" sldId="306"/>
            <ac:picMk id="4" creationId="{A9830D1B-266A-0CC8-801D-DD11A2C5BF95}"/>
          </ac:picMkLst>
        </pc:picChg>
        <pc:picChg chg="add del mod modCrop">
          <ac:chgData name="Alberto Toccafondi" userId="f7371686a7ea77ac" providerId="LiveId" clId="{F6CDD5C7-905F-4918-A6BC-2059352AA103}" dt="2022-07-08T14:13:38.889" v="7352" actId="21"/>
          <ac:picMkLst>
            <pc:docMk/>
            <pc:sldMk cId="4097888988" sldId="306"/>
            <ac:picMk id="5" creationId="{92FEE9FA-DA39-610B-B462-87C4FCE98ADC}"/>
          </ac:picMkLst>
        </pc:picChg>
        <pc:picChg chg="add del mod ord">
          <ac:chgData name="Alberto Toccafondi" userId="f7371686a7ea77ac" providerId="LiveId" clId="{F6CDD5C7-905F-4918-A6BC-2059352AA103}" dt="2022-07-12T06:17:35.540" v="7949" actId="478"/>
          <ac:picMkLst>
            <pc:docMk/>
            <pc:sldMk cId="4097888988" sldId="306"/>
            <ac:picMk id="8" creationId="{BB0E758E-1C4C-1BFC-6418-385C3B15B4A6}"/>
          </ac:picMkLst>
        </pc:picChg>
        <pc:picChg chg="add del mod modCrop">
          <ac:chgData name="Alberto Toccafondi" userId="f7371686a7ea77ac" providerId="LiveId" clId="{F6CDD5C7-905F-4918-A6BC-2059352AA103}" dt="2022-07-12T06:17:37.334" v="7951" actId="478"/>
          <ac:picMkLst>
            <pc:docMk/>
            <pc:sldMk cId="4097888988" sldId="306"/>
            <ac:picMk id="11" creationId="{7897D07B-E3FB-4BF0-2B98-CB847905D5B7}"/>
          </ac:picMkLst>
        </pc:picChg>
        <pc:picChg chg="add del mod">
          <ac:chgData name="Alberto Toccafondi" userId="f7371686a7ea77ac" providerId="LiveId" clId="{F6CDD5C7-905F-4918-A6BC-2059352AA103}" dt="2022-07-12T06:18:12.893" v="7953" actId="478"/>
          <ac:picMkLst>
            <pc:docMk/>
            <pc:sldMk cId="4097888988" sldId="306"/>
            <ac:picMk id="13" creationId="{776AFB8D-8035-CCC8-7C7B-837E7E776489}"/>
          </ac:picMkLst>
        </pc:picChg>
        <pc:picChg chg="add mod">
          <ac:chgData name="Alberto Toccafondi" userId="f7371686a7ea77ac" providerId="LiveId" clId="{F6CDD5C7-905F-4918-A6BC-2059352AA103}" dt="2022-07-12T06:25:31.894" v="7994" actId="14100"/>
          <ac:picMkLst>
            <pc:docMk/>
            <pc:sldMk cId="4097888988" sldId="306"/>
            <ac:picMk id="15" creationId="{C34A78FD-E72B-B85D-C8FD-B5007DEECFBA}"/>
          </ac:picMkLst>
        </pc:picChg>
      </pc:sldChg>
      <pc:sldChg chg="addSp delSp modSp add mod ord delAnim modAnim">
        <pc:chgData name="Alberto Toccafondi" userId="f7371686a7ea77ac" providerId="LiveId" clId="{F6CDD5C7-905F-4918-A6BC-2059352AA103}" dt="2022-07-16T11:14:54.424" v="11125" actId="207"/>
        <pc:sldMkLst>
          <pc:docMk/>
          <pc:sldMk cId="467495444" sldId="307"/>
        </pc:sldMkLst>
        <pc:spChg chg="add del mod">
          <ac:chgData name="Alberto Toccafondi" userId="f7371686a7ea77ac" providerId="LiveId" clId="{F6CDD5C7-905F-4918-A6BC-2059352AA103}" dt="2022-07-12T06:56:30.909" v="8056" actId="478"/>
          <ac:spMkLst>
            <pc:docMk/>
            <pc:sldMk cId="467495444" sldId="307"/>
            <ac:spMk id="3" creationId="{CCC652BA-A835-2EA5-050F-1ED0822C1CF5}"/>
          </ac:spMkLst>
        </pc:spChg>
        <pc:spChg chg="add del mod">
          <ac:chgData name="Alberto Toccafondi" userId="f7371686a7ea77ac" providerId="LiveId" clId="{F6CDD5C7-905F-4918-A6BC-2059352AA103}" dt="2022-07-09T14:09:09.824" v="7518"/>
          <ac:spMkLst>
            <pc:docMk/>
            <pc:sldMk cId="467495444" sldId="307"/>
            <ac:spMk id="3" creationId="{DBA22FA2-F2C8-0D1C-6E04-A833BA312108}"/>
          </ac:spMkLst>
        </pc:spChg>
        <pc:spChg chg="del mod">
          <ac:chgData name="Alberto Toccafondi" userId="f7371686a7ea77ac" providerId="LiveId" clId="{F6CDD5C7-905F-4918-A6BC-2059352AA103}" dt="2022-07-13T12:42:22.367" v="9544"/>
          <ac:spMkLst>
            <pc:docMk/>
            <pc:sldMk cId="467495444" sldId="307"/>
            <ac:spMk id="6" creationId="{AD83634A-E743-3D59-15C7-C43C690D2E10}"/>
          </ac:spMkLst>
        </pc:spChg>
        <pc:spChg chg="add mod">
          <ac:chgData name="Alberto Toccafondi" userId="f7371686a7ea77ac" providerId="LiveId" clId="{F6CDD5C7-905F-4918-A6BC-2059352AA103}" dt="2022-07-16T11:14:54.424" v="11125" actId="207"/>
          <ac:spMkLst>
            <pc:docMk/>
            <pc:sldMk cId="467495444" sldId="307"/>
            <ac:spMk id="11" creationId="{48AC283C-3FC5-F805-C963-BC04FA596F34}"/>
          </ac:spMkLst>
        </pc:spChg>
        <pc:spChg chg="add del mod">
          <ac:chgData name="Alberto Toccafondi" userId="f7371686a7ea77ac" providerId="LiveId" clId="{F6CDD5C7-905F-4918-A6BC-2059352AA103}" dt="2022-07-16T11:13:18.441" v="11114"/>
          <ac:spMkLst>
            <pc:docMk/>
            <pc:sldMk cId="467495444" sldId="307"/>
            <ac:spMk id="12" creationId="{AA3C2389-4F62-B051-3E57-F513276EAEA1}"/>
          </ac:spMkLst>
        </pc:spChg>
        <pc:spChg chg="add del mod">
          <ac:chgData name="Alberto Toccafondi" userId="f7371686a7ea77ac" providerId="LiveId" clId="{F6CDD5C7-905F-4918-A6BC-2059352AA103}" dt="2022-07-13T12:36:18.825" v="9508" actId="478"/>
          <ac:spMkLst>
            <pc:docMk/>
            <pc:sldMk cId="467495444" sldId="307"/>
            <ac:spMk id="12" creationId="{F4511C79-3BC4-C0C1-B388-D9A85CCF2D03}"/>
          </ac:spMkLst>
        </pc:spChg>
        <pc:spChg chg="add del mod">
          <ac:chgData name="Alberto Toccafondi" userId="f7371686a7ea77ac" providerId="LiveId" clId="{F6CDD5C7-905F-4918-A6BC-2059352AA103}" dt="2022-07-12T06:57:24.226" v="8069" actId="478"/>
          <ac:spMkLst>
            <pc:docMk/>
            <pc:sldMk cId="467495444" sldId="307"/>
            <ac:spMk id="14" creationId="{DC447D0D-74FA-02C4-5CA4-A34FACE3B798}"/>
          </ac:spMkLst>
        </pc:spChg>
        <pc:spChg chg="add mod">
          <ac:chgData name="Alberto Toccafondi" userId="f7371686a7ea77ac" providerId="LiveId" clId="{F6CDD5C7-905F-4918-A6BC-2059352AA103}" dt="2022-07-13T12:42:59.757" v="9570" actId="1076"/>
          <ac:spMkLst>
            <pc:docMk/>
            <pc:sldMk cId="467495444" sldId="307"/>
            <ac:spMk id="15" creationId="{FA3388EB-C399-86EC-1635-B2710DC130F7}"/>
          </ac:spMkLst>
        </pc:spChg>
        <pc:spChg chg="add del mod">
          <ac:chgData name="Alberto Toccafondi" userId="f7371686a7ea77ac" providerId="LiveId" clId="{F6CDD5C7-905F-4918-A6BC-2059352AA103}" dt="2022-07-12T06:57:26.759" v="8071" actId="478"/>
          <ac:spMkLst>
            <pc:docMk/>
            <pc:sldMk cId="467495444" sldId="307"/>
            <ac:spMk id="16" creationId="{0AE25078-563C-E138-6BC8-347FE2160125}"/>
          </ac:spMkLst>
        </pc:spChg>
        <pc:picChg chg="del">
          <ac:chgData name="Alberto Toccafondi" userId="f7371686a7ea77ac" providerId="LiveId" clId="{F6CDD5C7-905F-4918-A6BC-2059352AA103}" dt="2022-07-16T11:12:16.805" v="11101" actId="478"/>
          <ac:picMkLst>
            <pc:docMk/>
            <pc:sldMk cId="467495444" sldId="307"/>
            <ac:picMk id="4" creationId="{A9830D1B-266A-0CC8-801D-DD11A2C5BF95}"/>
          </ac:picMkLst>
        </pc:picChg>
        <pc:picChg chg="add del mod modCrop">
          <ac:chgData name="Alberto Toccafondi" userId="f7371686a7ea77ac" providerId="LiveId" clId="{F6CDD5C7-905F-4918-A6BC-2059352AA103}" dt="2022-07-12T06:56:25.652" v="8055" actId="478"/>
          <ac:picMkLst>
            <pc:docMk/>
            <pc:sldMk cId="467495444" sldId="307"/>
            <ac:picMk id="5" creationId="{0F7E2DB1-80E1-AFB0-70E9-282E047C2A19}"/>
          </ac:picMkLst>
        </pc:picChg>
        <pc:picChg chg="del">
          <ac:chgData name="Alberto Toccafondi" userId="f7371686a7ea77ac" providerId="LiveId" clId="{F6CDD5C7-905F-4918-A6BC-2059352AA103}" dt="2022-07-09T13:49:12.270" v="7411" actId="21"/>
          <ac:picMkLst>
            <pc:docMk/>
            <pc:sldMk cId="467495444" sldId="307"/>
            <ac:picMk id="8" creationId="{BB0E758E-1C4C-1BFC-6418-385C3B15B4A6}"/>
          </ac:picMkLst>
        </pc:picChg>
        <pc:picChg chg="add mod">
          <ac:chgData name="Alberto Toccafondi" userId="f7371686a7ea77ac" providerId="LiveId" clId="{F6CDD5C7-905F-4918-A6BC-2059352AA103}" dt="2022-07-13T12:36:57.142" v="9516" actId="1076"/>
          <ac:picMkLst>
            <pc:docMk/>
            <pc:sldMk cId="467495444" sldId="307"/>
            <ac:picMk id="9" creationId="{DECF2419-ED66-DC07-5F90-3088072865D9}"/>
          </ac:picMkLst>
        </pc:picChg>
        <pc:picChg chg="del">
          <ac:chgData name="Alberto Toccafondi" userId="f7371686a7ea77ac" providerId="LiveId" clId="{F6CDD5C7-905F-4918-A6BC-2059352AA103}" dt="2022-07-09T13:49:14.079" v="7412" actId="21"/>
          <ac:picMkLst>
            <pc:docMk/>
            <pc:sldMk cId="467495444" sldId="307"/>
            <ac:picMk id="11" creationId="{7897D07B-E3FB-4BF0-2B98-CB847905D5B7}"/>
          </ac:picMkLst>
        </pc:picChg>
        <pc:picChg chg="add del mod">
          <ac:chgData name="Alberto Toccafondi" userId="f7371686a7ea77ac" providerId="LiveId" clId="{F6CDD5C7-905F-4918-A6BC-2059352AA103}" dt="2022-07-12T06:57:21.498" v="8067" actId="478"/>
          <ac:picMkLst>
            <pc:docMk/>
            <pc:sldMk cId="467495444" sldId="307"/>
            <ac:picMk id="12" creationId="{B4058566-9241-8997-8007-1DA297AE87F2}"/>
          </ac:picMkLst>
        </pc:picChg>
        <pc:picChg chg="add del">
          <ac:chgData name="Alberto Toccafondi" userId="f7371686a7ea77ac" providerId="LiveId" clId="{F6CDD5C7-905F-4918-A6BC-2059352AA103}" dt="2022-07-09T13:49:44.273" v="7435" actId="21"/>
          <ac:picMkLst>
            <pc:docMk/>
            <pc:sldMk cId="467495444" sldId="307"/>
            <ac:picMk id="13" creationId="{776AFB8D-8035-CCC8-7C7B-837E7E776489}"/>
          </ac:picMkLst>
        </pc:picChg>
        <pc:picChg chg="add del">
          <ac:chgData name="Alberto Toccafondi" userId="f7371686a7ea77ac" providerId="LiveId" clId="{F6CDD5C7-905F-4918-A6BC-2059352AA103}" dt="2022-07-09T13:49:46.582" v="7436" actId="21"/>
          <ac:picMkLst>
            <pc:docMk/>
            <pc:sldMk cId="467495444" sldId="307"/>
            <ac:picMk id="15" creationId="{C34A78FD-E72B-B85D-C8FD-B5007DEECFBA}"/>
          </ac:picMkLst>
        </pc:picChg>
        <pc:cxnChg chg="add mod">
          <ac:chgData name="Alberto Toccafondi" userId="f7371686a7ea77ac" providerId="LiveId" clId="{F6CDD5C7-905F-4918-A6BC-2059352AA103}" dt="2022-07-13T12:35:05.590" v="9500" actId="1076"/>
          <ac:cxnSpMkLst>
            <pc:docMk/>
            <pc:sldMk cId="467495444" sldId="307"/>
            <ac:cxnSpMk id="3" creationId="{078B8233-C50C-A764-ADB5-BF0F02120BC0}"/>
          </ac:cxnSpMkLst>
        </pc:cxnChg>
        <pc:cxnChg chg="add mod">
          <ac:chgData name="Alberto Toccafondi" userId="f7371686a7ea77ac" providerId="LiveId" clId="{F6CDD5C7-905F-4918-A6BC-2059352AA103}" dt="2022-07-13T12:35:26.388" v="9504" actId="1076"/>
          <ac:cxnSpMkLst>
            <pc:docMk/>
            <pc:sldMk cId="467495444" sldId="307"/>
            <ac:cxnSpMk id="10" creationId="{3993221F-F30D-E684-927B-42097380A560}"/>
          </ac:cxnSpMkLst>
        </pc:cxnChg>
        <pc:cxnChg chg="add mod">
          <ac:chgData name="Alberto Toccafondi" userId="f7371686a7ea77ac" providerId="LiveId" clId="{F6CDD5C7-905F-4918-A6BC-2059352AA103}" dt="2022-07-13T12:36:59.675" v="9517" actId="1076"/>
          <ac:cxnSpMkLst>
            <pc:docMk/>
            <pc:sldMk cId="467495444" sldId="307"/>
            <ac:cxnSpMk id="13" creationId="{D25547BD-4FE8-3CED-AFE3-DE48AA02DCB1}"/>
          </ac:cxnSpMkLst>
        </pc:cxnChg>
        <pc:cxnChg chg="add mod">
          <ac:chgData name="Alberto Toccafondi" userId="f7371686a7ea77ac" providerId="LiveId" clId="{F6CDD5C7-905F-4918-A6BC-2059352AA103}" dt="2022-07-13T12:36:54.044" v="9514" actId="1076"/>
          <ac:cxnSpMkLst>
            <pc:docMk/>
            <pc:sldMk cId="467495444" sldId="307"/>
            <ac:cxnSpMk id="14" creationId="{7726B8E2-AAE0-3CCB-26A7-42815206B126}"/>
          </ac:cxnSpMkLst>
        </pc:cxnChg>
        <pc:cxnChg chg="add del mod">
          <ac:chgData name="Alberto Toccafondi" userId="f7371686a7ea77ac" providerId="LiveId" clId="{F6CDD5C7-905F-4918-A6BC-2059352AA103}" dt="2022-07-09T14:20:47.893" v="7584" actId="11529"/>
          <ac:cxnSpMkLst>
            <pc:docMk/>
            <pc:sldMk cId="467495444" sldId="307"/>
            <ac:cxnSpMk id="18" creationId="{5BAF0BCB-084B-303A-4A95-FD09DD4255F8}"/>
          </ac:cxnSpMkLst>
        </pc:cxnChg>
        <pc:cxnChg chg="add del mod">
          <ac:chgData name="Alberto Toccafondi" userId="f7371686a7ea77ac" providerId="LiveId" clId="{F6CDD5C7-905F-4918-A6BC-2059352AA103}" dt="2022-07-12T06:57:22.775" v="8068" actId="478"/>
          <ac:cxnSpMkLst>
            <pc:docMk/>
            <pc:sldMk cId="467495444" sldId="307"/>
            <ac:cxnSpMk id="23" creationId="{266A41E2-75F3-9099-8FE3-93EDFB5C0419}"/>
          </ac:cxnSpMkLst>
        </pc:cxnChg>
        <pc:cxnChg chg="add del mod">
          <ac:chgData name="Alberto Toccafondi" userId="f7371686a7ea77ac" providerId="LiveId" clId="{F6CDD5C7-905F-4918-A6BC-2059352AA103}" dt="2022-07-12T06:57:25.224" v="8070" actId="478"/>
          <ac:cxnSpMkLst>
            <pc:docMk/>
            <pc:sldMk cId="467495444" sldId="307"/>
            <ac:cxnSpMk id="26" creationId="{ADFBF2B3-05B6-6C40-D51D-7AC9B7C33534}"/>
          </ac:cxnSpMkLst>
        </pc:cxnChg>
      </pc:sldChg>
      <pc:sldChg chg="addSp delSp modSp new del mod delAnim modAnim">
        <pc:chgData name="Alberto Toccafondi" userId="f7371686a7ea77ac" providerId="LiveId" clId="{F6CDD5C7-905F-4918-A6BC-2059352AA103}" dt="2022-07-06T07:12:13.908" v="6426" actId="2696"/>
        <pc:sldMkLst>
          <pc:docMk/>
          <pc:sldMk cId="3239736085" sldId="307"/>
        </pc:sldMkLst>
        <pc:spChg chg="del">
          <ac:chgData name="Alberto Toccafondi" userId="f7371686a7ea77ac" providerId="LiveId" clId="{F6CDD5C7-905F-4918-A6BC-2059352AA103}" dt="2022-07-06T05:23:33.137" v="6350" actId="21"/>
          <ac:spMkLst>
            <pc:docMk/>
            <pc:sldMk cId="3239736085" sldId="307"/>
            <ac:spMk id="2" creationId="{1E0A2577-E1AE-B548-2698-E5D208C00BBE}"/>
          </ac:spMkLst>
        </pc:spChg>
        <pc:spChg chg="del">
          <ac:chgData name="Alberto Toccafondi" userId="f7371686a7ea77ac" providerId="LiveId" clId="{F6CDD5C7-905F-4918-A6BC-2059352AA103}" dt="2022-07-06T06:23:12.643" v="6358"/>
          <ac:spMkLst>
            <pc:docMk/>
            <pc:sldMk cId="3239736085" sldId="307"/>
            <ac:spMk id="3" creationId="{5670DC04-6A26-F660-BFC1-D5620009D541}"/>
          </ac:spMkLst>
        </pc:spChg>
        <pc:spChg chg="del">
          <ac:chgData name="Alberto Toccafondi" userId="f7371686a7ea77ac" providerId="LiveId" clId="{F6CDD5C7-905F-4918-A6BC-2059352AA103}" dt="2022-07-06T05:23:58.613" v="6351"/>
          <ac:spMkLst>
            <pc:docMk/>
            <pc:sldMk cId="3239736085" sldId="307"/>
            <ac:spMk id="4" creationId="{125CE4ED-E9CE-F029-E2FF-CDBF05D4BBF1}"/>
          </ac:spMkLst>
        </pc:spChg>
        <pc:spChg chg="add mod">
          <ac:chgData name="Alberto Toccafondi" userId="f7371686a7ea77ac" providerId="LiveId" clId="{F6CDD5C7-905F-4918-A6BC-2059352AA103}" dt="2022-07-06T07:12:04.113" v="6421" actId="478"/>
          <ac:spMkLst>
            <pc:docMk/>
            <pc:sldMk cId="3239736085" sldId="307"/>
            <ac:spMk id="8" creationId="{DEDA2A7E-BD69-2E3C-1A9D-89FA94D8CA8F}"/>
          </ac:spMkLst>
        </pc:spChg>
        <pc:spChg chg="add mod">
          <ac:chgData name="Alberto Toccafondi" userId="f7371686a7ea77ac" providerId="LiveId" clId="{F6CDD5C7-905F-4918-A6BC-2059352AA103}" dt="2022-07-06T07:12:05.233" v="6422" actId="478"/>
          <ac:spMkLst>
            <pc:docMk/>
            <pc:sldMk cId="3239736085" sldId="307"/>
            <ac:spMk id="10" creationId="{2F048D37-1B53-B4A2-13A0-64F64317EE9C}"/>
          </ac:spMkLst>
        </pc:spChg>
        <pc:picChg chg="add del mod">
          <ac:chgData name="Alberto Toccafondi" userId="f7371686a7ea77ac" providerId="LiveId" clId="{F6CDD5C7-905F-4918-A6BC-2059352AA103}" dt="2022-07-06T07:12:05.233" v="6422" actId="478"/>
          <ac:picMkLst>
            <pc:docMk/>
            <pc:sldMk cId="3239736085" sldId="307"/>
            <ac:picMk id="5" creationId="{C9A91C67-E684-AC90-E247-58426EE26121}"/>
          </ac:picMkLst>
        </pc:picChg>
        <pc:picChg chg="add del mod">
          <ac:chgData name="Alberto Toccafondi" userId="f7371686a7ea77ac" providerId="LiveId" clId="{F6CDD5C7-905F-4918-A6BC-2059352AA103}" dt="2022-07-06T07:12:04.113" v="6421" actId="478"/>
          <ac:picMkLst>
            <pc:docMk/>
            <pc:sldMk cId="3239736085" sldId="307"/>
            <ac:picMk id="6" creationId="{400D74C7-59B3-DADB-FF96-FCD33E70780E}"/>
          </ac:picMkLst>
        </pc:picChg>
      </pc:sldChg>
      <pc:sldChg chg="addSp delSp modSp new del mod ord modAnim">
        <pc:chgData name="Alberto Toccafondi" userId="f7371686a7ea77ac" providerId="LiveId" clId="{F6CDD5C7-905F-4918-A6BC-2059352AA103}" dt="2022-07-14T06:36:13.764" v="9831" actId="2696"/>
        <pc:sldMkLst>
          <pc:docMk/>
          <pc:sldMk cId="171635397" sldId="308"/>
        </pc:sldMkLst>
        <pc:spChg chg="del">
          <ac:chgData name="Alberto Toccafondi" userId="f7371686a7ea77ac" providerId="LiveId" clId="{F6CDD5C7-905F-4918-A6BC-2059352AA103}" dt="2022-07-12T05:28:06.179" v="7887" actId="21"/>
          <ac:spMkLst>
            <pc:docMk/>
            <pc:sldMk cId="171635397" sldId="308"/>
            <ac:spMk id="2" creationId="{80E8B80D-B9C5-4FF0-6A82-6533BE86E2EB}"/>
          </ac:spMkLst>
        </pc:spChg>
        <pc:spChg chg="del">
          <ac:chgData name="Alberto Toccafondi" userId="f7371686a7ea77ac" providerId="LiveId" clId="{F6CDD5C7-905F-4918-A6BC-2059352AA103}" dt="2022-07-12T05:28:21.056" v="7888"/>
          <ac:spMkLst>
            <pc:docMk/>
            <pc:sldMk cId="171635397" sldId="308"/>
            <ac:spMk id="3" creationId="{3E01EE9D-D551-3414-3DE1-86BE76F6FA01}"/>
          </ac:spMkLst>
        </pc:spChg>
        <pc:picChg chg="add mod">
          <ac:chgData name="Alberto Toccafondi" userId="f7371686a7ea77ac" providerId="LiveId" clId="{F6CDD5C7-905F-4918-A6BC-2059352AA103}" dt="2022-07-12T05:29:02.200" v="7891" actId="14100"/>
          <ac:picMkLst>
            <pc:docMk/>
            <pc:sldMk cId="171635397" sldId="308"/>
            <ac:picMk id="4" creationId="{415E9C39-4EBE-6DF6-CCF7-CA99FD4318AE}"/>
          </ac:picMkLst>
        </pc:picChg>
      </pc:sldChg>
      <pc:sldChg chg="delSp modSp add del mod">
        <pc:chgData name="Alberto Toccafondi" userId="f7371686a7ea77ac" providerId="LiveId" clId="{F6CDD5C7-905F-4918-A6BC-2059352AA103}" dt="2022-07-12T05:27:42.722" v="7885" actId="2696"/>
        <pc:sldMkLst>
          <pc:docMk/>
          <pc:sldMk cId="1406738598" sldId="308"/>
        </pc:sldMkLst>
        <pc:spChg chg="del">
          <ac:chgData name="Alberto Toccafondi" userId="f7371686a7ea77ac" providerId="LiveId" clId="{F6CDD5C7-905F-4918-A6BC-2059352AA103}" dt="2022-07-12T05:27:36.202" v="7884" actId="478"/>
          <ac:spMkLst>
            <pc:docMk/>
            <pc:sldMk cId="1406738598" sldId="308"/>
            <ac:spMk id="18" creationId="{B49A7B5C-2066-0BF5-616F-EAFB98F927CF}"/>
          </ac:spMkLst>
        </pc:spChg>
        <pc:spChg chg="del">
          <ac:chgData name="Alberto Toccafondi" userId="f7371686a7ea77ac" providerId="LiveId" clId="{F6CDD5C7-905F-4918-A6BC-2059352AA103}" dt="2022-07-12T05:27:32.125" v="7881" actId="478"/>
          <ac:spMkLst>
            <pc:docMk/>
            <pc:sldMk cId="1406738598" sldId="308"/>
            <ac:spMk id="19" creationId="{D6651136-40C9-A0A0-3A82-09D17948BEEF}"/>
          </ac:spMkLst>
        </pc:spChg>
        <pc:spChg chg="del mod">
          <ac:chgData name="Alberto Toccafondi" userId="f7371686a7ea77ac" providerId="LiveId" clId="{F6CDD5C7-905F-4918-A6BC-2059352AA103}" dt="2022-07-12T05:27:34.824" v="7883" actId="478"/>
          <ac:spMkLst>
            <pc:docMk/>
            <pc:sldMk cId="1406738598" sldId="308"/>
            <ac:spMk id="20" creationId="{6237F08B-8F7C-CBF2-37C4-2DA4A2045A74}"/>
          </ac:spMkLst>
        </pc:spChg>
        <pc:picChg chg="del">
          <ac:chgData name="Alberto Toccafondi" userId="f7371686a7ea77ac" providerId="LiveId" clId="{F6CDD5C7-905F-4918-A6BC-2059352AA103}" dt="2022-07-12T05:27:29.262" v="7878" actId="478"/>
          <ac:picMkLst>
            <pc:docMk/>
            <pc:sldMk cId="1406738598" sldId="308"/>
            <ac:picMk id="7" creationId="{DFFE889B-EAB6-AA5B-F1D8-E13C48EB44BB}"/>
          </ac:picMkLst>
        </pc:picChg>
        <pc:picChg chg="del">
          <ac:chgData name="Alberto Toccafondi" userId="f7371686a7ea77ac" providerId="LiveId" clId="{F6CDD5C7-905F-4918-A6BC-2059352AA103}" dt="2022-07-12T05:27:27.304" v="7875" actId="478"/>
          <ac:picMkLst>
            <pc:docMk/>
            <pc:sldMk cId="1406738598" sldId="308"/>
            <ac:picMk id="9" creationId="{956F2DAD-8A39-12E8-0E8D-4855752C3257}"/>
          </ac:picMkLst>
        </pc:picChg>
        <pc:picChg chg="del">
          <ac:chgData name="Alberto Toccafondi" userId="f7371686a7ea77ac" providerId="LiveId" clId="{F6CDD5C7-905F-4918-A6BC-2059352AA103}" dt="2022-07-12T05:27:24" v="7872" actId="478"/>
          <ac:picMkLst>
            <pc:docMk/>
            <pc:sldMk cId="1406738598" sldId="308"/>
            <ac:picMk id="11" creationId="{5388561B-9291-19DC-04BA-7B6DB27F4F78}"/>
          </ac:picMkLst>
        </pc:picChg>
        <pc:picChg chg="del">
          <ac:chgData name="Alberto Toccafondi" userId="f7371686a7ea77ac" providerId="LiveId" clId="{F6CDD5C7-905F-4918-A6BC-2059352AA103}" dt="2022-07-12T05:27:26.406" v="7874" actId="478"/>
          <ac:picMkLst>
            <pc:docMk/>
            <pc:sldMk cId="1406738598" sldId="308"/>
            <ac:picMk id="13" creationId="{95F45567-AB47-0253-DD6E-6C5199036A14}"/>
          </ac:picMkLst>
        </pc:picChg>
        <pc:picChg chg="del">
          <ac:chgData name="Alberto Toccafondi" userId="f7371686a7ea77ac" providerId="LiveId" clId="{F6CDD5C7-905F-4918-A6BC-2059352AA103}" dt="2022-07-12T05:27:31.003" v="7880" actId="478"/>
          <ac:picMkLst>
            <pc:docMk/>
            <pc:sldMk cId="1406738598" sldId="308"/>
            <ac:picMk id="14" creationId="{215BEE34-B3CD-0EBF-FA12-50899CFAE5C9}"/>
          </ac:picMkLst>
        </pc:picChg>
        <pc:picChg chg="del">
          <ac:chgData name="Alberto Toccafondi" userId="f7371686a7ea77ac" providerId="LiveId" clId="{F6CDD5C7-905F-4918-A6BC-2059352AA103}" dt="2022-07-12T05:27:30.452" v="7879" actId="478"/>
          <ac:picMkLst>
            <pc:docMk/>
            <pc:sldMk cId="1406738598" sldId="308"/>
            <ac:picMk id="15" creationId="{90216CED-49CB-51E7-08A7-968ACA49B344}"/>
          </ac:picMkLst>
        </pc:picChg>
        <pc:picChg chg="del">
          <ac:chgData name="Alberto Toccafondi" userId="f7371686a7ea77ac" providerId="LiveId" clId="{F6CDD5C7-905F-4918-A6BC-2059352AA103}" dt="2022-07-12T05:27:28.562" v="7877" actId="478"/>
          <ac:picMkLst>
            <pc:docMk/>
            <pc:sldMk cId="1406738598" sldId="308"/>
            <ac:picMk id="17" creationId="{6292A8E2-0E8F-5822-06A1-741B7A1D1319}"/>
          </ac:picMkLst>
        </pc:picChg>
        <pc:picChg chg="del">
          <ac:chgData name="Alberto Toccafondi" userId="f7371686a7ea77ac" providerId="LiveId" clId="{F6CDD5C7-905F-4918-A6BC-2059352AA103}" dt="2022-07-12T05:27:24.879" v="7873" actId="478"/>
          <ac:picMkLst>
            <pc:docMk/>
            <pc:sldMk cId="1406738598" sldId="308"/>
            <ac:picMk id="22" creationId="{31AFF62D-E50D-218A-E0A4-5D20B3B46849}"/>
          </ac:picMkLst>
        </pc:picChg>
        <pc:picChg chg="del">
          <ac:chgData name="Alberto Toccafondi" userId="f7371686a7ea77ac" providerId="LiveId" clId="{F6CDD5C7-905F-4918-A6BC-2059352AA103}" dt="2022-07-12T05:27:28.101" v="7876" actId="478"/>
          <ac:picMkLst>
            <pc:docMk/>
            <pc:sldMk cId="1406738598" sldId="308"/>
            <ac:picMk id="24" creationId="{E21FBEB1-F893-DE09-95D7-120F54E75D69}"/>
          </ac:picMkLst>
        </pc:picChg>
      </pc:sldChg>
      <pc:sldChg chg="addSp delSp modSp new del modAnim">
        <pc:chgData name="Alberto Toccafondi" userId="f7371686a7ea77ac" providerId="LiveId" clId="{F6CDD5C7-905F-4918-A6BC-2059352AA103}" dt="2022-07-06T06:37:47.073" v="6420" actId="2696"/>
        <pc:sldMkLst>
          <pc:docMk/>
          <pc:sldMk cId="1435861688" sldId="308"/>
        </pc:sldMkLst>
        <pc:spChg chg="del">
          <ac:chgData name="Alberto Toccafondi" userId="f7371686a7ea77ac" providerId="LiveId" clId="{F6CDD5C7-905F-4918-A6BC-2059352AA103}" dt="2022-07-06T06:36:08.063" v="6415"/>
          <ac:spMkLst>
            <pc:docMk/>
            <pc:sldMk cId="1435861688" sldId="308"/>
            <ac:spMk id="4" creationId="{4DE1E941-1D75-7B3E-A841-B90D924817CC}"/>
          </ac:spMkLst>
        </pc:spChg>
        <pc:spChg chg="del">
          <ac:chgData name="Alberto Toccafondi" userId="f7371686a7ea77ac" providerId="LiveId" clId="{F6CDD5C7-905F-4918-A6BC-2059352AA103}" dt="2022-07-06T06:36:17.093" v="6416"/>
          <ac:spMkLst>
            <pc:docMk/>
            <pc:sldMk cId="1435861688" sldId="308"/>
            <ac:spMk id="6" creationId="{F08BA09B-DED5-85D7-5662-CEC134DCF012}"/>
          </ac:spMkLst>
        </pc:spChg>
        <pc:picChg chg="add mod">
          <ac:chgData name="Alberto Toccafondi" userId="f7371686a7ea77ac" providerId="LiveId" clId="{F6CDD5C7-905F-4918-A6BC-2059352AA103}" dt="2022-07-06T06:36:08.063" v="6415"/>
          <ac:picMkLst>
            <pc:docMk/>
            <pc:sldMk cId="1435861688" sldId="308"/>
            <ac:picMk id="7" creationId="{555AF990-C3EF-E5D7-ACEE-9DDB96FF222F}"/>
          </ac:picMkLst>
        </pc:picChg>
        <pc:picChg chg="add mod">
          <ac:chgData name="Alberto Toccafondi" userId="f7371686a7ea77ac" providerId="LiveId" clId="{F6CDD5C7-905F-4918-A6BC-2059352AA103}" dt="2022-07-06T06:36:17.093" v="6416"/>
          <ac:picMkLst>
            <pc:docMk/>
            <pc:sldMk cId="1435861688" sldId="308"/>
            <ac:picMk id="8" creationId="{D8D81286-2FCC-24D8-689B-B8200D91D308}"/>
          </ac:picMkLst>
        </pc:picChg>
      </pc:sldChg>
      <pc:sldChg chg="addSp delSp modSp new del mod delAnim modAnim">
        <pc:chgData name="Alberto Toccafondi" userId="f7371686a7ea77ac" providerId="LiveId" clId="{F6CDD5C7-905F-4918-A6BC-2059352AA103}" dt="2022-07-09T14:13:34.625" v="7527" actId="2696"/>
        <pc:sldMkLst>
          <pc:docMk/>
          <pc:sldMk cId="1771564453" sldId="308"/>
        </pc:sldMkLst>
        <pc:spChg chg="del">
          <ac:chgData name="Alberto Toccafondi" userId="f7371686a7ea77ac" providerId="LiveId" clId="{F6CDD5C7-905F-4918-A6BC-2059352AA103}" dt="2022-07-09T13:53:26.193" v="7471" actId="21"/>
          <ac:spMkLst>
            <pc:docMk/>
            <pc:sldMk cId="1771564453" sldId="308"/>
            <ac:spMk id="2" creationId="{563EF369-C342-052B-92AB-7932968C0BE6}"/>
          </ac:spMkLst>
        </pc:spChg>
        <pc:spChg chg="del">
          <ac:chgData name="Alberto Toccafondi" userId="f7371686a7ea77ac" providerId="LiveId" clId="{F6CDD5C7-905F-4918-A6BC-2059352AA103}" dt="2022-07-09T13:53:43.552" v="7472"/>
          <ac:spMkLst>
            <pc:docMk/>
            <pc:sldMk cId="1771564453" sldId="308"/>
            <ac:spMk id="3" creationId="{5DA1F3FD-D1A9-3360-C8BE-6E6E75C30D44}"/>
          </ac:spMkLst>
        </pc:spChg>
        <pc:spChg chg="del">
          <ac:chgData name="Alberto Toccafondi" userId="f7371686a7ea77ac" providerId="LiveId" clId="{F6CDD5C7-905F-4918-A6BC-2059352AA103}" dt="2022-07-09T13:54:03.246" v="7473"/>
          <ac:spMkLst>
            <pc:docMk/>
            <pc:sldMk cId="1771564453" sldId="308"/>
            <ac:spMk id="4" creationId="{9CFF49C2-0F52-87BB-70B8-CD7FDCE2555E}"/>
          </ac:spMkLst>
        </pc:spChg>
        <pc:spChg chg="add del mod">
          <ac:chgData name="Alberto Toccafondi" userId="f7371686a7ea77ac" providerId="LiveId" clId="{F6CDD5C7-905F-4918-A6BC-2059352AA103}" dt="2022-07-09T13:57:26.484" v="7492"/>
          <ac:spMkLst>
            <pc:docMk/>
            <pc:sldMk cId="1771564453" sldId="308"/>
            <ac:spMk id="8" creationId="{D4A93162-F985-745F-22BF-6B41E920CBFD}"/>
          </ac:spMkLst>
        </pc:spChg>
        <pc:spChg chg="add del mod">
          <ac:chgData name="Alberto Toccafondi" userId="f7371686a7ea77ac" providerId="LiveId" clId="{F6CDD5C7-905F-4918-A6BC-2059352AA103}" dt="2022-07-09T14:06:23.791" v="7501"/>
          <ac:spMkLst>
            <pc:docMk/>
            <pc:sldMk cId="1771564453" sldId="308"/>
            <ac:spMk id="11" creationId="{D1EF2FE7-5B53-4489-F227-110D3D4830E1}"/>
          </ac:spMkLst>
        </pc:spChg>
        <pc:spChg chg="add del mod">
          <ac:chgData name="Alberto Toccafondi" userId="f7371686a7ea77ac" providerId="LiveId" clId="{F6CDD5C7-905F-4918-A6BC-2059352AA103}" dt="2022-07-09T14:06:32.281" v="7503"/>
          <ac:spMkLst>
            <pc:docMk/>
            <pc:sldMk cId="1771564453" sldId="308"/>
            <ac:spMk id="13" creationId="{8CF21A94-DFBB-5B4C-3408-20372248DD45}"/>
          </ac:spMkLst>
        </pc:spChg>
        <pc:picChg chg="add del mod">
          <ac:chgData name="Alberto Toccafondi" userId="f7371686a7ea77ac" providerId="LiveId" clId="{F6CDD5C7-905F-4918-A6BC-2059352AA103}" dt="2022-07-09T13:57:07.046" v="7491" actId="478"/>
          <ac:picMkLst>
            <pc:docMk/>
            <pc:sldMk cId="1771564453" sldId="308"/>
            <ac:picMk id="5" creationId="{961889FC-AE22-A877-1BB3-3937A2A7D8D1}"/>
          </ac:picMkLst>
        </pc:picChg>
        <pc:picChg chg="add del mod">
          <ac:chgData name="Alberto Toccafondi" userId="f7371686a7ea77ac" providerId="LiveId" clId="{F6CDD5C7-905F-4918-A6BC-2059352AA103}" dt="2022-07-09T14:06:10.920" v="7499" actId="21"/>
          <ac:picMkLst>
            <pc:docMk/>
            <pc:sldMk cId="1771564453" sldId="308"/>
            <ac:picMk id="6" creationId="{9478C48E-65D0-A788-2C27-1E3F7FE49290}"/>
          </ac:picMkLst>
        </pc:picChg>
        <pc:picChg chg="add del mod">
          <ac:chgData name="Alberto Toccafondi" userId="f7371686a7ea77ac" providerId="LiveId" clId="{F6CDD5C7-905F-4918-A6BC-2059352AA103}" dt="2022-07-09T14:06:15.229" v="7500" actId="21"/>
          <ac:picMkLst>
            <pc:docMk/>
            <pc:sldMk cId="1771564453" sldId="308"/>
            <ac:picMk id="9" creationId="{B559AE85-A32B-BC1D-C5A3-C97B2DF9EF83}"/>
          </ac:picMkLst>
        </pc:picChg>
        <pc:picChg chg="add mod">
          <ac:chgData name="Alberto Toccafondi" userId="f7371686a7ea77ac" providerId="LiveId" clId="{F6CDD5C7-905F-4918-A6BC-2059352AA103}" dt="2022-07-09T14:06:56.029" v="7509" actId="1076"/>
          <ac:picMkLst>
            <pc:docMk/>
            <pc:sldMk cId="1771564453" sldId="308"/>
            <ac:picMk id="14" creationId="{AB87806B-B177-D610-0DD6-CA37A1A57E2A}"/>
          </ac:picMkLst>
        </pc:picChg>
        <pc:picChg chg="add mod">
          <ac:chgData name="Alberto Toccafondi" userId="f7371686a7ea77ac" providerId="LiveId" clId="{F6CDD5C7-905F-4918-A6BC-2059352AA103}" dt="2022-07-09T14:06:52.718" v="7508" actId="1076"/>
          <ac:picMkLst>
            <pc:docMk/>
            <pc:sldMk cId="1771564453" sldId="308"/>
            <ac:picMk id="15" creationId="{064D0E6B-8F71-F49C-B535-4C3868712AED}"/>
          </ac:picMkLst>
        </pc:picChg>
      </pc:sldChg>
      <pc:sldChg chg="addSp delSp modSp new del mod modAnim">
        <pc:chgData name="Alberto Toccafondi" userId="f7371686a7ea77ac" providerId="LiveId" clId="{F6CDD5C7-905F-4918-A6BC-2059352AA103}" dt="2022-07-11T15:50:02.039" v="7781" actId="2696"/>
        <pc:sldMkLst>
          <pc:docMk/>
          <pc:sldMk cId="2409469141" sldId="308"/>
        </pc:sldMkLst>
        <pc:spChg chg="del">
          <ac:chgData name="Alberto Toccafondi" userId="f7371686a7ea77ac" providerId="LiveId" clId="{F6CDD5C7-905F-4918-A6BC-2059352AA103}" dt="2022-07-11T15:47:31.299" v="7764" actId="21"/>
          <ac:spMkLst>
            <pc:docMk/>
            <pc:sldMk cId="2409469141" sldId="308"/>
            <ac:spMk id="2" creationId="{F7B2D39B-4ABB-C08D-A4D1-9FFBB0F2A765}"/>
          </ac:spMkLst>
        </pc:spChg>
        <pc:spChg chg="del">
          <ac:chgData name="Alberto Toccafondi" userId="f7371686a7ea77ac" providerId="LiveId" clId="{F6CDD5C7-905F-4918-A6BC-2059352AA103}" dt="2022-07-11T15:47:27.222" v="7763" actId="21"/>
          <ac:spMkLst>
            <pc:docMk/>
            <pc:sldMk cId="2409469141" sldId="308"/>
            <ac:spMk id="3" creationId="{8C780EF4-FA9B-BE69-C3CC-6DB0443E5C5F}"/>
          </ac:spMkLst>
        </pc:spChg>
        <pc:spChg chg="del">
          <ac:chgData name="Alberto Toccafondi" userId="f7371686a7ea77ac" providerId="LiveId" clId="{F6CDD5C7-905F-4918-A6BC-2059352AA103}" dt="2022-07-11T15:47:54.298" v="7766"/>
          <ac:spMkLst>
            <pc:docMk/>
            <pc:sldMk cId="2409469141" sldId="308"/>
            <ac:spMk id="4" creationId="{4D9FD098-9FC1-E2DE-D984-2D36ED3B1ECF}"/>
          </ac:spMkLst>
        </pc:spChg>
        <pc:spChg chg="del">
          <ac:chgData name="Alberto Toccafondi" userId="f7371686a7ea77ac" providerId="LiveId" clId="{F6CDD5C7-905F-4918-A6BC-2059352AA103}" dt="2022-07-11T15:47:33.829" v="7765" actId="21"/>
          <ac:spMkLst>
            <pc:docMk/>
            <pc:sldMk cId="2409469141" sldId="308"/>
            <ac:spMk id="5" creationId="{FFE90E2A-3893-9F7C-F88A-388ED38435BA}"/>
          </ac:spMkLst>
        </pc:spChg>
        <pc:spChg chg="del">
          <ac:chgData name="Alberto Toccafondi" userId="f7371686a7ea77ac" providerId="LiveId" clId="{F6CDD5C7-905F-4918-A6BC-2059352AA103}" dt="2022-07-11T15:48:10.242" v="7767"/>
          <ac:spMkLst>
            <pc:docMk/>
            <pc:sldMk cId="2409469141" sldId="308"/>
            <ac:spMk id="6" creationId="{D4AE0D4A-E8FE-64DE-3ABD-5DD7ECE7B625}"/>
          </ac:spMkLst>
        </pc:spChg>
        <pc:picChg chg="add mod">
          <ac:chgData name="Alberto Toccafondi" userId="f7371686a7ea77ac" providerId="LiveId" clId="{F6CDD5C7-905F-4918-A6BC-2059352AA103}" dt="2022-07-11T15:48:41.061" v="7774" actId="14100"/>
          <ac:picMkLst>
            <pc:docMk/>
            <pc:sldMk cId="2409469141" sldId="308"/>
            <ac:picMk id="7" creationId="{168E7BCC-E07D-80DC-39AD-243756F9B1E1}"/>
          </ac:picMkLst>
        </pc:picChg>
        <pc:picChg chg="add mod">
          <ac:chgData name="Alberto Toccafondi" userId="f7371686a7ea77ac" providerId="LiveId" clId="{F6CDD5C7-905F-4918-A6BC-2059352AA103}" dt="2022-07-11T15:48:39.014" v="7773" actId="14100"/>
          <ac:picMkLst>
            <pc:docMk/>
            <pc:sldMk cId="2409469141" sldId="308"/>
            <ac:picMk id="8" creationId="{C26A7EEE-0973-8B3F-D007-47854A8B2E67}"/>
          </ac:picMkLst>
        </pc:picChg>
      </pc:sldChg>
      <pc:sldChg chg="addSp delSp modSp add mod ord delAnim">
        <pc:chgData name="Alberto Toccafondi" userId="f7371686a7ea77ac" providerId="LiveId" clId="{F6CDD5C7-905F-4918-A6BC-2059352AA103}" dt="2022-07-16T11:15:15.996" v="11129" actId="207"/>
        <pc:sldMkLst>
          <pc:docMk/>
          <pc:sldMk cId="2658566616" sldId="309"/>
        </pc:sldMkLst>
        <pc:spChg chg="add del mod">
          <ac:chgData name="Alberto Toccafondi" userId="f7371686a7ea77ac" providerId="LiveId" clId="{F6CDD5C7-905F-4918-A6BC-2059352AA103}" dt="2022-07-12T06:12:31.630" v="7902" actId="478"/>
          <ac:spMkLst>
            <pc:docMk/>
            <pc:sldMk cId="2658566616" sldId="309"/>
            <ac:spMk id="5" creationId="{EBF28D43-CABE-5D97-7488-B9CCFFFBE524}"/>
          </ac:spMkLst>
        </pc:spChg>
        <pc:spChg chg="del">
          <ac:chgData name="Alberto Toccafondi" userId="f7371686a7ea77ac" providerId="LiveId" clId="{F6CDD5C7-905F-4918-A6BC-2059352AA103}" dt="2022-07-12T06:12:49.773" v="7906" actId="478"/>
          <ac:spMkLst>
            <pc:docMk/>
            <pc:sldMk cId="2658566616" sldId="309"/>
            <ac:spMk id="6" creationId="{AD83634A-E743-3D59-15C7-C43C690D2E10}"/>
          </ac:spMkLst>
        </pc:spChg>
        <pc:spChg chg="add mod">
          <ac:chgData name="Alberto Toccafondi" userId="f7371686a7ea77ac" providerId="LiveId" clId="{F6CDD5C7-905F-4918-A6BC-2059352AA103}" dt="2022-07-12T06:25:10.024" v="7990" actId="1076"/>
          <ac:spMkLst>
            <pc:docMk/>
            <pc:sldMk cId="2658566616" sldId="309"/>
            <ac:spMk id="7" creationId="{E03A9DED-51F0-F2E2-CE99-C9CD3865B195}"/>
          </ac:spMkLst>
        </pc:spChg>
        <pc:spChg chg="add mod">
          <ac:chgData name="Alberto Toccafondi" userId="f7371686a7ea77ac" providerId="LiveId" clId="{F6CDD5C7-905F-4918-A6BC-2059352AA103}" dt="2022-07-16T11:15:15.996" v="11129" actId="207"/>
          <ac:spMkLst>
            <pc:docMk/>
            <pc:sldMk cId="2658566616" sldId="309"/>
            <ac:spMk id="9" creationId="{3CB91A6D-1A17-A648-66F2-D28990ADE4B8}"/>
          </ac:spMkLst>
        </pc:spChg>
        <pc:spChg chg="add mod">
          <ac:chgData name="Alberto Toccafondi" userId="f7371686a7ea77ac" providerId="LiveId" clId="{F6CDD5C7-905F-4918-A6BC-2059352AA103}" dt="2022-07-14T06:24:40.950" v="9595" actId="208"/>
          <ac:spMkLst>
            <pc:docMk/>
            <pc:sldMk cId="2658566616" sldId="309"/>
            <ac:spMk id="12" creationId="{754E7836-D135-6A1C-D457-4B0DB3FA3509}"/>
          </ac:spMkLst>
        </pc:spChg>
        <pc:picChg chg="del mod">
          <ac:chgData name="Alberto Toccafondi" userId="f7371686a7ea77ac" providerId="LiveId" clId="{F6CDD5C7-905F-4918-A6BC-2059352AA103}" dt="2022-07-14T06:11:15.689" v="9572" actId="478"/>
          <ac:picMkLst>
            <pc:docMk/>
            <pc:sldMk cId="2658566616" sldId="309"/>
            <ac:picMk id="3" creationId="{A52F66F7-3B11-A484-9C8D-B859D8A04A70}"/>
          </ac:picMkLst>
        </pc:picChg>
        <pc:picChg chg="del">
          <ac:chgData name="Alberto Toccafondi" userId="f7371686a7ea77ac" providerId="LiveId" clId="{F6CDD5C7-905F-4918-A6BC-2059352AA103}" dt="2022-07-16T11:12:08.665" v="11099" actId="478"/>
          <ac:picMkLst>
            <pc:docMk/>
            <pc:sldMk cId="2658566616" sldId="309"/>
            <ac:picMk id="4" creationId="{A9830D1B-266A-0CC8-801D-DD11A2C5BF95}"/>
          </ac:picMkLst>
        </pc:picChg>
        <pc:picChg chg="add mod">
          <ac:chgData name="Alberto Toccafondi" userId="f7371686a7ea77ac" providerId="LiveId" clId="{F6CDD5C7-905F-4918-A6BC-2059352AA103}" dt="2022-07-14T06:22:23.417" v="9578" actId="1076"/>
          <ac:picMkLst>
            <pc:docMk/>
            <pc:sldMk cId="2658566616" sldId="309"/>
            <ac:picMk id="5" creationId="{23DD2D52-C8EE-1D1E-21C6-5CEF1254F207}"/>
          </ac:picMkLst>
        </pc:picChg>
        <pc:picChg chg="add mod">
          <ac:chgData name="Alberto Toccafondi" userId="f7371686a7ea77ac" providerId="LiveId" clId="{F6CDD5C7-905F-4918-A6BC-2059352AA103}" dt="2022-07-14T06:22:39.791" v="9585" actId="1076"/>
          <ac:picMkLst>
            <pc:docMk/>
            <pc:sldMk cId="2658566616" sldId="309"/>
            <ac:picMk id="8" creationId="{926BF93B-2F57-F826-3C3F-58A699770B9E}"/>
          </ac:picMkLst>
        </pc:picChg>
        <pc:picChg chg="del mod modCrop">
          <ac:chgData name="Alberto Toccafondi" userId="f7371686a7ea77ac" providerId="LiveId" clId="{F6CDD5C7-905F-4918-A6BC-2059352AA103}" dt="2022-07-12T06:23:30.218" v="7974" actId="478"/>
          <ac:picMkLst>
            <pc:docMk/>
            <pc:sldMk cId="2658566616" sldId="309"/>
            <ac:picMk id="8" creationId="{BB0E758E-1C4C-1BFC-6418-385C3B15B4A6}"/>
          </ac:picMkLst>
        </pc:picChg>
        <pc:picChg chg="add del mod ord">
          <ac:chgData name="Alberto Toccafondi" userId="f7371686a7ea77ac" providerId="LiveId" clId="{F6CDD5C7-905F-4918-A6BC-2059352AA103}" dt="2022-07-14T06:11:13.496" v="9571" actId="478"/>
          <ac:picMkLst>
            <pc:docMk/>
            <pc:sldMk cId="2658566616" sldId="309"/>
            <ac:picMk id="10" creationId="{3B3F5E89-515C-1832-321B-882D9428959B}"/>
          </ac:picMkLst>
        </pc:picChg>
        <pc:picChg chg="add mod">
          <ac:chgData name="Alberto Toccafondi" userId="f7371686a7ea77ac" providerId="LiveId" clId="{F6CDD5C7-905F-4918-A6BC-2059352AA103}" dt="2022-07-14T06:23:06.083" v="9590" actId="14100"/>
          <ac:picMkLst>
            <pc:docMk/>
            <pc:sldMk cId="2658566616" sldId="309"/>
            <ac:picMk id="11" creationId="{6A85080C-545A-34F3-D233-E5FE1F34DC1B}"/>
          </ac:picMkLst>
        </pc:picChg>
        <pc:picChg chg="del">
          <ac:chgData name="Alberto Toccafondi" userId="f7371686a7ea77ac" providerId="LiveId" clId="{F6CDD5C7-905F-4918-A6BC-2059352AA103}" dt="2022-07-12T06:12:28.978" v="7901" actId="478"/>
          <ac:picMkLst>
            <pc:docMk/>
            <pc:sldMk cId="2658566616" sldId="309"/>
            <ac:picMk id="11" creationId="{7897D07B-E3FB-4BF0-2B98-CB847905D5B7}"/>
          </ac:picMkLst>
        </pc:picChg>
        <pc:picChg chg="del">
          <ac:chgData name="Alberto Toccafondi" userId="f7371686a7ea77ac" providerId="LiveId" clId="{F6CDD5C7-905F-4918-A6BC-2059352AA103}" dt="2022-07-12T06:12:27.773" v="7899" actId="478"/>
          <ac:picMkLst>
            <pc:docMk/>
            <pc:sldMk cId="2658566616" sldId="309"/>
            <ac:picMk id="13" creationId="{776AFB8D-8035-CCC8-7C7B-837E7E776489}"/>
          </ac:picMkLst>
        </pc:picChg>
        <pc:picChg chg="del">
          <ac:chgData name="Alberto Toccafondi" userId="f7371686a7ea77ac" providerId="LiveId" clId="{F6CDD5C7-905F-4918-A6BC-2059352AA103}" dt="2022-07-12T06:12:28.419" v="7900" actId="478"/>
          <ac:picMkLst>
            <pc:docMk/>
            <pc:sldMk cId="2658566616" sldId="309"/>
            <ac:picMk id="15" creationId="{C34A78FD-E72B-B85D-C8FD-B5007DEECFBA}"/>
          </ac:picMkLst>
        </pc:picChg>
      </pc:sldChg>
      <pc:sldChg chg="addSp delSp modSp add mod ord">
        <pc:chgData name="Alberto Toccafondi" userId="f7371686a7ea77ac" providerId="LiveId" clId="{F6CDD5C7-905F-4918-A6BC-2059352AA103}" dt="2022-07-16T11:14:41.337" v="11123" actId="207"/>
        <pc:sldMkLst>
          <pc:docMk/>
          <pc:sldMk cId="2614548111" sldId="310"/>
        </pc:sldMkLst>
        <pc:spChg chg="add mod">
          <ac:chgData name="Alberto Toccafondi" userId="f7371686a7ea77ac" providerId="LiveId" clId="{F6CDD5C7-905F-4918-A6BC-2059352AA103}" dt="2022-07-16T11:14:41.337" v="11123" actId="207"/>
          <ac:spMkLst>
            <pc:docMk/>
            <pc:sldMk cId="2614548111" sldId="310"/>
            <ac:spMk id="5" creationId="{3E361358-C6DA-0206-92D3-C11C8BA2D20A}"/>
          </ac:spMkLst>
        </pc:spChg>
        <pc:spChg chg="mod">
          <ac:chgData name="Alberto Toccafondi" userId="f7371686a7ea77ac" providerId="LiveId" clId="{F6CDD5C7-905F-4918-A6BC-2059352AA103}" dt="2022-07-12T06:26:35.509" v="8017" actId="1076"/>
          <ac:spMkLst>
            <pc:docMk/>
            <pc:sldMk cId="2614548111" sldId="310"/>
            <ac:spMk id="6" creationId="{AD83634A-E743-3D59-15C7-C43C690D2E10}"/>
          </ac:spMkLst>
        </pc:spChg>
        <pc:picChg chg="add del mod">
          <ac:chgData name="Alberto Toccafondi" userId="f7371686a7ea77ac" providerId="LiveId" clId="{F6CDD5C7-905F-4918-A6BC-2059352AA103}" dt="2022-07-12T06:39:39.201" v="8033" actId="478"/>
          <ac:picMkLst>
            <pc:docMk/>
            <pc:sldMk cId="2614548111" sldId="310"/>
            <ac:picMk id="3" creationId="{43DBDA84-E64E-0160-8736-0D5E779CF63C}"/>
          </ac:picMkLst>
        </pc:picChg>
        <pc:picChg chg="del">
          <ac:chgData name="Alberto Toccafondi" userId="f7371686a7ea77ac" providerId="LiveId" clId="{F6CDD5C7-905F-4918-A6BC-2059352AA103}" dt="2022-07-16T11:12:21.316" v="11102" actId="478"/>
          <ac:picMkLst>
            <pc:docMk/>
            <pc:sldMk cId="2614548111" sldId="310"/>
            <ac:picMk id="4" creationId="{A9830D1B-266A-0CC8-801D-DD11A2C5BF95}"/>
          </ac:picMkLst>
        </pc:picChg>
        <pc:picChg chg="add del mod">
          <ac:chgData name="Alberto Toccafondi" userId="f7371686a7ea77ac" providerId="LiveId" clId="{F6CDD5C7-905F-4918-A6BC-2059352AA103}" dt="2022-07-12T06:39:39.695" v="8034" actId="478"/>
          <ac:picMkLst>
            <pc:docMk/>
            <pc:sldMk cId="2614548111" sldId="310"/>
            <ac:picMk id="7" creationId="{40AD89BD-C2BB-172A-A611-FB40A0576B6C}"/>
          </ac:picMkLst>
        </pc:picChg>
        <pc:picChg chg="add del mod">
          <ac:chgData name="Alberto Toccafondi" userId="f7371686a7ea77ac" providerId="LiveId" clId="{F6CDD5C7-905F-4918-A6BC-2059352AA103}" dt="2022-07-12T06:40:29.753" v="8042" actId="478"/>
          <ac:picMkLst>
            <pc:docMk/>
            <pc:sldMk cId="2614548111" sldId="310"/>
            <ac:picMk id="9" creationId="{1E97C8C3-F7B8-B6A6-5A6A-6B1C454AFF2D}"/>
          </ac:picMkLst>
        </pc:picChg>
        <pc:picChg chg="add del mod">
          <ac:chgData name="Alberto Toccafondi" userId="f7371686a7ea77ac" providerId="LiveId" clId="{F6CDD5C7-905F-4918-A6BC-2059352AA103}" dt="2022-07-12T06:40:30.323" v="8043" actId="478"/>
          <ac:picMkLst>
            <pc:docMk/>
            <pc:sldMk cId="2614548111" sldId="310"/>
            <ac:picMk id="11" creationId="{7CCBCFA5-7AD4-5764-5C28-F2F602499ADA}"/>
          </ac:picMkLst>
        </pc:picChg>
        <pc:picChg chg="add mod modCrop">
          <ac:chgData name="Alberto Toccafondi" userId="f7371686a7ea77ac" providerId="LiveId" clId="{F6CDD5C7-905F-4918-A6BC-2059352AA103}" dt="2022-07-12T06:41:35.714" v="8054" actId="1076"/>
          <ac:picMkLst>
            <pc:docMk/>
            <pc:sldMk cId="2614548111" sldId="310"/>
            <ac:picMk id="13" creationId="{4620C85A-18F8-9692-9A52-2111DA02FF3C}"/>
          </ac:picMkLst>
        </pc:picChg>
        <pc:picChg chg="del">
          <ac:chgData name="Alberto Toccafondi" userId="f7371686a7ea77ac" providerId="LiveId" clId="{F6CDD5C7-905F-4918-A6BC-2059352AA103}" dt="2022-07-12T06:26:12.650" v="7997" actId="478"/>
          <ac:picMkLst>
            <pc:docMk/>
            <pc:sldMk cId="2614548111" sldId="310"/>
            <ac:picMk id="15" creationId="{C34A78FD-E72B-B85D-C8FD-B5007DEECFBA}"/>
          </ac:picMkLst>
        </pc:picChg>
      </pc:sldChg>
      <pc:sldChg chg="addSp delSp modSp add mod ord">
        <pc:chgData name="Alberto Toccafondi" userId="f7371686a7ea77ac" providerId="LiveId" clId="{F6CDD5C7-905F-4918-A6BC-2059352AA103}" dt="2022-07-16T11:15:05.253" v="11127" actId="207"/>
        <pc:sldMkLst>
          <pc:docMk/>
          <pc:sldMk cId="2519238729" sldId="311"/>
        </pc:sldMkLst>
        <pc:spChg chg="add mod">
          <ac:chgData name="Alberto Toccafondi" userId="f7371686a7ea77ac" providerId="LiveId" clId="{F6CDD5C7-905F-4918-A6BC-2059352AA103}" dt="2022-07-13T12:30:35.610" v="9479" actId="688"/>
          <ac:spMkLst>
            <pc:docMk/>
            <pc:sldMk cId="2519238729" sldId="311"/>
            <ac:spMk id="2" creationId="{CC3B2644-1498-5ACD-AFB0-0690287DD11B}"/>
          </ac:spMkLst>
        </pc:spChg>
        <pc:spChg chg="mod">
          <ac:chgData name="Alberto Toccafondi" userId="f7371686a7ea77ac" providerId="LiveId" clId="{F6CDD5C7-905F-4918-A6BC-2059352AA103}" dt="2022-07-13T12:24:49.146" v="9418" actId="1076"/>
          <ac:spMkLst>
            <pc:docMk/>
            <pc:sldMk cId="2519238729" sldId="311"/>
            <ac:spMk id="6" creationId="{AD83634A-E743-3D59-15C7-C43C690D2E10}"/>
          </ac:spMkLst>
        </pc:spChg>
        <pc:spChg chg="add mod">
          <ac:chgData name="Alberto Toccafondi" userId="f7371686a7ea77ac" providerId="LiveId" clId="{F6CDD5C7-905F-4918-A6BC-2059352AA103}" dt="2022-07-13T12:32:00.157" v="9487" actId="1076"/>
          <ac:spMkLst>
            <pc:docMk/>
            <pc:sldMk cId="2519238729" sldId="311"/>
            <ac:spMk id="11" creationId="{376A9DCB-7718-EFAC-25E8-8F8325163C27}"/>
          </ac:spMkLst>
        </pc:spChg>
        <pc:spChg chg="add mod">
          <ac:chgData name="Alberto Toccafondi" userId="f7371686a7ea77ac" providerId="LiveId" clId="{F6CDD5C7-905F-4918-A6BC-2059352AA103}" dt="2022-07-16T11:15:05.253" v="11127" actId="207"/>
          <ac:spMkLst>
            <pc:docMk/>
            <pc:sldMk cId="2519238729" sldId="311"/>
            <ac:spMk id="13" creationId="{D958BC25-0EC5-9AFB-0676-B189F6DEE97A}"/>
          </ac:spMkLst>
        </pc:spChg>
        <pc:spChg chg="mod">
          <ac:chgData name="Alberto Toccafondi" userId="f7371686a7ea77ac" providerId="LiveId" clId="{F6CDD5C7-905F-4918-A6BC-2059352AA103}" dt="2022-07-12T06:59:14.703" v="8101" actId="1076"/>
          <ac:spMkLst>
            <pc:docMk/>
            <pc:sldMk cId="2519238729" sldId="311"/>
            <ac:spMk id="14" creationId="{DC447D0D-74FA-02C4-5CA4-A34FACE3B798}"/>
          </ac:spMkLst>
        </pc:spChg>
        <pc:spChg chg="mod">
          <ac:chgData name="Alberto Toccafondi" userId="f7371686a7ea77ac" providerId="LiveId" clId="{F6CDD5C7-905F-4918-A6BC-2059352AA103}" dt="2022-07-13T12:32:10.161" v="9489" actId="1076"/>
          <ac:spMkLst>
            <pc:docMk/>
            <pc:sldMk cId="2519238729" sldId="311"/>
            <ac:spMk id="16" creationId="{0AE25078-563C-E138-6BC8-347FE2160125}"/>
          </ac:spMkLst>
        </pc:spChg>
        <pc:picChg chg="del">
          <ac:chgData name="Alberto Toccafondi" userId="f7371686a7ea77ac" providerId="LiveId" clId="{F6CDD5C7-905F-4918-A6BC-2059352AA103}" dt="2022-07-16T11:12:13.426" v="11100" actId="478"/>
          <ac:picMkLst>
            <pc:docMk/>
            <pc:sldMk cId="2519238729" sldId="311"/>
            <ac:picMk id="4" creationId="{A9830D1B-266A-0CC8-801D-DD11A2C5BF95}"/>
          </ac:picMkLst>
        </pc:picChg>
        <pc:picChg chg="del">
          <ac:chgData name="Alberto Toccafondi" userId="f7371686a7ea77ac" providerId="LiveId" clId="{F6CDD5C7-905F-4918-A6BC-2059352AA103}" dt="2022-07-12T06:57:58.435" v="8077" actId="478"/>
          <ac:picMkLst>
            <pc:docMk/>
            <pc:sldMk cId="2519238729" sldId="311"/>
            <ac:picMk id="9" creationId="{DECF2419-ED66-DC07-5F90-3088072865D9}"/>
          </ac:picMkLst>
        </pc:picChg>
        <pc:picChg chg="add del mod">
          <ac:chgData name="Alberto Toccafondi" userId="f7371686a7ea77ac" providerId="LiveId" clId="{F6CDD5C7-905F-4918-A6BC-2059352AA103}" dt="2022-07-13T12:31:52.280" v="9486" actId="1076"/>
          <ac:picMkLst>
            <pc:docMk/>
            <pc:sldMk cId="2519238729" sldId="311"/>
            <ac:picMk id="12" creationId="{B4058566-9241-8997-8007-1DA297AE87F2}"/>
          </ac:picMkLst>
        </pc:picChg>
        <pc:cxnChg chg="mod">
          <ac:chgData name="Alberto Toccafondi" userId="f7371686a7ea77ac" providerId="LiveId" clId="{F6CDD5C7-905F-4918-A6BC-2059352AA103}" dt="2022-07-12T06:58:31.446" v="8086" actId="14100"/>
          <ac:cxnSpMkLst>
            <pc:docMk/>
            <pc:sldMk cId="2519238729" sldId="311"/>
            <ac:cxnSpMk id="23" creationId="{266A41E2-75F3-9099-8FE3-93EDFB5C0419}"/>
          </ac:cxnSpMkLst>
        </pc:cxnChg>
        <pc:cxnChg chg="mod">
          <ac:chgData name="Alberto Toccafondi" userId="f7371686a7ea77ac" providerId="LiveId" clId="{F6CDD5C7-905F-4918-A6BC-2059352AA103}" dt="2022-07-13T12:32:06.567" v="9488" actId="1076"/>
          <ac:cxnSpMkLst>
            <pc:docMk/>
            <pc:sldMk cId="2519238729" sldId="311"/>
            <ac:cxnSpMk id="26" creationId="{ADFBF2B3-05B6-6C40-D51D-7AC9B7C33534}"/>
          </ac:cxnSpMkLst>
        </pc:cxnChg>
      </pc:sldChg>
      <pc:sldChg chg="addSp delSp modSp add mod ord">
        <pc:chgData name="Alberto Toccafondi" userId="f7371686a7ea77ac" providerId="LiveId" clId="{F6CDD5C7-905F-4918-A6BC-2059352AA103}" dt="2022-07-16T11:14:20.456" v="11119" actId="207"/>
        <pc:sldMkLst>
          <pc:docMk/>
          <pc:sldMk cId="906259307" sldId="312"/>
        </pc:sldMkLst>
        <pc:spChg chg="mod">
          <ac:chgData name="Alberto Toccafondi" userId="f7371686a7ea77ac" providerId="LiveId" clId="{F6CDD5C7-905F-4918-A6BC-2059352AA103}" dt="2022-07-14T06:29:20.320" v="9703" actId="1076"/>
          <ac:spMkLst>
            <pc:docMk/>
            <pc:sldMk cId="906259307" sldId="312"/>
            <ac:spMk id="6" creationId="{AD83634A-E743-3D59-15C7-C43C690D2E10}"/>
          </ac:spMkLst>
        </pc:spChg>
        <pc:spChg chg="add del mod">
          <ac:chgData name="Alberto Toccafondi" userId="f7371686a7ea77ac" providerId="LiveId" clId="{F6CDD5C7-905F-4918-A6BC-2059352AA103}" dt="2022-07-16T11:12:54.027" v="11108" actId="22"/>
          <ac:spMkLst>
            <pc:docMk/>
            <pc:sldMk cId="906259307" sldId="312"/>
            <ac:spMk id="7" creationId="{D6F9C67D-9EE9-4262-78A9-8E84183933BA}"/>
          </ac:spMkLst>
        </pc:spChg>
        <pc:spChg chg="add mod">
          <ac:chgData name="Alberto Toccafondi" userId="f7371686a7ea77ac" providerId="LiveId" clId="{F6CDD5C7-905F-4918-A6BC-2059352AA103}" dt="2022-07-16T11:14:20.456" v="11119" actId="207"/>
          <ac:spMkLst>
            <pc:docMk/>
            <pc:sldMk cId="906259307" sldId="312"/>
            <ac:spMk id="8" creationId="{B1FC3ED0-EE80-0AC5-77EA-569C0A883E63}"/>
          </ac:spMkLst>
        </pc:spChg>
        <pc:picChg chg="add mod">
          <ac:chgData name="Alberto Toccafondi" userId="f7371686a7ea77ac" providerId="LiveId" clId="{F6CDD5C7-905F-4918-A6BC-2059352AA103}" dt="2022-07-14T06:30:37.654" v="9708" actId="1076"/>
          <ac:picMkLst>
            <pc:docMk/>
            <pc:sldMk cId="906259307" sldId="312"/>
            <ac:picMk id="3" creationId="{D641CB3C-D1A8-FC08-E2AC-000D9EA865DD}"/>
          </ac:picMkLst>
        </pc:picChg>
        <pc:picChg chg="del">
          <ac:chgData name="Alberto Toccafondi" userId="f7371686a7ea77ac" providerId="LiveId" clId="{F6CDD5C7-905F-4918-A6BC-2059352AA103}" dt="2022-07-16T11:12:26.385" v="11104" actId="478"/>
          <ac:picMkLst>
            <pc:docMk/>
            <pc:sldMk cId="906259307" sldId="312"/>
            <ac:picMk id="4" creationId="{A9830D1B-266A-0CC8-801D-DD11A2C5BF95}"/>
          </ac:picMkLst>
        </pc:picChg>
        <pc:picChg chg="del">
          <ac:chgData name="Alberto Toccafondi" userId="f7371686a7ea77ac" providerId="LiveId" clId="{F6CDD5C7-905F-4918-A6BC-2059352AA103}" dt="2022-07-14T06:28:31.603" v="9650" actId="478"/>
          <ac:picMkLst>
            <pc:docMk/>
            <pc:sldMk cId="906259307" sldId="312"/>
            <ac:picMk id="13" creationId="{4620C85A-18F8-9692-9A52-2111DA02FF3C}"/>
          </ac:picMkLst>
        </pc:picChg>
      </pc:sldChg>
      <pc:sldChg chg="delSp modSp add del mod">
        <pc:chgData name="Alberto Toccafondi" userId="f7371686a7ea77ac" providerId="LiveId" clId="{F6CDD5C7-905F-4918-A6BC-2059352AA103}" dt="2022-07-14T06:27:04.791" v="9646" actId="2696"/>
        <pc:sldMkLst>
          <pc:docMk/>
          <pc:sldMk cId="3453553573" sldId="312"/>
        </pc:sldMkLst>
        <pc:spChg chg="mod">
          <ac:chgData name="Alberto Toccafondi" userId="f7371686a7ea77ac" providerId="LiveId" clId="{F6CDD5C7-905F-4918-A6BC-2059352AA103}" dt="2022-07-14T06:26:25.684" v="9645" actId="1076"/>
          <ac:spMkLst>
            <pc:docMk/>
            <pc:sldMk cId="3453553573" sldId="312"/>
            <ac:spMk id="6" creationId="{AD83634A-E743-3D59-15C7-C43C690D2E10}"/>
          </ac:spMkLst>
        </pc:spChg>
        <pc:picChg chg="del">
          <ac:chgData name="Alberto Toccafondi" userId="f7371686a7ea77ac" providerId="LiveId" clId="{F6CDD5C7-905F-4918-A6BC-2059352AA103}" dt="2022-07-14T06:25:49.272" v="9597" actId="21"/>
          <ac:picMkLst>
            <pc:docMk/>
            <pc:sldMk cId="3453553573" sldId="312"/>
            <ac:picMk id="13" creationId="{4620C85A-18F8-9692-9A52-2111DA02FF3C}"/>
          </ac:picMkLst>
        </pc:picChg>
      </pc:sldChg>
      <pc:sldChg chg="addSp delSp modSp new del mod modAnim">
        <pc:chgData name="Alberto Toccafondi" userId="f7371686a7ea77ac" providerId="LiveId" clId="{F6CDD5C7-905F-4918-A6BC-2059352AA103}" dt="2022-07-14T15:42:41.811" v="10197" actId="2696"/>
        <pc:sldMkLst>
          <pc:docMk/>
          <pc:sldMk cId="3382133234" sldId="313"/>
        </pc:sldMkLst>
        <pc:spChg chg="del">
          <ac:chgData name="Alberto Toccafondi" userId="f7371686a7ea77ac" providerId="LiveId" clId="{F6CDD5C7-905F-4918-A6BC-2059352AA103}" dt="2022-07-14T06:31:35.003" v="9714" actId="21"/>
          <ac:spMkLst>
            <pc:docMk/>
            <pc:sldMk cId="3382133234" sldId="313"/>
            <ac:spMk id="2" creationId="{C69C387B-21AA-5D96-2619-2885C86F9716}"/>
          </ac:spMkLst>
        </pc:spChg>
        <pc:spChg chg="del">
          <ac:chgData name="Alberto Toccafondi" userId="f7371686a7ea77ac" providerId="LiveId" clId="{F6CDD5C7-905F-4918-A6BC-2059352AA103}" dt="2022-07-14T06:31:50.445" v="9715"/>
          <ac:spMkLst>
            <pc:docMk/>
            <pc:sldMk cId="3382133234" sldId="313"/>
            <ac:spMk id="3" creationId="{8FAE47AF-B587-0167-3686-ABF756C6076E}"/>
          </ac:spMkLst>
        </pc:spChg>
        <pc:spChg chg="add mod">
          <ac:chgData name="Alberto Toccafondi" userId="f7371686a7ea77ac" providerId="LiveId" clId="{F6CDD5C7-905F-4918-A6BC-2059352AA103}" dt="2022-07-14T06:33:47.923" v="9768" actId="1076"/>
          <ac:spMkLst>
            <pc:docMk/>
            <pc:sldMk cId="3382133234" sldId="313"/>
            <ac:spMk id="6" creationId="{59865BF6-3F5B-C551-BBFA-190D51956A20}"/>
          </ac:spMkLst>
        </pc:spChg>
        <pc:picChg chg="add mod">
          <ac:chgData name="Alberto Toccafondi" userId="f7371686a7ea77ac" providerId="LiveId" clId="{F6CDD5C7-905F-4918-A6BC-2059352AA103}" dt="2022-07-14T06:32:05.023" v="9717" actId="1076"/>
          <ac:picMkLst>
            <pc:docMk/>
            <pc:sldMk cId="3382133234" sldId="313"/>
            <ac:picMk id="4" creationId="{A5D467EC-ACB8-CD05-6AA9-21E3EDD437D4}"/>
          </ac:picMkLst>
        </pc:picChg>
        <pc:picChg chg="add mod modCrop">
          <ac:chgData name="Alberto Toccafondi" userId="f7371686a7ea77ac" providerId="LiveId" clId="{F6CDD5C7-905F-4918-A6BC-2059352AA103}" dt="2022-07-14T06:34:19.310" v="9773" actId="732"/>
          <ac:picMkLst>
            <pc:docMk/>
            <pc:sldMk cId="3382133234" sldId="313"/>
            <ac:picMk id="5" creationId="{FE492CC3-9207-AE90-90D7-FD0D1D14F8A2}"/>
          </ac:picMkLst>
        </pc:picChg>
      </pc:sldChg>
      <pc:sldChg chg="addSp delSp modSp add mod ord delAnim modAnim">
        <pc:chgData name="Alberto Toccafondi" userId="f7371686a7ea77ac" providerId="LiveId" clId="{F6CDD5C7-905F-4918-A6BC-2059352AA103}" dt="2022-07-16T11:14:30.445" v="11121" actId="207"/>
        <pc:sldMkLst>
          <pc:docMk/>
          <pc:sldMk cId="1136743109" sldId="314"/>
        </pc:sldMkLst>
        <pc:spChg chg="add del mod">
          <ac:chgData name="Alberto Toccafondi" userId="f7371686a7ea77ac" providerId="LiveId" clId="{F6CDD5C7-905F-4918-A6BC-2059352AA103}" dt="2022-07-14T06:34:55.572" v="9778"/>
          <ac:spMkLst>
            <pc:docMk/>
            <pc:sldMk cId="1136743109" sldId="314"/>
            <ac:spMk id="3" creationId="{C125ED2E-B652-2551-C394-3F47E931749D}"/>
          </ac:spMkLst>
        </pc:spChg>
        <pc:spChg chg="add mod">
          <ac:chgData name="Alberto Toccafondi" userId="f7371686a7ea77ac" providerId="LiveId" clId="{F6CDD5C7-905F-4918-A6BC-2059352AA103}" dt="2022-07-16T11:14:30.445" v="11121" actId="207"/>
          <ac:spMkLst>
            <pc:docMk/>
            <pc:sldMk cId="1136743109" sldId="314"/>
            <ac:spMk id="5" creationId="{4302A3B3-9E06-EF84-E181-077FFEF49C75}"/>
          </ac:spMkLst>
        </pc:spChg>
        <pc:spChg chg="mod">
          <ac:chgData name="Alberto Toccafondi" userId="f7371686a7ea77ac" providerId="LiveId" clId="{F6CDD5C7-905F-4918-A6BC-2059352AA103}" dt="2022-07-14T06:36:07.935" v="9830" actId="1076"/>
          <ac:spMkLst>
            <pc:docMk/>
            <pc:sldMk cId="1136743109" sldId="314"/>
            <ac:spMk id="6" creationId="{59865BF6-3F5B-C551-BBFA-190D51956A20}"/>
          </ac:spMkLst>
        </pc:spChg>
        <pc:picChg chg="del">
          <ac:chgData name="Alberto Toccafondi" userId="f7371686a7ea77ac" providerId="LiveId" clId="{F6CDD5C7-905F-4918-A6BC-2059352AA103}" dt="2022-07-16T11:12:24.414" v="11103" actId="478"/>
          <ac:picMkLst>
            <pc:docMk/>
            <pc:sldMk cId="1136743109" sldId="314"/>
            <ac:picMk id="4" creationId="{A5D467EC-ACB8-CD05-6AA9-21E3EDD437D4}"/>
          </ac:picMkLst>
        </pc:picChg>
        <pc:picChg chg="del">
          <ac:chgData name="Alberto Toccafondi" userId="f7371686a7ea77ac" providerId="LiveId" clId="{F6CDD5C7-905F-4918-A6BC-2059352AA103}" dt="2022-07-14T06:34:46.744" v="9777" actId="478"/>
          <ac:picMkLst>
            <pc:docMk/>
            <pc:sldMk cId="1136743109" sldId="314"/>
            <ac:picMk id="5" creationId="{FE492CC3-9207-AE90-90D7-FD0D1D14F8A2}"/>
          </ac:picMkLst>
        </pc:picChg>
        <pc:picChg chg="add mod modCrop">
          <ac:chgData name="Alberto Toccafondi" userId="f7371686a7ea77ac" providerId="LiveId" clId="{F6CDD5C7-905F-4918-A6BC-2059352AA103}" dt="2022-07-14T06:35:42.993" v="9784" actId="1076"/>
          <ac:picMkLst>
            <pc:docMk/>
            <pc:sldMk cId="1136743109" sldId="314"/>
            <ac:picMk id="7" creationId="{FFB2F9CE-9A1F-54CF-9732-D8BE8EB479A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27T05:51:11.8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153 1 3336 0 0,'-3'1'54'0'0,"1"0"0"0"0,0-1 1 0 0,-1 1-1 0 0,1 0 0 0 0,-1-1 1 0 0,1 1-1 0 0,-5-1 0 0 0,-16 5 109 0 0,-13 7 8 0 0,-5 3-975 0 0,19-7-1817 0 0,16-3 2318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27T05:51:16.0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218 60 3712 0 0,'9'-1'109'0'0,"0"0"1"0"0,0 0 0 0 0,0-1-1 0 0,12-4 1 0 0,6-1 401 0 0,5 0 50 0 0,71-13 155 0 0,-71 14-715 0 0,-23 3-23 0 0,1 1-1 0 0,-1 1 1 0 0,1-1-1 0 0,10 1 1 0 0,-21 2-9 0 0,0-1 0 0 0,-1 1 0 0 0,1-1 1 0 0,0 1-1 0 0,0 0 0 0 0,0-1 0 0 0,-1 1 0 0 0,1 0 0 0 0,-1 2 0 0 0,-9 4-125 0 0,-100 34 1873 0 0,-50 21 1351 0 0,28-3-1445 0 0,127-56-1535 0 0,5-3-72 0 0,0 0 0 0 0,0 1 0 0 0,0-1 1 0 0,-1 1-1 0 0,1 0 0 0 0,0-1 0 0 0,0 1 0 0 0,0 0 1 0 0,0 0-1 0 0,0 0 0 0 0,-1 1 0 0 0,15-2 38 0 0,14-3-57 0 0,0-2 0 0 0,49-14 1 0 0,-67 16-2 0 0,30-13-40 0 0,-8 2 28 0 0,-17 9 16 0 0,-7 3 0 0 0,0 0 0 0 0,0-1 0 0 0,0 0 0 0 0,0 0 0 0 0,10-7 0 0 0,-12 4 16 0 0,-26 3 298 0 0,4 6-319 0 0,1 0-1 0 0,-1 1 1 0 0,0 1-1 0 0,1 0 0 0 0,-28 14 1 0 0,-12 4-12 0 0,18-10 17 0 0,19-8 0 0 0,0 2 0 0 0,0 0 0 0 0,-29 17 0 0 0,25-12 0 0 0,23-12-2 0 0,0 0 0 0 0,0 0 1 0 0,1 1-1 0 0,-1-1 0 0 0,0 0 1 0 0,0 0-1 0 0,1 0 0 0 0,-1 0 1 0 0,0 1-1 0 0,1-1 0 0 0,-1 0 0 0 0,0 0 1 0 0,1 0-1 0 0,-1 0 0 0 0,0 0 1 0 0,1 0-1 0 0,-1 0 0 0 0,0 0 1 0 0,0 0-1 0 0,1 0 0 0 0,-1 0 1 0 0,0 0-1 0 0,1 0 0 0 0,-1 0 1 0 0,0 0-1 0 0,1 0 0 0 0,-1 0 1 0 0,0 0-1 0 0,1 0 0 0 0,-1-1 1 0 0,16-1-27 0 0,105-30 294 0 0,-67 17-260 0 0,-2-1-6 0 0,-23 6 5 0 0,39-6 0 0 0,-56 12 49 0 0,-8 5-70 0 0,-5 0-14 0 0,0 0 0 0 0,0 0 0 0 0,0 0 0 0 0,0 0 1 0 0,0 0-1 0 0,-1 0 0 0 0,1 0 0 0 0,0 0 0 0 0,0 0 0 0 0,-2 1 1 0 0,-44 19-14 0 0,-1-2 0 0 0,-88 24 1 0 0,91-27 42 0 0,38-12-2 0 0,-3 3 202 0 0,26-7 58 0 0,3-3-222 0 0,83-9 296 0 0,-71 6-332 0 0,-24 5 0 0 0,0-1 0 0 0,0 1 0 0 0,8 0 0 0 0,2 0-130 0 0,-31 13 180 0 0,2-7-50 0 0,5-2 0 0 0,-1 0 0 0 0,0-1 0 0 0,0 0 0 0 0,-12 2 0 0 0,-5 3 0 0 0,8-2 0 0 0,-38 13 0 0 0,50-13 0 0 0,5-5 0 0 0,2 1 17 0 0,0 0 1 0 0,0-1-1 0 0,0 1 1 0 0,0-1 0 0 0,0 0-1 0 0,0 0 1 0 0,0 1-1 0 0,0-1 1 0 0,2-1 0 0 0,4-1 51 0 0,1 0 0 0 0,0 0 0 0 0,-1 1 0 0 0,13-1 0 0 0,-11 1 25 0 0,0 1-1 0 0,0-2 1 0 0,13-3 0 0 0,18-5-23 0 0,10-4-38 0 0,-45 12-31 0 0,0 0 0 0 0,0 1 0 0 0,0-1 0 0 0,12 0 0 0 0,-32 3-5 0 0,-1 1 0 0 0,1 0-1 0 0,-26 9 1 0 0,20-6-8 0 0,-29 5 1 0 0,5 1-144 0 0,15-4 36 0 0,15-4 103 0 0,1 0 1 0 0,0 0-1 0 0,1 2 1 0 0,-20 8 0 0 0,7-3 14 0 0,25-8 0 0 0,4-2 0 0 0,6 0 0 0 0,117-29 64 0 0,-23 6 22 0 0,-57 12-5 0 0,63-8 0 0 0,-71 13 8 0 0,-22 3-12 0 0,28 0 1 0 0,-9 2-256 0 0,-36 1 175 0 0,0 0-1 0 0,0 0 1 0 0,0 0-1 0 0,0 0 1 0 0,0 0-1 0 0,1 0 1 0 0,-1 1 0 0 0,0-1-1 0 0,0 0 1 0 0,0 0-1 0 0,0 0 1 0 0,0 0-1 0 0,0 0 1 0 0,0 1-1 0 0,1-1 1 0 0,-1 0-1 0 0,0 0 1 0 0,0 0 0 0 0,0 0-1 0 0,0 1 1 0 0,0-1-1 0 0,0 0 1 0 0,0 0-1 0 0,0 0 1 0 0,0 1-1 0 0,0-1 1 0 0,0 0-1 0 0,0 0 1 0 0,0 0-1 0 0,0 0 1 0 0,0 1 0 0 0,0-1-1 0 0,0 0 1 0 0,0 0-1 0 0,-1 0 1 0 0,1 0-1 0 0,0 1 1 0 0,0-1-1 0 0,0 0 1 0 0,0 0-1 0 0,0 0 1 0 0,0 0 0 0 0,0 0-1 0 0,0 1 1 0 0,-1-1-1 0 0,1 0 1 0 0,0 0-1 0 0,0 0 1 0 0,0 0-1 0 0,0 0 1 0 0,-1 0-1 0 0,1 0 1 0 0,-7 9-160 0 0,-7 0 208 0 0,-1 0 0 0 0,-1-1 0 0 0,0 0 0 0 0,0-2 0 0 0,-21 7 0 0 0,22-8-35 0 0,-38 19-308 0 0,44-21 283 0 0,7-2 14 0 0,0-1 0 0 0,0 1 0 0 0,0 0-1 0 0,0 0 1 0 0,0 0 0 0 0,0 0 0 0 0,0 0 0 0 0,0 0 0 0 0,0 0-1 0 0,-2 2 1 0 0,22 1-145 0 0,3-5 158 0 0,1-1 1 0 0,-1-1 0 0 0,0 0 0 0 0,29-10 0 0 0,-38 10 8 0 0,14-4 7 0 0,-39 24-397 0 0,5-11 370 0 0,0 0 1 0 0,0-1 0 0 0,-1-1-1 0 0,0 1 1 0 0,-16 5 0 0 0,6-3 44 0 0,-10 3 552 0 0,46-8-714 0 0,8-7 154 0 0,0-1 0 0 0,0-1 0 0 0,-1-1 0 0 0,36-17 0 0 0,13-1-38 0 0,-3 2 0 0 0,7 1-159 0 0,-25 8 70 0 0,-27 8 163 0 0,33-4 1 0 0,-56 10-72 0 0,25-5 237 0 0,-24 4-200 0 0,-28 2-247 0 0,-25 7-36 0 0,3-2 445 0 0,-6 6-342 0 0,86-19 269 0 0,19-5 74 0 0,-32 7-204 0 0,26-4 0 0 0,-16 4 13 0 0,-12 2 32 0 0,194-41-110 0 0,-145 32 51 0 0,38-7 18 0 0,-93 18-3 0 0,0 1 0 0 0,1 1 0 0 0,-1 0 0 0 0,0 0 0 0 0,0 1 0 0 0,20 5 0 0 0,-24-5 1 0 0,1 2 8 0 0,1-1 0 0 0,0-1-1 0 0,-1 1 1 0 0,1-2 0 0 0,0 1 0 0 0,16-2-1 0 0,13-3-50 0 0,48 2 0 0 0,-70 2 40 0 0,-7 1 39 0 0,-11 0-57 0 0,-1 0-1 0 0,1 0 1 0 0,0 0 0 0 0,0 0-1 0 0,0 0 1 0 0,-1 0 0 0 0,1 0-1 0 0,0 0 1 0 0,-1-1 0 0 0,1 1-1 0 0,0-1 1 0 0,-1 1 0 0 0,1-1 0 0 0,-1 1-1 0 0,-2-1 1 0 0,1 1 12 0 0,-21 6 72 0 0,-27 3 1 0 0,14-3-66 0 0,-97 20-191 0 0,46-3 568 0 0,76-22-423 0 0,-5 3 14 0 0,6 3 78 0 0,8-6-358 0 0,3-1 315 0 0,0-1 0 0 0,0 0 0 0 0,0 1 0 0 0,-1-1 0 0 0,1 0 0 0 0,0 1 0 0 0,0-1 0 0 0,0 0 0 0 0,0 1 0 0 0,0-1-1 0 0,0 0 1 0 0,0 1 0 0 0,0-1 0 0 0,0 0 0 0 0,0 1 0 0 0,0-1 0 0 0,0 0 0 0 0,0 1 0 0 0,0-1 0 0 0,0 1 0 0 0,0-1 0 0 0,1 0 0 0 0,-1 1-1 0 0,0-1 1 0 0,0 0 0 0 0,0 0 0 0 0,1 1 0 0 0,-1-1 0 0 0,0 0 0 0 0,0 1 0 0 0,0-1 0 0 0,1 0 0 0 0,-1 0 0 0 0,0 1 0 0 0,1-1 0 0 0,-1 0-1 0 0,0 0 1 0 0,1 0 0 0 0,-1 0 0 0 0,0 1 0 0 0,0-1 0 0 0,1 0 0 0 0,-1 0 0 0 0,1 0 0 0 0,21 0 24 0 0,-16-1-82 0 0,67-2 443 0 0,-25-2-335 0 0,10 0-195 0 0,-39 2 122 0 0,168-22 21 0 0,-162 22 32 0 0,27-1 64 0 0,-33 3-121 0 0,-12 0 13 0 0,0 1-1 0 0,0 0 1 0 0,0 0 0 0 0,12 2 0 0 0,-18-2 10 0 0,-1 0 0 0 0,0 1 0 0 0,0-1 0 0 0,0 0 0 0 0,0 0 0 0 0,1 0 0 0 0,-1 0 0 0 0,0 0 0 0 0,0 0 0 0 0,0 0 0 0 0,0 0 0 0 0,0 1 0 0 0,1-1 0 0 0,-1 0 0 0 0,0 0 0 0 0,0 0 0 0 0,0 0 0 0 0,0 0 0 0 0,0 1 0 0 0,0-1 0 0 0,0 0 0 0 0,0 0 0 0 0,0 0 0 0 0,1 1 0 0 0,-1-1 0 0 0,0 0 0 0 0,0 0 0 0 0,0 0 0 0 0,0 0 0 0 0,0 1 0 0 0,0-1 0 0 0,0 0 0 0 0,0 0 0 0 0,0 0 0 0 0,0 1 0 0 0,-1-1 0 0 0,1 0 0 0 0,0 0 0 0 0,0 0 0 0 0,0 0 0 0 0,0 1 0 0 0,0-1 0 0 0,0 0 0 0 0,0 0 0 0 0,0 0 0 0 0,0 0 0 0 0,-1 1 0 0 0,1-1 0 0 0,0 0 0 0 0,0 0 0 0 0,0 0 0 0 0,0 0 0 0 0,0 0 0 0 0,-1 0 0 0 0,1 0 0 0 0,0 0 0 0 0,0 1 0 0 0,0-1 0 0 0,0 0 0 0 0,-1 0 0 0 0,1 0 0 0 0,0 0 0 0 0,0 0 0 0 0,-1 0-16 0 0,-4 3 49 0 0,0-1 0 0 0,0 1 1 0 0,-1-1-1 0 0,1-1 1 0 0,-1 1-1 0 0,-6 0 1 0 0,9-1-22 0 0,1-1 0 0 0,-1 1 0 0 0,0 0 0 0 0,0 0 0 0 0,0 0 0 0 0,-2 1 0 0 0,-14 4-87 0 0,16-5 75 0 0,1-1 0 0 0,-1 1 0 0 0,0 0 0 0 0,1 0 0 0 0,-1 0 0 0 0,-3 2 0 0 0,1 0 3 0 0,5-3-2 0 0,0 0 0 0 0,0 0 0 0 0,-1 0 0 0 0,1 0 0 0 0,0 0 1 0 0,0 0-1 0 0,0 0 0 0 0,0 0 0 0 0,-1 0 0 0 0,1 0 1 0 0,0 0-1 0 0,0 0 0 0 0,0 0 0 0 0,0 1 0 0 0,-1-1 0 0 0,1 0 1 0 0,0 0-1 0 0,0 0 0 0 0,0 0 0 0 0,0 0 0 0 0,0 0 1 0 0,0 1-1 0 0,0-1 0 0 0,0 0 0 0 0,-1 0 0 0 0,1 0 0 0 0,0 0 1 0 0,0 1-1 0 0,0-1 0 0 0,0 0 0 0 0,0 0 0 0 0,0 0 1 0 0,0 0-1 0 0,0 1 0 0 0,0-1 0 0 0,0 0 0 0 0,0 0 0 0 0,0 0 1 0 0,0 0-1 0 0,0 1 0 0 0,0-1 0 0 0,0 0 0 0 0,0 0 1 0 0,0 0-1 0 0,1 0 0 0 0,-1 1 0 0 0,0-1 0 0 0,0 0 0 0 0,0 0 1 0 0,0 0-1 0 0,0 0 0 0 0,0 0 0 0 0,0 1 0 0 0,0-1 1 0 0,1 0-1 0 0,-1 0 0 0 0,0 0 0 0 0,0 0 0 0 0,0 0 0 0 0,0 0 1 0 0,0 0-1 0 0,1 0 0 0 0,-1 0 0 0 0,0 0 0 0 0,0 1 0 0 0,0-1 1 0 0,0 0-1 0 0,1 0 0 0 0,-1 0 0 0 0,10 3-40 0 0,-9-3 41 0 0,0-1 0 0 0,0 1 1 0 0,-1 0-1 0 0,1 0 0 0 0,0 0 0 0 0,0 1 1 0 0,0-1-1 0 0,0 0 0 0 0,0 0 0 0 0,-1 0 1 0 0,1 1-1 0 0,0-1 0 0 0,0 0 0 0 0,0 1 1 0 0,0 0-1 0 0,9 2 80 0 0,4-3-52 0 0,-13 0 25 0 0,-3-1-49 0 0,1 1 0 0 0,0-1-1 0 0,-1 1 1 0 0,1 0-1 0 0,0-1 1 0 0,-1 1 0 0 0,1 0-1 0 0,-1 0 1 0 0,1 0 0 0 0,-1 0-1 0 0,1 0 1 0 0,0 0-1 0 0,-1 1 1 0 0,1-1 0 0 0,-1 0-1 0 0,-1 1 1 0 0,0 0 0 0 0,0 0 1 0 0,0-1 0 0 0,0 1-1 0 0,0-1 1 0 0,0 0-1 0 0,-5-1 1 0 0,4 1-5 0 0,0 0 0 0 0,1 0 0 0 0,-1 0 0 0 0,1 0 0 0 0,-1 0 0 0 0,-5 2 0 0 0,6-1 0 0 0,-1-1 0 0 0,0 1 0 0 0,0-1 0 0 0,0 0 0 0 0,-6 0 0 0 0,6 0-7 0 0,1-1 0 0 0,0 1 1 0 0,0 0-1 0 0,0 1 1 0 0,0-1-1 0 0,0 0 1 0 0,0 1-1 0 0,0 0 1 0 0,0-1-1 0 0,-5 4 1 0 0,7-4 7 0 0,0 1 0 0 0,0-1 0 0 0,0 0 0 0 0,0 1 0 0 0,0-1 0 0 0,-1 0 0 0 0,1 0 0 0 0,0 1 0 0 0,0-1 0 0 0,0 0 0 0 0,0 0 0 0 0,-1 0 0 0 0,1-1 0 0 0,0 1 0 0 0,0 0 0 0 0,0 0 1 0 0,-2-1-1 0 0,1 0 0 0 0,0 1 0 0 0,1 0 1 0 0,-1-1-1 0 0,0 1 1 0 0,0 0-1 0 0,1 0 1 0 0,-1 0-1 0 0,-3 0 1 0 0,-9 3-27 0 0,12-3 15 0 0,-1 0 1 0 0,1 1 0 0 0,0-1 0 0 0,0 1-1 0 0,0-1 1 0 0,0 1 0 0 0,0 0 0 0 0,0 0-1 0 0,0 0 1 0 0,0 0 0 0 0,-4 2 0 0 0,-2 1 20 0 0,7-3-9 0 0,0-1 1 0 0,0 0-1 0 0,0 1 1 0 0,0-1-1 0 0,0 1 1 0 0,0-1-1 0 0,0 1 1 0 0,0-1-1 0 0,0 1 1 0 0,1 0-1 0 0,-1-1 1 0 0,0 1-1 0 0,0 0 0 0 0,1 0 1 0 0,-1 0-1 0 0,0 1 1 0 0,0 1 8 0 0,2-1-27 0 0,-1-1 14 0 0,0-1 1 0 0,1 1 0 0 0,-1-1-1 0 0,1 1 1 0 0,0-1 0 0 0,-1 1 0 0 0,1-1-1 0 0,-1 1 1 0 0,1-1 0 0 0,0 0-1 0 0,-1 1 1 0 0,1-1 0 0 0,0 0 0 0 0,0 1-1 0 0,-1-1 1 0 0,1 0 0 0 0,0 0-1 0 0,-1 0 1 0 0,1 0 0 0 0,1 0-1 0 0,18-1 59 0 0,-4 1-174 0 0,-9 0 120 0 0,1 1 0 0 0,-1-1 0 0 0,0 0 0 0 0,12-2 0 0 0,18 0 112 0 0,14 0-221 0 0,-35 1 121 0 0,-11 1-21 0 0,0 0-1 0 0,1 0 1 0 0,-1 0 0 0 0,8 1 0 0 0,5 1 6 0 0,-16-3 0 0 0,1 1 0 0 0,0 0 0 0 0,0 1 0 0 0,-1-1 0 0 0,1 0 0 0 0,3 2 0 0 0,7-1 0 0 0,-10-1 0 0 0,-4 5 0 0 0,-1-3 0 0 0,1-1 0 0 0,0 1 0 0 0,0-1 0 0 0,0 1 0 0 0,0-1 0 0 0,-1 1 0 0 0,1-1 0 0 0,0 0 0 0 0,-1 0 0 0 0,1 1 0 0 0,-1-1 0 0 0,1 0 0 0 0,-1 0 0 0 0,0-1 0 0 0,1 1 0 0 0,-1 0 0 0 0,0 0 0 0 0,0-1 0 0 0,-2 1 0 0 0,-11 5 0 0 0,-12 2 0 0 0,9-3 0 0 0,-27 5 53 0 0,42-8-32 0 0,33 1 33 0 0,-22-3-46 0 0,0 0 1 0 0,0-1 0 0 0,0 0 0 0 0,12-3-1 0 0,18-2 14 0 0,27-3 297 0 0,-61 10-333 0 0,-3-1-51 0 0,-6 1 70 0 0,0-1 1 0 0,0 1 0 0 0,0 0-1 0 0,0 1 1 0 0,-5 2-1 0 0,-13 2 33 0 0,-17 6-38 0 0,28-8 0 0 0,0-1 0 0 0,-23 5 0 0 0,-56 8 391 0 0,43-5-190 0 0,33-9 311 0 0,27-5-364 0 0,13-2-267 0 0,41-3 0 0 0,-22 3 33 0 0,24-9 86 0 0,-3 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E16B1-C3DE-47B0-ADC8-2AA80BB12B2F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03C5E-97F7-402D-985E-A76BF26973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42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8DB301-CF71-C575-6B6F-E14FBB099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E41A573-5404-77F5-B3B7-ACB6F58A3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7E5053-B585-4096-A06C-31769D2C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FA7A58-7729-EFB7-9A76-922F1684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FE2955-BD3E-0067-FAD3-3F35112C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06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47203-AFFB-C43C-E255-E60CDC8B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63BF40-C7A1-A760-C332-FC63E5230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3E54E5-D147-A3DD-69B9-42E8030A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34208D-AA99-71F5-4122-87E82CB08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A3CC16-9D1B-865D-43EE-78298E18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03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D4D953F-ADA5-FB50-B53F-DBB05516E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A1EB77-153F-3AA4-644A-D66B9109E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4FC0EE-7A78-C18D-FB7E-C9A4F6DC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AB7816-3C1A-E831-1D79-F26AE973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DBDFEC-9F0A-1EB0-1A4B-2D5F6D0C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49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3C12A-B3D7-DEC3-7784-F2340069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5F0335-4FE5-F304-9ACE-7ED2CE410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32E195-C356-2AE6-1246-943E46D5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78575D-9920-5C16-8AED-A2BA51CC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3092F7-DD11-81A8-36B8-F5214760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67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55001-4BBE-6CE1-EDA9-ECC122E1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D108CB-AE62-1723-9791-23C701C91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AF7168-F57B-DFEC-613B-4576A8B6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26C1A6-B178-77B5-C419-72A6283F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D6C98B-4795-87BF-562B-E3A64A58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92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4AAC9-FBF5-4494-E2DF-9F68B5C7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552F30-ACE2-D933-3D72-DBA824B01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EF1C33-7F23-27BD-75C3-891D4C1C0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D57110-8E2F-1E6F-D944-3374F2FC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040559-94F3-683C-E46C-773ED1B2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E2B79F-376A-E2A2-B460-FE29A103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9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1C1D88-CF46-05D3-5C98-A5444EEB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F7E30D-289D-FF12-8ACB-2DBC683C6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7EFA8A-B49B-5671-7754-83323E6B4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2BCD2C-9B79-A359-B07D-6A86DA261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AF4675C-4E55-68E5-E978-4F757FA79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53FD25-DEE5-27D3-B8C4-AD33C3E7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0C2E0CF-4A88-F315-08BE-FD1DE69E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1E86194-BA21-332F-6967-F2023FEA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8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599DE-9746-EE54-593B-C1152FE1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8234EEB-7700-D209-D1F5-650EE45B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7B2C6C-8B0A-703D-2347-6420757F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B0BC28-2C84-4A58-7011-8A22ACDF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43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A3589B8-F8EF-E990-9E40-94C84AF8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6792036-3AC9-8CB6-1544-986102EA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597513-4389-9B97-0E7F-D98D979A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95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5B61E-5E8D-86E9-53E1-59264409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355767-09DD-ABC7-6385-49D7EE957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635155-F3DC-C7F2-F6BC-CAC99D3C0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DA41D3-A274-D9AD-7338-AA45B6AD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E84550-F439-708D-D104-3510287C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034392-720E-D18B-4A2B-85C69B77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28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39C37E-481E-39B6-4195-640A635C5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BB99C4F-C633-B5D4-0083-E75E87B5A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7C9910-9599-5177-1EBD-D5B9F7DA3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4E8CD2-8B47-1D5A-A236-3C565118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FFDFD9-C72D-19C1-1D09-3C93EA6B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CA6FC0-5E2F-87E3-5339-1A723155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61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B485823-8091-F489-9BEC-9B4585BD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BD9FB8-7E36-417C-F6EE-8FB33CC59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7815E0-A85B-DD35-B93E-C0F5B9C44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DCBC4-E7D9-4FF4-8B8D-5DF638D779FC}" type="datetimeFigureOut">
              <a:rPr lang="it-IT" smtClean="0"/>
              <a:t>17/07/2022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718EFC-FB55-5D66-7D29-D399736ED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D35DA1-E095-7840-BFB2-4813115C7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10470-4A1A-4E19-BAB2-3AC8765C6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88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jp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customXml" Target="../ink/ink1.xml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2.xml"/><Relationship Id="rId4" Type="http://schemas.openxmlformats.org/officeDocument/2006/relationships/image" Target="../media/image24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1.jp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95BC99-CA60-1AA6-A143-6EA2B32D3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319" y="2084207"/>
            <a:ext cx="9805357" cy="904785"/>
          </a:xfrm>
        </p:spPr>
        <p:txBody>
          <a:bodyPr>
            <a:normAutofit/>
          </a:bodyPr>
          <a:lstStyle/>
          <a:p>
            <a:r>
              <a:rPr lang="it-IT" sz="4000" dirty="0"/>
              <a:t>Università degli studi di Genova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1B3AC5B-3622-5204-E3CD-3A21A4FD5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831" y="2988992"/>
            <a:ext cx="11168332" cy="3821564"/>
          </a:xfrm>
        </p:spPr>
        <p:txBody>
          <a:bodyPr>
            <a:normAutofit/>
          </a:bodyPr>
          <a:lstStyle/>
          <a:p>
            <a:r>
              <a:rPr lang="it-IT" dirty="0"/>
              <a:t>SCUOLA POLITECNICA  – DIME</a:t>
            </a:r>
          </a:p>
          <a:p>
            <a:r>
              <a:rPr lang="it-IT" dirty="0"/>
              <a:t>Dipartimento di Ingegneria Meccanica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Post-Processing sull’aerodinamica del fondo di una monoposto di Formula 1 in accordo con le nuove regole in vigore dal 2022</a:t>
            </a:r>
          </a:p>
          <a:p>
            <a:pPr algn="l"/>
            <a:endParaRPr lang="it-IT" dirty="0"/>
          </a:p>
          <a:p>
            <a:pPr algn="l"/>
            <a:r>
              <a:rPr lang="it-IT" sz="2000" dirty="0"/>
              <a:t>Relatore:     Prof. Ing. </a:t>
            </a:r>
            <a:r>
              <a:rPr lang="it-IT" sz="2000" dirty="0" err="1"/>
              <a:t>Jan</a:t>
            </a:r>
            <a:r>
              <a:rPr lang="it-IT" sz="2000" dirty="0"/>
              <a:t> Oscar Pralits                                                                Allievo: Alberto Toccafondi</a:t>
            </a:r>
          </a:p>
          <a:p>
            <a:pPr algn="l"/>
            <a:r>
              <a:rPr lang="it-IT" sz="2000" dirty="0"/>
              <a:t>Correlatori: Prof. Ing. Joel Enrique Guerrero Rivas</a:t>
            </a:r>
          </a:p>
          <a:p>
            <a:pPr algn="l"/>
            <a:r>
              <a:rPr lang="it-IT" sz="2000" dirty="0"/>
              <a:t>                      Ing. Marco </a:t>
            </a:r>
            <a:r>
              <a:rPr lang="it-IT" sz="2000"/>
              <a:t>Giachi                                                                              Luglio 2022</a:t>
            </a:r>
            <a:endParaRPr lang="it-IT" sz="20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F0C28D-5081-69F2-31BA-27AB7C504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60" y="47444"/>
            <a:ext cx="1589279" cy="21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29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3A9DED-51F0-F2E2-CE99-C9CD3865B195}"/>
              </a:ext>
            </a:extLst>
          </p:cNvPr>
          <p:cNvSpPr txBox="1"/>
          <p:nvPr/>
        </p:nvSpPr>
        <p:spPr>
          <a:xfrm>
            <a:off x="4905009" y="-173317"/>
            <a:ext cx="435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Linee di corrente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DD2D52-C8EE-1D1E-21C6-5CEF1254F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85" y="657680"/>
            <a:ext cx="8941100" cy="62034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6BF93B-2F57-F826-3C3F-58A699770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77" y="4790534"/>
            <a:ext cx="2816004" cy="195379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A85080C-545A-34F3-D233-E5FE1F34D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5" y="6200320"/>
            <a:ext cx="839638" cy="585998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754E7836-D135-6A1C-D457-4B0DB3FA3509}"/>
              </a:ext>
            </a:extLst>
          </p:cNvPr>
          <p:cNvSpPr/>
          <p:nvPr/>
        </p:nvSpPr>
        <p:spPr>
          <a:xfrm>
            <a:off x="5555411" y="5409903"/>
            <a:ext cx="1081178" cy="851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CB91A6D-1A17-A648-66F2-D28990AD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1"/>
                </a:solidFill>
              </a:rPr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8566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83634A-E743-3D59-15C7-C43C690D2E10}"/>
              </a:ext>
            </a:extLst>
          </p:cNvPr>
          <p:cNvSpPr txBox="1"/>
          <p:nvPr/>
        </p:nvSpPr>
        <p:spPr>
          <a:xfrm>
            <a:off x="6123284" y="0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Oil-Film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4058566-9241-8997-8007-1DA297AE8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48" y="830997"/>
            <a:ext cx="8691164" cy="603008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447D0D-74FA-02C4-5CA4-A34FACE3B798}"/>
              </a:ext>
            </a:extLst>
          </p:cNvPr>
          <p:cNvSpPr txBox="1"/>
          <p:nvPr/>
        </p:nvSpPr>
        <p:spPr>
          <a:xfrm>
            <a:off x="3139545" y="1251792"/>
            <a:ext cx="19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separazione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E25078-563C-E138-6BC8-347FE2160125}"/>
              </a:ext>
            </a:extLst>
          </p:cNvPr>
          <p:cNvSpPr txBox="1"/>
          <p:nvPr/>
        </p:nvSpPr>
        <p:spPr>
          <a:xfrm>
            <a:off x="7516294" y="5959344"/>
            <a:ext cx="1452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riattacco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266A41E2-75F3-9099-8FE3-93EDFB5C0419}"/>
              </a:ext>
            </a:extLst>
          </p:cNvPr>
          <p:cNvCxnSpPr>
            <a:cxnSpLocks/>
          </p:cNvCxnSpPr>
          <p:nvPr/>
        </p:nvCxnSpPr>
        <p:spPr>
          <a:xfrm flipH="1" flipV="1">
            <a:off x="4105835" y="1775012"/>
            <a:ext cx="1064263" cy="15280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ADFBF2B3-05B6-6C40-D51D-7AC9B7C33534}"/>
              </a:ext>
            </a:extLst>
          </p:cNvPr>
          <p:cNvCxnSpPr>
            <a:cxnSpLocks/>
          </p:cNvCxnSpPr>
          <p:nvPr/>
        </p:nvCxnSpPr>
        <p:spPr>
          <a:xfrm>
            <a:off x="5000145" y="4477105"/>
            <a:ext cx="2571588" cy="1576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co 1">
            <a:extLst>
              <a:ext uri="{FF2B5EF4-FFF2-40B4-BE49-F238E27FC236}">
                <a16:creationId xmlns:a16="http://schemas.microsoft.com/office/drawing/2014/main" id="{CC3B2644-1498-5ACD-AFB0-0690287DD11B}"/>
              </a:ext>
            </a:extLst>
          </p:cNvPr>
          <p:cNvSpPr/>
          <p:nvPr/>
        </p:nvSpPr>
        <p:spPr>
          <a:xfrm rot="19568496" flipH="1" flipV="1">
            <a:off x="-1811977" y="4347782"/>
            <a:ext cx="11147063" cy="1835186"/>
          </a:xfrm>
          <a:prstGeom prst="arc">
            <a:avLst>
              <a:gd name="adj1" fmla="val 4105573"/>
              <a:gd name="adj2" fmla="val 10007411"/>
            </a:avLst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376A9DCB-7718-EFAC-25E8-8F8325163C27}"/>
              </a:ext>
            </a:extLst>
          </p:cNvPr>
          <p:cNvSpPr/>
          <p:nvPr/>
        </p:nvSpPr>
        <p:spPr>
          <a:xfrm rot="19684953" flipH="1" flipV="1">
            <a:off x="-935566" y="4824064"/>
            <a:ext cx="11147063" cy="1835186"/>
          </a:xfrm>
          <a:prstGeom prst="arc">
            <a:avLst>
              <a:gd name="adj1" fmla="val 4105573"/>
              <a:gd name="adj2" fmla="val 9142017"/>
            </a:avLst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D958BC25-0EC5-9AFB-0676-B189F6DEE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1"/>
                </a:solidFill>
              </a:rPr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923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DECF2419-ED66-DC07-5F90-308807286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62" y="815479"/>
            <a:ext cx="8709093" cy="6042521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078B8233-C50C-A764-ADB5-BF0F02120BC0}"/>
              </a:ext>
            </a:extLst>
          </p:cNvPr>
          <p:cNvCxnSpPr>
            <a:cxnSpLocks/>
          </p:cNvCxnSpPr>
          <p:nvPr/>
        </p:nvCxnSpPr>
        <p:spPr>
          <a:xfrm>
            <a:off x="7142671" y="3893389"/>
            <a:ext cx="598099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993221F-F30D-E684-927B-42097380A560}"/>
              </a:ext>
            </a:extLst>
          </p:cNvPr>
          <p:cNvCxnSpPr>
            <a:cxnSpLocks/>
          </p:cNvCxnSpPr>
          <p:nvPr/>
        </p:nvCxnSpPr>
        <p:spPr>
          <a:xfrm flipH="1">
            <a:off x="6452558" y="3893389"/>
            <a:ext cx="60097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25547BD-4FE8-3CED-AFE3-DE48AA02DCB1}"/>
              </a:ext>
            </a:extLst>
          </p:cNvPr>
          <p:cNvCxnSpPr>
            <a:cxnSpLocks/>
          </p:cNvCxnSpPr>
          <p:nvPr/>
        </p:nvCxnSpPr>
        <p:spPr>
          <a:xfrm flipH="1">
            <a:off x="5285171" y="3893389"/>
            <a:ext cx="60097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726B8E2-AAE0-3CCB-26A7-42815206B126}"/>
              </a:ext>
            </a:extLst>
          </p:cNvPr>
          <p:cNvCxnSpPr>
            <a:cxnSpLocks/>
          </p:cNvCxnSpPr>
          <p:nvPr/>
        </p:nvCxnSpPr>
        <p:spPr>
          <a:xfrm>
            <a:off x="4632384" y="3897124"/>
            <a:ext cx="598099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A3388EB-C399-86EC-1635-B2710DC130F7}"/>
              </a:ext>
            </a:extLst>
          </p:cNvPr>
          <p:cNvSpPr txBox="1"/>
          <p:nvPr/>
        </p:nvSpPr>
        <p:spPr>
          <a:xfrm>
            <a:off x="4548517" y="-15518"/>
            <a:ext cx="5010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Velocità trasversale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48AC283C-3FC5-F805-C963-BC04FA596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1"/>
                </a:solidFill>
              </a:rPr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7495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83634A-E743-3D59-15C7-C43C690D2E10}"/>
              </a:ext>
            </a:extLst>
          </p:cNvPr>
          <p:cNvSpPr txBox="1"/>
          <p:nvPr/>
        </p:nvSpPr>
        <p:spPr>
          <a:xfrm>
            <a:off x="5570461" y="-107577"/>
            <a:ext cx="2983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Q-Criterion</a:t>
            </a:r>
          </a:p>
        </p:txBody>
      </p:sp>
      <p:pic>
        <p:nvPicPr>
          <p:cNvPr id="13" name="Immagine 12" descr="Immagine che contiene testo, stazionario, strumento scrittorio, penna&#10;&#10;Descrizione generata automaticamente">
            <a:extLst>
              <a:ext uri="{FF2B5EF4-FFF2-40B4-BE49-F238E27FC236}">
                <a16:creationId xmlns:a16="http://schemas.microsoft.com/office/drawing/2014/main" id="{4620C85A-18F8-9692-9A52-2111DA02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/>
          <a:stretch/>
        </p:blipFill>
        <p:spPr>
          <a:xfrm>
            <a:off x="2520696" y="608925"/>
            <a:ext cx="9133422" cy="6249075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E361358-C6DA-0206-92D3-C11C8BA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1"/>
                </a:solidFill>
              </a:rPr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454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865BF6-3F5B-C551-BBFA-190D51956A20}"/>
              </a:ext>
            </a:extLst>
          </p:cNvPr>
          <p:cNvSpPr txBox="1"/>
          <p:nvPr/>
        </p:nvSpPr>
        <p:spPr>
          <a:xfrm>
            <a:off x="2664085" y="0"/>
            <a:ext cx="904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Vettori Velocità – Mappa di velocità</a:t>
            </a:r>
          </a:p>
        </p:txBody>
      </p:sp>
      <p:pic>
        <p:nvPicPr>
          <p:cNvPr id="7" name="Vector-Vortex Full">
            <a:hlinkClick r:id="" action="ppaction://media"/>
            <a:extLst>
              <a:ext uri="{FF2B5EF4-FFF2-40B4-BE49-F238E27FC236}">
                <a16:creationId xmlns:a16="http://schemas.microsoft.com/office/drawing/2014/main" id="{FFB2F9CE-9A1F-54CF-9732-D8BE8EB479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419" r="9474"/>
          <a:stretch/>
        </p:blipFill>
        <p:spPr>
          <a:xfrm>
            <a:off x="2840966" y="830997"/>
            <a:ext cx="8689676" cy="6026464"/>
          </a:xfr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4302A3B3-9E06-EF84-E181-077FFEF49C75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2127848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1"/>
                </a:solidFill>
              </a:rPr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674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83634A-E743-3D59-15C7-C43C690D2E10}"/>
              </a:ext>
            </a:extLst>
          </p:cNvPr>
          <p:cNvSpPr txBox="1"/>
          <p:nvPr/>
        </p:nvSpPr>
        <p:spPr>
          <a:xfrm>
            <a:off x="3287337" y="0"/>
            <a:ext cx="766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Linee di corrente - Q-Criterion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41CB3C-D1A8-FC08-E2AC-000D9EA86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76" y="830997"/>
            <a:ext cx="8686728" cy="6027003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1FC3ED0-EE80-0AC5-77EA-569C0A883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1"/>
                </a:solidFill>
              </a:rPr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625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3324E1-458E-8F50-A101-16621D6D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850" y="1"/>
            <a:ext cx="10064149" cy="868391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57C7-F106-D056-0CC9-E9F40BF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7E2480-39F8-2AE1-9F76-B652404232C1}"/>
              </a:ext>
            </a:extLst>
          </p:cNvPr>
          <p:cNvSpPr txBox="1"/>
          <p:nvPr/>
        </p:nvSpPr>
        <p:spPr>
          <a:xfrm>
            <a:off x="2127851" y="734466"/>
            <a:ext cx="1006414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/>
              <a:t>È stato presentata l’analisi di un calcolo CFD con particolare riferimento ai diversi strumenti che si possono utilizzare per visualizzare i fenomeni aerodinamici (linee di corrente, mappe di pressione…) per determinare la variazione di </a:t>
            </a:r>
            <a:r>
              <a:rPr lang="it-IT" sz="2600" dirty="0" err="1"/>
              <a:t>downforce</a:t>
            </a:r>
            <a:r>
              <a:rPr lang="it-IT" sz="2600" dirty="0"/>
              <a:t> nei casi con e senza fences sotto il fondo.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/>
              <a:t>Nei tre casi </a:t>
            </a:r>
            <a:r>
              <a:rPr lang="it-IT" sz="2600" dirty="0"/>
              <a:t>è stata verificata la correlazione tra la elevata velocità del flusso e la presenza di zone di bassa pressione che generano il carico verticale.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/>
              <a:t>È stata verificata l’effettiva correlazione tra la velocità del flusso e la variazione di pressione (Bernoulli).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/>
              <a:t>È stato studiato il flusso sotto il fondo usando prima gli strumenti separatamente per poi combinarli. In particolare: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/>
              <a:t>Sono state individuate le linee di separazione e di riattacco dello strato limite.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/>
              <a:t>È stato individuato ed esaminato un vortice evidenziato con più tecniche</a:t>
            </a:r>
            <a:r>
              <a:rPr lang="it-IT" sz="2800" dirty="0"/>
              <a:t>.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3436574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3324E1-458E-8F50-A101-16621D6D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849" y="2994804"/>
            <a:ext cx="10064149" cy="868391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Vi ringrazio per l’attenzione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57C7-F106-D056-0CC9-E9F40BF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Ringraziamenti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9439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0E49290-6AF8-7C7E-9EA8-06D0FF9EC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50" y="1215724"/>
            <a:ext cx="10064148" cy="26447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03324E1-458E-8F50-A101-16621D6D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850" y="1"/>
            <a:ext cx="10064149" cy="868391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 Creare </a:t>
            </a:r>
            <a:r>
              <a:rPr lang="it-IT" dirty="0" err="1"/>
              <a:t>downforce</a:t>
            </a:r>
            <a:r>
              <a:rPr lang="it-IT" dirty="0"/>
              <a:t> con l’effetto suolo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57C7-F106-D056-0CC9-E9F40BF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49D7D34-FA32-04AA-A56E-3DB85E301681}"/>
                  </a:ext>
                </a:extLst>
              </p:cNvPr>
              <p:cNvSpPr txBox="1"/>
              <p:nvPr/>
            </p:nvSpPr>
            <p:spPr>
              <a:xfrm>
                <a:off x="2504179" y="4305447"/>
                <a:ext cx="10064148" cy="1052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dirty="0"/>
                  <a:t> </a:t>
                </a:r>
                <a:r>
                  <a:rPr lang="it-IT" sz="3000" dirty="0"/>
                  <a:t>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it-IT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sz="3000" dirty="0"/>
                  <a:t> si genera una forza diretta verso il basso che aumenta la tenuta degli pneumatici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49D7D34-FA32-04AA-A56E-3DB85E301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179" y="4305447"/>
                <a:ext cx="10064148" cy="1052083"/>
              </a:xfrm>
              <a:prstGeom prst="rect">
                <a:avLst/>
              </a:prstGeom>
              <a:blipFill>
                <a:blip r:embed="rId3"/>
                <a:stretch>
                  <a:fillRect l="-1454" t="-6358" b="-167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ccia in giù 7">
            <a:extLst>
              <a:ext uri="{FF2B5EF4-FFF2-40B4-BE49-F238E27FC236}">
                <a16:creationId xmlns:a16="http://schemas.microsoft.com/office/drawing/2014/main" id="{01DC01A7-A579-0F5E-226E-B2FD6FEF1261}"/>
              </a:ext>
            </a:extLst>
          </p:cNvPr>
          <p:cNvSpPr/>
          <p:nvPr/>
        </p:nvSpPr>
        <p:spPr>
          <a:xfrm>
            <a:off x="9381225" y="1849244"/>
            <a:ext cx="419819" cy="14319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0A94E7CB-D49F-69E7-1B8E-DD3B87FC1D5D}"/>
              </a:ext>
            </a:extLst>
          </p:cNvPr>
          <p:cNvCxnSpPr>
            <a:cxnSpLocks/>
          </p:cNvCxnSpPr>
          <p:nvPr/>
        </p:nvCxnSpPr>
        <p:spPr>
          <a:xfrm>
            <a:off x="2600865" y="2490207"/>
            <a:ext cx="914400" cy="914400"/>
          </a:xfrm>
          <a:prstGeom prst="bentConnector3">
            <a:avLst>
              <a:gd name="adj1" fmla="val -1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4021D97-EC5A-2CFF-78A5-00EEBC9976D9}"/>
              </a:ext>
            </a:extLst>
          </p:cNvPr>
          <p:cNvSpPr txBox="1"/>
          <p:nvPr/>
        </p:nvSpPr>
        <p:spPr>
          <a:xfrm>
            <a:off x="3383658" y="3334011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A427B57-2CDF-C7C9-A9E6-D6F35FEE6885}"/>
              </a:ext>
            </a:extLst>
          </p:cNvPr>
          <p:cNvSpPr txBox="1"/>
          <p:nvPr/>
        </p:nvSpPr>
        <p:spPr>
          <a:xfrm>
            <a:off x="2376580" y="2384218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z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DAB832F-6F2F-CA0D-9642-63FE5C2C0BED}"/>
              </a:ext>
            </a:extLst>
          </p:cNvPr>
          <p:cNvSpPr txBox="1"/>
          <p:nvPr/>
        </p:nvSpPr>
        <p:spPr>
          <a:xfrm>
            <a:off x="9356692" y="126181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it-IT" sz="2800" baseline="-25000" dirty="0" err="1">
                <a:solidFill>
                  <a:schemeClr val="accent5">
                    <a:lumMod val="75000"/>
                  </a:schemeClr>
                </a:solidFill>
              </a:rPr>
              <a:t>z</a:t>
            </a:r>
            <a:endParaRPr lang="it-IT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4A3E69C-8874-2A89-2232-F02E28E732AE}"/>
                  </a:ext>
                </a:extLst>
              </p:cNvPr>
              <p:cNvSpPr txBox="1"/>
              <p:nvPr/>
            </p:nvSpPr>
            <p:spPr>
              <a:xfrm>
                <a:off x="5908079" y="5642276"/>
                <a:ext cx="3018134" cy="623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it-IT" sz="3200" dirty="0"/>
                  <a:t> </a:t>
                </a:r>
                <a14:m>
                  <m:oMath xmlns:m="http://schemas.openxmlformats.org/officeDocument/2006/math">
                    <m:r>
                      <a:rPr lang="it-IT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b>
                      <m:sSubPr>
                        <m:ctrlP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it-IT" sz="32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4A3E69C-8874-2A89-2232-F02E28E73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079" y="5642276"/>
                <a:ext cx="3018134" cy="6236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042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E8D2625-B33F-7C50-B21A-5B1BC2A8220B}"/>
                  </a:ext>
                </a:extLst>
              </p:cNvPr>
              <p:cNvSpPr txBox="1"/>
              <p:nvPr/>
            </p:nvSpPr>
            <p:spPr>
              <a:xfrm>
                <a:off x="2127852" y="868392"/>
                <a:ext cx="10064148" cy="4172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800" dirty="0"/>
                  <a:t>Moto stazionario: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(…)</m:t>
                        </m:r>
                      </m:num>
                      <m:den>
                        <m:r>
                          <a:rPr lang="it-IT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sz="2800" dirty="0"/>
              </a:p>
              <a:p>
                <a:endParaRPr lang="it-IT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800" dirty="0"/>
                  <a:t>Flusso incomprimibile:     </a:t>
                </a:r>
                <a:r>
                  <a:rPr lang="el-GR" sz="2800" i="1" dirty="0"/>
                  <a:t>ρ</a:t>
                </a:r>
                <a:r>
                  <a:rPr lang="it-IT" sz="2800" dirty="0"/>
                  <a:t> </a:t>
                </a:r>
                <a14:m>
                  <m:oMath xmlns:m="http://schemas.openxmlformats.org/officeDocument/2006/math"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𝑐𝑜𝑠𝑡</m:t>
                    </m:r>
                  </m:oMath>
                </a14:m>
                <a:endParaRPr lang="it-IT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800" dirty="0"/>
              </a:p>
              <a:p>
                <a:r>
                  <a:rPr lang="it-IT" sz="2800" dirty="0"/>
                  <a:t>Equazione di Bernoulli:</a:t>
                </a:r>
              </a:p>
              <a:p>
                <a:pPr>
                  <a:lnSpc>
                    <a:spcPct val="150000"/>
                  </a:lnSpc>
                </a:pPr>
                <a:endParaRPr lang="it-IT" sz="2800" b="0" i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it-IT" sz="2800" dirty="0"/>
              </a:p>
              <a:p>
                <a:endParaRPr lang="it-IT" sz="28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E8D2625-B33F-7C50-B21A-5B1BC2A82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852" y="868392"/>
                <a:ext cx="10064148" cy="4172874"/>
              </a:xfrm>
              <a:prstGeom prst="rect">
                <a:avLst/>
              </a:prstGeom>
              <a:blipFill>
                <a:blip r:embed="rId2"/>
                <a:stretch>
                  <a:fillRect l="-1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503324E1-458E-8F50-A101-16621D6D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850" y="1"/>
            <a:ext cx="10064149" cy="868391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Condizioni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57C7-F106-D056-0CC9-E9F40BF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C941828-FAC6-0489-9FE4-107D99F8CF86}"/>
                  </a:ext>
                </a:extLst>
              </p:cNvPr>
              <p:cNvSpPr txBox="1"/>
              <p:nvPr/>
            </p:nvSpPr>
            <p:spPr>
              <a:xfrm>
                <a:off x="6077470" y="4446617"/>
                <a:ext cx="6182846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Sup>
                        <m:sSubSupPr>
                          <m:ctrlP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Sup>
                        <m:sSub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+∆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C941828-FAC6-0489-9FE4-107D99F8C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70" y="4446617"/>
                <a:ext cx="6182846" cy="595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70DD8AB8-AA43-C3F5-8172-1328E1D30FA1}"/>
                  </a:ext>
                </a:extLst>
              </p:cNvPr>
              <p:cNvSpPr txBox="1"/>
              <p:nvPr/>
            </p:nvSpPr>
            <p:spPr>
              <a:xfrm>
                <a:off x="2127850" y="3511192"/>
                <a:ext cx="3531929" cy="594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box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𝑔h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70DD8AB8-AA43-C3F5-8172-1328E1D30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850" y="3511192"/>
                <a:ext cx="3531929" cy="5946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C3AB790-F2BE-7FB3-B7A3-76F87C24772E}"/>
                  </a:ext>
                </a:extLst>
              </p:cNvPr>
              <p:cNvSpPr txBox="1"/>
              <p:nvPr/>
            </p:nvSpPr>
            <p:spPr>
              <a:xfrm>
                <a:off x="2127849" y="4446617"/>
                <a:ext cx="2714654" cy="594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box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C3AB790-F2BE-7FB3-B7A3-76F87C24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849" y="4446617"/>
                <a:ext cx="2714654" cy="5946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CB9115-55B6-E33C-EDF4-542B5AFC438E}"/>
              </a:ext>
            </a:extLst>
          </p:cNvPr>
          <p:cNvSpPr txBox="1"/>
          <p:nvPr/>
        </p:nvSpPr>
        <p:spPr>
          <a:xfrm>
            <a:off x="2363638" y="5883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F15B02C-5A93-BAE5-2E06-85AD901C90B0}"/>
                  </a:ext>
                </a:extLst>
              </p:cNvPr>
              <p:cNvSpPr txBox="1"/>
              <p:nvPr/>
            </p:nvSpPr>
            <p:spPr>
              <a:xfrm>
                <a:off x="1896712" y="5382041"/>
                <a:ext cx="6339749" cy="1349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7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7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7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7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it-IT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box>
                            <m:boxPr>
                              <m:ctrlPr>
                                <a:rPr lang="it-IT" sz="27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it-IT" sz="27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l-GR" sz="27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box>
                          <m:sSubSup>
                            <m:sSubSupPr>
                              <m:ctrlPr>
                                <a:rPr lang="el-GR" sz="27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l-GR" sz="27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it-IT" sz="27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it-IT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it-IT" sz="27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it-IT" sz="2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∞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  <m:sup>
                          <m:r>
                            <a:rPr lang="it-IT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7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it-IT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box>
                            <m:boxPr>
                              <m:ctrlP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it-IT" sz="2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box>
                        </m:den>
                      </m:f>
                    </m:oMath>
                  </m:oMathPara>
                </a14:m>
                <a:endParaRPr lang="it-IT" sz="2700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F15B02C-5A93-BAE5-2E06-85AD901C9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712" y="5382041"/>
                <a:ext cx="6339749" cy="13491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6F083B5C-23A0-A964-CDBA-439272D1C534}"/>
              </a:ext>
            </a:extLst>
          </p:cNvPr>
          <p:cNvSpPr/>
          <p:nvPr/>
        </p:nvSpPr>
        <p:spPr>
          <a:xfrm>
            <a:off x="8117888" y="5703581"/>
            <a:ext cx="616417" cy="292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CFD5AD2-C1AB-316D-135A-E15E583F6269}"/>
                  </a:ext>
                </a:extLst>
              </p:cNvPr>
              <p:cNvSpPr txBox="1"/>
              <p:nvPr/>
            </p:nvSpPr>
            <p:spPr>
              <a:xfrm>
                <a:off x="8738062" y="5571765"/>
                <a:ext cx="1311000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CFD5AD2-C1AB-316D-135A-E15E583F6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062" y="5571765"/>
                <a:ext cx="1311000" cy="5564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8E0FDD4-881A-A1E0-7BC8-C6717F54BDAF}"/>
              </a:ext>
            </a:extLst>
          </p:cNvPr>
          <p:cNvCxnSpPr>
            <a:stCxn id="9" idx="3"/>
          </p:cNvCxnSpPr>
          <p:nvPr/>
        </p:nvCxnSpPr>
        <p:spPr>
          <a:xfrm flipV="1">
            <a:off x="10049062" y="5446854"/>
            <a:ext cx="434815" cy="403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3E8A54D-0CF3-1D65-9B9F-D82C96ACE68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0049062" y="5849982"/>
            <a:ext cx="434815" cy="403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7B3CFE4-A1D8-E3AA-023A-2CF4D7952382}"/>
                  </a:ext>
                </a:extLst>
              </p:cNvPr>
              <p:cNvSpPr txBox="1"/>
              <p:nvPr/>
            </p:nvSpPr>
            <p:spPr>
              <a:xfrm>
                <a:off x="10575424" y="5123469"/>
                <a:ext cx="1569276" cy="69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7B3CFE4-A1D8-E3AA-023A-2CF4D7952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5424" y="5123469"/>
                <a:ext cx="1569276" cy="694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4B89A38-3AA2-AFA7-7647-4DF93A3F7881}"/>
                  </a:ext>
                </a:extLst>
              </p:cNvPr>
              <p:cNvSpPr txBox="1"/>
              <p:nvPr/>
            </p:nvSpPr>
            <p:spPr>
              <a:xfrm>
                <a:off x="10507077" y="6077513"/>
                <a:ext cx="17894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4B89A38-3AA2-AFA7-7647-4DF93A3F7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077" y="6077513"/>
                <a:ext cx="178940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E2D1E9DD-DE49-C5B4-91E9-C2A0E3D6BCDE}"/>
              </a:ext>
            </a:extLst>
          </p:cNvPr>
          <p:cNvSpPr/>
          <p:nvPr/>
        </p:nvSpPr>
        <p:spPr>
          <a:xfrm>
            <a:off x="5152844" y="4597541"/>
            <a:ext cx="616417" cy="292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39478F7F-4FFB-7A3D-5CCA-87FE985832A0}"/>
              </a:ext>
            </a:extLst>
          </p:cNvPr>
          <p:cNvSpPr/>
          <p:nvPr/>
        </p:nvSpPr>
        <p:spPr>
          <a:xfrm>
            <a:off x="10575424" y="5005783"/>
            <a:ext cx="1569276" cy="8683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48E6FEF0-89BA-800F-2A06-14C8E21A27F8}"/>
              </a:ext>
            </a:extLst>
          </p:cNvPr>
          <p:cNvSpPr/>
          <p:nvPr/>
        </p:nvSpPr>
        <p:spPr>
          <a:xfrm>
            <a:off x="10599074" y="5900199"/>
            <a:ext cx="1569276" cy="86839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E16E7CE-6602-6F5B-3DF4-437C93A025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79" y="2593876"/>
            <a:ext cx="6550638" cy="16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5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4637425-8AA4-AF28-3DD2-8C9635B08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48" y="5042383"/>
            <a:ext cx="3281741" cy="1824825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57C7-F106-D056-0CC9-E9F40BF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BBD89623-F14F-89FC-54F2-ABA7259C1544}"/>
                  </a:ext>
                </a:extLst>
              </p14:cNvPr>
              <p14:cNvContentPartPr/>
              <p14:nvPr/>
            </p14:nvContentPartPr>
            <p14:xfrm>
              <a:off x="4074789" y="2644676"/>
              <a:ext cx="55080" cy="187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BBD89623-F14F-89FC-54F2-ABA7259C15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789" y="2580441"/>
                <a:ext cx="180720" cy="146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3F1506BE-9E28-60CB-041A-FA84DE1F83AA}"/>
                  </a:ext>
                </a:extLst>
              </p14:cNvPr>
              <p14:cNvContentPartPr/>
              <p14:nvPr/>
            </p14:nvContentPartPr>
            <p14:xfrm>
              <a:off x="4030869" y="2647556"/>
              <a:ext cx="686880" cy="1555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3F1506BE-9E28-60CB-041A-FA84DE1F83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7869" y="2584556"/>
                <a:ext cx="81252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8BEE1B0A-7971-AC3D-A9F7-1327282E6751}"/>
                  </a:ext>
                </a:extLst>
              </p:cNvPr>
              <p:cNvSpPr txBox="1"/>
              <p:nvPr/>
            </p:nvSpPr>
            <p:spPr>
              <a:xfrm>
                <a:off x="2127852" y="0"/>
                <a:ext cx="10064148" cy="6607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800" u="sng" dirty="0"/>
                  <a:t>Mappe di pressione e/o velocità</a:t>
                </a:r>
                <a:r>
                  <a:rPr lang="it-IT" sz="2800" dirty="0"/>
                  <a:t>: è una superficie con la quale si “taglia” il dominio contenente il modello in studio sulla quale viene rappresentata la variabile che si vuole </a:t>
                </a:r>
                <a:r>
                  <a:rPr lang="it-IT" sz="2800"/>
                  <a:t>far apparire.</a:t>
                </a:r>
                <a:endParaRPr lang="it-IT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800" u="sng" dirty="0"/>
                  <a:t>Vettore velocità</a:t>
                </a:r>
                <a:endParaRPr lang="it-IT" sz="1900" u="sng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800" u="sng" dirty="0"/>
                  <a:t>Linee di corrente</a:t>
                </a:r>
                <a:r>
                  <a:rPr lang="it-IT" sz="2800" dirty="0"/>
                  <a:t>: in condizioni di moto stazionario sono linee tangenti in ogni punto al vettore velocità.</a:t>
                </a:r>
                <a:endParaRPr lang="it-IT" sz="19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800" u="sng" dirty="0"/>
                  <a:t>Oil-Film</a:t>
                </a:r>
                <a:r>
                  <a:rPr lang="it-IT" sz="2800" dirty="0"/>
                  <a:t>: sono linee disposte su una parete che mettono in relazione lo sforzo di taglio con il flusso che lambisce su di essa.</a:t>
                </a:r>
                <a:endParaRPr lang="it-IT" sz="19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800" u="sng" dirty="0"/>
                  <a:t>Q-Criterion</a:t>
                </a:r>
                <a:r>
                  <a:rPr lang="it-IT" sz="2800" dirty="0"/>
                  <a:t>: con “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it-IT" sz="2800" dirty="0"/>
                  <a:t>” ci si riferisce al secondo invariante del gradiente di velocità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⃗"/>
                        <m:ctrlP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it-IT" sz="2800" dirty="0"/>
                  <a:t>. Tale parametro definisce “vortice” una regione che in ogni suo punto presenta un valore di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sz="2800" dirty="0"/>
                  <a:t>.</a:t>
                </a:r>
                <a:br>
                  <a:rPr lang="it-IT" sz="2800" dirty="0"/>
                </a:br>
                <a:r>
                  <a:rPr lang="it-IT" sz="2800" dirty="0"/>
                  <a:t> </a:t>
                </a:r>
                <a:endParaRPr lang="it-IT" sz="2000" u="sng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800" dirty="0"/>
              </a:p>
              <a:p>
                <a:endParaRPr lang="it-IT" sz="2800" dirty="0"/>
              </a:p>
              <a:p>
                <a:endParaRPr lang="it-IT" sz="2800" dirty="0"/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8BEE1B0A-7971-AC3D-A9F7-1327282E6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852" y="0"/>
                <a:ext cx="10064148" cy="6607899"/>
              </a:xfrm>
              <a:prstGeom prst="rect">
                <a:avLst/>
              </a:prstGeom>
              <a:blipFill>
                <a:blip r:embed="rId7"/>
                <a:stretch>
                  <a:fillRect l="-1090" t="-8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 descr="Immagine che contiene colorato, decorato&#10;&#10;Descrizione generata automaticamente">
            <a:extLst>
              <a:ext uri="{FF2B5EF4-FFF2-40B4-BE49-F238E27FC236}">
                <a16:creationId xmlns:a16="http://schemas.microsoft.com/office/drawing/2014/main" id="{EDB63FE3-F2CC-C550-E682-F309A70D9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89" y="4832788"/>
            <a:ext cx="2698228" cy="19001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E978B36-4340-4E08-A2CE-D6CD140308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40" y="4818037"/>
            <a:ext cx="4047460" cy="20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4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57C7-F106-D056-0CC9-E9F40BF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9BE274-BCD7-C930-DBE1-FBD7A8799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87" y="0"/>
            <a:ext cx="4593670" cy="31871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0CD20CA-E03E-FD06-D0A1-72EA24E75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31" y="3661895"/>
            <a:ext cx="4593670" cy="318716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01CED13-35DF-C09E-F37D-66C8A4178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52" y="3676514"/>
            <a:ext cx="4593670" cy="318716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DF1C7F-59A0-23CE-9C35-B2B329EF222E}"/>
              </a:ext>
            </a:extLst>
          </p:cNvPr>
          <p:cNvSpPr txBox="1"/>
          <p:nvPr/>
        </p:nvSpPr>
        <p:spPr>
          <a:xfrm>
            <a:off x="3135295" y="3185968"/>
            <a:ext cx="2578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Caso Intermedio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E92C7E7-705A-42CD-C160-215C2CF952EF}"/>
              </a:ext>
            </a:extLst>
          </p:cNvPr>
          <p:cNvSpPr txBox="1"/>
          <p:nvPr/>
        </p:nvSpPr>
        <p:spPr>
          <a:xfrm>
            <a:off x="8705898" y="3167390"/>
            <a:ext cx="2378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Caso Completo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EFEC42B-2F77-0861-9144-D0A0EA477D59}"/>
              </a:ext>
            </a:extLst>
          </p:cNvPr>
          <p:cNvSpPr txBox="1"/>
          <p:nvPr/>
        </p:nvSpPr>
        <p:spPr>
          <a:xfrm>
            <a:off x="5892318" y="-11953"/>
            <a:ext cx="193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Caso Isolato</a:t>
            </a:r>
          </a:p>
        </p:txBody>
      </p:sp>
    </p:spTree>
    <p:extLst>
      <p:ext uri="{BB962C8B-B14F-4D97-AF65-F5344CB8AC3E}">
        <p14:creationId xmlns:p14="http://schemas.microsoft.com/office/powerpoint/2010/main" val="246840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57C7-F106-D056-0CC9-E9F40BF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6FCCD37-21B7-92D1-7DA2-7F05E3D9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41" y="447896"/>
            <a:ext cx="5181375" cy="35949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2C67C7-08A0-B3A7-3120-A776D47D6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43" y="3649339"/>
            <a:ext cx="5252211" cy="35949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E06080B-133A-AED2-7796-60E8F0A10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77" y="5667096"/>
            <a:ext cx="1316964" cy="124469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526AB85-FE42-ADB9-2594-F5AAFE417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54" y="3591859"/>
            <a:ext cx="5181374" cy="359492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EC8896-1910-1CB7-2A14-996E2FF26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904" y="4422404"/>
            <a:ext cx="1316964" cy="12446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356E37E-D44E-4E8B-CFE1-2AC0A1D1F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40" y="1472479"/>
            <a:ext cx="1316964" cy="124469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C90017F-1E66-75C6-555B-A60EEDF50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41" y="0"/>
            <a:ext cx="4923259" cy="359185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B4B7A5D-D414-F40A-F2DF-278FA12A6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43" y="1"/>
            <a:ext cx="5181373" cy="447894"/>
          </a:xfrm>
          <a:prstGeom prst="rect">
            <a:avLst/>
          </a:prstGeom>
        </p:spPr>
      </p:pic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597346D2-10F9-E437-7864-A0D563651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26" y="1267906"/>
            <a:ext cx="1716967" cy="164828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ED2B151-23B1-2EA5-1907-DD186A087C86}"/>
              </a:ext>
            </a:extLst>
          </p:cNvPr>
          <p:cNvSpPr txBox="1"/>
          <p:nvPr/>
        </p:nvSpPr>
        <p:spPr>
          <a:xfrm>
            <a:off x="3076473" y="-37662"/>
            <a:ext cx="193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Caso Isolato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024904B-B7DA-953D-0192-19A0F15E6B7D}"/>
              </a:ext>
            </a:extLst>
          </p:cNvPr>
          <p:cNvSpPr txBox="1"/>
          <p:nvPr/>
        </p:nvSpPr>
        <p:spPr>
          <a:xfrm>
            <a:off x="2873754" y="3167390"/>
            <a:ext cx="2570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Caso Intermedio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F02BC18-991D-F6D1-2A03-3BACBA87A9BC}"/>
              </a:ext>
            </a:extLst>
          </p:cNvPr>
          <p:cNvSpPr txBox="1"/>
          <p:nvPr/>
        </p:nvSpPr>
        <p:spPr>
          <a:xfrm>
            <a:off x="7380054" y="3167390"/>
            <a:ext cx="2378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Caso Completo</a:t>
            </a:r>
          </a:p>
        </p:txBody>
      </p:sp>
      <p:pic>
        <p:nvPicPr>
          <p:cNvPr id="26" name="Immagine 25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DDCA3BBA-662F-0514-C8A5-18ECD339F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05" y="1282720"/>
            <a:ext cx="1899853" cy="131815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F5651E1-F692-BB6C-DB27-0F68A94156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62" y="5821573"/>
            <a:ext cx="1348679" cy="935737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6FFC250E-3D47-1DFB-8EB2-A748B5971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78" y="4729811"/>
            <a:ext cx="1316964" cy="91373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2797C4B-D328-2345-A18A-774EB0AC1D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899" y="5821573"/>
            <a:ext cx="1316964" cy="91373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1B58E968-FC62-15F0-92F8-BEE7666C08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17" y="4782104"/>
            <a:ext cx="1316963" cy="913732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F3DAA8A-3EAA-6C26-384B-CF5AEA53D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80" y="5344974"/>
            <a:ext cx="272380" cy="25743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6947B54-2484-81F6-C4E9-169A7C4BC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65" y="6450978"/>
            <a:ext cx="272380" cy="257432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89EC47C6-3AA5-8CE0-3056-E5EAAE26C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501" y="6078517"/>
            <a:ext cx="272380" cy="257432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5284A7-187B-1A66-40F8-665C396D79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24" y="1"/>
            <a:ext cx="6011076" cy="101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7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nfronto 1">
            <a:hlinkClick r:id="" action="ppaction://media"/>
            <a:extLst>
              <a:ext uri="{FF2B5EF4-FFF2-40B4-BE49-F238E27FC236}">
                <a16:creationId xmlns:a16="http://schemas.microsoft.com/office/drawing/2014/main" id="{CE5D82E9-99EC-B9B9-26D7-206578BC11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131" t="27361" r="11957" b="27189"/>
          <a:stretch/>
        </p:blipFill>
        <p:spPr>
          <a:xfrm>
            <a:off x="-1" y="1491071"/>
            <a:ext cx="12192000" cy="4105896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C10254-88CA-CD7A-D264-8016820AC746}"/>
              </a:ext>
            </a:extLst>
          </p:cNvPr>
          <p:cNvSpPr txBox="1"/>
          <p:nvPr/>
        </p:nvSpPr>
        <p:spPr>
          <a:xfrm>
            <a:off x="3875648" y="448235"/>
            <a:ext cx="444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Confronto Isolato-Intermedio</a:t>
            </a:r>
          </a:p>
        </p:txBody>
      </p:sp>
    </p:spTree>
    <p:extLst>
      <p:ext uri="{BB962C8B-B14F-4D97-AF65-F5344CB8AC3E}">
        <p14:creationId xmlns:p14="http://schemas.microsoft.com/office/powerpoint/2010/main" val="11246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8FD903-742F-9208-9C84-BD553801E1A9}"/>
              </a:ext>
            </a:extLst>
          </p:cNvPr>
          <p:cNvSpPr txBox="1"/>
          <p:nvPr/>
        </p:nvSpPr>
        <p:spPr>
          <a:xfrm>
            <a:off x="3649721" y="470338"/>
            <a:ext cx="489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Confronto Intermedio-Completo</a:t>
            </a:r>
          </a:p>
        </p:txBody>
      </p:sp>
      <p:pic>
        <p:nvPicPr>
          <p:cNvPr id="4" name="Intermedio-Completo V_adim">
            <a:hlinkClick r:id="" action="ppaction://media"/>
            <a:extLst>
              <a:ext uri="{FF2B5EF4-FFF2-40B4-BE49-F238E27FC236}">
                <a16:creationId xmlns:a16="http://schemas.microsoft.com/office/drawing/2014/main" id="{876DD346-F1CA-7E2E-164D-4A8CD48581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080" t="27922" r="11966" b="21779"/>
          <a:stretch/>
        </p:blipFill>
        <p:spPr>
          <a:xfrm>
            <a:off x="6800" y="1378703"/>
            <a:ext cx="12185200" cy="4538991"/>
          </a:xfrm>
        </p:spPr>
      </p:pic>
    </p:spTree>
    <p:extLst>
      <p:ext uri="{BB962C8B-B14F-4D97-AF65-F5344CB8AC3E}">
        <p14:creationId xmlns:p14="http://schemas.microsoft.com/office/powerpoint/2010/main" val="390843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57C7-F106-D056-0CC9-E9F40BF0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2127848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lnSpc>
                <a:spcPct val="300000"/>
              </a:lnSpc>
            </a:pPr>
            <a:r>
              <a:rPr lang="it-IT" sz="1800" dirty="0"/>
              <a:t>Introduzione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Ipotesi e obiettivo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Strumenti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Modelli esaminati</a:t>
            </a:r>
          </a:p>
          <a:p>
            <a:pPr>
              <a:lnSpc>
                <a:spcPct val="300000"/>
              </a:lnSpc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Osservazioni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Conclusione</a:t>
            </a:r>
          </a:p>
          <a:p>
            <a:pPr>
              <a:lnSpc>
                <a:spcPct val="300000"/>
              </a:lnSpc>
            </a:pPr>
            <a:r>
              <a:rPr lang="it-IT" sz="1800" dirty="0"/>
              <a:t>Ringraziamenti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FFE889B-EAB6-AA5B-F1D8-E13C48EB4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77" y="3364753"/>
            <a:ext cx="5034823" cy="349324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56F2DAD-8A39-12E8-0E8D-4855752C3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54" y="3300507"/>
            <a:ext cx="5127417" cy="355749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388561B-9291-19DC-04BA-7B6DB27F4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49" y="0"/>
            <a:ext cx="5127417" cy="355749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5F45567-AB47-0253-DD6E-6C5199036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0" y="2362106"/>
            <a:ext cx="1562100" cy="14763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15BEE34-B3CD-0EBF-FA12-50899CFAE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21" y="5761133"/>
            <a:ext cx="1160555" cy="109686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0216CED-49CB-51E7-08A7-968ACA49B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662523"/>
            <a:ext cx="1160555" cy="109686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9A7B5C-2066-0BF5-616F-EAFB98F927CF}"/>
              </a:ext>
            </a:extLst>
          </p:cNvPr>
          <p:cNvSpPr txBox="1"/>
          <p:nvPr/>
        </p:nvSpPr>
        <p:spPr>
          <a:xfrm>
            <a:off x="3679173" y="156510"/>
            <a:ext cx="193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Caso Isolato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6651136-40C9-A0A0-3A82-09D17948BEEF}"/>
              </a:ext>
            </a:extLst>
          </p:cNvPr>
          <p:cNvSpPr txBox="1"/>
          <p:nvPr/>
        </p:nvSpPr>
        <p:spPr>
          <a:xfrm>
            <a:off x="3294496" y="3649756"/>
            <a:ext cx="2578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Caso Intermedio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37F08B-8F7C-CBF2-37C4-2DA4A2045A74}"/>
              </a:ext>
            </a:extLst>
          </p:cNvPr>
          <p:cNvSpPr txBox="1"/>
          <p:nvPr/>
        </p:nvSpPr>
        <p:spPr>
          <a:xfrm>
            <a:off x="8622570" y="3649756"/>
            <a:ext cx="2378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Caso Completo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E21FBEB1-F893-DE09-95D7-120F54E75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02" y="0"/>
            <a:ext cx="4962696" cy="3364752"/>
          </a:xfrm>
          <a:prstGeom prst="rect">
            <a:avLst/>
          </a:prstGeom>
        </p:spPr>
      </p:pic>
      <p:pic>
        <p:nvPicPr>
          <p:cNvPr id="22" name="Immagine 21" descr="Immagine che contiene tavolo&#10;&#10;Descrizione generata automaticamente">
            <a:extLst>
              <a:ext uri="{FF2B5EF4-FFF2-40B4-BE49-F238E27FC236}">
                <a16:creationId xmlns:a16="http://schemas.microsoft.com/office/drawing/2014/main" id="{31AFF62D-E50D-218A-E0A4-5D20B3B46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94" y="-1"/>
            <a:ext cx="5990506" cy="1038117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292A8E2-0E8F-5822-06A1-741B7A1D1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82" y="1323119"/>
            <a:ext cx="1615923" cy="18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011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</TotalTime>
  <Words>607</Words>
  <Application>Microsoft Office PowerPoint</Application>
  <PresentationFormat>Widescreen</PresentationFormat>
  <Paragraphs>161</Paragraphs>
  <Slides>17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Tema di Office</vt:lpstr>
      <vt:lpstr>Università degli studi di Genova</vt:lpstr>
      <vt:lpstr> Creare downforce con l’effetto suolo</vt:lpstr>
      <vt:lpstr>Condizioni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Vi ringrazio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Genova</dc:title>
  <dc:creator>alberto toccafondi</dc:creator>
  <cp:lastModifiedBy>alberto toccafondi</cp:lastModifiedBy>
  <cp:revision>1</cp:revision>
  <dcterms:created xsi:type="dcterms:W3CDTF">2022-06-25T08:57:24Z</dcterms:created>
  <dcterms:modified xsi:type="dcterms:W3CDTF">2022-07-17T08:33:59Z</dcterms:modified>
</cp:coreProperties>
</file>