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290" r:id="rId2"/>
    <p:sldId id="1291" r:id="rId3"/>
    <p:sldId id="1292" r:id="rId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guerrero" initials="jg" lastIdx="1" clrIdx="0">
    <p:extLst>
      <p:ext uri="{19B8F6BF-5375-455C-9EA6-DF929625EA0E}">
        <p15:presenceInfo xmlns:p15="http://schemas.microsoft.com/office/powerpoint/2012/main" userId="8e81062f7e8826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B70D"/>
    <a:srgbClr val="D9D9D9"/>
    <a:srgbClr val="EDDAC6"/>
    <a:srgbClr val="F0E5D4"/>
    <a:srgbClr val="F5EDE0"/>
    <a:srgbClr val="CBC29A"/>
    <a:srgbClr val="EFEADE"/>
    <a:srgbClr val="F1EAD8"/>
    <a:srgbClr val="B2B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38D62-BC25-4DB4-8AD8-E6A9B9574013}" v="4" dt="2022-02-01T18:39:44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90012" autoAdjust="0"/>
  </p:normalViewPr>
  <p:slideViewPr>
    <p:cSldViewPr snapToGrid="0" snapToObjects="1">
      <p:cViewPr varScale="1">
        <p:scale>
          <a:sx n="102" d="100"/>
          <a:sy n="102" d="100"/>
        </p:scale>
        <p:origin x="5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3464" y="-10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guerrero" userId="8e81062f7e8826fa" providerId="LiveId" clId="{970450A3-12B9-4E1D-84EC-4CC027FFC5CC}"/>
    <pc:docChg chg="undo custSel modSld">
      <pc:chgData name="joel guerrero" userId="8e81062f7e8826fa" providerId="LiveId" clId="{970450A3-12B9-4E1D-84EC-4CC027FFC5CC}" dt="2020-10-24T19:36:34.342" v="1" actId="20577"/>
      <pc:docMkLst>
        <pc:docMk/>
      </pc:docMkLst>
      <pc:sldChg chg="modSp mod">
        <pc:chgData name="joel guerrero" userId="8e81062f7e8826fa" providerId="LiveId" clId="{970450A3-12B9-4E1D-84EC-4CC027FFC5CC}" dt="2020-10-24T19:36:34.342" v="1" actId="20577"/>
        <pc:sldMkLst>
          <pc:docMk/>
          <pc:sldMk cId="2009087287" sldId="1288"/>
        </pc:sldMkLst>
        <pc:spChg chg="mod">
          <ac:chgData name="joel guerrero" userId="8e81062f7e8826fa" providerId="LiveId" clId="{970450A3-12B9-4E1D-84EC-4CC027FFC5CC}" dt="2020-10-24T19:36:34.342" v="1" actId="20577"/>
          <ac:spMkLst>
            <pc:docMk/>
            <pc:sldMk cId="2009087287" sldId="1288"/>
            <ac:spMk id="15" creationId="{3D95EE11-DFB5-4DDE-B1C6-9F691EDC684D}"/>
          </ac:spMkLst>
        </pc:spChg>
      </pc:sldChg>
    </pc:docChg>
  </pc:docChgLst>
  <pc:docChgLst>
    <pc:chgData name="joel guerrero" userId="8e81062f7e8826fa" providerId="LiveId" clId="{5E81ACC1-EA1A-4C7A-B6CF-844D7681FDFB}"/>
    <pc:docChg chg="undo custSel addSld modSld sldOrd">
      <pc:chgData name="joel guerrero" userId="8e81062f7e8826fa" providerId="LiveId" clId="{5E81ACC1-EA1A-4C7A-B6CF-844D7681FDFB}" dt="2020-08-18T08:32:16.986" v="88" actId="20577"/>
      <pc:docMkLst>
        <pc:docMk/>
      </pc:docMkLst>
      <pc:sldChg chg="modSp mod">
        <pc:chgData name="joel guerrero" userId="8e81062f7e8826fa" providerId="LiveId" clId="{5E81ACC1-EA1A-4C7A-B6CF-844D7681FDFB}" dt="2020-07-08T09:08:25.738" v="16" actId="20577"/>
        <pc:sldMkLst>
          <pc:docMk/>
          <pc:sldMk cId="3655408710" sldId="563"/>
        </pc:sldMkLst>
        <pc:spChg chg="mod">
          <ac:chgData name="joel guerrero" userId="8e81062f7e8826fa" providerId="LiveId" clId="{5E81ACC1-EA1A-4C7A-B6CF-844D7681FDFB}" dt="2020-07-08T09:08:25.738" v="16" actId="20577"/>
          <ac:spMkLst>
            <pc:docMk/>
            <pc:sldMk cId="3655408710" sldId="563"/>
            <ac:spMk id="9" creationId="{B30171DF-1673-4781-A8D8-5AB881EE1533}"/>
          </ac:spMkLst>
        </pc:spChg>
      </pc:sldChg>
      <pc:sldChg chg="addSp delSp modSp mod">
        <pc:chgData name="joel guerrero" userId="8e81062f7e8826fa" providerId="LiveId" clId="{5E81ACC1-EA1A-4C7A-B6CF-844D7681FDFB}" dt="2020-07-08T09:42:43.872" v="24"/>
        <pc:sldMkLst>
          <pc:docMk/>
          <pc:sldMk cId="2118681597" sldId="999"/>
        </pc:sldMkLst>
        <pc:spChg chg="add mod">
          <ac:chgData name="joel guerrero" userId="8e81062f7e8826fa" providerId="LiveId" clId="{5E81ACC1-EA1A-4C7A-B6CF-844D7681FDFB}" dt="2020-07-08T09:42:43.872" v="24"/>
          <ac:spMkLst>
            <pc:docMk/>
            <pc:sldMk cId="2118681597" sldId="999"/>
            <ac:spMk id="7" creationId="{4C376B79-DF78-4A69-A73D-9D008A1892C2}"/>
          </ac:spMkLst>
        </pc:spChg>
        <pc:spChg chg="del">
          <ac:chgData name="joel guerrero" userId="8e81062f7e8826fa" providerId="LiveId" clId="{5E81ACC1-EA1A-4C7A-B6CF-844D7681FDFB}" dt="2020-07-08T09:42:38.803" v="23" actId="478"/>
          <ac:spMkLst>
            <pc:docMk/>
            <pc:sldMk cId="2118681597" sldId="999"/>
            <ac:spMk id="24" creationId="{00000000-0000-0000-0000-000000000000}"/>
          </ac:spMkLst>
        </pc:spChg>
      </pc:sldChg>
      <pc:sldChg chg="modSp">
        <pc:chgData name="joel guerrero" userId="8e81062f7e8826fa" providerId="LiveId" clId="{5E81ACC1-EA1A-4C7A-B6CF-844D7681FDFB}" dt="2020-07-08T18:43:04.037" v="38" actId="207"/>
        <pc:sldMkLst>
          <pc:docMk/>
          <pc:sldMk cId="2639400762" sldId="1009"/>
        </pc:sldMkLst>
        <pc:spChg chg="mod">
          <ac:chgData name="joel guerrero" userId="8e81062f7e8826fa" providerId="LiveId" clId="{5E81ACC1-EA1A-4C7A-B6CF-844D7681FDFB}" dt="2020-07-08T18:43:04.037" v="38" actId="207"/>
          <ac:spMkLst>
            <pc:docMk/>
            <pc:sldMk cId="2639400762" sldId="1009"/>
            <ac:spMk id="13" creationId="{825DDA7C-5273-4F94-BE8A-05A032735221}"/>
          </ac:spMkLst>
        </pc:spChg>
      </pc:sldChg>
      <pc:sldChg chg="addSp delSp modSp mod">
        <pc:chgData name="joel guerrero" userId="8e81062f7e8826fa" providerId="LiveId" clId="{5E81ACC1-EA1A-4C7A-B6CF-844D7681FDFB}" dt="2020-07-08T18:45:59.016" v="65" actId="14100"/>
        <pc:sldMkLst>
          <pc:docMk/>
          <pc:sldMk cId="95095163" sldId="1011"/>
        </pc:sldMkLst>
        <pc:spChg chg="del mod">
          <ac:chgData name="joel guerrero" userId="8e81062f7e8826fa" providerId="LiveId" clId="{5E81ACC1-EA1A-4C7A-B6CF-844D7681FDFB}" dt="2020-07-08T18:44:46.249" v="58" actId="478"/>
          <ac:spMkLst>
            <pc:docMk/>
            <pc:sldMk cId="95095163" sldId="1011"/>
            <ac:spMk id="2" creationId="{00000000-0000-0000-0000-000000000000}"/>
          </ac:spMkLst>
        </pc:spChg>
        <pc:spChg chg="mod">
          <ac:chgData name="joel guerrero" userId="8e81062f7e8826fa" providerId="LiveId" clId="{5E81ACC1-EA1A-4C7A-B6CF-844D7681FDFB}" dt="2020-07-08T18:45:59.016" v="65" actId="14100"/>
          <ac:spMkLst>
            <pc:docMk/>
            <pc:sldMk cId="95095163" sldId="1011"/>
            <ac:spMk id="8" creationId="{00000000-0000-0000-0000-000000000000}"/>
          </ac:spMkLst>
        </pc:spChg>
        <pc:spChg chg="mod">
          <ac:chgData name="joel guerrero" userId="8e81062f7e8826fa" providerId="LiveId" clId="{5E81ACC1-EA1A-4C7A-B6CF-844D7681FDFB}" dt="2020-07-08T18:45:53.094" v="64" actId="14100"/>
          <ac:spMkLst>
            <pc:docMk/>
            <pc:sldMk cId="95095163" sldId="1011"/>
            <ac:spMk id="10" creationId="{00000000-0000-0000-0000-000000000000}"/>
          </ac:spMkLst>
        </pc:spChg>
        <pc:picChg chg="mod">
          <ac:chgData name="joel guerrero" userId="8e81062f7e8826fa" providerId="LiveId" clId="{5E81ACC1-EA1A-4C7A-B6CF-844D7681FDFB}" dt="2020-07-08T18:45:36.909" v="61" actId="14100"/>
          <ac:picMkLst>
            <pc:docMk/>
            <pc:sldMk cId="95095163" sldId="1011"/>
            <ac:picMk id="6" creationId="{00000000-0000-0000-0000-000000000000}"/>
          </ac:picMkLst>
        </pc:picChg>
        <pc:picChg chg="del">
          <ac:chgData name="joel guerrero" userId="8e81062f7e8826fa" providerId="LiveId" clId="{5E81ACC1-EA1A-4C7A-B6CF-844D7681FDFB}" dt="2020-07-08T18:44:19.080" v="39" actId="478"/>
          <ac:picMkLst>
            <pc:docMk/>
            <pc:sldMk cId="95095163" sldId="1011"/>
            <ac:picMk id="7" creationId="{00000000-0000-0000-0000-000000000000}"/>
          </ac:picMkLst>
        </pc:picChg>
        <pc:picChg chg="add mod">
          <ac:chgData name="joel guerrero" userId="8e81062f7e8826fa" providerId="LiveId" clId="{5E81ACC1-EA1A-4C7A-B6CF-844D7681FDFB}" dt="2020-07-08T18:45:33.135" v="60" actId="1076"/>
          <ac:picMkLst>
            <pc:docMk/>
            <pc:sldMk cId="95095163" sldId="1011"/>
            <ac:picMk id="11" creationId="{99B20D97-3876-412B-ABCE-4576F27EBDF3}"/>
          </ac:picMkLst>
        </pc:picChg>
      </pc:sldChg>
      <pc:sldChg chg="modSp mod">
        <pc:chgData name="joel guerrero" userId="8e81062f7e8826fa" providerId="LiveId" clId="{5E81ACC1-EA1A-4C7A-B6CF-844D7681FDFB}" dt="2020-07-14T17:55:58.818" v="71" actId="20577"/>
        <pc:sldMkLst>
          <pc:docMk/>
          <pc:sldMk cId="4186532296" sldId="1022"/>
        </pc:sldMkLst>
        <pc:spChg chg="mod">
          <ac:chgData name="joel guerrero" userId="8e81062f7e8826fa" providerId="LiveId" clId="{5E81ACC1-EA1A-4C7A-B6CF-844D7681FDFB}" dt="2020-07-08T18:36:59.796" v="30" actId="207"/>
          <ac:spMkLst>
            <pc:docMk/>
            <pc:sldMk cId="4186532296" sldId="1022"/>
            <ac:spMk id="4" creationId="{64CC33EB-2755-4D26-8C8A-A42B1C29A944}"/>
          </ac:spMkLst>
        </pc:spChg>
        <pc:spChg chg="mod">
          <ac:chgData name="joel guerrero" userId="8e81062f7e8826fa" providerId="LiveId" clId="{5E81ACC1-EA1A-4C7A-B6CF-844D7681FDFB}" dt="2020-07-08T18:37:06.077" v="31" actId="207"/>
          <ac:spMkLst>
            <pc:docMk/>
            <pc:sldMk cId="4186532296" sldId="1022"/>
            <ac:spMk id="9" creationId="{CF050221-0180-4395-9987-9BFEB49782D7}"/>
          </ac:spMkLst>
        </pc:spChg>
        <pc:spChg chg="mod">
          <ac:chgData name="joel guerrero" userId="8e81062f7e8826fa" providerId="LiveId" clId="{5E81ACC1-EA1A-4C7A-B6CF-844D7681FDFB}" dt="2020-07-14T17:55:58.818" v="71" actId="20577"/>
          <ac:spMkLst>
            <pc:docMk/>
            <pc:sldMk cId="4186532296" sldId="1022"/>
            <ac:spMk id="13" creationId="{00000000-0000-0000-0000-000000000000}"/>
          </ac:spMkLst>
        </pc:spChg>
      </pc:sldChg>
      <pc:sldChg chg="modSp mod">
        <pc:chgData name="joel guerrero" userId="8e81062f7e8826fa" providerId="LiveId" clId="{5E81ACC1-EA1A-4C7A-B6CF-844D7681FDFB}" dt="2020-07-14T18:00:21.184" v="74" actId="1037"/>
        <pc:sldMkLst>
          <pc:docMk/>
          <pc:sldMk cId="3190951925" sldId="1077"/>
        </pc:sldMkLst>
        <pc:spChg chg="mod">
          <ac:chgData name="joel guerrero" userId="8e81062f7e8826fa" providerId="LiveId" clId="{5E81ACC1-EA1A-4C7A-B6CF-844D7681FDFB}" dt="2020-07-14T18:00:21.184" v="74" actId="1037"/>
          <ac:spMkLst>
            <pc:docMk/>
            <pc:sldMk cId="3190951925" sldId="1077"/>
            <ac:spMk id="11" creationId="{00000000-0000-0000-0000-000000000000}"/>
          </ac:spMkLst>
        </pc:spChg>
      </pc:sldChg>
      <pc:sldChg chg="modSp mod">
        <pc:chgData name="joel guerrero" userId="8e81062f7e8826fa" providerId="LiveId" clId="{5E81ACC1-EA1A-4C7A-B6CF-844D7681FDFB}" dt="2020-07-29T17:53:20.589" v="85" actId="20577"/>
        <pc:sldMkLst>
          <pc:docMk/>
          <pc:sldMk cId="1731428608" sldId="1185"/>
        </pc:sldMkLst>
        <pc:graphicFrameChg chg="modGraphic">
          <ac:chgData name="joel guerrero" userId="8e81062f7e8826fa" providerId="LiveId" clId="{5E81ACC1-EA1A-4C7A-B6CF-844D7681FDFB}" dt="2020-07-29T17:53:20.589" v="85" actId="20577"/>
          <ac:graphicFrameMkLst>
            <pc:docMk/>
            <pc:sldMk cId="1731428608" sldId="1185"/>
            <ac:graphicFrameMk id="13" creationId="{9D370CE3-FBCD-448F-8CA3-0AA211F93997}"/>
          </ac:graphicFrameMkLst>
        </pc:graphicFrameChg>
      </pc:sldChg>
      <pc:sldChg chg="modSp mod">
        <pc:chgData name="joel guerrero" userId="8e81062f7e8826fa" providerId="LiveId" clId="{5E81ACC1-EA1A-4C7A-B6CF-844D7681FDFB}" dt="2020-08-18T08:32:16.986" v="88" actId="20577"/>
        <pc:sldMkLst>
          <pc:docMk/>
          <pc:sldMk cId="4106659743" sldId="1188"/>
        </pc:sldMkLst>
        <pc:spChg chg="mod">
          <ac:chgData name="joel guerrero" userId="8e81062f7e8826fa" providerId="LiveId" clId="{5E81ACC1-EA1A-4C7A-B6CF-844D7681FDFB}" dt="2020-08-18T08:32:16.986" v="88" actId="20577"/>
          <ac:spMkLst>
            <pc:docMk/>
            <pc:sldMk cId="4106659743" sldId="1188"/>
            <ac:spMk id="23" creationId="{09A81D48-38E6-437B-9F92-991DDDC74F62}"/>
          </ac:spMkLst>
        </pc:spChg>
      </pc:sldChg>
      <pc:sldChg chg="modSp">
        <pc:chgData name="joel guerrero" userId="8e81062f7e8826fa" providerId="LiveId" clId="{5E81ACC1-EA1A-4C7A-B6CF-844D7681FDFB}" dt="2020-07-08T18:36:54.051" v="29" actId="207"/>
        <pc:sldMkLst>
          <pc:docMk/>
          <pc:sldMk cId="2682077267" sldId="1195"/>
        </pc:sldMkLst>
        <pc:spChg chg="mod">
          <ac:chgData name="joel guerrero" userId="8e81062f7e8826fa" providerId="LiveId" clId="{5E81ACC1-EA1A-4C7A-B6CF-844D7681FDFB}" dt="2020-07-08T18:36:49.408" v="28" actId="207"/>
          <ac:spMkLst>
            <pc:docMk/>
            <pc:sldMk cId="2682077267" sldId="1195"/>
            <ac:spMk id="4" creationId="{64CC33EB-2755-4D26-8C8A-A42B1C29A944}"/>
          </ac:spMkLst>
        </pc:spChg>
        <pc:spChg chg="mod">
          <ac:chgData name="joel guerrero" userId="8e81062f7e8826fa" providerId="LiveId" clId="{5E81ACC1-EA1A-4C7A-B6CF-844D7681FDFB}" dt="2020-07-08T18:36:54.051" v="29" actId="207"/>
          <ac:spMkLst>
            <pc:docMk/>
            <pc:sldMk cId="2682077267" sldId="1195"/>
            <ac:spMk id="9" creationId="{CF050221-0180-4395-9987-9BFEB49782D7}"/>
          </ac:spMkLst>
        </pc:spChg>
      </pc:sldChg>
      <pc:sldChg chg="modSp mod">
        <pc:chgData name="joel guerrero" userId="8e81062f7e8826fa" providerId="LiveId" clId="{5E81ACC1-EA1A-4C7A-B6CF-844D7681FDFB}" dt="2020-07-14T17:56:50.079" v="73" actId="20577"/>
        <pc:sldMkLst>
          <pc:docMk/>
          <pc:sldMk cId="4103849009" sldId="1197"/>
        </pc:sldMkLst>
        <pc:spChg chg="mod">
          <ac:chgData name="joel guerrero" userId="8e81062f7e8826fa" providerId="LiveId" clId="{5E81ACC1-EA1A-4C7A-B6CF-844D7681FDFB}" dt="2020-07-14T17:56:50.079" v="73" actId="20577"/>
          <ac:spMkLst>
            <pc:docMk/>
            <pc:sldMk cId="4103849009" sldId="1197"/>
            <ac:spMk id="3" creationId="{D5AE4364-D263-4215-A1D1-3A51B4FC58F2}"/>
          </ac:spMkLst>
        </pc:spChg>
        <pc:spChg chg="mod">
          <ac:chgData name="joel guerrero" userId="8e81062f7e8826fa" providerId="LiveId" clId="{5E81ACC1-EA1A-4C7A-B6CF-844D7681FDFB}" dt="2020-07-08T18:36:36.317" v="27" actId="207"/>
          <ac:spMkLst>
            <pc:docMk/>
            <pc:sldMk cId="4103849009" sldId="1197"/>
            <ac:spMk id="4" creationId="{64CC33EB-2755-4D26-8C8A-A42B1C29A944}"/>
          </ac:spMkLst>
        </pc:spChg>
        <pc:spChg chg="mod">
          <ac:chgData name="joel guerrero" userId="8e81062f7e8826fa" providerId="LiveId" clId="{5E81ACC1-EA1A-4C7A-B6CF-844D7681FDFB}" dt="2020-07-08T18:38:03.570" v="32" actId="207"/>
          <ac:spMkLst>
            <pc:docMk/>
            <pc:sldMk cId="4103849009" sldId="1197"/>
            <ac:spMk id="9" creationId="{CF050221-0180-4395-9987-9BFEB49782D7}"/>
          </ac:spMkLst>
        </pc:spChg>
      </pc:sldChg>
      <pc:sldChg chg="addSp delSp modSp mod">
        <pc:chgData name="joel guerrero" userId="8e81062f7e8826fa" providerId="LiveId" clId="{5E81ACC1-EA1A-4C7A-B6CF-844D7681FDFB}" dt="2020-07-08T18:41:29.655" v="37"/>
        <pc:sldMkLst>
          <pc:docMk/>
          <pc:sldMk cId="1285767961" sldId="1198"/>
        </pc:sldMkLst>
        <pc:spChg chg="add del mod">
          <ac:chgData name="joel guerrero" userId="8e81062f7e8826fa" providerId="LiveId" clId="{5E81ACC1-EA1A-4C7A-B6CF-844D7681FDFB}" dt="2020-07-08T18:40:52.968" v="36"/>
          <ac:spMkLst>
            <pc:docMk/>
            <pc:sldMk cId="1285767961" sldId="1198"/>
            <ac:spMk id="9" creationId="{407DB8E0-7586-4072-B400-67E8F9A3224C}"/>
          </ac:spMkLst>
        </pc:spChg>
        <pc:spChg chg="add mod">
          <ac:chgData name="joel guerrero" userId="8e81062f7e8826fa" providerId="LiveId" clId="{5E81ACC1-EA1A-4C7A-B6CF-844D7681FDFB}" dt="2020-07-08T18:41:29.655" v="37"/>
          <ac:spMkLst>
            <pc:docMk/>
            <pc:sldMk cId="1285767961" sldId="1198"/>
            <ac:spMk id="10" creationId="{5F5566DA-DCB9-4CEE-BEF6-C88360EB4E1B}"/>
          </ac:spMkLst>
        </pc:spChg>
        <pc:spChg chg="del">
          <ac:chgData name="joel guerrero" userId="8e81062f7e8826fa" providerId="LiveId" clId="{5E81ACC1-EA1A-4C7A-B6CF-844D7681FDFB}" dt="2020-07-08T18:40:51.651" v="34" actId="478"/>
          <ac:spMkLst>
            <pc:docMk/>
            <pc:sldMk cId="1285767961" sldId="1198"/>
            <ac:spMk id="13" creationId="{00000000-0000-0000-0000-000000000000}"/>
          </ac:spMkLst>
        </pc:spChg>
        <pc:spChg chg="mod">
          <ac:chgData name="joel guerrero" userId="8e81062f7e8826fa" providerId="LiveId" clId="{5E81ACC1-EA1A-4C7A-B6CF-844D7681FDFB}" dt="2020-07-08T18:40:28.960" v="33"/>
          <ac:spMkLst>
            <pc:docMk/>
            <pc:sldMk cId="1285767961" sldId="1198"/>
            <ac:spMk id="15" creationId="{00000000-0000-0000-0000-000000000000}"/>
          </ac:spMkLst>
        </pc:spChg>
      </pc:sldChg>
      <pc:sldChg chg="modSp">
        <pc:chgData name="joel guerrero" userId="8e81062f7e8826fa" providerId="LiveId" clId="{5E81ACC1-EA1A-4C7A-B6CF-844D7681FDFB}" dt="2020-08-18T08:31:26.962" v="86" actId="207"/>
        <pc:sldMkLst>
          <pc:docMk/>
          <pc:sldMk cId="2538596526" sldId="1199"/>
        </pc:sldMkLst>
        <pc:spChg chg="mod">
          <ac:chgData name="joel guerrero" userId="8e81062f7e8826fa" providerId="LiveId" clId="{5E81ACC1-EA1A-4C7A-B6CF-844D7681FDFB}" dt="2020-08-18T08:31:26.962" v="86" actId="207"/>
          <ac:spMkLst>
            <pc:docMk/>
            <pc:sldMk cId="2538596526" sldId="1199"/>
            <ac:spMk id="4" creationId="{8B40531A-CAC1-4348-A89F-8B68CADFF4CD}"/>
          </ac:spMkLst>
        </pc:spChg>
      </pc:sldChg>
      <pc:sldChg chg="modSp">
        <pc:chgData name="joel guerrero" userId="8e81062f7e8826fa" providerId="LiveId" clId="{5E81ACC1-EA1A-4C7A-B6CF-844D7681FDFB}" dt="2020-07-08T18:48:08.500" v="66" actId="207"/>
        <pc:sldMkLst>
          <pc:docMk/>
          <pc:sldMk cId="1764179431" sldId="1201"/>
        </pc:sldMkLst>
        <pc:spChg chg="mod">
          <ac:chgData name="joel guerrero" userId="8e81062f7e8826fa" providerId="LiveId" clId="{5E81ACC1-EA1A-4C7A-B6CF-844D7681FDFB}" dt="2020-07-08T18:48:08.500" v="66" actId="207"/>
          <ac:spMkLst>
            <pc:docMk/>
            <pc:sldMk cId="1764179431" sldId="1201"/>
            <ac:spMk id="13" creationId="{81232B8D-8644-46B5-A6B6-996D6B36FFE1}"/>
          </ac:spMkLst>
        </pc:spChg>
      </pc:sldChg>
      <pc:sldChg chg="addSp delSp modSp mod">
        <pc:chgData name="joel guerrero" userId="8e81062f7e8826fa" providerId="LiveId" clId="{5E81ACC1-EA1A-4C7A-B6CF-844D7681FDFB}" dt="2020-07-08T18:49:05.210" v="68"/>
        <pc:sldMkLst>
          <pc:docMk/>
          <pc:sldMk cId="599899067" sldId="1202"/>
        </pc:sldMkLst>
        <pc:spChg chg="del">
          <ac:chgData name="joel guerrero" userId="8e81062f7e8826fa" providerId="LiveId" clId="{5E81ACC1-EA1A-4C7A-B6CF-844D7681FDFB}" dt="2020-07-08T18:48:28.129" v="67" actId="478"/>
          <ac:spMkLst>
            <pc:docMk/>
            <pc:sldMk cId="599899067" sldId="1202"/>
            <ac:spMk id="3" creationId="{67916947-06BA-4A23-9756-97DA36CA7F53}"/>
          </ac:spMkLst>
        </pc:spChg>
        <pc:spChg chg="del">
          <ac:chgData name="joel guerrero" userId="8e81062f7e8826fa" providerId="LiveId" clId="{5E81ACC1-EA1A-4C7A-B6CF-844D7681FDFB}" dt="2020-07-08T18:48:28.129" v="67" actId="478"/>
          <ac:spMkLst>
            <pc:docMk/>
            <pc:sldMk cId="599899067" sldId="1202"/>
            <ac:spMk id="8" creationId="{C571217F-337B-4185-A556-8D5545C79A4C}"/>
          </ac:spMkLst>
        </pc:spChg>
        <pc:spChg chg="del">
          <ac:chgData name="joel guerrero" userId="8e81062f7e8826fa" providerId="LiveId" clId="{5E81ACC1-EA1A-4C7A-B6CF-844D7681FDFB}" dt="2020-07-08T18:48:28.129" v="67" actId="478"/>
          <ac:spMkLst>
            <pc:docMk/>
            <pc:sldMk cId="599899067" sldId="1202"/>
            <ac:spMk id="9" creationId="{12FD3D98-AF6D-4E79-8383-952E32330CE5}"/>
          </ac:spMkLst>
        </pc:spChg>
        <pc:spChg chg="add mod">
          <ac:chgData name="joel guerrero" userId="8e81062f7e8826fa" providerId="LiveId" clId="{5E81ACC1-EA1A-4C7A-B6CF-844D7681FDFB}" dt="2020-07-08T18:49:05.210" v="68"/>
          <ac:spMkLst>
            <pc:docMk/>
            <pc:sldMk cId="599899067" sldId="1202"/>
            <ac:spMk id="10" creationId="{FBE2BE8C-17DB-4C9F-9E95-37DB0A326B09}"/>
          </ac:spMkLst>
        </pc:spChg>
        <pc:spChg chg="add mod">
          <ac:chgData name="joel guerrero" userId="8e81062f7e8826fa" providerId="LiveId" clId="{5E81ACC1-EA1A-4C7A-B6CF-844D7681FDFB}" dt="2020-07-08T18:49:05.210" v="68"/>
          <ac:spMkLst>
            <pc:docMk/>
            <pc:sldMk cId="599899067" sldId="1202"/>
            <ac:spMk id="11" creationId="{E7ECED98-835F-4AAD-89E8-F1EEF2FF3B9E}"/>
          </ac:spMkLst>
        </pc:spChg>
        <pc:spChg chg="add mod">
          <ac:chgData name="joel guerrero" userId="8e81062f7e8826fa" providerId="LiveId" clId="{5E81ACC1-EA1A-4C7A-B6CF-844D7681FDFB}" dt="2020-07-08T18:49:05.210" v="68"/>
          <ac:spMkLst>
            <pc:docMk/>
            <pc:sldMk cId="599899067" sldId="1202"/>
            <ac:spMk id="12" creationId="{4D54798C-1870-4A67-A384-3CB058511B70}"/>
          </ac:spMkLst>
        </pc:spChg>
      </pc:sldChg>
      <pc:sldChg chg="addSp delSp modSp mod">
        <pc:chgData name="joel guerrero" userId="8e81062f7e8826fa" providerId="LiveId" clId="{5E81ACC1-EA1A-4C7A-B6CF-844D7681FDFB}" dt="2020-07-08T18:49:42.414" v="70"/>
        <pc:sldMkLst>
          <pc:docMk/>
          <pc:sldMk cId="1253382856" sldId="1287"/>
        </pc:sldMkLst>
        <pc:spChg chg="del">
          <ac:chgData name="joel guerrero" userId="8e81062f7e8826fa" providerId="LiveId" clId="{5E81ACC1-EA1A-4C7A-B6CF-844D7681FDFB}" dt="2020-07-08T18:49:28.450" v="69" actId="478"/>
          <ac:spMkLst>
            <pc:docMk/>
            <pc:sldMk cId="1253382856" sldId="1287"/>
            <ac:spMk id="4" creationId="{1221445D-539A-432E-BD63-D01C320AAD7C}"/>
          </ac:spMkLst>
        </pc:spChg>
        <pc:spChg chg="del">
          <ac:chgData name="joel guerrero" userId="8e81062f7e8826fa" providerId="LiveId" clId="{5E81ACC1-EA1A-4C7A-B6CF-844D7681FDFB}" dt="2020-07-08T18:49:28.450" v="69" actId="478"/>
          <ac:spMkLst>
            <pc:docMk/>
            <pc:sldMk cId="1253382856" sldId="1287"/>
            <ac:spMk id="8" creationId="{C571217F-337B-4185-A556-8D5545C79A4C}"/>
          </ac:spMkLst>
        </pc:spChg>
        <pc:spChg chg="add mod">
          <ac:chgData name="joel guerrero" userId="8e81062f7e8826fa" providerId="LiveId" clId="{5E81ACC1-EA1A-4C7A-B6CF-844D7681FDFB}" dt="2020-07-08T18:49:42.414" v="70"/>
          <ac:spMkLst>
            <pc:docMk/>
            <pc:sldMk cId="1253382856" sldId="1287"/>
            <ac:spMk id="9" creationId="{6CA3F316-5FDC-4CF9-AA6C-771AB8704A68}"/>
          </ac:spMkLst>
        </pc:spChg>
        <pc:spChg chg="add mod">
          <ac:chgData name="joel guerrero" userId="8e81062f7e8826fa" providerId="LiveId" clId="{5E81ACC1-EA1A-4C7A-B6CF-844D7681FDFB}" dt="2020-07-08T18:49:42.414" v="70"/>
          <ac:spMkLst>
            <pc:docMk/>
            <pc:sldMk cId="1253382856" sldId="1287"/>
            <ac:spMk id="10" creationId="{332D1847-DF7F-45C4-B8B1-FB2C0A01A3FF}"/>
          </ac:spMkLst>
        </pc:spChg>
      </pc:sldChg>
      <pc:sldChg chg="addSp delSp modSp add mod">
        <pc:chgData name="joel guerrero" userId="8e81062f7e8826fa" providerId="LiveId" clId="{5E81ACC1-EA1A-4C7A-B6CF-844D7681FDFB}" dt="2020-07-08T09:43:22.454" v="26"/>
        <pc:sldMkLst>
          <pc:docMk/>
          <pc:sldMk cId="2727445925" sldId="1289"/>
        </pc:sldMkLst>
        <pc:spChg chg="add mod">
          <ac:chgData name="joel guerrero" userId="8e81062f7e8826fa" providerId="LiveId" clId="{5E81ACC1-EA1A-4C7A-B6CF-844D7681FDFB}" dt="2020-07-08T09:43:22.454" v="26"/>
          <ac:spMkLst>
            <pc:docMk/>
            <pc:sldMk cId="2727445925" sldId="1289"/>
            <ac:spMk id="7" creationId="{3ED2EAB0-F666-4DA8-9DDC-1A620F8F8A36}"/>
          </ac:spMkLst>
        </pc:spChg>
        <pc:spChg chg="del">
          <ac:chgData name="joel guerrero" userId="8e81062f7e8826fa" providerId="LiveId" clId="{5E81ACC1-EA1A-4C7A-B6CF-844D7681FDFB}" dt="2020-07-08T09:42:47.087" v="25" actId="478"/>
          <ac:spMkLst>
            <pc:docMk/>
            <pc:sldMk cId="2727445925" sldId="1289"/>
            <ac:spMk id="24" creationId="{00000000-0000-0000-0000-000000000000}"/>
          </ac:spMkLst>
        </pc:spChg>
      </pc:sldChg>
      <pc:sldChg chg="addSp delSp modSp add mod ord">
        <pc:chgData name="joel guerrero" userId="8e81062f7e8826fa" providerId="LiveId" clId="{5E81ACC1-EA1A-4C7A-B6CF-844D7681FDFB}" dt="2020-07-08T09:42:33.184" v="22"/>
        <pc:sldMkLst>
          <pc:docMk/>
          <pc:sldMk cId="2198318515" sldId="1290"/>
        </pc:sldMkLst>
        <pc:spChg chg="add mod">
          <ac:chgData name="joel guerrero" userId="8e81062f7e8826fa" providerId="LiveId" clId="{5E81ACC1-EA1A-4C7A-B6CF-844D7681FDFB}" dt="2020-07-08T09:42:33.184" v="22"/>
          <ac:spMkLst>
            <pc:docMk/>
            <pc:sldMk cId="2198318515" sldId="1290"/>
            <ac:spMk id="7" creationId="{E4C68BB9-6502-4F50-8314-051C56C5F577}"/>
          </ac:spMkLst>
        </pc:spChg>
        <pc:spChg chg="del">
          <ac:chgData name="joel guerrero" userId="8e81062f7e8826fa" providerId="LiveId" clId="{5E81ACC1-EA1A-4C7A-B6CF-844D7681FDFB}" dt="2020-07-08T09:42:27.201" v="19" actId="478"/>
          <ac:spMkLst>
            <pc:docMk/>
            <pc:sldMk cId="2198318515" sldId="1290"/>
            <ac:spMk id="24" creationId="{00000000-0000-0000-0000-000000000000}"/>
          </ac:spMkLst>
        </pc:spChg>
      </pc:sldChg>
    </pc:docChg>
  </pc:docChgLst>
  <pc:docChgLst>
    <pc:chgData name="joel guerrero" userId="8e81062f7e8826fa" providerId="LiveId" clId="{B7638D62-BC25-4DB4-8AD8-E6A9B9574013}"/>
    <pc:docChg chg="custSel addSld modSld">
      <pc:chgData name="joel guerrero" userId="8e81062f7e8826fa" providerId="LiveId" clId="{B7638D62-BC25-4DB4-8AD8-E6A9B9574013}" dt="2022-02-01T18:40:29.974" v="32" actId="1076"/>
      <pc:docMkLst>
        <pc:docMk/>
      </pc:docMkLst>
      <pc:sldChg chg="addSp delSp modSp add mod">
        <pc:chgData name="joel guerrero" userId="8e81062f7e8826fa" providerId="LiveId" clId="{B7638D62-BC25-4DB4-8AD8-E6A9B9574013}" dt="2022-02-01T18:40:29.974" v="32" actId="1076"/>
        <pc:sldMkLst>
          <pc:docMk/>
          <pc:sldMk cId="1389712440" sldId="1292"/>
        </pc:sldMkLst>
        <pc:picChg chg="add mod">
          <ac:chgData name="joel guerrero" userId="8e81062f7e8826fa" providerId="LiveId" clId="{B7638D62-BC25-4DB4-8AD8-E6A9B9574013}" dt="2022-02-01T18:38:51.603" v="3" actId="1076"/>
          <ac:picMkLst>
            <pc:docMk/>
            <pc:sldMk cId="1389712440" sldId="1292"/>
            <ac:picMk id="5" creationId="{F8396843-6433-4BAC-98DB-531607D7F2BB}"/>
          </ac:picMkLst>
        </pc:picChg>
        <pc:picChg chg="add mod modCrop">
          <ac:chgData name="joel guerrero" userId="8e81062f7e8826fa" providerId="LiveId" clId="{B7638D62-BC25-4DB4-8AD8-E6A9B9574013}" dt="2022-02-01T18:40:25.256" v="30" actId="1076"/>
          <ac:picMkLst>
            <pc:docMk/>
            <pc:sldMk cId="1389712440" sldId="1292"/>
            <ac:picMk id="6" creationId="{5103C356-5059-4116-91CA-7272F7D24BFC}"/>
          </ac:picMkLst>
        </pc:picChg>
        <pc:picChg chg="add mod">
          <ac:chgData name="joel guerrero" userId="8e81062f7e8826fa" providerId="LiveId" clId="{B7638D62-BC25-4DB4-8AD8-E6A9B9574013}" dt="2022-02-01T18:40:27.664" v="31" actId="1076"/>
          <ac:picMkLst>
            <pc:docMk/>
            <pc:sldMk cId="1389712440" sldId="1292"/>
            <ac:picMk id="7" creationId="{8126A06B-817B-4BE6-8DA6-5BF9AB659FE2}"/>
          </ac:picMkLst>
        </pc:picChg>
        <pc:picChg chg="del">
          <ac:chgData name="joel guerrero" userId="8e81062f7e8826fa" providerId="LiveId" clId="{B7638D62-BC25-4DB4-8AD8-E6A9B9574013}" dt="2022-02-01T18:38:54.858" v="4" actId="478"/>
          <ac:picMkLst>
            <pc:docMk/>
            <pc:sldMk cId="1389712440" sldId="1292"/>
            <ac:picMk id="8" creationId="{AA749011-4044-4F80-BF27-458E29ABDA3E}"/>
          </ac:picMkLst>
        </pc:picChg>
        <pc:picChg chg="del">
          <ac:chgData name="joel guerrero" userId="8e81062f7e8826fa" providerId="LiveId" clId="{B7638D62-BC25-4DB4-8AD8-E6A9B9574013}" dt="2022-02-01T18:38:47.551" v="1" actId="478"/>
          <ac:picMkLst>
            <pc:docMk/>
            <pc:sldMk cId="1389712440" sldId="1292"/>
            <ac:picMk id="9" creationId="{2F14D47E-335B-4700-B92F-7B947CB9B10A}"/>
          </ac:picMkLst>
        </pc:picChg>
        <pc:picChg chg="add mod">
          <ac:chgData name="joel guerrero" userId="8e81062f7e8826fa" providerId="LiveId" clId="{B7638D62-BC25-4DB4-8AD8-E6A9B9574013}" dt="2022-02-01T18:40:29.974" v="32" actId="1076"/>
          <ac:picMkLst>
            <pc:docMk/>
            <pc:sldMk cId="1389712440" sldId="1292"/>
            <ac:picMk id="10" creationId="{B6C15C90-5C3B-4A0B-8DFB-EBE529660988}"/>
          </ac:picMkLst>
        </pc:picChg>
      </pc:sldChg>
    </pc:docChg>
  </pc:docChgLst>
  <pc:docChgLst>
    <pc:chgData name="joel guerrero" userId="8e81062f7e8826fa" providerId="LiveId" clId="{CA8B4248-408F-4653-8A41-FB3E812A515B}"/>
    <pc:docChg chg="undo custSel addSld delSld modSld">
      <pc:chgData name="joel guerrero" userId="8e81062f7e8826fa" providerId="LiveId" clId="{CA8B4248-408F-4653-8A41-FB3E812A515B}" dt="2021-12-30T09:45:44.241" v="370" actId="1037"/>
      <pc:docMkLst>
        <pc:docMk/>
      </pc:docMkLst>
      <pc:sldChg chg="modSp mod">
        <pc:chgData name="joel guerrero" userId="8e81062f7e8826fa" providerId="LiveId" clId="{CA8B4248-408F-4653-8A41-FB3E812A515B}" dt="2021-12-29T22:09:45.139" v="9" actId="20577"/>
        <pc:sldMkLst>
          <pc:docMk/>
          <pc:sldMk cId="3655408710" sldId="563"/>
        </pc:sldMkLst>
        <pc:spChg chg="mod">
          <ac:chgData name="joel guerrero" userId="8e81062f7e8826fa" providerId="LiveId" clId="{CA8B4248-408F-4653-8A41-FB3E812A515B}" dt="2021-12-29T22:09:45.139" v="9" actId="20577"/>
          <ac:spMkLst>
            <pc:docMk/>
            <pc:sldMk cId="3655408710" sldId="563"/>
            <ac:spMk id="9" creationId="{B30171DF-1673-4781-A8D8-5AB881EE1533}"/>
          </ac:spMkLst>
        </pc:spChg>
      </pc:sldChg>
      <pc:sldChg chg="addSp modSp mod">
        <pc:chgData name="joel guerrero" userId="8e81062f7e8826fa" providerId="LiveId" clId="{CA8B4248-408F-4653-8A41-FB3E812A515B}" dt="2021-12-29T22:15:48.854" v="39"/>
        <pc:sldMkLst>
          <pc:docMk/>
          <pc:sldMk cId="946107887" sldId="997"/>
        </pc:sldMkLst>
        <pc:spChg chg="add mod">
          <ac:chgData name="joel guerrero" userId="8e81062f7e8826fa" providerId="LiveId" clId="{CA8B4248-408F-4653-8A41-FB3E812A515B}" dt="2021-12-29T22:15:48.854" v="39"/>
          <ac:spMkLst>
            <pc:docMk/>
            <pc:sldMk cId="946107887" sldId="997"/>
            <ac:spMk id="9" creationId="{5768AE82-7153-4908-B556-A72A048C50BF}"/>
          </ac:spMkLst>
        </pc:spChg>
        <pc:spChg chg="mod">
          <ac:chgData name="joel guerrero" userId="8e81062f7e8826fa" providerId="LiveId" clId="{CA8B4248-408F-4653-8A41-FB3E812A515B}" dt="2021-12-29T22:15:47.409" v="38" actId="1036"/>
          <ac:spMkLst>
            <pc:docMk/>
            <pc:sldMk cId="946107887" sldId="997"/>
            <ac:spMk id="10" creationId="{00000000-0000-0000-0000-000000000000}"/>
          </ac:spMkLst>
        </pc:spChg>
      </pc:sldChg>
      <pc:sldChg chg="modSp mod">
        <pc:chgData name="joel guerrero" userId="8e81062f7e8826fa" providerId="LiveId" clId="{CA8B4248-408F-4653-8A41-FB3E812A515B}" dt="2021-12-30T09:38:11.263" v="91" actId="20577"/>
        <pc:sldMkLst>
          <pc:docMk/>
          <pc:sldMk cId="1731428608" sldId="1185"/>
        </pc:sldMkLst>
        <pc:graphicFrameChg chg="modGraphic">
          <ac:chgData name="joel guerrero" userId="8e81062f7e8826fa" providerId="LiveId" clId="{CA8B4248-408F-4653-8A41-FB3E812A515B}" dt="2021-12-30T09:38:11.263" v="91" actId="20577"/>
          <ac:graphicFrameMkLst>
            <pc:docMk/>
            <pc:sldMk cId="1731428608" sldId="1185"/>
            <ac:graphicFrameMk id="13" creationId="{9D370CE3-FBCD-448F-8CA3-0AA211F93997}"/>
          </ac:graphicFrameMkLst>
        </pc:graphicFrameChg>
      </pc:sldChg>
      <pc:sldChg chg="addSp delSp modSp mod">
        <pc:chgData name="joel guerrero" userId="8e81062f7e8826fa" providerId="LiveId" clId="{CA8B4248-408F-4653-8A41-FB3E812A515B}" dt="2021-12-29T22:15:30.246" v="12"/>
        <pc:sldMkLst>
          <pc:docMk/>
          <pc:sldMk cId="1353657544" sldId="1191"/>
        </pc:sldMkLst>
        <pc:spChg chg="del">
          <ac:chgData name="joel guerrero" userId="8e81062f7e8826fa" providerId="LiveId" clId="{CA8B4248-408F-4653-8A41-FB3E812A515B}" dt="2021-12-29T22:15:15.007" v="11" actId="478"/>
          <ac:spMkLst>
            <pc:docMk/>
            <pc:sldMk cId="1353657544" sldId="1191"/>
            <ac:spMk id="9" creationId="{00000000-0000-0000-0000-000000000000}"/>
          </ac:spMkLst>
        </pc:spChg>
        <pc:spChg chg="add mod">
          <ac:chgData name="joel guerrero" userId="8e81062f7e8826fa" providerId="LiveId" clId="{CA8B4248-408F-4653-8A41-FB3E812A515B}" dt="2021-12-29T22:15:30.246" v="12"/>
          <ac:spMkLst>
            <pc:docMk/>
            <pc:sldMk cId="1353657544" sldId="1191"/>
            <ac:spMk id="12" creationId="{0A66DBCD-8585-4363-AB82-CD6E519079D3}"/>
          </ac:spMkLst>
        </pc:spChg>
      </pc:sldChg>
      <pc:sldChg chg="modSp del mod">
        <pc:chgData name="joel guerrero" userId="8e81062f7e8826fa" providerId="LiveId" clId="{CA8B4248-408F-4653-8A41-FB3E812A515B}" dt="2021-12-29T22:19:37.399" v="64" actId="47"/>
        <pc:sldMkLst>
          <pc:docMk/>
          <pc:sldMk cId="1801361706" sldId="1193"/>
        </pc:sldMkLst>
        <pc:spChg chg="mod">
          <ac:chgData name="joel guerrero" userId="8e81062f7e8826fa" providerId="LiveId" clId="{CA8B4248-408F-4653-8A41-FB3E812A515B}" dt="2021-12-29T22:09:50.547" v="10" actId="20577"/>
          <ac:spMkLst>
            <pc:docMk/>
            <pc:sldMk cId="1801361706" sldId="1193"/>
            <ac:spMk id="6" creationId="{00000000-0000-0000-0000-000000000000}"/>
          </ac:spMkLst>
        </pc:spChg>
      </pc:sldChg>
      <pc:sldChg chg="modSp mod">
        <pc:chgData name="joel guerrero" userId="8e81062f7e8826fa" providerId="LiveId" clId="{CA8B4248-408F-4653-8A41-FB3E812A515B}" dt="2021-12-29T22:24:03.191" v="66" actId="20577"/>
        <pc:sldMkLst>
          <pc:docMk/>
          <pc:sldMk cId="2682077267" sldId="1195"/>
        </pc:sldMkLst>
        <pc:spChg chg="mod">
          <ac:chgData name="joel guerrero" userId="8e81062f7e8826fa" providerId="LiveId" clId="{CA8B4248-408F-4653-8A41-FB3E812A515B}" dt="2021-12-29T22:24:03.191" v="66" actId="20577"/>
          <ac:spMkLst>
            <pc:docMk/>
            <pc:sldMk cId="2682077267" sldId="1195"/>
            <ac:spMk id="11" creationId="{7B9C1B04-9AA3-4B23-9FF0-DE9887E0B7E7}"/>
          </ac:spMkLst>
        </pc:spChg>
      </pc:sldChg>
      <pc:sldChg chg="addSp modSp mod">
        <pc:chgData name="joel guerrero" userId="8e81062f7e8826fa" providerId="LiveId" clId="{CA8B4248-408F-4653-8A41-FB3E812A515B}" dt="2021-12-30T09:45:44.241" v="370" actId="1037"/>
        <pc:sldMkLst>
          <pc:docMk/>
          <pc:sldMk cId="1764179431" sldId="1201"/>
        </pc:sldMkLst>
        <pc:spChg chg="mod">
          <ac:chgData name="joel guerrero" userId="8e81062f7e8826fa" providerId="LiveId" clId="{CA8B4248-408F-4653-8A41-FB3E812A515B}" dt="2021-12-30T09:41:38.999" v="170" actId="1035"/>
          <ac:spMkLst>
            <pc:docMk/>
            <pc:sldMk cId="1764179431" sldId="1201"/>
            <ac:spMk id="12" creationId="{D4232775-C3CE-4BAE-AFC7-576966DF48A0}"/>
          </ac:spMkLst>
        </pc:spChg>
        <pc:spChg chg="add mod">
          <ac:chgData name="joel guerrero" userId="8e81062f7e8826fa" providerId="LiveId" clId="{CA8B4248-408F-4653-8A41-FB3E812A515B}" dt="2021-12-30T09:45:44.241" v="370" actId="1037"/>
          <ac:spMkLst>
            <pc:docMk/>
            <pc:sldMk cId="1764179431" sldId="1201"/>
            <ac:spMk id="14" creationId="{9ACD3691-6024-4E16-A02F-70E20E240C51}"/>
          </ac:spMkLst>
        </pc:spChg>
        <pc:spChg chg="add mod ord">
          <ac:chgData name="joel guerrero" userId="8e81062f7e8826fa" providerId="LiveId" clId="{CA8B4248-408F-4653-8A41-FB3E812A515B}" dt="2021-12-30T09:45:17.722" v="334" actId="166"/>
          <ac:spMkLst>
            <pc:docMk/>
            <pc:sldMk cId="1764179431" sldId="1201"/>
            <ac:spMk id="16" creationId="{9D792421-2880-48D9-A376-B723F4483B4D}"/>
          </ac:spMkLst>
        </pc:spChg>
        <pc:picChg chg="mod">
          <ac:chgData name="joel guerrero" userId="8e81062f7e8826fa" providerId="LiveId" clId="{CA8B4248-408F-4653-8A41-FB3E812A515B}" dt="2021-12-30T09:41:35.683" v="164" actId="1035"/>
          <ac:picMkLst>
            <pc:docMk/>
            <pc:sldMk cId="1764179431" sldId="1201"/>
            <ac:picMk id="9" creationId="{9432138F-82FA-4C8F-A3BA-A696A54B2C10}"/>
          </ac:picMkLst>
        </pc:picChg>
        <pc:picChg chg="mod ord">
          <ac:chgData name="joel guerrero" userId="8e81062f7e8826fa" providerId="LiveId" clId="{CA8B4248-408F-4653-8A41-FB3E812A515B}" dt="2021-12-30T09:45:44.241" v="370" actId="1037"/>
          <ac:picMkLst>
            <pc:docMk/>
            <pc:sldMk cId="1764179431" sldId="1201"/>
            <ac:picMk id="10" creationId="{D0533413-E86D-4680-8617-35476631FEBA}"/>
          </ac:picMkLst>
        </pc:picChg>
        <pc:cxnChg chg="add mod ord">
          <ac:chgData name="joel guerrero" userId="8e81062f7e8826fa" providerId="LiveId" clId="{CA8B4248-408F-4653-8A41-FB3E812A515B}" dt="2021-12-30T09:45:44.241" v="370" actId="1037"/>
          <ac:cxnSpMkLst>
            <pc:docMk/>
            <pc:sldMk cId="1764179431" sldId="1201"/>
            <ac:cxnSpMk id="15" creationId="{A6FD66AD-6FF2-4146-9E7A-0C9E14EABA7A}"/>
          </ac:cxnSpMkLst>
        </pc:cxnChg>
        <pc:cxnChg chg="add mod">
          <ac:chgData name="joel guerrero" userId="8e81062f7e8826fa" providerId="LiveId" clId="{CA8B4248-408F-4653-8A41-FB3E812A515B}" dt="2021-12-30T09:45:32.009" v="346" actId="1036"/>
          <ac:cxnSpMkLst>
            <pc:docMk/>
            <pc:sldMk cId="1764179431" sldId="1201"/>
            <ac:cxnSpMk id="17" creationId="{0602D07E-D838-4424-A47A-DD935401C2E1}"/>
          </ac:cxnSpMkLst>
        </pc:cxnChg>
      </pc:sldChg>
      <pc:sldChg chg="modSp mod">
        <pc:chgData name="joel guerrero" userId="8e81062f7e8826fa" providerId="LiveId" clId="{CA8B4248-408F-4653-8A41-FB3E812A515B}" dt="2021-12-29T22:26:18.261" v="82" actId="20577"/>
        <pc:sldMkLst>
          <pc:docMk/>
          <pc:sldMk cId="599899067" sldId="1202"/>
        </pc:sldMkLst>
        <pc:spChg chg="mod">
          <ac:chgData name="joel guerrero" userId="8e81062f7e8826fa" providerId="LiveId" clId="{CA8B4248-408F-4653-8A41-FB3E812A515B}" dt="2021-12-29T22:26:18.261" v="82" actId="20577"/>
          <ac:spMkLst>
            <pc:docMk/>
            <pc:sldMk cId="599899067" sldId="1202"/>
            <ac:spMk id="7" creationId="{00000000-0000-0000-0000-000000000000}"/>
          </ac:spMkLst>
        </pc:spChg>
      </pc:sldChg>
      <pc:sldChg chg="modSp mod">
        <pc:chgData name="joel guerrero" userId="8e81062f7e8826fa" providerId="LiveId" clId="{CA8B4248-408F-4653-8A41-FB3E812A515B}" dt="2021-12-29T22:26:52.880" v="84" actId="255"/>
        <pc:sldMkLst>
          <pc:docMk/>
          <pc:sldMk cId="1253382856" sldId="1287"/>
        </pc:sldMkLst>
        <pc:spChg chg="mod">
          <ac:chgData name="joel guerrero" userId="8e81062f7e8826fa" providerId="LiveId" clId="{CA8B4248-408F-4653-8A41-FB3E812A515B}" dt="2021-12-29T22:26:23.507" v="83"/>
          <ac:spMkLst>
            <pc:docMk/>
            <pc:sldMk cId="1253382856" sldId="1287"/>
            <ac:spMk id="7" creationId="{00000000-0000-0000-0000-000000000000}"/>
          </ac:spMkLst>
        </pc:spChg>
        <pc:spChg chg="mod">
          <ac:chgData name="joel guerrero" userId="8e81062f7e8826fa" providerId="LiveId" clId="{CA8B4248-408F-4653-8A41-FB3E812A515B}" dt="2021-12-29T22:26:52.880" v="84" actId="255"/>
          <ac:spMkLst>
            <pc:docMk/>
            <pc:sldMk cId="1253382856" sldId="1287"/>
            <ac:spMk id="10" creationId="{332D1847-DF7F-45C4-B8B1-FB2C0A01A3FF}"/>
          </ac:spMkLst>
        </pc:spChg>
      </pc:sldChg>
      <pc:sldChg chg="modSp mod">
        <pc:chgData name="joel guerrero" userId="8e81062f7e8826fa" providerId="LiveId" clId="{CA8B4248-408F-4653-8A41-FB3E812A515B}" dt="2021-12-29T22:24:10.376" v="67" actId="20577"/>
        <pc:sldMkLst>
          <pc:docMk/>
          <pc:sldMk cId="2306925816" sldId="1293"/>
        </pc:sldMkLst>
        <pc:spChg chg="mod">
          <ac:chgData name="joel guerrero" userId="8e81062f7e8826fa" providerId="LiveId" clId="{CA8B4248-408F-4653-8A41-FB3E812A515B}" dt="2021-12-29T22:24:10.376" v="67" actId="20577"/>
          <ac:spMkLst>
            <pc:docMk/>
            <pc:sldMk cId="2306925816" sldId="1293"/>
            <ac:spMk id="11" creationId="{7B9C1B04-9AA3-4B23-9FF0-DE9887E0B7E7}"/>
          </ac:spMkLst>
        </pc:spChg>
      </pc:sldChg>
      <pc:sldChg chg="modSp add mod">
        <pc:chgData name="joel guerrero" userId="8e81062f7e8826fa" providerId="LiveId" clId="{CA8B4248-408F-4653-8A41-FB3E812A515B}" dt="2021-12-29T22:19:15.600" v="63" actId="255"/>
        <pc:sldMkLst>
          <pc:docMk/>
          <pc:sldMk cId="2666827818" sldId="1295"/>
        </pc:sldMkLst>
        <pc:spChg chg="mod">
          <ac:chgData name="joel guerrero" userId="8e81062f7e8826fa" providerId="LiveId" clId="{CA8B4248-408F-4653-8A41-FB3E812A515B}" dt="2021-12-29T22:19:15.600" v="63" actId="255"/>
          <ac:spMkLst>
            <pc:docMk/>
            <pc:sldMk cId="2666827818" sldId="1295"/>
            <ac:spMk id="6" creationId="{00000000-0000-0000-0000-000000000000}"/>
          </ac:spMkLst>
        </pc:spChg>
      </pc:sldChg>
    </pc:docChg>
  </pc:docChgLst>
  <pc:docChgLst>
    <pc:chgData name="joel guerrero" userId="8e81062f7e8826fa" providerId="LiveId" clId="{7396A038-6DBF-4264-B90C-BB5B524AD2FF}"/>
    <pc:docChg chg="undo custSel modSld">
      <pc:chgData name="joel guerrero" userId="8e81062f7e8826fa" providerId="LiveId" clId="{7396A038-6DBF-4264-B90C-BB5B524AD2FF}" dt="2021-03-06T19:59:23.743" v="282" actId="1076"/>
      <pc:docMkLst>
        <pc:docMk/>
      </pc:docMkLst>
      <pc:sldChg chg="modSp mod">
        <pc:chgData name="joel guerrero" userId="8e81062f7e8826fa" providerId="LiveId" clId="{7396A038-6DBF-4264-B90C-BB5B524AD2FF}" dt="2021-01-18T13:35:28.870" v="266" actId="20577"/>
        <pc:sldMkLst>
          <pc:docMk/>
          <pc:sldMk cId="3655408710" sldId="563"/>
        </pc:sldMkLst>
        <pc:spChg chg="mod">
          <ac:chgData name="joel guerrero" userId="8e81062f7e8826fa" providerId="LiveId" clId="{7396A038-6DBF-4264-B90C-BB5B524AD2FF}" dt="2021-01-18T13:35:28.870" v="266" actId="20577"/>
          <ac:spMkLst>
            <pc:docMk/>
            <pc:sldMk cId="3655408710" sldId="563"/>
            <ac:spMk id="9" creationId="{B30171DF-1673-4781-A8D8-5AB881EE1533}"/>
          </ac:spMkLst>
        </pc:spChg>
      </pc:sldChg>
      <pc:sldChg chg="modSp mod">
        <pc:chgData name="joel guerrero" userId="8e81062f7e8826fa" providerId="LiveId" clId="{7396A038-6DBF-4264-B90C-BB5B524AD2FF}" dt="2021-01-18T13:37:11.880" v="269" actId="20577"/>
        <pc:sldMkLst>
          <pc:docMk/>
          <pc:sldMk cId="3249951885" sldId="637"/>
        </pc:sldMkLst>
        <pc:spChg chg="mod">
          <ac:chgData name="joel guerrero" userId="8e81062f7e8826fa" providerId="LiveId" clId="{7396A038-6DBF-4264-B90C-BB5B524AD2FF}" dt="2021-01-18T13:37:11.880" v="269" actId="20577"/>
          <ac:spMkLst>
            <pc:docMk/>
            <pc:sldMk cId="3249951885" sldId="637"/>
            <ac:spMk id="7" creationId="{B1EA2347-3ED1-4FC3-85C0-3028A0C4FE0C}"/>
          </ac:spMkLst>
        </pc:spChg>
      </pc:sldChg>
      <pc:sldChg chg="modSp mod">
        <pc:chgData name="joel guerrero" userId="8e81062f7e8826fa" providerId="LiveId" clId="{7396A038-6DBF-4264-B90C-BB5B524AD2FF}" dt="2021-01-18T13:37:15.003" v="271" actId="20577"/>
        <pc:sldMkLst>
          <pc:docMk/>
          <pc:sldMk cId="524262531" sldId="846"/>
        </pc:sldMkLst>
        <pc:spChg chg="mod">
          <ac:chgData name="joel guerrero" userId="8e81062f7e8826fa" providerId="LiveId" clId="{7396A038-6DBF-4264-B90C-BB5B524AD2FF}" dt="2021-01-18T13:37:15.003" v="271" actId="20577"/>
          <ac:spMkLst>
            <pc:docMk/>
            <pc:sldMk cId="524262531" sldId="846"/>
            <ac:spMk id="9" creationId="{B794D412-2E63-4278-A575-F51F81CCF550}"/>
          </ac:spMkLst>
        </pc:spChg>
      </pc:sldChg>
      <pc:sldChg chg="modNotesTx">
        <pc:chgData name="joel guerrero" userId="8e81062f7e8826fa" providerId="LiveId" clId="{7396A038-6DBF-4264-B90C-BB5B524AD2FF}" dt="2021-01-16T02:36:00.408" v="243" actId="2711"/>
        <pc:sldMkLst>
          <pc:docMk/>
          <pc:sldMk cId="1586488923" sldId="1003"/>
        </pc:sldMkLst>
      </pc:sldChg>
      <pc:sldChg chg="modSp mod">
        <pc:chgData name="joel guerrero" userId="8e81062f7e8826fa" providerId="LiveId" clId="{7396A038-6DBF-4264-B90C-BB5B524AD2FF}" dt="2021-01-18T13:37:18.028" v="273" actId="20577"/>
        <pc:sldMkLst>
          <pc:docMk/>
          <pc:sldMk cId="3226515384" sldId="1075"/>
        </pc:sldMkLst>
        <pc:spChg chg="mod">
          <ac:chgData name="joel guerrero" userId="8e81062f7e8826fa" providerId="LiveId" clId="{7396A038-6DBF-4264-B90C-BB5B524AD2FF}" dt="2021-01-18T13:37:18.028" v="273" actId="20577"/>
          <ac:spMkLst>
            <pc:docMk/>
            <pc:sldMk cId="3226515384" sldId="1075"/>
            <ac:spMk id="9" creationId="{BF15F831-0325-4462-8F00-383D771018D0}"/>
          </ac:spMkLst>
        </pc:spChg>
      </pc:sldChg>
      <pc:sldChg chg="modSp mod">
        <pc:chgData name="joel guerrero" userId="8e81062f7e8826fa" providerId="LiveId" clId="{7396A038-6DBF-4264-B90C-BB5B524AD2FF}" dt="2021-01-16T02:37:09.694" v="249" actId="20577"/>
        <pc:sldMkLst>
          <pc:docMk/>
          <pc:sldMk cId="3190951925" sldId="1077"/>
        </pc:sldMkLst>
        <pc:spChg chg="mod">
          <ac:chgData name="joel guerrero" userId="8e81062f7e8826fa" providerId="LiveId" clId="{7396A038-6DBF-4264-B90C-BB5B524AD2FF}" dt="2021-01-16T02:37:09.694" v="249" actId="20577"/>
          <ac:spMkLst>
            <pc:docMk/>
            <pc:sldMk cId="3190951925" sldId="1077"/>
            <ac:spMk id="12" creationId="{00000000-0000-0000-0000-000000000000}"/>
          </ac:spMkLst>
        </pc:spChg>
      </pc:sldChg>
      <pc:sldChg chg="modSp mod">
        <pc:chgData name="joel guerrero" userId="8e81062f7e8826fa" providerId="LiveId" clId="{7396A038-6DBF-4264-B90C-BB5B524AD2FF}" dt="2021-02-02T10:46:23.387" v="281" actId="20577"/>
        <pc:sldMkLst>
          <pc:docMk/>
          <pc:sldMk cId="1731428608" sldId="1185"/>
        </pc:sldMkLst>
        <pc:spChg chg="mod">
          <ac:chgData name="joel guerrero" userId="8e81062f7e8826fa" providerId="LiveId" clId="{7396A038-6DBF-4264-B90C-BB5B524AD2FF}" dt="2021-01-18T13:37:34.400" v="275" actId="20577"/>
          <ac:spMkLst>
            <pc:docMk/>
            <pc:sldMk cId="1731428608" sldId="1185"/>
            <ac:spMk id="8" creationId="{00000000-0000-0000-0000-000000000000}"/>
          </ac:spMkLst>
        </pc:spChg>
        <pc:graphicFrameChg chg="mod modGraphic">
          <ac:chgData name="joel guerrero" userId="8e81062f7e8826fa" providerId="LiveId" clId="{7396A038-6DBF-4264-B90C-BB5B524AD2FF}" dt="2021-02-02T10:46:23.387" v="281" actId="20577"/>
          <ac:graphicFrameMkLst>
            <pc:docMk/>
            <pc:sldMk cId="1731428608" sldId="1185"/>
            <ac:graphicFrameMk id="13" creationId="{9D370CE3-FBCD-448F-8CA3-0AA211F93997}"/>
          </ac:graphicFrameMkLst>
        </pc:graphicFrameChg>
      </pc:sldChg>
      <pc:sldChg chg="modSp mod">
        <pc:chgData name="joel guerrero" userId="8e81062f7e8826fa" providerId="LiveId" clId="{7396A038-6DBF-4264-B90C-BB5B524AD2FF}" dt="2021-01-16T02:21:59.337" v="9" actId="33524"/>
        <pc:sldMkLst>
          <pc:docMk/>
          <pc:sldMk cId="1353657544" sldId="1191"/>
        </pc:sldMkLst>
        <pc:spChg chg="mod">
          <ac:chgData name="joel guerrero" userId="8e81062f7e8826fa" providerId="LiveId" clId="{7396A038-6DBF-4264-B90C-BB5B524AD2FF}" dt="2021-01-16T02:21:59.337" v="9" actId="33524"/>
          <ac:spMkLst>
            <pc:docMk/>
            <pc:sldMk cId="1353657544" sldId="1191"/>
            <ac:spMk id="14" creationId="{872C674D-44BE-4D1F-AED3-EFD33182F563}"/>
          </ac:spMkLst>
        </pc:spChg>
      </pc:sldChg>
      <pc:sldChg chg="modSp mod">
        <pc:chgData name="joel guerrero" userId="8e81062f7e8826fa" providerId="LiveId" clId="{7396A038-6DBF-4264-B90C-BB5B524AD2FF}" dt="2021-01-18T13:37:06.605" v="267" actId="20577"/>
        <pc:sldMkLst>
          <pc:docMk/>
          <pc:sldMk cId="1801361706" sldId="1193"/>
        </pc:sldMkLst>
        <pc:spChg chg="mod">
          <ac:chgData name="joel guerrero" userId="8e81062f7e8826fa" providerId="LiveId" clId="{7396A038-6DBF-4264-B90C-BB5B524AD2FF}" dt="2021-01-18T13:37:06.605" v="267" actId="20577"/>
          <ac:spMkLst>
            <pc:docMk/>
            <pc:sldMk cId="1801361706" sldId="1193"/>
            <ac:spMk id="6" creationId="{00000000-0000-0000-0000-000000000000}"/>
          </ac:spMkLst>
        </pc:spChg>
      </pc:sldChg>
      <pc:sldChg chg="modSp mod">
        <pc:chgData name="joel guerrero" userId="8e81062f7e8826fa" providerId="LiveId" clId="{7396A038-6DBF-4264-B90C-BB5B524AD2FF}" dt="2021-01-16T02:34:47.839" v="240" actId="33524"/>
        <pc:sldMkLst>
          <pc:docMk/>
          <pc:sldMk cId="1285767961" sldId="1198"/>
        </pc:sldMkLst>
        <pc:spChg chg="mod">
          <ac:chgData name="joel guerrero" userId="8e81062f7e8826fa" providerId="LiveId" clId="{7396A038-6DBF-4264-B90C-BB5B524AD2FF}" dt="2021-01-16T02:34:47.839" v="240" actId="33524"/>
          <ac:spMkLst>
            <pc:docMk/>
            <pc:sldMk cId="1285767961" sldId="1198"/>
            <ac:spMk id="10" creationId="{5F5566DA-DCB9-4CEE-BEF6-C88360EB4E1B}"/>
          </ac:spMkLst>
        </pc:spChg>
      </pc:sldChg>
      <pc:sldChg chg="modSp mod">
        <pc:chgData name="joel guerrero" userId="8e81062f7e8826fa" providerId="LiveId" clId="{7396A038-6DBF-4264-B90C-BB5B524AD2FF}" dt="2021-01-27T07:33:30.384" v="276" actId="20577"/>
        <pc:sldMkLst>
          <pc:docMk/>
          <pc:sldMk cId="1764179431" sldId="1201"/>
        </pc:sldMkLst>
        <pc:spChg chg="mod">
          <ac:chgData name="joel guerrero" userId="8e81062f7e8826fa" providerId="LiveId" clId="{7396A038-6DBF-4264-B90C-BB5B524AD2FF}" dt="2021-01-27T07:33:30.384" v="276" actId="20577"/>
          <ac:spMkLst>
            <pc:docMk/>
            <pc:sldMk cId="1764179431" sldId="1201"/>
            <ac:spMk id="12" creationId="{D4232775-C3CE-4BAE-AFC7-576966DF48A0}"/>
          </ac:spMkLst>
        </pc:spChg>
      </pc:sldChg>
      <pc:sldChg chg="modSp mod">
        <pc:chgData name="joel guerrero" userId="8e81062f7e8826fa" providerId="LiveId" clId="{7396A038-6DBF-4264-B90C-BB5B524AD2FF}" dt="2021-03-06T19:59:23.743" v="282" actId="1076"/>
        <pc:sldMkLst>
          <pc:docMk/>
          <pc:sldMk cId="1253382856" sldId="1287"/>
        </pc:sldMkLst>
        <pc:spChg chg="mod">
          <ac:chgData name="joel guerrero" userId="8e81062f7e8826fa" providerId="LiveId" clId="{7396A038-6DBF-4264-B90C-BB5B524AD2FF}" dt="2021-03-06T19:59:23.743" v="282" actId="1076"/>
          <ac:spMkLst>
            <pc:docMk/>
            <pc:sldMk cId="1253382856" sldId="1287"/>
            <ac:spMk id="9" creationId="{6CA3F316-5FDC-4CF9-AA6C-771AB8704A68}"/>
          </ac:spMkLst>
        </pc:spChg>
        <pc:spChg chg="mod">
          <ac:chgData name="joel guerrero" userId="8e81062f7e8826fa" providerId="LiveId" clId="{7396A038-6DBF-4264-B90C-BB5B524AD2FF}" dt="2021-01-16T02:39:51.920" v="264" actId="20577"/>
          <ac:spMkLst>
            <pc:docMk/>
            <pc:sldMk cId="1253382856" sldId="1287"/>
            <ac:spMk id="10" creationId="{332D1847-DF7F-45C4-B8B1-FB2C0A01A3FF}"/>
          </ac:spMkLst>
        </pc:spChg>
      </pc:sldChg>
    </pc:docChg>
  </pc:docChgLst>
  <pc:docChgLst>
    <pc:chgData name="joel guerrero" userId="8e81062f7e8826fa" providerId="LiveId" clId="{5BE0650C-B596-4A21-A032-67F3B7C70D58}"/>
    <pc:docChg chg="modSld">
      <pc:chgData name="joel guerrero" userId="8e81062f7e8826fa" providerId="LiveId" clId="{5BE0650C-B596-4A21-A032-67F3B7C70D58}" dt="2021-07-17T14:34:05.583" v="32" actId="20577"/>
      <pc:docMkLst>
        <pc:docMk/>
      </pc:docMkLst>
      <pc:sldChg chg="modSp mod">
        <pc:chgData name="joel guerrero" userId="8e81062f7e8826fa" providerId="LiveId" clId="{5BE0650C-B596-4A21-A032-67F3B7C70D58}" dt="2021-07-16T21:19:21.963" v="7" actId="20577"/>
        <pc:sldMkLst>
          <pc:docMk/>
          <pc:sldMk cId="3190951925" sldId="1077"/>
        </pc:sldMkLst>
        <pc:spChg chg="mod">
          <ac:chgData name="joel guerrero" userId="8e81062f7e8826fa" providerId="LiveId" clId="{5BE0650C-B596-4A21-A032-67F3B7C70D58}" dt="2021-07-16T21:19:08.298" v="3" actId="20577"/>
          <ac:spMkLst>
            <pc:docMk/>
            <pc:sldMk cId="3190951925" sldId="1077"/>
            <ac:spMk id="12" creationId="{00000000-0000-0000-0000-000000000000}"/>
          </ac:spMkLst>
        </pc:spChg>
        <pc:spChg chg="mod">
          <ac:chgData name="joel guerrero" userId="8e81062f7e8826fa" providerId="LiveId" clId="{5BE0650C-B596-4A21-A032-67F3B7C70D58}" dt="2021-07-16T21:19:21.963" v="7" actId="20577"/>
          <ac:spMkLst>
            <pc:docMk/>
            <pc:sldMk cId="3190951925" sldId="1077"/>
            <ac:spMk id="13" creationId="{00000000-0000-0000-0000-000000000000}"/>
          </ac:spMkLst>
        </pc:spChg>
      </pc:sldChg>
      <pc:sldChg chg="modSp mod">
        <pc:chgData name="joel guerrero" userId="8e81062f7e8826fa" providerId="LiveId" clId="{5BE0650C-B596-4A21-A032-67F3B7C70D58}" dt="2021-07-16T21:20:08.805" v="19" actId="20577"/>
        <pc:sldMkLst>
          <pc:docMk/>
          <pc:sldMk cId="4106659743" sldId="1188"/>
        </pc:sldMkLst>
        <pc:spChg chg="mod">
          <ac:chgData name="joel guerrero" userId="8e81062f7e8826fa" providerId="LiveId" clId="{5BE0650C-B596-4A21-A032-67F3B7C70D58}" dt="2021-07-16T21:20:01.760" v="16" actId="20577"/>
          <ac:spMkLst>
            <pc:docMk/>
            <pc:sldMk cId="4106659743" sldId="1188"/>
            <ac:spMk id="20" creationId="{6C82239C-96E4-43DE-97BE-476814361645}"/>
          </ac:spMkLst>
        </pc:spChg>
        <pc:spChg chg="mod">
          <ac:chgData name="joel guerrero" userId="8e81062f7e8826fa" providerId="LiveId" clId="{5BE0650C-B596-4A21-A032-67F3B7C70D58}" dt="2021-07-16T21:19:49.545" v="10" actId="20577"/>
          <ac:spMkLst>
            <pc:docMk/>
            <pc:sldMk cId="4106659743" sldId="1188"/>
            <ac:spMk id="21" creationId="{AA85365C-ED0F-4763-AACE-F479821C8B37}"/>
          </ac:spMkLst>
        </pc:spChg>
        <pc:spChg chg="mod">
          <ac:chgData name="joel guerrero" userId="8e81062f7e8826fa" providerId="LiveId" clId="{5BE0650C-B596-4A21-A032-67F3B7C70D58}" dt="2021-07-16T21:19:53.647" v="13" actId="20577"/>
          <ac:spMkLst>
            <pc:docMk/>
            <pc:sldMk cId="4106659743" sldId="1188"/>
            <ac:spMk id="22" creationId="{6AFB35C0-5CB3-4C24-AEE1-E0DABAA07558}"/>
          </ac:spMkLst>
        </pc:spChg>
        <pc:spChg chg="mod">
          <ac:chgData name="joel guerrero" userId="8e81062f7e8826fa" providerId="LiveId" clId="{5BE0650C-B596-4A21-A032-67F3B7C70D58}" dt="2021-07-16T21:20:08.805" v="19" actId="20577"/>
          <ac:spMkLst>
            <pc:docMk/>
            <pc:sldMk cId="4106659743" sldId="1188"/>
            <ac:spMk id="23" creationId="{09A81D48-38E6-437B-9F92-991DDDC74F62}"/>
          </ac:spMkLst>
        </pc:spChg>
      </pc:sldChg>
      <pc:sldChg chg="modSp mod">
        <pc:chgData name="joel guerrero" userId="8e81062f7e8826fa" providerId="LiveId" clId="{5BE0650C-B596-4A21-A032-67F3B7C70D58}" dt="2021-07-17T14:34:05.583" v="32" actId="20577"/>
        <pc:sldMkLst>
          <pc:docMk/>
          <pc:sldMk cId="1801361706" sldId="1193"/>
        </pc:sldMkLst>
        <pc:spChg chg="mod">
          <ac:chgData name="joel guerrero" userId="8e81062f7e8826fa" providerId="LiveId" clId="{5BE0650C-B596-4A21-A032-67F3B7C70D58}" dt="2021-07-17T14:34:05.583" v="32" actId="20577"/>
          <ac:spMkLst>
            <pc:docMk/>
            <pc:sldMk cId="1801361706" sldId="1193"/>
            <ac:spMk id="6" creationId="{00000000-0000-0000-0000-000000000000}"/>
          </ac:spMkLst>
        </pc:spChg>
      </pc:sldChg>
    </pc:docChg>
  </pc:docChgLst>
  <pc:docChgLst>
    <pc:chgData name="joel guerrero" userId="8e81062f7e8826fa" providerId="LiveId" clId="{4082AD9A-438B-4D4B-ADF1-E79AAED7E453}"/>
    <pc:docChg chg="undo custSel addSld modSld">
      <pc:chgData name="joel guerrero" userId="8e81062f7e8826fa" providerId="LiveId" clId="{4082AD9A-438B-4D4B-ADF1-E79AAED7E453}" dt="2021-07-02T12:45:06.703" v="520" actId="207"/>
      <pc:docMkLst>
        <pc:docMk/>
      </pc:docMkLst>
      <pc:sldChg chg="modSp mod">
        <pc:chgData name="joel guerrero" userId="8e81062f7e8826fa" providerId="LiveId" clId="{4082AD9A-438B-4D4B-ADF1-E79AAED7E453}" dt="2021-06-22T10:11:14.448" v="5" actId="20577"/>
        <pc:sldMkLst>
          <pc:docMk/>
          <pc:sldMk cId="3655408710" sldId="563"/>
        </pc:sldMkLst>
        <pc:spChg chg="mod">
          <ac:chgData name="joel guerrero" userId="8e81062f7e8826fa" providerId="LiveId" clId="{4082AD9A-438B-4D4B-ADF1-E79AAED7E453}" dt="2021-06-22T10:11:14.448" v="5" actId="20577"/>
          <ac:spMkLst>
            <pc:docMk/>
            <pc:sldMk cId="3655408710" sldId="563"/>
            <ac:spMk id="9" creationId="{B30171DF-1673-4781-A8D8-5AB881EE1533}"/>
          </ac:spMkLst>
        </pc:spChg>
      </pc:sldChg>
      <pc:sldChg chg="modSp mod">
        <pc:chgData name="joel guerrero" userId="8e81062f7e8826fa" providerId="LiveId" clId="{4082AD9A-438B-4D4B-ADF1-E79AAED7E453}" dt="2021-07-02T12:45:06.703" v="520" actId="207"/>
        <pc:sldMkLst>
          <pc:docMk/>
          <pc:sldMk cId="946107887" sldId="997"/>
        </pc:sldMkLst>
        <pc:spChg chg="mod">
          <ac:chgData name="joel guerrero" userId="8e81062f7e8826fa" providerId="LiveId" clId="{4082AD9A-438B-4D4B-ADF1-E79AAED7E453}" dt="2021-06-23T10:21:42.222" v="186" actId="1036"/>
          <ac:spMkLst>
            <pc:docMk/>
            <pc:sldMk cId="946107887" sldId="997"/>
            <ac:spMk id="8" creationId="{00000000-0000-0000-0000-000000000000}"/>
          </ac:spMkLst>
        </pc:spChg>
        <pc:spChg chg="mod">
          <ac:chgData name="joel guerrero" userId="8e81062f7e8826fa" providerId="LiveId" clId="{4082AD9A-438B-4D4B-ADF1-E79AAED7E453}" dt="2021-06-23T10:21:37.665" v="178" actId="20577"/>
          <ac:spMkLst>
            <pc:docMk/>
            <pc:sldMk cId="946107887" sldId="997"/>
            <ac:spMk id="10" creationId="{00000000-0000-0000-0000-000000000000}"/>
          </ac:spMkLst>
        </pc:spChg>
        <pc:spChg chg="mod">
          <ac:chgData name="joel guerrero" userId="8e81062f7e8826fa" providerId="LiveId" clId="{4082AD9A-438B-4D4B-ADF1-E79AAED7E453}" dt="2021-07-02T12:45:06.703" v="520" actId="207"/>
          <ac:spMkLst>
            <pc:docMk/>
            <pc:sldMk cId="946107887" sldId="997"/>
            <ac:spMk id="12" creationId="{00000000-0000-0000-0000-000000000000}"/>
          </ac:spMkLst>
        </pc:spChg>
      </pc:sldChg>
      <pc:sldChg chg="modSp mod">
        <pc:chgData name="joel guerrero" userId="8e81062f7e8826fa" providerId="LiveId" clId="{4082AD9A-438B-4D4B-ADF1-E79AAED7E453}" dt="2021-06-23T10:22:38.867" v="188" actId="33524"/>
        <pc:sldMkLst>
          <pc:docMk/>
          <pc:sldMk cId="2118681597" sldId="999"/>
        </pc:sldMkLst>
        <pc:spChg chg="mod">
          <ac:chgData name="joel guerrero" userId="8e81062f7e8826fa" providerId="LiveId" clId="{4082AD9A-438B-4D4B-ADF1-E79AAED7E453}" dt="2021-06-23T10:22:38.867" v="188" actId="33524"/>
          <ac:spMkLst>
            <pc:docMk/>
            <pc:sldMk cId="2118681597" sldId="999"/>
            <ac:spMk id="7" creationId="{4C376B79-DF78-4A69-A73D-9D008A1892C2}"/>
          </ac:spMkLst>
        </pc:spChg>
      </pc:sldChg>
      <pc:sldChg chg="modSp mod modNotesTx">
        <pc:chgData name="joel guerrero" userId="8e81062f7e8826fa" providerId="LiveId" clId="{4082AD9A-438B-4D4B-ADF1-E79AAED7E453}" dt="2021-06-23T10:31:24.161" v="290" actId="20577"/>
        <pc:sldMkLst>
          <pc:docMk/>
          <pc:sldMk cId="3682054364" sldId="1008"/>
        </pc:sldMkLst>
        <pc:spChg chg="mod">
          <ac:chgData name="joel guerrero" userId="8e81062f7e8826fa" providerId="LiveId" clId="{4082AD9A-438B-4D4B-ADF1-E79AAED7E453}" dt="2021-06-23T10:31:24.161" v="290" actId="20577"/>
          <ac:spMkLst>
            <pc:docMk/>
            <pc:sldMk cId="3682054364" sldId="1008"/>
            <ac:spMk id="11" creationId="{00000000-0000-0000-0000-000000000000}"/>
          </ac:spMkLst>
        </pc:spChg>
        <pc:spChg chg="mod">
          <ac:chgData name="joel guerrero" userId="8e81062f7e8826fa" providerId="LiveId" clId="{4082AD9A-438B-4D4B-ADF1-E79AAED7E453}" dt="2021-06-22T15:41:01.754" v="124" actId="255"/>
          <ac:spMkLst>
            <pc:docMk/>
            <pc:sldMk cId="3682054364" sldId="1008"/>
            <ac:spMk id="15" creationId="{00000000-0000-0000-0000-000000000000}"/>
          </ac:spMkLst>
        </pc:spChg>
      </pc:sldChg>
      <pc:sldChg chg="addSp delSp modSp mod">
        <pc:chgData name="joel guerrero" userId="8e81062f7e8826fa" providerId="LiveId" clId="{4082AD9A-438B-4D4B-ADF1-E79AAED7E453}" dt="2021-06-22T15:40:35.148" v="117" actId="255"/>
        <pc:sldMkLst>
          <pc:docMk/>
          <pc:sldMk cId="4186532296" sldId="1022"/>
        </pc:sldMkLst>
        <pc:spChg chg="del">
          <ac:chgData name="joel guerrero" userId="8e81062f7e8826fa" providerId="LiveId" clId="{4082AD9A-438B-4D4B-ADF1-E79AAED7E453}" dt="2021-06-22T10:12:02.445" v="9" actId="478"/>
          <ac:spMkLst>
            <pc:docMk/>
            <pc:sldMk cId="4186532296" sldId="1022"/>
            <ac:spMk id="2" creationId="{00000000-0000-0000-0000-000000000000}"/>
          </ac:spMkLst>
        </pc:spChg>
        <pc:spChg chg="del">
          <ac:chgData name="joel guerrero" userId="8e81062f7e8826fa" providerId="LiveId" clId="{4082AD9A-438B-4D4B-ADF1-E79AAED7E453}" dt="2021-06-22T10:12:00.765" v="8" actId="478"/>
          <ac:spMkLst>
            <pc:docMk/>
            <pc:sldMk cId="4186532296" sldId="1022"/>
            <ac:spMk id="3" creationId="{D5AE4364-D263-4215-A1D1-3A51B4FC58F2}"/>
          </ac:spMkLst>
        </pc:spChg>
        <pc:spChg chg="del">
          <ac:chgData name="joel guerrero" userId="8e81062f7e8826fa" providerId="LiveId" clId="{4082AD9A-438B-4D4B-ADF1-E79AAED7E453}" dt="2021-06-22T10:12:00.765" v="8" actId="478"/>
          <ac:spMkLst>
            <pc:docMk/>
            <pc:sldMk cId="4186532296" sldId="1022"/>
            <ac:spMk id="4" creationId="{64CC33EB-2755-4D26-8C8A-A42B1C29A944}"/>
          </ac:spMkLst>
        </pc:spChg>
        <pc:spChg chg="del">
          <ac:chgData name="joel guerrero" userId="8e81062f7e8826fa" providerId="LiveId" clId="{4082AD9A-438B-4D4B-ADF1-E79AAED7E453}" dt="2021-06-22T10:12:00.765" v="8" actId="478"/>
          <ac:spMkLst>
            <pc:docMk/>
            <pc:sldMk cId="4186532296" sldId="1022"/>
            <ac:spMk id="7" creationId="{5C39FE63-EDB9-42E3-BA1D-80B87A37B7F0}"/>
          </ac:spMkLst>
        </pc:spChg>
        <pc:spChg chg="del">
          <ac:chgData name="joel guerrero" userId="8e81062f7e8826fa" providerId="LiveId" clId="{4082AD9A-438B-4D4B-ADF1-E79AAED7E453}" dt="2021-06-22T10:12:00.765" v="8" actId="478"/>
          <ac:spMkLst>
            <pc:docMk/>
            <pc:sldMk cId="4186532296" sldId="1022"/>
            <ac:spMk id="9" creationId="{CF050221-0180-4395-9987-9BFEB49782D7}"/>
          </ac:spMkLst>
        </pc:spChg>
        <pc:spChg chg="del">
          <ac:chgData name="joel guerrero" userId="8e81062f7e8826fa" providerId="LiveId" clId="{4082AD9A-438B-4D4B-ADF1-E79AAED7E453}" dt="2021-06-22T10:12:00.765" v="8" actId="478"/>
          <ac:spMkLst>
            <pc:docMk/>
            <pc:sldMk cId="4186532296" sldId="1022"/>
            <ac:spMk id="11" creationId="{7B9C1B04-9AA3-4B23-9FF0-DE9887E0B7E7}"/>
          </ac:spMkLst>
        </pc:spChg>
        <pc:spChg chg="mod">
          <ac:chgData name="joel guerrero" userId="8e81062f7e8826fa" providerId="LiveId" clId="{4082AD9A-438B-4D4B-ADF1-E79AAED7E453}" dt="2021-06-22T10:11:57.066" v="7"/>
          <ac:spMkLst>
            <pc:docMk/>
            <pc:sldMk cId="4186532296" sldId="1022"/>
            <ac:spMk id="13" creationId="{00000000-0000-0000-0000-000000000000}"/>
          </ac:spMkLst>
        </pc:spChg>
        <pc:spChg chg="mod">
          <ac:chgData name="joel guerrero" userId="8e81062f7e8826fa" providerId="LiveId" clId="{4082AD9A-438B-4D4B-ADF1-E79AAED7E453}" dt="2021-06-22T15:40:35.148" v="117" actId="255"/>
          <ac:spMkLst>
            <pc:docMk/>
            <pc:sldMk cId="4186532296" sldId="1022"/>
            <ac:spMk id="15" creationId="{00000000-0000-0000-0000-000000000000}"/>
          </ac:spMkLst>
        </pc:spChg>
        <pc:spChg chg="add mod">
          <ac:chgData name="joel guerrero" userId="8e81062f7e8826fa" providerId="LiveId" clId="{4082AD9A-438B-4D4B-ADF1-E79AAED7E453}" dt="2021-06-22T10:12:09.380" v="11"/>
          <ac:spMkLst>
            <pc:docMk/>
            <pc:sldMk cId="4186532296" sldId="1022"/>
            <ac:spMk id="16" creationId="{AE033117-37C5-41B4-B869-DF0DEC5553BB}"/>
          </ac:spMkLst>
        </pc:spChg>
        <pc:picChg chg="add mod">
          <ac:chgData name="joel guerrero" userId="8e81062f7e8826fa" providerId="LiveId" clId="{4082AD9A-438B-4D4B-ADF1-E79AAED7E453}" dt="2021-06-22T10:12:04.782" v="10"/>
          <ac:picMkLst>
            <pc:docMk/>
            <pc:sldMk cId="4186532296" sldId="1022"/>
            <ac:picMk id="14" creationId="{DD7459AC-06BF-4408-A889-F3C87057802E}"/>
          </ac:picMkLst>
        </pc:picChg>
      </pc:sldChg>
      <pc:sldChg chg="modSp mod">
        <pc:chgData name="joel guerrero" userId="8e81062f7e8826fa" providerId="LiveId" clId="{4082AD9A-438B-4D4B-ADF1-E79AAED7E453}" dt="2021-06-23T10:29:35.684" v="284" actId="20577"/>
        <pc:sldMkLst>
          <pc:docMk/>
          <pc:sldMk cId="1468342282" sldId="1023"/>
        </pc:sldMkLst>
        <pc:spChg chg="mod">
          <ac:chgData name="joel guerrero" userId="8e81062f7e8826fa" providerId="LiveId" clId="{4082AD9A-438B-4D4B-ADF1-E79AAED7E453}" dt="2021-06-23T10:29:35.684" v="284" actId="20577"/>
          <ac:spMkLst>
            <pc:docMk/>
            <pc:sldMk cId="1468342282" sldId="1023"/>
            <ac:spMk id="13" creationId="{00000000-0000-0000-0000-000000000000}"/>
          </ac:spMkLst>
        </pc:spChg>
        <pc:spChg chg="mod">
          <ac:chgData name="joel guerrero" userId="8e81062f7e8826fa" providerId="LiveId" clId="{4082AD9A-438B-4D4B-ADF1-E79AAED7E453}" dt="2021-06-22T15:40:57.363" v="123" actId="255"/>
          <ac:spMkLst>
            <pc:docMk/>
            <pc:sldMk cId="1468342282" sldId="1023"/>
            <ac:spMk id="15" creationId="{00000000-0000-0000-0000-000000000000}"/>
          </ac:spMkLst>
        </pc:spChg>
      </pc:sldChg>
      <pc:sldChg chg="modSp mod">
        <pc:chgData name="joel guerrero" userId="8e81062f7e8826fa" providerId="LiveId" clId="{4082AD9A-438B-4D4B-ADF1-E79AAED7E453}" dt="2021-06-23T21:59:12.392" v="519"/>
        <pc:sldMkLst>
          <pc:docMk/>
          <pc:sldMk cId="1731428608" sldId="1185"/>
        </pc:sldMkLst>
        <pc:spChg chg="mod">
          <ac:chgData name="joel guerrero" userId="8e81062f7e8826fa" providerId="LiveId" clId="{4082AD9A-438B-4D4B-ADF1-E79AAED7E453}" dt="2021-06-23T10:38:20.127" v="518" actId="20577"/>
          <ac:spMkLst>
            <pc:docMk/>
            <pc:sldMk cId="1731428608" sldId="1185"/>
            <ac:spMk id="8" creationId="{00000000-0000-0000-0000-000000000000}"/>
          </ac:spMkLst>
        </pc:spChg>
        <pc:graphicFrameChg chg="mod modGraphic">
          <ac:chgData name="joel guerrero" userId="8e81062f7e8826fa" providerId="LiveId" clId="{4082AD9A-438B-4D4B-ADF1-E79AAED7E453}" dt="2021-06-23T21:59:12.392" v="519"/>
          <ac:graphicFrameMkLst>
            <pc:docMk/>
            <pc:sldMk cId="1731428608" sldId="1185"/>
            <ac:graphicFrameMk id="13" creationId="{9D370CE3-FBCD-448F-8CA3-0AA211F93997}"/>
          </ac:graphicFrameMkLst>
        </pc:graphicFrameChg>
      </pc:sldChg>
      <pc:sldChg chg="modSp mod">
        <pc:chgData name="joel guerrero" userId="8e81062f7e8826fa" providerId="LiveId" clId="{4082AD9A-438B-4D4B-ADF1-E79AAED7E453}" dt="2021-06-23T10:36:47.513" v="505" actId="1035"/>
        <pc:sldMkLst>
          <pc:docMk/>
          <pc:sldMk cId="4106659743" sldId="1188"/>
        </pc:sldMkLst>
        <pc:spChg chg="mod">
          <ac:chgData name="joel guerrero" userId="8e81062f7e8826fa" providerId="LiveId" clId="{4082AD9A-438B-4D4B-ADF1-E79AAED7E453}" dt="2021-06-23T10:36:47.513" v="505" actId="1035"/>
          <ac:spMkLst>
            <pc:docMk/>
            <pc:sldMk cId="4106659743" sldId="1188"/>
            <ac:spMk id="21" creationId="{AA85365C-ED0F-4763-AACE-F479821C8B37}"/>
          </ac:spMkLst>
        </pc:spChg>
        <pc:spChg chg="mod">
          <ac:chgData name="joel guerrero" userId="8e81062f7e8826fa" providerId="LiveId" clId="{4082AD9A-438B-4D4B-ADF1-E79AAED7E453}" dt="2021-06-23T10:36:47.513" v="505" actId="1035"/>
          <ac:spMkLst>
            <pc:docMk/>
            <pc:sldMk cId="4106659743" sldId="1188"/>
            <ac:spMk id="22" creationId="{6AFB35C0-5CB3-4C24-AEE1-E0DABAA07558}"/>
          </ac:spMkLst>
        </pc:spChg>
        <pc:picChg chg="mod">
          <ac:chgData name="joel guerrero" userId="8e81062f7e8826fa" providerId="LiveId" clId="{4082AD9A-438B-4D4B-ADF1-E79AAED7E453}" dt="2021-06-23T10:36:47.513" v="505" actId="1035"/>
          <ac:picMkLst>
            <pc:docMk/>
            <pc:sldMk cId="4106659743" sldId="1188"/>
            <ac:picMk id="17" creationId="{887C7735-5A09-4726-9BDF-E0A8C7AC3F63}"/>
          </ac:picMkLst>
        </pc:picChg>
        <pc:picChg chg="mod">
          <ac:chgData name="joel guerrero" userId="8e81062f7e8826fa" providerId="LiveId" clId="{4082AD9A-438B-4D4B-ADF1-E79AAED7E453}" dt="2021-06-23T10:36:47.513" v="505" actId="1035"/>
          <ac:picMkLst>
            <pc:docMk/>
            <pc:sldMk cId="4106659743" sldId="1188"/>
            <ac:picMk id="18" creationId="{C5703BBD-7462-419F-8C09-87C0E242F449}"/>
          </ac:picMkLst>
        </pc:picChg>
        <pc:picChg chg="mod">
          <ac:chgData name="joel guerrero" userId="8e81062f7e8826fa" providerId="LiveId" clId="{4082AD9A-438B-4D4B-ADF1-E79AAED7E453}" dt="2021-06-23T10:36:47.513" v="505" actId="1035"/>
          <ac:picMkLst>
            <pc:docMk/>
            <pc:sldMk cId="4106659743" sldId="1188"/>
            <ac:picMk id="24" creationId="{0CE00BB8-D413-4551-A22B-6527AB2C4457}"/>
          </ac:picMkLst>
        </pc:picChg>
      </pc:sldChg>
      <pc:sldChg chg="modSp mod">
        <pc:chgData name="joel guerrero" userId="8e81062f7e8826fa" providerId="LiveId" clId="{4082AD9A-438B-4D4B-ADF1-E79AAED7E453}" dt="2021-06-23T10:20:37.945" v="175" actId="15"/>
        <pc:sldMkLst>
          <pc:docMk/>
          <pc:sldMk cId="1801361706" sldId="1193"/>
        </pc:sldMkLst>
        <pc:spChg chg="mod">
          <ac:chgData name="joel guerrero" userId="8e81062f7e8826fa" providerId="LiveId" clId="{4082AD9A-438B-4D4B-ADF1-E79AAED7E453}" dt="2021-06-23T10:20:37.945" v="175" actId="15"/>
          <ac:spMkLst>
            <pc:docMk/>
            <pc:sldMk cId="1801361706" sldId="1193"/>
            <ac:spMk id="6" creationId="{00000000-0000-0000-0000-000000000000}"/>
          </ac:spMkLst>
        </pc:spChg>
      </pc:sldChg>
      <pc:sldChg chg="addSp delSp modSp mod">
        <pc:chgData name="joel guerrero" userId="8e81062f7e8826fa" providerId="LiveId" clId="{4082AD9A-438B-4D4B-ADF1-E79AAED7E453}" dt="2021-06-23T10:28:34.130" v="249" actId="1035"/>
        <pc:sldMkLst>
          <pc:docMk/>
          <pc:sldMk cId="2682077267" sldId="1195"/>
        </pc:sldMkLst>
        <pc:spChg chg="del">
          <ac:chgData name="joel guerrero" userId="8e81062f7e8826fa" providerId="LiveId" clId="{4082AD9A-438B-4D4B-ADF1-E79AAED7E453}" dt="2021-06-23T10:28:11.234" v="195" actId="478"/>
          <ac:spMkLst>
            <pc:docMk/>
            <pc:sldMk cId="2682077267" sldId="1195"/>
            <ac:spMk id="3" creationId="{D5AE4364-D263-4215-A1D1-3A51B4FC58F2}"/>
          </ac:spMkLst>
        </pc:spChg>
        <pc:spChg chg="del">
          <ac:chgData name="joel guerrero" userId="8e81062f7e8826fa" providerId="LiveId" clId="{4082AD9A-438B-4D4B-ADF1-E79AAED7E453}" dt="2021-06-23T10:28:11.234" v="195" actId="478"/>
          <ac:spMkLst>
            <pc:docMk/>
            <pc:sldMk cId="2682077267" sldId="1195"/>
            <ac:spMk id="4" creationId="{64CC33EB-2755-4D26-8C8A-A42B1C29A944}"/>
          </ac:spMkLst>
        </pc:spChg>
        <pc:spChg chg="mod">
          <ac:chgData name="joel guerrero" userId="8e81062f7e8826fa" providerId="LiveId" clId="{4082AD9A-438B-4D4B-ADF1-E79AAED7E453}" dt="2021-06-23T10:28:34.130" v="249" actId="1035"/>
          <ac:spMkLst>
            <pc:docMk/>
            <pc:sldMk cId="2682077267" sldId="1195"/>
            <ac:spMk id="11" creationId="{7B9C1B04-9AA3-4B23-9FF0-DE9887E0B7E7}"/>
          </ac:spMkLst>
        </pc:spChg>
        <pc:spChg chg="mod">
          <ac:chgData name="joel guerrero" userId="8e81062f7e8826fa" providerId="LiveId" clId="{4082AD9A-438B-4D4B-ADF1-E79AAED7E453}" dt="2021-06-23T10:28:02.270" v="194"/>
          <ac:spMkLst>
            <pc:docMk/>
            <pc:sldMk cId="2682077267" sldId="1195"/>
            <ac:spMk id="13" creationId="{00000000-0000-0000-0000-000000000000}"/>
          </ac:spMkLst>
        </pc:spChg>
        <pc:spChg chg="mod">
          <ac:chgData name="joel guerrero" userId="8e81062f7e8826fa" providerId="LiveId" clId="{4082AD9A-438B-4D4B-ADF1-E79AAED7E453}" dt="2021-06-23T10:28:22.527" v="240"/>
          <ac:spMkLst>
            <pc:docMk/>
            <pc:sldMk cId="2682077267" sldId="1195"/>
            <ac:spMk id="14" creationId="{0FA9CECF-9703-49D2-A215-9C055BF31BA8}"/>
          </ac:spMkLst>
        </pc:spChg>
        <pc:spChg chg="mod">
          <ac:chgData name="joel guerrero" userId="8e81062f7e8826fa" providerId="LiveId" clId="{4082AD9A-438B-4D4B-ADF1-E79AAED7E453}" dt="2021-06-22T15:40:46.231" v="120" actId="255"/>
          <ac:spMkLst>
            <pc:docMk/>
            <pc:sldMk cId="2682077267" sldId="1195"/>
            <ac:spMk id="15" creationId="{00000000-0000-0000-0000-000000000000}"/>
          </ac:spMkLst>
        </pc:spChg>
        <pc:spChg chg="add mod">
          <ac:chgData name="joel guerrero" userId="8e81062f7e8826fa" providerId="LiveId" clId="{4082AD9A-438B-4D4B-ADF1-E79AAED7E453}" dt="2021-06-23T10:28:16.188" v="239" actId="1035"/>
          <ac:spMkLst>
            <pc:docMk/>
            <pc:sldMk cId="2682077267" sldId="1195"/>
            <ac:spMk id="16" creationId="{05722551-E969-4B94-93D6-933B7ACF821D}"/>
          </ac:spMkLst>
        </pc:spChg>
        <pc:spChg chg="add mod">
          <ac:chgData name="joel guerrero" userId="8e81062f7e8826fa" providerId="LiveId" clId="{4082AD9A-438B-4D4B-ADF1-E79AAED7E453}" dt="2021-06-23T10:28:16.188" v="239" actId="1035"/>
          <ac:spMkLst>
            <pc:docMk/>
            <pc:sldMk cId="2682077267" sldId="1195"/>
            <ac:spMk id="17" creationId="{22925488-B95C-4E50-A28F-5D0D352BC375}"/>
          </ac:spMkLst>
        </pc:spChg>
      </pc:sldChg>
      <pc:sldChg chg="modSp mod">
        <pc:chgData name="joel guerrero" userId="8e81062f7e8826fa" providerId="LiveId" clId="{4082AD9A-438B-4D4B-ADF1-E79AAED7E453}" dt="2021-06-22T15:40:53.462" v="122" actId="255"/>
        <pc:sldMkLst>
          <pc:docMk/>
          <pc:sldMk cId="4103849009" sldId="1197"/>
        </pc:sldMkLst>
        <pc:spChg chg="mod">
          <ac:chgData name="joel guerrero" userId="8e81062f7e8826fa" providerId="LiveId" clId="{4082AD9A-438B-4D4B-ADF1-E79AAED7E453}" dt="2021-06-22T15:40:53.462" v="122" actId="255"/>
          <ac:spMkLst>
            <pc:docMk/>
            <pc:sldMk cId="4103849009" sldId="1197"/>
            <ac:spMk id="15" creationId="{00000000-0000-0000-0000-000000000000}"/>
          </ac:spMkLst>
        </pc:spChg>
      </pc:sldChg>
      <pc:sldChg chg="modSp mod">
        <pc:chgData name="joel guerrero" userId="8e81062f7e8826fa" providerId="LiveId" clId="{4082AD9A-438B-4D4B-ADF1-E79AAED7E453}" dt="2021-06-23T10:34:10.199" v="379" actId="14100"/>
        <pc:sldMkLst>
          <pc:docMk/>
          <pc:sldMk cId="1285767961" sldId="1198"/>
        </pc:sldMkLst>
        <pc:spChg chg="mod">
          <ac:chgData name="joel guerrero" userId="8e81062f7e8826fa" providerId="LiveId" clId="{4082AD9A-438B-4D4B-ADF1-E79AAED7E453}" dt="2021-06-23T10:34:10.199" v="379" actId="14100"/>
          <ac:spMkLst>
            <pc:docMk/>
            <pc:sldMk cId="1285767961" sldId="1198"/>
            <ac:spMk id="10" creationId="{5F5566DA-DCB9-4CEE-BEF6-C88360EB4E1B}"/>
          </ac:spMkLst>
        </pc:spChg>
        <pc:spChg chg="mod">
          <ac:chgData name="joel guerrero" userId="8e81062f7e8826fa" providerId="LiveId" clId="{4082AD9A-438B-4D4B-ADF1-E79AAED7E453}" dt="2021-06-22T15:41:05.246" v="125" actId="255"/>
          <ac:spMkLst>
            <pc:docMk/>
            <pc:sldMk cId="1285767961" sldId="1198"/>
            <ac:spMk id="15" creationId="{00000000-0000-0000-0000-000000000000}"/>
          </ac:spMkLst>
        </pc:spChg>
      </pc:sldChg>
      <pc:sldChg chg="modSp mod">
        <pc:chgData name="joel guerrero" userId="8e81062f7e8826fa" providerId="LiveId" clId="{4082AD9A-438B-4D4B-ADF1-E79AAED7E453}" dt="2021-06-23T10:37:40.954" v="517" actId="1035"/>
        <pc:sldMkLst>
          <pc:docMk/>
          <pc:sldMk cId="1764179431" sldId="1201"/>
        </pc:sldMkLst>
        <pc:spChg chg="mod">
          <ac:chgData name="joel guerrero" userId="8e81062f7e8826fa" providerId="LiveId" clId="{4082AD9A-438B-4D4B-ADF1-E79AAED7E453}" dt="2021-06-23T10:37:36.786" v="508" actId="948"/>
          <ac:spMkLst>
            <pc:docMk/>
            <pc:sldMk cId="1764179431" sldId="1201"/>
            <ac:spMk id="12" creationId="{D4232775-C3CE-4BAE-AFC7-576966DF48A0}"/>
          </ac:spMkLst>
        </pc:spChg>
        <pc:spChg chg="mod">
          <ac:chgData name="joel guerrero" userId="8e81062f7e8826fa" providerId="LiveId" clId="{4082AD9A-438B-4D4B-ADF1-E79AAED7E453}" dt="2021-06-23T10:37:40.954" v="517" actId="1035"/>
          <ac:spMkLst>
            <pc:docMk/>
            <pc:sldMk cId="1764179431" sldId="1201"/>
            <ac:spMk id="13" creationId="{81232B8D-8644-46B5-A6B6-996D6B36FFE1}"/>
          </ac:spMkLst>
        </pc:spChg>
      </pc:sldChg>
      <pc:sldChg chg="modSp mod">
        <pc:chgData name="joel guerrero" userId="8e81062f7e8826fa" providerId="LiveId" clId="{4082AD9A-438B-4D4B-ADF1-E79AAED7E453}" dt="2021-06-23T10:37:27.262" v="507" actId="948"/>
        <pc:sldMkLst>
          <pc:docMk/>
          <pc:sldMk cId="2009087287" sldId="1288"/>
        </pc:sldMkLst>
        <pc:spChg chg="mod">
          <ac:chgData name="joel guerrero" userId="8e81062f7e8826fa" providerId="LiveId" clId="{4082AD9A-438B-4D4B-ADF1-E79AAED7E453}" dt="2021-06-23T10:37:27.262" v="507" actId="948"/>
          <ac:spMkLst>
            <pc:docMk/>
            <pc:sldMk cId="2009087287" sldId="1288"/>
            <ac:spMk id="9" creationId="{BF5FE77F-4817-4BAF-B033-53AF71F54056}"/>
          </ac:spMkLst>
        </pc:spChg>
      </pc:sldChg>
      <pc:sldChg chg="modSp mod">
        <pc:chgData name="joel guerrero" userId="8e81062f7e8826fa" providerId="LiveId" clId="{4082AD9A-438B-4D4B-ADF1-E79AAED7E453}" dt="2021-06-23T10:22:25.555" v="187" actId="33524"/>
        <pc:sldMkLst>
          <pc:docMk/>
          <pc:sldMk cId="2198318515" sldId="1290"/>
        </pc:sldMkLst>
        <pc:spChg chg="mod">
          <ac:chgData name="joel guerrero" userId="8e81062f7e8826fa" providerId="LiveId" clId="{4082AD9A-438B-4D4B-ADF1-E79AAED7E453}" dt="2021-06-23T10:22:25.555" v="187" actId="33524"/>
          <ac:spMkLst>
            <pc:docMk/>
            <pc:sldMk cId="2198318515" sldId="1290"/>
            <ac:spMk id="7" creationId="{E4C68BB9-6502-4F50-8314-051C56C5F577}"/>
          </ac:spMkLst>
        </pc:spChg>
      </pc:sldChg>
      <pc:sldChg chg="addSp delSp modSp add mod">
        <pc:chgData name="joel guerrero" userId="8e81062f7e8826fa" providerId="LiveId" clId="{4082AD9A-438B-4D4B-ADF1-E79AAED7E453}" dt="2021-06-23T10:28:47.503" v="277" actId="20577"/>
        <pc:sldMkLst>
          <pc:docMk/>
          <pc:sldMk cId="2192346802" sldId="1291"/>
        </pc:sldMkLst>
        <pc:spChg chg="del">
          <ac:chgData name="joel guerrero" userId="8e81062f7e8826fa" providerId="LiveId" clId="{4082AD9A-438B-4D4B-ADF1-E79AAED7E453}" dt="2021-06-23T10:28:39.972" v="251" actId="478"/>
          <ac:spMkLst>
            <pc:docMk/>
            <pc:sldMk cId="2192346802" sldId="1291"/>
            <ac:spMk id="2" creationId="{00000000-0000-0000-0000-000000000000}"/>
          </ac:spMkLst>
        </pc:spChg>
        <pc:spChg chg="mod">
          <ac:chgData name="joel guerrero" userId="8e81062f7e8826fa" providerId="LiveId" clId="{4082AD9A-438B-4D4B-ADF1-E79AAED7E453}" dt="2021-06-23T10:28:43.754" v="276" actId="1036"/>
          <ac:spMkLst>
            <pc:docMk/>
            <pc:sldMk cId="2192346802" sldId="1291"/>
            <ac:spMk id="3" creationId="{D5AE4364-D263-4215-A1D1-3A51B4FC58F2}"/>
          </ac:spMkLst>
        </pc:spChg>
        <pc:spChg chg="mod">
          <ac:chgData name="joel guerrero" userId="8e81062f7e8826fa" providerId="LiveId" clId="{4082AD9A-438B-4D4B-ADF1-E79AAED7E453}" dt="2021-06-23T10:28:43.754" v="276" actId="1036"/>
          <ac:spMkLst>
            <pc:docMk/>
            <pc:sldMk cId="2192346802" sldId="1291"/>
            <ac:spMk id="4" creationId="{64CC33EB-2755-4D26-8C8A-A42B1C29A944}"/>
          </ac:spMkLst>
        </pc:spChg>
        <pc:spChg chg="del">
          <ac:chgData name="joel guerrero" userId="8e81062f7e8826fa" providerId="LiveId" clId="{4082AD9A-438B-4D4B-ADF1-E79AAED7E453}" dt="2021-06-23T10:28:38.275" v="250" actId="478"/>
          <ac:spMkLst>
            <pc:docMk/>
            <pc:sldMk cId="2192346802" sldId="1291"/>
            <ac:spMk id="7" creationId="{5C39FE63-EDB9-42E3-BA1D-80B87A37B7F0}"/>
          </ac:spMkLst>
        </pc:spChg>
        <pc:spChg chg="del">
          <ac:chgData name="joel guerrero" userId="8e81062f7e8826fa" providerId="LiveId" clId="{4082AD9A-438B-4D4B-ADF1-E79AAED7E453}" dt="2021-06-23T10:28:38.275" v="250" actId="478"/>
          <ac:spMkLst>
            <pc:docMk/>
            <pc:sldMk cId="2192346802" sldId="1291"/>
            <ac:spMk id="9" creationId="{CF050221-0180-4395-9987-9BFEB49782D7}"/>
          </ac:spMkLst>
        </pc:spChg>
        <pc:spChg chg="del">
          <ac:chgData name="joel guerrero" userId="8e81062f7e8826fa" providerId="LiveId" clId="{4082AD9A-438B-4D4B-ADF1-E79AAED7E453}" dt="2021-06-23T10:28:38.275" v="250" actId="478"/>
          <ac:spMkLst>
            <pc:docMk/>
            <pc:sldMk cId="2192346802" sldId="1291"/>
            <ac:spMk id="11" creationId="{7B9C1B04-9AA3-4B23-9FF0-DE9887E0B7E7}"/>
          </ac:spMkLst>
        </pc:spChg>
        <pc:spChg chg="mod">
          <ac:chgData name="joel guerrero" userId="8e81062f7e8826fa" providerId="LiveId" clId="{4082AD9A-438B-4D4B-ADF1-E79AAED7E453}" dt="2021-06-23T10:28:47.503" v="277" actId="20577"/>
          <ac:spMkLst>
            <pc:docMk/>
            <pc:sldMk cId="2192346802" sldId="1291"/>
            <ac:spMk id="13" creationId="{00000000-0000-0000-0000-000000000000}"/>
          </ac:spMkLst>
        </pc:spChg>
        <pc:spChg chg="add del mod">
          <ac:chgData name="joel guerrero" userId="8e81062f7e8826fa" providerId="LiveId" clId="{4082AD9A-438B-4D4B-ADF1-E79AAED7E453}" dt="2021-06-22T10:12:42.769" v="13"/>
          <ac:spMkLst>
            <pc:docMk/>
            <pc:sldMk cId="2192346802" sldId="1291"/>
            <ac:spMk id="14" creationId="{CA66E52E-8DB9-4CE9-B111-A85604C57CF3}"/>
          </ac:spMkLst>
        </pc:spChg>
        <pc:spChg chg="mod">
          <ac:chgData name="joel guerrero" userId="8e81062f7e8826fa" providerId="LiveId" clId="{4082AD9A-438B-4D4B-ADF1-E79AAED7E453}" dt="2021-06-22T15:40:42.354" v="119" actId="255"/>
          <ac:spMkLst>
            <pc:docMk/>
            <pc:sldMk cId="2192346802" sldId="1291"/>
            <ac:spMk id="15" creationId="{00000000-0000-0000-0000-000000000000}"/>
          </ac:spMkLst>
        </pc:spChg>
      </pc:sldChg>
      <pc:sldChg chg="delSp modSp add mod">
        <pc:chgData name="joel guerrero" userId="8e81062f7e8826fa" providerId="LiveId" clId="{4082AD9A-438B-4D4B-ADF1-E79AAED7E453}" dt="2021-06-23T10:23:58.690" v="192" actId="20577"/>
        <pc:sldMkLst>
          <pc:docMk/>
          <pc:sldMk cId="2493999607" sldId="1292"/>
        </pc:sldMkLst>
        <pc:spChg chg="mod">
          <ac:chgData name="joel guerrero" userId="8e81062f7e8826fa" providerId="LiveId" clId="{4082AD9A-438B-4D4B-ADF1-E79AAED7E453}" dt="2021-06-23T10:23:58.690" v="192" actId="20577"/>
          <ac:spMkLst>
            <pc:docMk/>
            <pc:sldMk cId="2493999607" sldId="1292"/>
            <ac:spMk id="13" creationId="{00000000-0000-0000-0000-000000000000}"/>
          </ac:spMkLst>
        </pc:spChg>
        <pc:spChg chg="mod">
          <ac:chgData name="joel guerrero" userId="8e81062f7e8826fa" providerId="LiveId" clId="{4082AD9A-438B-4D4B-ADF1-E79AAED7E453}" dt="2021-06-22T15:40:38.590" v="118" actId="255"/>
          <ac:spMkLst>
            <pc:docMk/>
            <pc:sldMk cId="2493999607" sldId="1292"/>
            <ac:spMk id="15" creationId="{00000000-0000-0000-0000-000000000000}"/>
          </ac:spMkLst>
        </pc:spChg>
        <pc:spChg chg="del">
          <ac:chgData name="joel guerrero" userId="8e81062f7e8826fa" providerId="LiveId" clId="{4082AD9A-438B-4D4B-ADF1-E79AAED7E453}" dt="2021-06-22T10:12:46.711" v="15" actId="478"/>
          <ac:spMkLst>
            <pc:docMk/>
            <pc:sldMk cId="2493999607" sldId="1292"/>
            <ac:spMk id="16" creationId="{AE033117-37C5-41B4-B869-DF0DEC5553BB}"/>
          </ac:spMkLst>
        </pc:spChg>
        <pc:picChg chg="del">
          <ac:chgData name="joel guerrero" userId="8e81062f7e8826fa" providerId="LiveId" clId="{4082AD9A-438B-4D4B-ADF1-E79AAED7E453}" dt="2021-06-22T10:12:47.295" v="16" actId="478"/>
          <ac:picMkLst>
            <pc:docMk/>
            <pc:sldMk cId="2493999607" sldId="1292"/>
            <ac:picMk id="14" creationId="{DD7459AC-06BF-4408-A889-F3C87057802E}"/>
          </ac:picMkLst>
        </pc:picChg>
      </pc:sldChg>
      <pc:sldChg chg="modSp add mod">
        <pc:chgData name="joel guerrero" userId="8e81062f7e8826fa" providerId="LiveId" clId="{4082AD9A-438B-4D4B-ADF1-E79AAED7E453}" dt="2021-06-22T15:40:49.621" v="121" actId="255"/>
        <pc:sldMkLst>
          <pc:docMk/>
          <pc:sldMk cId="2306925816" sldId="1293"/>
        </pc:sldMkLst>
        <pc:spChg chg="mod">
          <ac:chgData name="joel guerrero" userId="8e81062f7e8826fa" providerId="LiveId" clId="{4082AD9A-438B-4D4B-ADF1-E79AAED7E453}" dt="2021-06-22T10:14:53.984" v="36" actId="1035"/>
          <ac:spMkLst>
            <pc:docMk/>
            <pc:sldMk cId="2306925816" sldId="1293"/>
            <ac:spMk id="3" creationId="{D5AE4364-D263-4215-A1D1-3A51B4FC58F2}"/>
          </ac:spMkLst>
        </pc:spChg>
        <pc:spChg chg="mod">
          <ac:chgData name="joel guerrero" userId="8e81062f7e8826fa" providerId="LiveId" clId="{4082AD9A-438B-4D4B-ADF1-E79AAED7E453}" dt="2021-06-22T10:14:53.984" v="36" actId="1035"/>
          <ac:spMkLst>
            <pc:docMk/>
            <pc:sldMk cId="2306925816" sldId="1293"/>
            <ac:spMk id="4" creationId="{64CC33EB-2755-4D26-8C8A-A42B1C29A944}"/>
          </ac:spMkLst>
        </pc:spChg>
        <pc:spChg chg="mod">
          <ac:chgData name="joel guerrero" userId="8e81062f7e8826fa" providerId="LiveId" clId="{4082AD9A-438B-4D4B-ADF1-E79AAED7E453}" dt="2021-06-22T10:16:23.521" v="112" actId="1035"/>
          <ac:spMkLst>
            <pc:docMk/>
            <pc:sldMk cId="2306925816" sldId="1293"/>
            <ac:spMk id="7" creationId="{5C39FE63-EDB9-42E3-BA1D-80B87A37B7F0}"/>
          </ac:spMkLst>
        </pc:spChg>
        <pc:spChg chg="mod">
          <ac:chgData name="joel guerrero" userId="8e81062f7e8826fa" providerId="LiveId" clId="{4082AD9A-438B-4D4B-ADF1-E79AAED7E453}" dt="2021-06-22T10:16:23.521" v="112" actId="1035"/>
          <ac:spMkLst>
            <pc:docMk/>
            <pc:sldMk cId="2306925816" sldId="1293"/>
            <ac:spMk id="9" creationId="{CF050221-0180-4395-9987-9BFEB49782D7}"/>
          </ac:spMkLst>
        </pc:spChg>
        <pc:spChg chg="mod">
          <ac:chgData name="joel guerrero" userId="8e81062f7e8826fa" providerId="LiveId" clId="{4082AD9A-438B-4D4B-ADF1-E79AAED7E453}" dt="2021-06-22T10:16:20.558" v="111" actId="1076"/>
          <ac:spMkLst>
            <pc:docMk/>
            <pc:sldMk cId="2306925816" sldId="1293"/>
            <ac:spMk id="11" creationId="{7B9C1B04-9AA3-4B23-9FF0-DE9887E0B7E7}"/>
          </ac:spMkLst>
        </pc:spChg>
        <pc:spChg chg="mod">
          <ac:chgData name="joel guerrero" userId="8e81062f7e8826fa" providerId="LiveId" clId="{4082AD9A-438B-4D4B-ADF1-E79AAED7E453}" dt="2021-06-22T10:14:19.359" v="19"/>
          <ac:spMkLst>
            <pc:docMk/>
            <pc:sldMk cId="2306925816" sldId="1293"/>
            <ac:spMk id="13" creationId="{00000000-0000-0000-0000-000000000000}"/>
          </ac:spMkLst>
        </pc:spChg>
        <pc:spChg chg="mod">
          <ac:chgData name="joel guerrero" userId="8e81062f7e8826fa" providerId="LiveId" clId="{4082AD9A-438B-4D4B-ADF1-E79AAED7E453}" dt="2021-06-22T10:16:11.891" v="107" actId="20577"/>
          <ac:spMkLst>
            <pc:docMk/>
            <pc:sldMk cId="2306925816" sldId="1293"/>
            <ac:spMk id="14" creationId="{0FA9CECF-9703-49D2-A215-9C055BF31BA8}"/>
          </ac:spMkLst>
        </pc:spChg>
        <pc:spChg chg="mod">
          <ac:chgData name="joel guerrero" userId="8e81062f7e8826fa" providerId="LiveId" clId="{4082AD9A-438B-4D4B-ADF1-E79AAED7E453}" dt="2021-06-22T15:40:49.621" v="121" actId="255"/>
          <ac:spMkLst>
            <pc:docMk/>
            <pc:sldMk cId="2306925816" sldId="1293"/>
            <ac:spMk id="15" creationId="{00000000-0000-0000-0000-000000000000}"/>
          </ac:spMkLst>
        </pc:spChg>
      </pc:sldChg>
      <pc:sldChg chg="addSp delSp modSp add mod">
        <pc:chgData name="joel guerrero" userId="8e81062f7e8826fa" providerId="LiveId" clId="{4082AD9A-438B-4D4B-ADF1-E79AAED7E453}" dt="2021-06-23T10:36:09.599" v="489" actId="33524"/>
        <pc:sldMkLst>
          <pc:docMk/>
          <pc:sldMk cId="3268549689" sldId="1294"/>
        </pc:sldMkLst>
        <pc:spChg chg="del">
          <ac:chgData name="joel guerrero" userId="8e81062f7e8826fa" providerId="LiveId" clId="{4082AD9A-438B-4D4B-ADF1-E79AAED7E453}" dt="2021-06-22T10:17:28.530" v="114" actId="478"/>
          <ac:spMkLst>
            <pc:docMk/>
            <pc:sldMk cId="3268549689" sldId="1294"/>
            <ac:spMk id="10" creationId="{00000000-0000-0000-0000-000000000000}"/>
          </ac:spMkLst>
        </pc:spChg>
        <pc:spChg chg="del">
          <ac:chgData name="joel guerrero" userId="8e81062f7e8826fa" providerId="LiveId" clId="{4082AD9A-438B-4D4B-ADF1-E79AAED7E453}" dt="2021-06-22T10:17:28.530" v="114" actId="478"/>
          <ac:spMkLst>
            <pc:docMk/>
            <pc:sldMk cId="3268549689" sldId="1294"/>
            <ac:spMk id="11" creationId="{00000000-0000-0000-0000-000000000000}"/>
          </ac:spMkLst>
        </pc:spChg>
        <pc:spChg chg="del">
          <ac:chgData name="joel guerrero" userId="8e81062f7e8826fa" providerId="LiveId" clId="{4082AD9A-438B-4D4B-ADF1-E79AAED7E453}" dt="2021-06-22T10:17:28.530" v="114" actId="478"/>
          <ac:spMkLst>
            <pc:docMk/>
            <pc:sldMk cId="3268549689" sldId="1294"/>
            <ac:spMk id="12" creationId="{00000000-0000-0000-0000-000000000000}"/>
          </ac:spMkLst>
        </pc:spChg>
        <pc:spChg chg="del">
          <ac:chgData name="joel guerrero" userId="8e81062f7e8826fa" providerId="LiveId" clId="{4082AD9A-438B-4D4B-ADF1-E79AAED7E453}" dt="2021-06-22T10:17:28.530" v="114" actId="478"/>
          <ac:spMkLst>
            <pc:docMk/>
            <pc:sldMk cId="3268549689" sldId="1294"/>
            <ac:spMk id="13" creationId="{00000000-0000-0000-0000-000000000000}"/>
          </ac:spMkLst>
        </pc:spChg>
        <pc:spChg chg="add mod">
          <ac:chgData name="joel guerrero" userId="8e81062f7e8826fa" providerId="LiveId" clId="{4082AD9A-438B-4D4B-ADF1-E79AAED7E453}" dt="2021-06-23T10:36:09.599" v="489" actId="33524"/>
          <ac:spMkLst>
            <pc:docMk/>
            <pc:sldMk cId="3268549689" sldId="1294"/>
            <ac:spMk id="22" creationId="{7A3B0F70-0F4E-4B98-83B9-A18C7A7EC229}"/>
          </ac:spMkLst>
        </pc:spChg>
        <pc:spChg chg="add mod">
          <ac:chgData name="joel guerrero" userId="8e81062f7e8826fa" providerId="LiveId" clId="{4082AD9A-438B-4D4B-ADF1-E79AAED7E453}" dt="2021-06-23T10:35:40.608" v="436" actId="1035"/>
          <ac:spMkLst>
            <pc:docMk/>
            <pc:sldMk cId="3268549689" sldId="1294"/>
            <ac:spMk id="23" creationId="{9FB3CBBF-95EF-41B2-BD2F-3C4603531875}"/>
          </ac:spMkLst>
        </pc:spChg>
        <pc:spChg chg="add mod">
          <ac:chgData name="joel guerrero" userId="8e81062f7e8826fa" providerId="LiveId" clId="{4082AD9A-438B-4D4B-ADF1-E79AAED7E453}" dt="2021-06-23T10:35:40.608" v="436" actId="1035"/>
          <ac:spMkLst>
            <pc:docMk/>
            <pc:sldMk cId="3268549689" sldId="1294"/>
            <ac:spMk id="24" creationId="{90D4DED2-D84E-41E1-8221-FEFB18BAA131}"/>
          </ac:spMkLst>
        </pc:spChg>
        <pc:picChg chg="del">
          <ac:chgData name="joel guerrero" userId="8e81062f7e8826fa" providerId="LiveId" clId="{4082AD9A-438B-4D4B-ADF1-E79AAED7E453}" dt="2021-06-22T10:17:28.530" v="114" actId="478"/>
          <ac:picMkLst>
            <pc:docMk/>
            <pc:sldMk cId="3268549689" sldId="1294"/>
            <ac:picMk id="8" creationId="{00000000-0000-0000-0000-000000000000}"/>
          </ac:picMkLst>
        </pc:picChg>
        <pc:picChg chg="del">
          <ac:chgData name="joel guerrero" userId="8e81062f7e8826fa" providerId="LiveId" clId="{4082AD9A-438B-4D4B-ADF1-E79AAED7E453}" dt="2021-06-22T10:17:28.530" v="114" actId="478"/>
          <ac:picMkLst>
            <pc:docMk/>
            <pc:sldMk cId="3268549689" sldId="1294"/>
            <ac:picMk id="9" creationId="{00000000-0000-0000-0000-000000000000}"/>
          </ac:picMkLst>
        </pc:picChg>
        <pc:picChg chg="add del mod">
          <ac:chgData name="joel guerrero" userId="8e81062f7e8826fa" providerId="LiveId" clId="{4082AD9A-438B-4D4B-ADF1-E79AAED7E453}" dt="2021-06-23T10:35:26.227" v="381" actId="478"/>
          <ac:picMkLst>
            <pc:docMk/>
            <pc:sldMk cId="3268549689" sldId="1294"/>
            <ac:picMk id="14" creationId="{C234FC54-FE12-456D-B75B-0DD1C2B18BAA}"/>
          </ac:picMkLst>
        </pc:picChg>
        <pc:picChg chg="add del mod">
          <ac:chgData name="joel guerrero" userId="8e81062f7e8826fa" providerId="LiveId" clId="{4082AD9A-438B-4D4B-ADF1-E79AAED7E453}" dt="2021-06-23T10:35:25.696" v="380" actId="478"/>
          <ac:picMkLst>
            <pc:docMk/>
            <pc:sldMk cId="3268549689" sldId="1294"/>
            <ac:picMk id="15" creationId="{1F684C1E-CEE2-4AA9-9532-8AE42BC85397}"/>
          </ac:picMkLst>
        </pc:picChg>
        <pc:picChg chg="del">
          <ac:chgData name="joel guerrero" userId="8e81062f7e8826fa" providerId="LiveId" clId="{4082AD9A-438B-4D4B-ADF1-E79AAED7E453}" dt="2021-06-22T10:17:28.530" v="114" actId="478"/>
          <ac:picMkLst>
            <pc:docMk/>
            <pc:sldMk cId="3268549689" sldId="1294"/>
            <ac:picMk id="16" creationId="{A0BA1472-5D4E-488B-BA78-5F249D3DED84}"/>
          </ac:picMkLst>
        </pc:picChg>
        <pc:picChg chg="del">
          <ac:chgData name="joel guerrero" userId="8e81062f7e8826fa" providerId="LiveId" clId="{4082AD9A-438B-4D4B-ADF1-E79AAED7E453}" dt="2021-06-22T10:17:28.530" v="114" actId="478"/>
          <ac:picMkLst>
            <pc:docMk/>
            <pc:sldMk cId="3268549689" sldId="1294"/>
            <ac:picMk id="17" creationId="{F24D403E-EED5-4E08-8D50-848B00854A52}"/>
          </ac:picMkLst>
        </pc:picChg>
        <pc:picChg chg="add mod">
          <ac:chgData name="joel guerrero" userId="8e81062f7e8826fa" providerId="LiveId" clId="{4082AD9A-438B-4D4B-ADF1-E79AAED7E453}" dt="2021-06-23T10:35:40.608" v="436" actId="1035"/>
          <ac:picMkLst>
            <pc:docMk/>
            <pc:sldMk cId="3268549689" sldId="1294"/>
            <ac:picMk id="18" creationId="{45F28A49-8D4C-4886-B830-95EFE98DB2C7}"/>
          </ac:picMkLst>
        </pc:picChg>
        <pc:picChg chg="add mod">
          <ac:chgData name="joel guerrero" userId="8e81062f7e8826fa" providerId="LiveId" clId="{4082AD9A-438B-4D4B-ADF1-E79AAED7E453}" dt="2021-06-23T10:35:40.608" v="436" actId="1035"/>
          <ac:picMkLst>
            <pc:docMk/>
            <pc:sldMk cId="3268549689" sldId="1294"/>
            <ac:picMk id="19" creationId="{16414E2D-F1B6-4DFE-8BA7-554044A787DF}"/>
          </ac:picMkLst>
        </pc:picChg>
        <pc:picChg chg="add mod">
          <ac:chgData name="joel guerrero" userId="8e81062f7e8826fa" providerId="LiveId" clId="{4082AD9A-438B-4D4B-ADF1-E79AAED7E453}" dt="2021-06-23T10:35:40.608" v="436" actId="1035"/>
          <ac:picMkLst>
            <pc:docMk/>
            <pc:sldMk cId="3268549689" sldId="1294"/>
            <ac:picMk id="20" creationId="{079A4588-2198-4387-9838-43A4EC2D7AF2}"/>
          </ac:picMkLst>
        </pc:picChg>
        <pc:picChg chg="add mod">
          <ac:chgData name="joel guerrero" userId="8e81062f7e8826fa" providerId="LiveId" clId="{4082AD9A-438B-4D4B-ADF1-E79AAED7E453}" dt="2021-06-23T10:35:40.608" v="436" actId="1035"/>
          <ac:picMkLst>
            <pc:docMk/>
            <pc:sldMk cId="3268549689" sldId="1294"/>
            <ac:picMk id="21" creationId="{52A2067D-5772-49F1-A28F-9BA5892AD659}"/>
          </ac:picMkLst>
        </pc:picChg>
      </pc:sldChg>
    </pc:docChg>
  </pc:docChgLst>
  <pc:docChgLst>
    <pc:chgData name="joel guerrero" userId="8e81062f7e8826fa" providerId="LiveId" clId="{5ED29886-B521-447E-B5F6-E851F767EB18}"/>
    <pc:docChg chg="undo redo custSel addSld delSld modSld">
      <pc:chgData name="joel guerrero" userId="8e81062f7e8826fa" providerId="LiveId" clId="{5ED29886-B521-447E-B5F6-E851F767EB18}" dt="2020-02-14T12:38:29.864" v="4199" actId="692"/>
      <pc:docMkLst>
        <pc:docMk/>
      </pc:docMkLst>
      <pc:sldChg chg="modSp">
        <pc:chgData name="joel guerrero" userId="8e81062f7e8826fa" providerId="LiveId" clId="{5ED29886-B521-447E-B5F6-E851F767EB18}" dt="2020-02-06T15:47:41.544" v="33" actId="20577"/>
        <pc:sldMkLst>
          <pc:docMk/>
          <pc:sldMk cId="3655408710" sldId="563"/>
        </pc:sldMkLst>
        <pc:spChg chg="mod">
          <ac:chgData name="joel guerrero" userId="8e81062f7e8826fa" providerId="LiveId" clId="{5ED29886-B521-447E-B5F6-E851F767EB18}" dt="2020-02-06T15:47:41.544" v="33" actId="20577"/>
          <ac:spMkLst>
            <pc:docMk/>
            <pc:sldMk cId="3655408710" sldId="563"/>
            <ac:spMk id="9" creationId="{B30171DF-1673-4781-A8D8-5AB881EE1533}"/>
          </ac:spMkLst>
        </pc:spChg>
      </pc:sldChg>
      <pc:sldChg chg="modSp">
        <pc:chgData name="joel guerrero" userId="8e81062f7e8826fa" providerId="LiveId" clId="{5ED29886-B521-447E-B5F6-E851F767EB18}" dt="2020-02-09T01:04:38.319" v="4035" actId="2711"/>
        <pc:sldMkLst>
          <pc:docMk/>
          <pc:sldMk cId="2118681597" sldId="999"/>
        </pc:sldMkLst>
        <pc:spChg chg="mod">
          <ac:chgData name="joel guerrero" userId="8e81062f7e8826fa" providerId="LiveId" clId="{5ED29886-B521-447E-B5F6-E851F767EB18}" dt="2020-02-09T01:04:38.319" v="4035" actId="2711"/>
          <ac:spMkLst>
            <pc:docMk/>
            <pc:sldMk cId="2118681597" sldId="999"/>
            <ac:spMk id="24" creationId="{00000000-0000-0000-0000-000000000000}"/>
          </ac:spMkLst>
        </pc:spChg>
      </pc:sldChg>
      <pc:sldChg chg="modSp">
        <pc:chgData name="joel guerrero" userId="8e81062f7e8826fa" providerId="LiveId" clId="{5ED29886-B521-447E-B5F6-E851F767EB18}" dt="2020-02-08T23:24:27.468" v="2183" actId="14100"/>
        <pc:sldMkLst>
          <pc:docMk/>
          <pc:sldMk cId="2639400762" sldId="1009"/>
        </pc:sldMkLst>
        <pc:spChg chg="mod">
          <ac:chgData name="joel guerrero" userId="8e81062f7e8826fa" providerId="LiveId" clId="{5ED29886-B521-447E-B5F6-E851F767EB18}" dt="2020-02-08T23:24:27.468" v="2183" actId="14100"/>
          <ac:spMkLst>
            <pc:docMk/>
            <pc:sldMk cId="2639400762" sldId="1009"/>
            <ac:spMk id="13" creationId="{825DDA7C-5273-4F94-BE8A-05A032735221}"/>
          </ac:spMkLst>
        </pc:spChg>
      </pc:sldChg>
      <pc:sldChg chg="addSp modSp">
        <pc:chgData name="joel guerrero" userId="8e81062f7e8826fa" providerId="LiveId" clId="{5ED29886-B521-447E-B5F6-E851F767EB18}" dt="2020-02-12T15:39:14.992" v="4060" actId="14100"/>
        <pc:sldMkLst>
          <pc:docMk/>
          <pc:sldMk cId="4186532296" sldId="1022"/>
        </pc:sldMkLst>
        <pc:spChg chg="mod">
          <ac:chgData name="joel guerrero" userId="8e81062f7e8826fa" providerId="LiveId" clId="{5ED29886-B521-447E-B5F6-E851F767EB18}" dt="2020-02-09T00:08:12.787" v="2461" actId="20577"/>
          <ac:spMkLst>
            <pc:docMk/>
            <pc:sldMk cId="4186532296" sldId="1022"/>
            <ac:spMk id="2" creationId="{00000000-0000-0000-0000-000000000000}"/>
          </ac:spMkLst>
        </pc:spChg>
        <pc:spChg chg="add mod">
          <ac:chgData name="joel guerrero" userId="8e81062f7e8826fa" providerId="LiveId" clId="{5ED29886-B521-447E-B5F6-E851F767EB18}" dt="2020-02-09T01:03:05.265" v="4020" actId="2711"/>
          <ac:spMkLst>
            <pc:docMk/>
            <pc:sldMk cId="4186532296" sldId="1022"/>
            <ac:spMk id="3" creationId="{D5AE4364-D263-4215-A1D1-3A51B4FC58F2}"/>
          </ac:spMkLst>
        </pc:spChg>
        <pc:spChg chg="mod">
          <ac:chgData name="joel guerrero" userId="8e81062f7e8826fa" providerId="LiveId" clId="{5ED29886-B521-447E-B5F6-E851F767EB18}" dt="2020-02-12T15:39:12.824" v="4059" actId="14100"/>
          <ac:spMkLst>
            <pc:docMk/>
            <pc:sldMk cId="4186532296" sldId="1022"/>
            <ac:spMk id="4" creationId="{64CC33EB-2755-4D26-8C8A-A42B1C29A944}"/>
          </ac:spMkLst>
        </pc:spChg>
        <pc:spChg chg="add mod">
          <ac:chgData name="joel guerrero" userId="8e81062f7e8826fa" providerId="LiveId" clId="{5ED29886-B521-447E-B5F6-E851F767EB18}" dt="2020-02-09T01:03:24.510" v="4023" actId="255"/>
          <ac:spMkLst>
            <pc:docMk/>
            <pc:sldMk cId="4186532296" sldId="1022"/>
            <ac:spMk id="7" creationId="{5C39FE63-EDB9-42E3-BA1D-80B87A37B7F0}"/>
          </ac:spMkLst>
        </pc:spChg>
        <pc:spChg chg="mod">
          <ac:chgData name="joel guerrero" userId="8e81062f7e8826fa" providerId="LiveId" clId="{5ED29886-B521-447E-B5F6-E851F767EB18}" dt="2020-02-12T15:39:14.992" v="4060" actId="14100"/>
          <ac:spMkLst>
            <pc:docMk/>
            <pc:sldMk cId="4186532296" sldId="1022"/>
            <ac:spMk id="9" creationId="{CF050221-0180-4395-9987-9BFEB49782D7}"/>
          </ac:spMkLst>
        </pc:spChg>
        <pc:spChg chg="add mod">
          <ac:chgData name="joel guerrero" userId="8e81062f7e8826fa" providerId="LiveId" clId="{5ED29886-B521-447E-B5F6-E851F767EB18}" dt="2020-02-06T16:24:12.774" v="543" actId="1036"/>
          <ac:spMkLst>
            <pc:docMk/>
            <pc:sldMk cId="4186532296" sldId="1022"/>
            <ac:spMk id="11" creationId="{7B9C1B04-9AA3-4B23-9FF0-DE9887E0B7E7}"/>
          </ac:spMkLst>
        </pc:spChg>
        <pc:spChg chg="mod">
          <ac:chgData name="joel guerrero" userId="8e81062f7e8826fa" providerId="LiveId" clId="{5ED29886-B521-447E-B5F6-E851F767EB18}" dt="2020-02-06T16:24:38.666" v="610" actId="20577"/>
          <ac:spMkLst>
            <pc:docMk/>
            <pc:sldMk cId="4186532296" sldId="1022"/>
            <ac:spMk id="13" creationId="{00000000-0000-0000-0000-000000000000}"/>
          </ac:spMkLst>
        </pc:spChg>
      </pc:sldChg>
      <pc:sldChg chg="modSp">
        <pc:chgData name="joel guerrero" userId="8e81062f7e8826fa" providerId="LiveId" clId="{5ED29886-B521-447E-B5F6-E851F767EB18}" dt="2020-02-09T00:08:23.348" v="2467" actId="20577"/>
        <pc:sldMkLst>
          <pc:docMk/>
          <pc:sldMk cId="1468342282" sldId="1023"/>
        </pc:sldMkLst>
        <pc:spChg chg="mod">
          <ac:chgData name="joel guerrero" userId="8e81062f7e8826fa" providerId="LiveId" clId="{5ED29886-B521-447E-B5F6-E851F767EB18}" dt="2020-02-09T00:08:23.348" v="2467" actId="20577"/>
          <ac:spMkLst>
            <pc:docMk/>
            <pc:sldMk cId="1468342282" sldId="1023"/>
            <ac:spMk id="7" creationId="{00000000-0000-0000-0000-000000000000}"/>
          </ac:spMkLst>
        </pc:spChg>
        <pc:spChg chg="mod">
          <ac:chgData name="joel guerrero" userId="8e81062f7e8826fa" providerId="LiveId" clId="{5ED29886-B521-447E-B5F6-E851F767EB18}" dt="2020-02-06T17:10:26.163" v="2149" actId="33524"/>
          <ac:spMkLst>
            <pc:docMk/>
            <pc:sldMk cId="1468342282" sldId="1023"/>
            <ac:spMk id="13" creationId="{00000000-0000-0000-0000-000000000000}"/>
          </ac:spMkLst>
        </pc:spChg>
      </pc:sldChg>
      <pc:sldChg chg="del">
        <pc:chgData name="joel guerrero" userId="8e81062f7e8826fa" providerId="LiveId" clId="{5ED29886-B521-447E-B5F6-E851F767EB18}" dt="2020-02-06T15:58:40.068" v="386" actId="47"/>
        <pc:sldMkLst>
          <pc:docMk/>
          <pc:sldMk cId="783576442" sldId="1024"/>
        </pc:sldMkLst>
      </pc:sldChg>
      <pc:sldChg chg="add del">
        <pc:chgData name="joel guerrero" userId="8e81062f7e8826fa" providerId="LiveId" clId="{5ED29886-B521-447E-B5F6-E851F767EB18}" dt="2020-02-08T23:19:51.559" v="2176" actId="47"/>
        <pc:sldMkLst>
          <pc:docMk/>
          <pc:sldMk cId="271826808" sldId="1025"/>
        </pc:sldMkLst>
      </pc:sldChg>
      <pc:sldChg chg="modSp">
        <pc:chgData name="joel guerrero" userId="8e81062f7e8826fa" providerId="LiveId" clId="{5ED29886-B521-447E-B5F6-E851F767EB18}" dt="2020-02-09T00:10:04.858" v="2560" actId="313"/>
        <pc:sldMkLst>
          <pc:docMk/>
          <pc:sldMk cId="3736044155" sldId="1079"/>
        </pc:sldMkLst>
        <pc:spChg chg="mod">
          <ac:chgData name="joel guerrero" userId="8e81062f7e8826fa" providerId="LiveId" clId="{5ED29886-B521-447E-B5F6-E851F767EB18}" dt="2020-02-09T00:10:04.858" v="2560" actId="313"/>
          <ac:spMkLst>
            <pc:docMk/>
            <pc:sldMk cId="3736044155" sldId="1079"/>
            <ac:spMk id="10" creationId="{90B76363-5536-4E85-B591-AB97D4AA158F}"/>
          </ac:spMkLst>
        </pc:spChg>
      </pc:sldChg>
      <pc:sldChg chg="modSp">
        <pc:chgData name="joel guerrero" userId="8e81062f7e8826fa" providerId="LiveId" clId="{5ED29886-B521-447E-B5F6-E851F767EB18}" dt="2020-02-06T15:47:25.246" v="23" actId="20577"/>
        <pc:sldMkLst>
          <pc:docMk/>
          <pc:sldMk cId="1731428608" sldId="1185"/>
        </pc:sldMkLst>
        <pc:graphicFrameChg chg="modGraphic">
          <ac:chgData name="joel guerrero" userId="8e81062f7e8826fa" providerId="LiveId" clId="{5ED29886-B521-447E-B5F6-E851F767EB18}" dt="2020-02-06T15:47:25.246" v="23" actId="20577"/>
          <ac:graphicFrameMkLst>
            <pc:docMk/>
            <pc:sldMk cId="1731428608" sldId="1185"/>
            <ac:graphicFrameMk id="13" creationId="{9D370CE3-FBCD-448F-8CA3-0AA211F93997}"/>
          </ac:graphicFrameMkLst>
        </pc:graphicFrameChg>
      </pc:sldChg>
      <pc:sldChg chg="addSp del mod">
        <pc:chgData name="joel guerrero" userId="8e81062f7e8826fa" providerId="LiveId" clId="{5ED29886-B521-447E-B5F6-E851F767EB18}" dt="2020-02-08T23:40:49.681" v="2233" actId="47"/>
        <pc:sldMkLst>
          <pc:docMk/>
          <pc:sldMk cId="915580070" sldId="1187"/>
        </pc:sldMkLst>
        <pc:graphicFrameChg chg="add">
          <ac:chgData name="joel guerrero" userId="8e81062f7e8826fa" providerId="LiveId" clId="{5ED29886-B521-447E-B5F6-E851F767EB18}" dt="2020-02-08T23:36:27.727" v="2185"/>
          <ac:graphicFrameMkLst>
            <pc:docMk/>
            <pc:sldMk cId="915580070" sldId="1187"/>
            <ac:graphicFrameMk id="7" creationId="{26E5C20F-BB78-421E-AAB6-B085FD2B626D}"/>
          </ac:graphicFrameMkLst>
        </pc:graphicFrameChg>
      </pc:sldChg>
      <pc:sldChg chg="modSp">
        <pc:chgData name="joel guerrero" userId="8e81062f7e8826fa" providerId="LiveId" clId="{5ED29886-B521-447E-B5F6-E851F767EB18}" dt="2020-02-06T17:10:21.189" v="2147" actId="1076"/>
        <pc:sldMkLst>
          <pc:docMk/>
          <pc:sldMk cId="4106659743" sldId="1188"/>
        </pc:sldMkLst>
        <pc:picChg chg="mod">
          <ac:chgData name="joel guerrero" userId="8e81062f7e8826fa" providerId="LiveId" clId="{5ED29886-B521-447E-B5F6-E851F767EB18}" dt="2020-02-06T17:10:21.189" v="2147" actId="1076"/>
          <ac:picMkLst>
            <pc:docMk/>
            <pc:sldMk cId="4106659743" sldId="1188"/>
            <ac:picMk id="19" creationId="{2B7BB6DD-8D7F-4F0E-834D-25C6B24F0D0A}"/>
          </ac:picMkLst>
        </pc:picChg>
      </pc:sldChg>
      <pc:sldChg chg="modSp">
        <pc:chgData name="joel guerrero" userId="8e81062f7e8826fa" providerId="LiveId" clId="{5ED29886-B521-447E-B5F6-E851F767EB18}" dt="2020-02-06T15:47:53.861" v="39" actId="20577"/>
        <pc:sldMkLst>
          <pc:docMk/>
          <pc:sldMk cId="1801361706" sldId="1193"/>
        </pc:sldMkLst>
        <pc:spChg chg="mod">
          <ac:chgData name="joel guerrero" userId="8e81062f7e8826fa" providerId="LiveId" clId="{5ED29886-B521-447E-B5F6-E851F767EB18}" dt="2020-02-06T15:47:53.861" v="39" actId="20577"/>
          <ac:spMkLst>
            <pc:docMk/>
            <pc:sldMk cId="1801361706" sldId="1193"/>
            <ac:spMk id="6" creationId="{00000000-0000-0000-0000-000000000000}"/>
          </ac:spMkLst>
        </pc:spChg>
      </pc:sldChg>
      <pc:sldChg chg="add del">
        <pc:chgData name="joel guerrero" userId="8e81062f7e8826fa" providerId="LiveId" clId="{5ED29886-B521-447E-B5F6-E851F767EB18}" dt="2020-02-06T15:56:43.857" v="324" actId="47"/>
        <pc:sldMkLst>
          <pc:docMk/>
          <pc:sldMk cId="1560616194" sldId="1194"/>
        </pc:sldMkLst>
      </pc:sldChg>
      <pc:sldChg chg="addSp delSp modSp add">
        <pc:chgData name="joel guerrero" userId="8e81062f7e8826fa" providerId="LiveId" clId="{5ED29886-B521-447E-B5F6-E851F767EB18}" dt="2020-02-12T15:39:20.797" v="4062" actId="14100"/>
        <pc:sldMkLst>
          <pc:docMk/>
          <pc:sldMk cId="2682077267" sldId="1195"/>
        </pc:sldMkLst>
        <pc:spChg chg="del">
          <ac:chgData name="joel guerrero" userId="8e81062f7e8826fa" providerId="LiveId" clId="{5ED29886-B521-447E-B5F6-E851F767EB18}" dt="2020-02-06T15:57:05.837" v="326" actId="478"/>
          <ac:spMkLst>
            <pc:docMk/>
            <pc:sldMk cId="2682077267" sldId="1195"/>
            <ac:spMk id="2" creationId="{00000000-0000-0000-0000-000000000000}"/>
          </ac:spMkLst>
        </pc:spChg>
        <pc:spChg chg="mod">
          <ac:chgData name="joel guerrero" userId="8e81062f7e8826fa" providerId="LiveId" clId="{5ED29886-B521-447E-B5F6-E851F767EB18}" dt="2020-02-09T01:03:37.081" v="4024" actId="2711"/>
          <ac:spMkLst>
            <pc:docMk/>
            <pc:sldMk cId="2682077267" sldId="1195"/>
            <ac:spMk id="3" creationId="{D5AE4364-D263-4215-A1D1-3A51B4FC58F2}"/>
          </ac:spMkLst>
        </pc:spChg>
        <pc:spChg chg="mod">
          <ac:chgData name="joel guerrero" userId="8e81062f7e8826fa" providerId="LiveId" clId="{5ED29886-B521-447E-B5F6-E851F767EB18}" dt="2020-02-12T15:39:18.784" v="4061" actId="14100"/>
          <ac:spMkLst>
            <pc:docMk/>
            <pc:sldMk cId="2682077267" sldId="1195"/>
            <ac:spMk id="4" creationId="{64CC33EB-2755-4D26-8C8A-A42B1C29A944}"/>
          </ac:spMkLst>
        </pc:spChg>
        <pc:spChg chg="mod">
          <ac:chgData name="joel guerrero" userId="8e81062f7e8826fa" providerId="LiveId" clId="{5ED29886-B521-447E-B5F6-E851F767EB18}" dt="2020-02-09T01:03:40.913" v="4025" actId="2711"/>
          <ac:spMkLst>
            <pc:docMk/>
            <pc:sldMk cId="2682077267" sldId="1195"/>
            <ac:spMk id="7" creationId="{5C39FE63-EDB9-42E3-BA1D-80B87A37B7F0}"/>
          </ac:spMkLst>
        </pc:spChg>
        <pc:spChg chg="mod">
          <ac:chgData name="joel guerrero" userId="8e81062f7e8826fa" providerId="LiveId" clId="{5ED29886-B521-447E-B5F6-E851F767EB18}" dt="2020-02-12T15:39:20.797" v="4062" actId="14100"/>
          <ac:spMkLst>
            <pc:docMk/>
            <pc:sldMk cId="2682077267" sldId="1195"/>
            <ac:spMk id="9" creationId="{CF050221-0180-4395-9987-9BFEB49782D7}"/>
          </ac:spMkLst>
        </pc:spChg>
        <pc:spChg chg="mod">
          <ac:chgData name="joel guerrero" userId="8e81062f7e8826fa" providerId="LiveId" clId="{5ED29886-B521-447E-B5F6-E851F767EB18}" dt="2020-02-06T16:26:03.127" v="611" actId="20577"/>
          <ac:spMkLst>
            <pc:docMk/>
            <pc:sldMk cId="2682077267" sldId="1195"/>
            <ac:spMk id="11" creationId="{7B9C1B04-9AA3-4B23-9FF0-DE9887E0B7E7}"/>
          </ac:spMkLst>
        </pc:spChg>
        <pc:spChg chg="mod">
          <ac:chgData name="joel guerrero" userId="8e81062f7e8826fa" providerId="LiveId" clId="{5ED29886-B521-447E-B5F6-E851F767EB18}" dt="2020-02-06T16:03:54.964" v="389" actId="20577"/>
          <ac:spMkLst>
            <pc:docMk/>
            <pc:sldMk cId="2682077267" sldId="1195"/>
            <ac:spMk id="13" creationId="{00000000-0000-0000-0000-000000000000}"/>
          </ac:spMkLst>
        </pc:spChg>
        <pc:spChg chg="add mod">
          <ac:chgData name="joel guerrero" userId="8e81062f7e8826fa" providerId="LiveId" clId="{5ED29886-B521-447E-B5F6-E851F767EB18}" dt="2020-02-09T00:08:07.943" v="2459" actId="20577"/>
          <ac:spMkLst>
            <pc:docMk/>
            <pc:sldMk cId="2682077267" sldId="1195"/>
            <ac:spMk id="14" creationId="{0FA9CECF-9703-49D2-A215-9C055BF31BA8}"/>
          </ac:spMkLst>
        </pc:spChg>
      </pc:sldChg>
      <pc:sldChg chg="modSp add del">
        <pc:chgData name="joel guerrero" userId="8e81062f7e8826fa" providerId="LiveId" clId="{5ED29886-B521-447E-B5F6-E851F767EB18}" dt="2020-02-06T17:07:30.421" v="2144" actId="47"/>
        <pc:sldMkLst>
          <pc:docMk/>
          <pc:sldMk cId="242832573" sldId="1196"/>
        </pc:sldMkLst>
        <pc:spChg chg="mod">
          <ac:chgData name="joel guerrero" userId="8e81062f7e8826fa" providerId="LiveId" clId="{5ED29886-B521-447E-B5F6-E851F767EB18}" dt="2020-02-06T16:55:32.377" v="1327" actId="20577"/>
          <ac:spMkLst>
            <pc:docMk/>
            <pc:sldMk cId="242832573" sldId="1196"/>
            <ac:spMk id="3" creationId="{D5AE4364-D263-4215-A1D1-3A51B4FC58F2}"/>
          </ac:spMkLst>
        </pc:spChg>
        <pc:spChg chg="mod">
          <ac:chgData name="joel guerrero" userId="8e81062f7e8826fa" providerId="LiveId" clId="{5ED29886-B521-447E-B5F6-E851F767EB18}" dt="2020-02-06T16:52:38.587" v="1326" actId="20577"/>
          <ac:spMkLst>
            <pc:docMk/>
            <pc:sldMk cId="242832573" sldId="1196"/>
            <ac:spMk id="7" creationId="{5C39FE63-EDB9-42E3-BA1D-80B87A37B7F0}"/>
          </ac:spMkLst>
        </pc:spChg>
        <pc:spChg chg="mod">
          <ac:chgData name="joel guerrero" userId="8e81062f7e8826fa" providerId="LiveId" clId="{5ED29886-B521-447E-B5F6-E851F767EB18}" dt="2020-02-06T16:50:06.578" v="1194" actId="14100"/>
          <ac:spMkLst>
            <pc:docMk/>
            <pc:sldMk cId="242832573" sldId="1196"/>
            <ac:spMk id="9" creationId="{CF050221-0180-4395-9987-9BFEB49782D7}"/>
          </ac:spMkLst>
        </pc:spChg>
        <pc:spChg chg="mod">
          <ac:chgData name="joel guerrero" userId="8e81062f7e8826fa" providerId="LiveId" clId="{5ED29886-B521-447E-B5F6-E851F767EB18}" dt="2020-02-06T16:51:40.050" v="1325" actId="1035"/>
          <ac:spMkLst>
            <pc:docMk/>
            <pc:sldMk cId="242832573" sldId="1196"/>
            <ac:spMk id="11" creationId="{7B9C1B04-9AA3-4B23-9FF0-DE9887E0B7E7}"/>
          </ac:spMkLst>
        </pc:spChg>
        <pc:spChg chg="mod">
          <ac:chgData name="joel guerrero" userId="8e81062f7e8826fa" providerId="LiveId" clId="{5ED29886-B521-447E-B5F6-E851F767EB18}" dt="2020-02-06T16:27:27.146" v="695" actId="20577"/>
          <ac:spMkLst>
            <pc:docMk/>
            <pc:sldMk cId="242832573" sldId="1196"/>
            <ac:spMk id="13" creationId="{00000000-0000-0000-0000-000000000000}"/>
          </ac:spMkLst>
        </pc:spChg>
        <pc:spChg chg="mod">
          <ac:chgData name="joel guerrero" userId="8e81062f7e8826fa" providerId="LiveId" clId="{5ED29886-B521-447E-B5F6-E851F767EB18}" dt="2020-02-06T16:44:02.152" v="810" actId="20577"/>
          <ac:spMkLst>
            <pc:docMk/>
            <pc:sldMk cId="242832573" sldId="1196"/>
            <ac:spMk id="14" creationId="{0FA9CECF-9703-49D2-A215-9C055BF31BA8}"/>
          </ac:spMkLst>
        </pc:spChg>
      </pc:sldChg>
      <pc:sldChg chg="modSp add">
        <pc:chgData name="joel guerrero" userId="8e81062f7e8826fa" providerId="LiveId" clId="{5ED29886-B521-447E-B5F6-E851F767EB18}" dt="2020-02-12T15:39:28.208" v="4064" actId="14100"/>
        <pc:sldMkLst>
          <pc:docMk/>
          <pc:sldMk cId="4103849009" sldId="1197"/>
        </pc:sldMkLst>
        <pc:spChg chg="mod">
          <ac:chgData name="joel guerrero" userId="8e81062f7e8826fa" providerId="LiveId" clId="{5ED29886-B521-447E-B5F6-E851F767EB18}" dt="2020-02-09T01:03:46.070" v="4026" actId="2711"/>
          <ac:spMkLst>
            <pc:docMk/>
            <pc:sldMk cId="4103849009" sldId="1197"/>
            <ac:spMk id="3" creationId="{D5AE4364-D263-4215-A1D1-3A51B4FC58F2}"/>
          </ac:spMkLst>
        </pc:spChg>
        <pc:spChg chg="mod">
          <ac:chgData name="joel guerrero" userId="8e81062f7e8826fa" providerId="LiveId" clId="{5ED29886-B521-447E-B5F6-E851F767EB18}" dt="2020-02-12T15:39:24.873" v="4063" actId="14100"/>
          <ac:spMkLst>
            <pc:docMk/>
            <pc:sldMk cId="4103849009" sldId="1197"/>
            <ac:spMk id="4" creationId="{64CC33EB-2755-4D26-8C8A-A42B1C29A944}"/>
          </ac:spMkLst>
        </pc:spChg>
        <pc:spChg chg="mod">
          <ac:chgData name="joel guerrero" userId="8e81062f7e8826fa" providerId="LiveId" clId="{5ED29886-B521-447E-B5F6-E851F767EB18}" dt="2020-02-09T01:04:14.301" v="4032" actId="1035"/>
          <ac:spMkLst>
            <pc:docMk/>
            <pc:sldMk cId="4103849009" sldId="1197"/>
            <ac:spMk id="7" creationId="{5C39FE63-EDB9-42E3-BA1D-80B87A37B7F0}"/>
          </ac:spMkLst>
        </pc:spChg>
        <pc:spChg chg="mod">
          <ac:chgData name="joel guerrero" userId="8e81062f7e8826fa" providerId="LiveId" clId="{5ED29886-B521-447E-B5F6-E851F767EB18}" dt="2020-02-12T15:39:28.208" v="4064" actId="14100"/>
          <ac:spMkLst>
            <pc:docMk/>
            <pc:sldMk cId="4103849009" sldId="1197"/>
            <ac:spMk id="9" creationId="{CF050221-0180-4395-9987-9BFEB49782D7}"/>
          </ac:spMkLst>
        </pc:spChg>
        <pc:spChg chg="mod">
          <ac:chgData name="joel guerrero" userId="8e81062f7e8826fa" providerId="LiveId" clId="{5ED29886-B521-447E-B5F6-E851F767EB18}" dt="2020-02-06T17:05:26.114" v="2140" actId="20577"/>
          <ac:spMkLst>
            <pc:docMk/>
            <pc:sldMk cId="4103849009" sldId="1197"/>
            <ac:spMk id="11" creationId="{7B9C1B04-9AA3-4B23-9FF0-DE9887E0B7E7}"/>
          </ac:spMkLst>
        </pc:spChg>
        <pc:spChg chg="mod">
          <ac:chgData name="joel guerrero" userId="8e81062f7e8826fa" providerId="LiveId" clId="{5ED29886-B521-447E-B5F6-E851F767EB18}" dt="2020-02-09T00:07:57.084" v="2455" actId="20577"/>
          <ac:spMkLst>
            <pc:docMk/>
            <pc:sldMk cId="4103849009" sldId="1197"/>
            <ac:spMk id="14" creationId="{0FA9CECF-9703-49D2-A215-9C055BF31BA8}"/>
          </ac:spMkLst>
        </pc:spChg>
      </pc:sldChg>
      <pc:sldChg chg="addSp delSp modSp add">
        <pc:chgData name="joel guerrero" userId="8e81062f7e8826fa" providerId="LiveId" clId="{5ED29886-B521-447E-B5F6-E851F767EB18}" dt="2020-02-08T23:20:07.036" v="2182" actId="1076"/>
        <pc:sldMkLst>
          <pc:docMk/>
          <pc:sldMk cId="1285767961" sldId="1198"/>
        </pc:sldMkLst>
        <pc:spChg chg="del mod">
          <ac:chgData name="joel guerrero" userId="8e81062f7e8826fa" providerId="LiveId" clId="{5ED29886-B521-447E-B5F6-E851F767EB18}" dt="2020-02-08T23:20:00.457" v="2180" actId="478"/>
          <ac:spMkLst>
            <pc:docMk/>
            <pc:sldMk cId="1285767961" sldId="1198"/>
            <ac:spMk id="4" creationId="{00000000-0000-0000-0000-000000000000}"/>
          </ac:spMkLst>
        </pc:spChg>
        <pc:spChg chg="del">
          <ac:chgData name="joel guerrero" userId="8e81062f7e8826fa" providerId="LiveId" clId="{5ED29886-B521-447E-B5F6-E851F767EB18}" dt="2020-02-08T23:18:08.216" v="2157" actId="478"/>
          <ac:spMkLst>
            <pc:docMk/>
            <pc:sldMk cId="1285767961" sldId="1198"/>
            <ac:spMk id="6" creationId="{00000000-0000-0000-0000-000000000000}"/>
          </ac:spMkLst>
        </pc:spChg>
        <pc:spChg chg="del">
          <ac:chgData name="joel guerrero" userId="8e81062f7e8826fa" providerId="LiveId" clId="{5ED29886-B521-447E-B5F6-E851F767EB18}" dt="2020-02-08T23:18:06.790" v="2156" actId="478"/>
          <ac:spMkLst>
            <pc:docMk/>
            <pc:sldMk cId="1285767961" sldId="1198"/>
            <ac:spMk id="12" creationId="{00000000-0000-0000-0000-000000000000}"/>
          </ac:spMkLst>
        </pc:spChg>
        <pc:spChg chg="del">
          <ac:chgData name="joel guerrero" userId="8e81062f7e8826fa" providerId="LiveId" clId="{5ED29886-B521-447E-B5F6-E851F767EB18}" dt="2020-02-08T23:18:09.838" v="2158" actId="478"/>
          <ac:spMkLst>
            <pc:docMk/>
            <pc:sldMk cId="1285767961" sldId="1198"/>
            <ac:spMk id="14" creationId="{00000000-0000-0000-0000-000000000000}"/>
          </ac:spMkLst>
        </pc:spChg>
        <pc:picChg chg="mod">
          <ac:chgData name="joel guerrero" userId="8e81062f7e8826fa" providerId="LiveId" clId="{5ED29886-B521-447E-B5F6-E851F767EB18}" dt="2020-02-08T23:19:57.204" v="2178" actId="1076"/>
          <ac:picMkLst>
            <pc:docMk/>
            <pc:sldMk cId="1285767961" sldId="1198"/>
            <ac:picMk id="2" creationId="{00000000-0000-0000-0000-000000000000}"/>
          </ac:picMkLst>
        </pc:picChg>
        <pc:picChg chg="add mod modCrop">
          <ac:chgData name="joel guerrero" userId="8e81062f7e8826fa" providerId="LiveId" clId="{5ED29886-B521-447E-B5F6-E851F767EB18}" dt="2020-02-08T23:20:07.036" v="2182" actId="1076"/>
          <ac:picMkLst>
            <pc:docMk/>
            <pc:sldMk cId="1285767961" sldId="1198"/>
            <ac:picMk id="8" creationId="{F0A25A33-65E4-4EF8-A94E-9D6B04B995A8}"/>
          </ac:picMkLst>
        </pc:picChg>
        <pc:picChg chg="del">
          <ac:chgData name="joel guerrero" userId="8e81062f7e8826fa" providerId="LiveId" clId="{5ED29886-B521-447E-B5F6-E851F767EB18}" dt="2020-02-08T23:17:53.284" v="2151" actId="478"/>
          <ac:picMkLst>
            <pc:docMk/>
            <pc:sldMk cId="1285767961" sldId="1198"/>
            <ac:picMk id="9" creationId="{00000000-0000-0000-0000-000000000000}"/>
          </ac:picMkLst>
        </pc:picChg>
      </pc:sldChg>
      <pc:sldChg chg="addSp delSp modSp add del">
        <pc:chgData name="joel guerrero" userId="8e81062f7e8826fa" providerId="LiveId" clId="{5ED29886-B521-447E-B5F6-E851F767EB18}" dt="2020-02-08T23:37:27.970" v="2202" actId="47"/>
        <pc:sldMkLst>
          <pc:docMk/>
          <pc:sldMk cId="1735121094" sldId="1199"/>
        </pc:sldMkLst>
        <pc:picChg chg="add del mod">
          <ac:chgData name="joel guerrero" userId="8e81062f7e8826fa" providerId="LiveId" clId="{5ED29886-B521-447E-B5F6-E851F767EB18}" dt="2020-02-08T23:37:26.532" v="2201" actId="478"/>
          <ac:picMkLst>
            <pc:docMk/>
            <pc:sldMk cId="1735121094" sldId="1199"/>
            <ac:picMk id="3" creationId="{2FFBBBA6-1A5E-4472-9860-7B8EAD1DA06F}"/>
          </ac:picMkLst>
        </pc:picChg>
        <pc:picChg chg="mod">
          <ac:chgData name="joel guerrero" userId="8e81062f7e8826fa" providerId="LiveId" clId="{5ED29886-B521-447E-B5F6-E851F767EB18}" dt="2020-02-08T23:37:12.382" v="2200" actId="1076"/>
          <ac:picMkLst>
            <pc:docMk/>
            <pc:sldMk cId="1735121094" sldId="1199"/>
            <ac:picMk id="8" creationId="{D1BD6C68-2D98-462E-B320-0C6F61170337}"/>
          </ac:picMkLst>
        </pc:picChg>
      </pc:sldChg>
      <pc:sldChg chg="addSp modSp add">
        <pc:chgData name="joel guerrero" userId="8e81062f7e8826fa" providerId="LiveId" clId="{5ED29886-B521-447E-B5F6-E851F767EB18}" dt="2020-02-12T17:00:51.860" v="4101" actId="1076"/>
        <pc:sldMkLst>
          <pc:docMk/>
          <pc:sldMk cId="2538596526" sldId="1199"/>
        </pc:sldMkLst>
        <pc:spChg chg="add mod">
          <ac:chgData name="joel guerrero" userId="8e81062f7e8826fa" providerId="LiveId" clId="{5ED29886-B521-447E-B5F6-E851F767EB18}" dt="2020-02-12T17:00:45.043" v="4100" actId="1076"/>
          <ac:spMkLst>
            <pc:docMk/>
            <pc:sldMk cId="2538596526" sldId="1199"/>
            <ac:spMk id="4" creationId="{8B40531A-CAC1-4348-A89F-8B68CADFF4CD}"/>
          </ac:spMkLst>
        </pc:spChg>
        <pc:picChg chg="add mod modCrop">
          <ac:chgData name="joel guerrero" userId="8e81062f7e8826fa" providerId="LiveId" clId="{5ED29886-B521-447E-B5F6-E851F767EB18}" dt="2020-02-12T17:00:51.860" v="4101" actId="1076"/>
          <ac:picMkLst>
            <pc:docMk/>
            <pc:sldMk cId="2538596526" sldId="1199"/>
            <ac:picMk id="3" creationId="{6EA3FEEE-E314-484C-831D-3ED2E306CEDC}"/>
          </ac:picMkLst>
        </pc:picChg>
        <pc:picChg chg="mod">
          <ac:chgData name="joel guerrero" userId="8e81062f7e8826fa" providerId="LiveId" clId="{5ED29886-B521-447E-B5F6-E851F767EB18}" dt="2020-02-08T23:40:42.122" v="2232" actId="1037"/>
          <ac:picMkLst>
            <pc:docMk/>
            <pc:sldMk cId="2538596526" sldId="1199"/>
            <ac:picMk id="8" creationId="{D1BD6C68-2D98-462E-B320-0C6F61170337}"/>
          </ac:picMkLst>
        </pc:picChg>
      </pc:sldChg>
      <pc:sldChg chg="addSp delSp modSp add del delAnim">
        <pc:chgData name="joel guerrero" userId="8e81062f7e8826fa" providerId="LiveId" clId="{5ED29886-B521-447E-B5F6-E851F767EB18}" dt="2020-02-14T12:36:04.613" v="4123" actId="47"/>
        <pc:sldMkLst>
          <pc:docMk/>
          <pc:sldMk cId="1478055843" sldId="1200"/>
        </pc:sldMkLst>
        <pc:spChg chg="mod">
          <ac:chgData name="joel guerrero" userId="8e81062f7e8826fa" providerId="LiveId" clId="{5ED29886-B521-447E-B5F6-E851F767EB18}" dt="2020-02-09T00:00:36.432" v="2310" actId="20577"/>
          <ac:spMkLst>
            <pc:docMk/>
            <pc:sldMk cId="1478055843" sldId="1200"/>
            <ac:spMk id="7" creationId="{00000000-0000-0000-0000-000000000000}"/>
          </ac:spMkLst>
        </pc:spChg>
        <pc:spChg chg="add mod">
          <ac:chgData name="joel guerrero" userId="8e81062f7e8826fa" providerId="LiveId" clId="{5ED29886-B521-447E-B5F6-E851F767EB18}" dt="2020-02-12T14:41:51.709" v="4057" actId="20577"/>
          <ac:spMkLst>
            <pc:docMk/>
            <pc:sldMk cId="1478055843" sldId="1200"/>
            <ac:spMk id="9" creationId="{BF5FE77F-4817-4BAF-B033-53AF71F54056}"/>
          </ac:spMkLst>
        </pc:spChg>
        <pc:spChg chg="del">
          <ac:chgData name="joel guerrero" userId="8e81062f7e8826fa" providerId="LiveId" clId="{5ED29886-B521-447E-B5F6-E851F767EB18}" dt="2020-02-08T23:54:40.128" v="2264" actId="478"/>
          <ac:spMkLst>
            <pc:docMk/>
            <pc:sldMk cId="1478055843" sldId="1200"/>
            <ac:spMk id="10" creationId="{00000000-0000-0000-0000-000000000000}"/>
          </ac:spMkLst>
        </pc:spChg>
        <pc:spChg chg="add mod">
          <ac:chgData name="joel guerrero" userId="8e81062f7e8826fa" providerId="LiveId" clId="{5ED29886-B521-447E-B5F6-E851F767EB18}" dt="2020-02-09T00:06:40" v="2429" actId="313"/>
          <ac:spMkLst>
            <pc:docMk/>
            <pc:sldMk cId="1478055843" sldId="1200"/>
            <ac:spMk id="15" creationId="{3D95EE11-DFB5-4DDE-B1C6-9F691EDC684D}"/>
          </ac:spMkLst>
        </pc:spChg>
        <pc:spChg chg="add del mod">
          <ac:chgData name="joel guerrero" userId="8e81062f7e8826fa" providerId="LiveId" clId="{5ED29886-B521-447E-B5F6-E851F767EB18}" dt="2020-02-09T00:06:50.587" v="2430" actId="478"/>
          <ac:spMkLst>
            <pc:docMk/>
            <pc:sldMk cId="1478055843" sldId="1200"/>
            <ac:spMk id="16" creationId="{A1FDBD22-C80D-4864-93D5-2BC754E47091}"/>
          </ac:spMkLst>
        </pc:spChg>
        <pc:spChg chg="add mod">
          <ac:chgData name="joel guerrero" userId="8e81062f7e8826fa" providerId="LiveId" clId="{5ED29886-B521-447E-B5F6-E851F767EB18}" dt="2020-02-09T00:16:53.606" v="2938" actId="1076"/>
          <ac:spMkLst>
            <pc:docMk/>
            <pc:sldMk cId="1478055843" sldId="1200"/>
            <ac:spMk id="18" creationId="{A51B3CE0-1094-447E-9AFA-3AF75D7C242C}"/>
          </ac:spMkLst>
        </pc:spChg>
        <pc:spChg chg="add mod">
          <ac:chgData name="joel guerrero" userId="8e81062f7e8826fa" providerId="LiveId" clId="{5ED29886-B521-447E-B5F6-E851F767EB18}" dt="2020-02-09T00:16:53.606" v="2938" actId="1076"/>
          <ac:spMkLst>
            <pc:docMk/>
            <pc:sldMk cId="1478055843" sldId="1200"/>
            <ac:spMk id="19" creationId="{A7B6B8FC-8017-4C95-903B-AEA050E88064}"/>
          </ac:spMkLst>
        </pc:spChg>
        <pc:spChg chg="add mod">
          <ac:chgData name="joel guerrero" userId="8e81062f7e8826fa" providerId="LiveId" clId="{5ED29886-B521-447E-B5F6-E851F767EB18}" dt="2020-02-09T00:17:09.214" v="2940" actId="1076"/>
          <ac:spMkLst>
            <pc:docMk/>
            <pc:sldMk cId="1478055843" sldId="1200"/>
            <ac:spMk id="21" creationId="{ED4DD5A2-3DEB-4501-8D43-1B203365B93A}"/>
          </ac:spMkLst>
        </pc:spChg>
        <pc:spChg chg="add mod">
          <ac:chgData name="joel guerrero" userId="8e81062f7e8826fa" providerId="LiveId" clId="{5ED29886-B521-447E-B5F6-E851F767EB18}" dt="2020-02-09T00:17:09.214" v="2940" actId="1076"/>
          <ac:spMkLst>
            <pc:docMk/>
            <pc:sldMk cId="1478055843" sldId="1200"/>
            <ac:spMk id="22" creationId="{CB86C2AF-660C-434F-AF68-1B1A008AB4FD}"/>
          </ac:spMkLst>
        </pc:spChg>
        <pc:spChg chg="add mod">
          <ac:chgData name="joel guerrero" userId="8e81062f7e8826fa" providerId="LiveId" clId="{5ED29886-B521-447E-B5F6-E851F767EB18}" dt="2020-02-09T00:17:26.229" v="2945" actId="1076"/>
          <ac:spMkLst>
            <pc:docMk/>
            <pc:sldMk cId="1478055843" sldId="1200"/>
            <ac:spMk id="23" creationId="{B9C41978-11A2-4434-AB2E-A4AD8D98133C}"/>
          </ac:spMkLst>
        </pc:spChg>
        <pc:spChg chg="add mod">
          <ac:chgData name="joel guerrero" userId="8e81062f7e8826fa" providerId="LiveId" clId="{5ED29886-B521-447E-B5F6-E851F767EB18}" dt="2020-02-09T00:17:50.989" v="2953" actId="14100"/>
          <ac:spMkLst>
            <pc:docMk/>
            <pc:sldMk cId="1478055843" sldId="1200"/>
            <ac:spMk id="24" creationId="{F362BE52-66AE-4285-9C25-BABE2AA602C6}"/>
          </ac:spMkLst>
        </pc:spChg>
        <pc:spChg chg="add mod">
          <ac:chgData name="joel guerrero" userId="8e81062f7e8826fa" providerId="LiveId" clId="{5ED29886-B521-447E-B5F6-E851F767EB18}" dt="2020-02-09T00:18:15.102" v="2962" actId="14100"/>
          <ac:spMkLst>
            <pc:docMk/>
            <pc:sldMk cId="1478055843" sldId="1200"/>
            <ac:spMk id="25" creationId="{71801672-BA97-4306-AAFD-258D88DB342A}"/>
          </ac:spMkLst>
        </pc:spChg>
        <pc:graphicFrameChg chg="del">
          <ac:chgData name="joel guerrero" userId="8e81062f7e8826fa" providerId="LiveId" clId="{5ED29886-B521-447E-B5F6-E851F767EB18}" dt="2020-02-08T23:54:41.881" v="2265" actId="478"/>
          <ac:graphicFrameMkLst>
            <pc:docMk/>
            <pc:sldMk cId="1478055843" sldId="1200"/>
            <ac:graphicFrameMk id="11" creationId="{26D4A842-4164-4F98-91BE-094DC597805B}"/>
          </ac:graphicFrameMkLst>
        </pc:graphicFrameChg>
        <pc:picChg chg="add mod modCrop">
          <ac:chgData name="joel guerrero" userId="8e81062f7e8826fa" providerId="LiveId" clId="{5ED29886-B521-447E-B5F6-E851F767EB18}" dt="2020-02-09T00:01:00.118" v="2314" actId="1036"/>
          <ac:picMkLst>
            <pc:docMk/>
            <pc:sldMk cId="1478055843" sldId="1200"/>
            <ac:picMk id="4" creationId="{97C143FB-BC9C-4596-B061-F3A6D5AD1B98}"/>
          </ac:picMkLst>
        </pc:picChg>
        <pc:picChg chg="del">
          <ac:chgData name="joel guerrero" userId="8e81062f7e8826fa" providerId="LiveId" clId="{5ED29886-B521-447E-B5F6-E851F767EB18}" dt="2020-02-08T23:54:40.128" v="2264" actId="478"/>
          <ac:picMkLst>
            <pc:docMk/>
            <pc:sldMk cId="1478055843" sldId="1200"/>
            <ac:picMk id="8" creationId="{00000000-0000-0000-0000-000000000000}"/>
          </ac:picMkLst>
        </pc:picChg>
        <pc:picChg chg="del">
          <ac:chgData name="joel guerrero" userId="8e81062f7e8826fa" providerId="LiveId" clId="{5ED29886-B521-447E-B5F6-E851F767EB18}" dt="2020-02-08T23:54:40.128" v="2264" actId="478"/>
          <ac:picMkLst>
            <pc:docMk/>
            <pc:sldMk cId="1478055843" sldId="1200"/>
            <ac:picMk id="13" creationId="{4C40A1DC-617B-4A87-91DD-37C21A17BC34}"/>
          </ac:picMkLst>
        </pc:picChg>
        <pc:picChg chg="del">
          <ac:chgData name="joel guerrero" userId="8e81062f7e8826fa" providerId="LiveId" clId="{5ED29886-B521-447E-B5F6-E851F767EB18}" dt="2020-02-08T23:54:40.128" v="2264" actId="478"/>
          <ac:picMkLst>
            <pc:docMk/>
            <pc:sldMk cId="1478055843" sldId="1200"/>
            <ac:picMk id="14" creationId="{CE3E0621-153A-4DA4-92FB-27E38305B742}"/>
          </ac:picMkLst>
        </pc:picChg>
        <pc:picChg chg="add mod">
          <ac:chgData name="joel guerrero" userId="8e81062f7e8826fa" providerId="LiveId" clId="{5ED29886-B521-447E-B5F6-E851F767EB18}" dt="2020-02-09T00:16:53.606" v="2938" actId="1076"/>
          <ac:picMkLst>
            <pc:docMk/>
            <pc:sldMk cId="1478055843" sldId="1200"/>
            <ac:picMk id="17" creationId="{D540DE14-66F0-4F3B-8635-27FBF293DEEE}"/>
          </ac:picMkLst>
        </pc:picChg>
        <pc:picChg chg="add mod">
          <ac:chgData name="joel guerrero" userId="8e81062f7e8826fa" providerId="LiveId" clId="{5ED29886-B521-447E-B5F6-E851F767EB18}" dt="2020-02-09T00:17:09.214" v="2940" actId="1076"/>
          <ac:picMkLst>
            <pc:docMk/>
            <pc:sldMk cId="1478055843" sldId="1200"/>
            <ac:picMk id="20" creationId="{223205E1-1643-4781-9047-2292E6E3C18E}"/>
          </ac:picMkLst>
        </pc:picChg>
      </pc:sldChg>
      <pc:sldChg chg="addSp delSp modSp add addCm delCm">
        <pc:chgData name="joel guerrero" userId="8e81062f7e8826fa" providerId="LiveId" clId="{5ED29886-B521-447E-B5F6-E851F767EB18}" dt="2020-02-09T01:06:48.095" v="4046" actId="2711"/>
        <pc:sldMkLst>
          <pc:docMk/>
          <pc:sldMk cId="1764179431" sldId="1201"/>
        </pc:sldMkLst>
        <pc:spChg chg="add del mod ord">
          <ac:chgData name="joel guerrero" userId="8e81062f7e8826fa" providerId="LiveId" clId="{5ED29886-B521-447E-B5F6-E851F767EB18}" dt="2020-02-09T00:17:19.210" v="2941" actId="478"/>
          <ac:spMkLst>
            <pc:docMk/>
            <pc:sldMk cId="1764179431" sldId="1201"/>
            <ac:spMk id="3" creationId="{A513EDED-7C61-466D-80E9-DC889459F1EB}"/>
          </ac:spMkLst>
        </pc:spChg>
        <pc:spChg chg="add del mod">
          <ac:chgData name="joel guerrero" userId="8e81062f7e8826fa" providerId="LiveId" clId="{5ED29886-B521-447E-B5F6-E851F767EB18}" dt="2020-02-09T00:19:01.620" v="2963" actId="478"/>
          <ac:spMkLst>
            <pc:docMk/>
            <pc:sldMk cId="1764179431" sldId="1201"/>
            <ac:spMk id="4" creationId="{DEB7C356-68F9-4468-A364-D1C7C780F075}"/>
          </ac:spMkLst>
        </pc:spChg>
        <pc:spChg chg="mod">
          <ac:chgData name="joel guerrero" userId="8e81062f7e8826fa" providerId="LiveId" clId="{5ED29886-B521-447E-B5F6-E851F767EB18}" dt="2020-02-09T00:51:41.749" v="3925" actId="20577"/>
          <ac:spMkLst>
            <pc:docMk/>
            <pc:sldMk cId="1764179431" sldId="1201"/>
            <ac:spMk id="7" creationId="{00000000-0000-0000-0000-000000000000}"/>
          </ac:spMkLst>
        </pc:spChg>
        <pc:spChg chg="add mod">
          <ac:chgData name="joel guerrero" userId="8e81062f7e8826fa" providerId="LiveId" clId="{5ED29886-B521-447E-B5F6-E851F767EB18}" dt="2020-02-09T00:26:17.418" v="3090" actId="1036"/>
          <ac:spMkLst>
            <pc:docMk/>
            <pc:sldMk cId="1764179431" sldId="1201"/>
            <ac:spMk id="11" creationId="{10C8AF7A-9FA1-4B86-8043-0CA8DCC2C63F}"/>
          </ac:spMkLst>
        </pc:spChg>
        <pc:spChg chg="add mod">
          <ac:chgData name="joel guerrero" userId="8e81062f7e8826fa" providerId="LiveId" clId="{5ED29886-B521-447E-B5F6-E851F767EB18}" dt="2020-02-09T00:35:39.523" v="3549" actId="1035"/>
          <ac:spMkLst>
            <pc:docMk/>
            <pc:sldMk cId="1764179431" sldId="1201"/>
            <ac:spMk id="12" creationId="{D4232775-C3CE-4BAE-AFC7-576966DF48A0}"/>
          </ac:spMkLst>
        </pc:spChg>
        <pc:spChg chg="add mod">
          <ac:chgData name="joel guerrero" userId="8e81062f7e8826fa" providerId="LiveId" clId="{5ED29886-B521-447E-B5F6-E851F767EB18}" dt="2020-02-09T01:06:48.095" v="4046" actId="2711"/>
          <ac:spMkLst>
            <pc:docMk/>
            <pc:sldMk cId="1764179431" sldId="1201"/>
            <ac:spMk id="13" creationId="{81232B8D-8644-46B5-A6B6-996D6B36FFE1}"/>
          </ac:spMkLst>
        </pc:spChg>
        <pc:picChg chg="add del mod modCrop">
          <ac:chgData name="joel guerrero" userId="8e81062f7e8826fa" providerId="LiveId" clId="{5ED29886-B521-447E-B5F6-E851F767EB18}" dt="2020-02-09T00:19:01.620" v="2963" actId="478"/>
          <ac:picMkLst>
            <pc:docMk/>
            <pc:sldMk cId="1764179431" sldId="1201"/>
            <ac:picMk id="8" creationId="{23D6E636-4756-44E2-819B-82A3ADBD0B14}"/>
          </ac:picMkLst>
        </pc:picChg>
        <pc:picChg chg="add mod ord">
          <ac:chgData name="joel guerrero" userId="8e81062f7e8826fa" providerId="LiveId" clId="{5ED29886-B521-447E-B5F6-E851F767EB18}" dt="2020-02-09T00:36:08.986" v="3557" actId="167"/>
          <ac:picMkLst>
            <pc:docMk/>
            <pc:sldMk cId="1764179431" sldId="1201"/>
            <ac:picMk id="9" creationId="{9432138F-82FA-4C8F-A3BA-A696A54B2C10}"/>
          </ac:picMkLst>
        </pc:picChg>
        <pc:picChg chg="add mod ord">
          <ac:chgData name="joel guerrero" userId="8e81062f7e8826fa" providerId="LiveId" clId="{5ED29886-B521-447E-B5F6-E851F767EB18}" dt="2020-02-09T00:36:06.811" v="3556" actId="167"/>
          <ac:picMkLst>
            <pc:docMk/>
            <pc:sldMk cId="1764179431" sldId="1201"/>
            <ac:picMk id="10" creationId="{D0533413-E86D-4680-8617-35476631FEBA}"/>
          </ac:picMkLst>
        </pc:picChg>
      </pc:sldChg>
      <pc:sldChg chg="addSp modSp add">
        <pc:chgData name="joel guerrero" userId="8e81062f7e8826fa" providerId="LiveId" clId="{5ED29886-B521-447E-B5F6-E851F767EB18}" dt="2020-02-09T01:06:08.600" v="4045" actId="207"/>
        <pc:sldMkLst>
          <pc:docMk/>
          <pc:sldMk cId="599899067" sldId="1202"/>
        </pc:sldMkLst>
        <pc:spChg chg="add mod">
          <ac:chgData name="joel guerrero" userId="8e81062f7e8826fa" providerId="LiveId" clId="{5ED29886-B521-447E-B5F6-E851F767EB18}" dt="2020-02-09T01:06:02.744" v="4043" actId="207"/>
          <ac:spMkLst>
            <pc:docMk/>
            <pc:sldMk cId="599899067" sldId="1202"/>
            <ac:spMk id="3" creationId="{67916947-06BA-4A23-9756-97DA36CA7F53}"/>
          </ac:spMkLst>
        </pc:spChg>
        <pc:spChg chg="mod">
          <ac:chgData name="joel guerrero" userId="8e81062f7e8826fa" providerId="LiveId" clId="{5ED29886-B521-447E-B5F6-E851F767EB18}" dt="2020-02-09T00:53:45.408" v="3995" actId="20577"/>
          <ac:spMkLst>
            <pc:docMk/>
            <pc:sldMk cId="599899067" sldId="1202"/>
            <ac:spMk id="7" creationId="{00000000-0000-0000-0000-000000000000}"/>
          </ac:spMkLst>
        </pc:spChg>
        <pc:spChg chg="add mod">
          <ac:chgData name="joel guerrero" userId="8e81062f7e8826fa" providerId="LiveId" clId="{5ED29886-B521-447E-B5F6-E851F767EB18}" dt="2020-02-09T01:06:05.961" v="4044" actId="207"/>
          <ac:spMkLst>
            <pc:docMk/>
            <pc:sldMk cId="599899067" sldId="1202"/>
            <ac:spMk id="8" creationId="{C571217F-337B-4185-A556-8D5545C79A4C}"/>
          </ac:spMkLst>
        </pc:spChg>
        <pc:spChg chg="add mod">
          <ac:chgData name="joel guerrero" userId="8e81062f7e8826fa" providerId="LiveId" clId="{5ED29886-B521-447E-B5F6-E851F767EB18}" dt="2020-02-09T01:06:08.600" v="4045" actId="207"/>
          <ac:spMkLst>
            <pc:docMk/>
            <pc:sldMk cId="599899067" sldId="1202"/>
            <ac:spMk id="9" creationId="{12FD3D98-AF6D-4E79-8383-952E32330CE5}"/>
          </ac:spMkLst>
        </pc:spChg>
      </pc:sldChg>
      <pc:sldChg chg="add">
        <pc:chgData name="joel guerrero" userId="8e81062f7e8826fa" providerId="LiveId" clId="{5ED29886-B521-447E-B5F6-E851F767EB18}" dt="2020-02-12T15:38:59.922" v="4058"/>
        <pc:sldMkLst>
          <pc:docMk/>
          <pc:sldMk cId="1253382856" sldId="1287"/>
        </pc:sldMkLst>
      </pc:sldChg>
      <pc:sldChg chg="addSp delSp modSp add">
        <pc:chgData name="joel guerrero" userId="8e81062f7e8826fa" providerId="LiveId" clId="{5ED29886-B521-447E-B5F6-E851F767EB18}" dt="2020-02-14T12:38:29.864" v="4199" actId="692"/>
        <pc:sldMkLst>
          <pc:docMk/>
          <pc:sldMk cId="2009087287" sldId="1288"/>
        </pc:sldMkLst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18" creationId="{A51B3CE0-1094-447E-9AFA-3AF75D7C242C}"/>
          </ac:spMkLst>
        </pc:spChg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19" creationId="{A7B6B8FC-8017-4C95-903B-AEA050E88064}"/>
          </ac:spMkLst>
        </pc:spChg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21" creationId="{ED4DD5A2-3DEB-4501-8D43-1B203365B93A}"/>
          </ac:spMkLst>
        </pc:spChg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22" creationId="{CB86C2AF-660C-434F-AF68-1B1A008AB4FD}"/>
          </ac:spMkLst>
        </pc:spChg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23" creationId="{B9C41978-11A2-4434-AB2E-A4AD8D98133C}"/>
          </ac:spMkLst>
        </pc:spChg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24" creationId="{F362BE52-66AE-4285-9C25-BABE2AA602C6}"/>
          </ac:spMkLst>
        </pc:spChg>
        <pc:spChg chg="del">
          <ac:chgData name="joel guerrero" userId="8e81062f7e8826fa" providerId="LiveId" clId="{5ED29886-B521-447E-B5F6-E851F767EB18}" dt="2020-02-14T12:34:59.852" v="4104" actId="478"/>
          <ac:spMkLst>
            <pc:docMk/>
            <pc:sldMk cId="2009087287" sldId="1288"/>
            <ac:spMk id="25" creationId="{71801672-BA97-4306-AAFD-258D88DB342A}"/>
          </ac:spMkLst>
        </pc:spChg>
        <pc:spChg chg="add mod">
          <ac:chgData name="joel guerrero" userId="8e81062f7e8826fa" providerId="LiveId" clId="{5ED29886-B521-447E-B5F6-E851F767EB18}" dt="2020-02-14T12:36:55.624" v="4157" actId="1036"/>
          <ac:spMkLst>
            <pc:docMk/>
            <pc:sldMk cId="2009087287" sldId="1288"/>
            <ac:spMk id="27" creationId="{E882B1FC-F7C6-48A0-9035-55FF9B1A762A}"/>
          </ac:spMkLst>
        </pc:spChg>
        <pc:spChg chg="add mod">
          <ac:chgData name="joel guerrero" userId="8e81062f7e8826fa" providerId="LiveId" clId="{5ED29886-B521-447E-B5F6-E851F767EB18}" dt="2020-02-14T12:36:55.624" v="4157" actId="1036"/>
          <ac:spMkLst>
            <pc:docMk/>
            <pc:sldMk cId="2009087287" sldId="1288"/>
            <ac:spMk id="28" creationId="{00D2CBE1-48BC-4A2C-A403-147B049BF7C2}"/>
          </ac:spMkLst>
        </pc:spChg>
        <pc:spChg chg="add">
          <ac:chgData name="joel guerrero" userId="8e81062f7e8826fa" providerId="LiveId" clId="{5ED29886-B521-447E-B5F6-E851F767EB18}" dt="2020-02-14T12:35:48.219" v="4118"/>
          <ac:spMkLst>
            <pc:docMk/>
            <pc:sldMk cId="2009087287" sldId="1288"/>
            <ac:spMk id="30" creationId="{73A36949-3389-4B9A-95BA-8F9C2A9BE4E8}"/>
          </ac:spMkLst>
        </pc:spChg>
        <pc:spChg chg="add">
          <ac:chgData name="joel guerrero" userId="8e81062f7e8826fa" providerId="LiveId" clId="{5ED29886-B521-447E-B5F6-E851F767EB18}" dt="2020-02-14T12:35:48.219" v="4118"/>
          <ac:spMkLst>
            <pc:docMk/>
            <pc:sldMk cId="2009087287" sldId="1288"/>
            <ac:spMk id="31" creationId="{ED563E68-490B-46AF-83F8-22496CC4124B}"/>
          </ac:spMkLst>
        </pc:spChg>
        <pc:spChg chg="add mod">
          <ac:chgData name="joel guerrero" userId="8e81062f7e8826fa" providerId="LiveId" clId="{5ED29886-B521-447E-B5F6-E851F767EB18}" dt="2020-02-14T12:36:13.331" v="4124" actId="1076"/>
          <ac:spMkLst>
            <pc:docMk/>
            <pc:sldMk cId="2009087287" sldId="1288"/>
            <ac:spMk id="32" creationId="{33C56948-7F94-4DF5-8B27-377A0B66BB85}"/>
          </ac:spMkLst>
        </pc:spChg>
        <pc:spChg chg="add mod">
          <ac:chgData name="joel guerrero" userId="8e81062f7e8826fa" providerId="LiveId" clId="{5ED29886-B521-447E-B5F6-E851F767EB18}" dt="2020-02-14T12:36:24.308" v="4128" actId="14100"/>
          <ac:spMkLst>
            <pc:docMk/>
            <pc:sldMk cId="2009087287" sldId="1288"/>
            <ac:spMk id="33" creationId="{BDAFBE6B-6FCE-41EE-9A96-D3A79C995445}"/>
          </ac:spMkLst>
        </pc:spChg>
        <pc:spChg chg="add mod">
          <ac:chgData name="joel guerrero" userId="8e81062f7e8826fa" providerId="LiveId" clId="{5ED29886-B521-447E-B5F6-E851F767EB18}" dt="2020-02-14T12:37:49.436" v="4193" actId="1076"/>
          <ac:spMkLst>
            <pc:docMk/>
            <pc:sldMk cId="2009087287" sldId="1288"/>
            <ac:spMk id="34" creationId="{29C6F2F8-1124-4935-9D46-DFC405F7E764}"/>
          </ac:spMkLst>
        </pc:spChg>
        <pc:spChg chg="add mod">
          <ac:chgData name="joel guerrero" userId="8e81062f7e8826fa" providerId="LiveId" clId="{5ED29886-B521-447E-B5F6-E851F767EB18}" dt="2020-02-14T12:37:53.787" v="4194" actId="1076"/>
          <ac:spMkLst>
            <pc:docMk/>
            <pc:sldMk cId="2009087287" sldId="1288"/>
            <ac:spMk id="35" creationId="{AB3B747A-9833-4656-AD0C-E4CB29E07889}"/>
          </ac:spMkLst>
        </pc:spChg>
        <pc:picChg chg="add mod">
          <ac:chgData name="joel guerrero" userId="8e81062f7e8826fa" providerId="LiveId" clId="{5ED29886-B521-447E-B5F6-E851F767EB18}" dt="2020-02-14T12:35:30.874" v="4116" actId="1035"/>
          <ac:picMkLst>
            <pc:docMk/>
            <pc:sldMk cId="2009087287" sldId="1288"/>
            <ac:picMk id="3" creationId="{0AAC391B-BC2F-4AB7-B1E0-74D2165691AF}"/>
          </ac:picMkLst>
        </pc:picChg>
        <pc:picChg chg="del">
          <ac:chgData name="joel guerrero" userId="8e81062f7e8826fa" providerId="LiveId" clId="{5ED29886-B521-447E-B5F6-E851F767EB18}" dt="2020-02-14T12:34:54.721" v="4103" actId="478"/>
          <ac:picMkLst>
            <pc:docMk/>
            <pc:sldMk cId="2009087287" sldId="1288"/>
            <ac:picMk id="4" creationId="{97C143FB-BC9C-4596-B061-F3A6D5AD1B98}"/>
          </ac:picMkLst>
        </pc:picChg>
        <pc:picChg chg="del">
          <ac:chgData name="joel guerrero" userId="8e81062f7e8826fa" providerId="LiveId" clId="{5ED29886-B521-447E-B5F6-E851F767EB18}" dt="2020-02-14T12:34:59.852" v="4104" actId="478"/>
          <ac:picMkLst>
            <pc:docMk/>
            <pc:sldMk cId="2009087287" sldId="1288"/>
            <ac:picMk id="17" creationId="{D540DE14-66F0-4F3B-8635-27FBF293DEEE}"/>
          </ac:picMkLst>
        </pc:picChg>
        <pc:picChg chg="del">
          <ac:chgData name="joel guerrero" userId="8e81062f7e8826fa" providerId="LiveId" clId="{5ED29886-B521-447E-B5F6-E851F767EB18}" dt="2020-02-14T12:34:59.852" v="4104" actId="478"/>
          <ac:picMkLst>
            <pc:docMk/>
            <pc:sldMk cId="2009087287" sldId="1288"/>
            <ac:picMk id="20" creationId="{223205E1-1643-4781-9047-2292E6E3C18E}"/>
          </ac:picMkLst>
        </pc:picChg>
        <pc:picChg chg="add mod">
          <ac:chgData name="joel guerrero" userId="8e81062f7e8826fa" providerId="LiveId" clId="{5ED29886-B521-447E-B5F6-E851F767EB18}" dt="2020-02-14T12:36:55.624" v="4157" actId="1036"/>
          <ac:picMkLst>
            <pc:docMk/>
            <pc:sldMk cId="2009087287" sldId="1288"/>
            <ac:picMk id="26" creationId="{45D0A14B-BDE2-4DF1-AD2A-B83C747ECFAF}"/>
          </ac:picMkLst>
        </pc:picChg>
        <pc:picChg chg="add">
          <ac:chgData name="joel guerrero" userId="8e81062f7e8826fa" providerId="LiveId" clId="{5ED29886-B521-447E-B5F6-E851F767EB18}" dt="2020-02-14T12:35:48.219" v="4118"/>
          <ac:picMkLst>
            <pc:docMk/>
            <pc:sldMk cId="2009087287" sldId="1288"/>
            <ac:picMk id="29" creationId="{E89691D6-A333-4585-B4AB-4892F2469C44}"/>
          </ac:picMkLst>
        </pc:picChg>
        <pc:cxnChg chg="add mod">
          <ac:chgData name="joel guerrero" userId="8e81062f7e8826fa" providerId="LiveId" clId="{5ED29886-B521-447E-B5F6-E851F767EB18}" dt="2020-02-14T12:38:29.864" v="4199" actId="692"/>
          <ac:cxnSpMkLst>
            <pc:docMk/>
            <pc:sldMk cId="2009087287" sldId="1288"/>
            <ac:cxnSpMk id="10" creationId="{6C0ADF2D-5128-4093-98FF-D36794F9D6C7}"/>
          </ac:cxnSpMkLst>
        </pc:cxnChg>
      </pc:sldChg>
    </pc:docChg>
  </pc:docChgLst>
  <pc:docChgLst>
    <pc:chgData name="joel guerrero" userId="8e81062f7e8826fa" providerId="LiveId" clId="{C20A676C-0279-45A7-BC67-0CDB57729AC5}"/>
    <pc:docChg chg="undo redo custSel addSld delSld modSld sldOrd modMainMaster modNotesMaster modHandout">
      <pc:chgData name="joel guerrero" userId="8e81062f7e8826fa" providerId="LiveId" clId="{C20A676C-0279-45A7-BC67-0CDB57729AC5}" dt="2019-06-25T18:23:44.238" v="1141" actId="20577"/>
      <pc:docMkLst>
        <pc:docMk/>
      </pc:docMkLst>
      <pc:sldChg chg="modSp">
        <pc:chgData name="joel guerrero" userId="8e81062f7e8826fa" providerId="LiveId" clId="{C20A676C-0279-45A7-BC67-0CDB57729AC5}" dt="2019-06-14T14:17:28.361" v="1060" actId="113"/>
        <pc:sldMkLst>
          <pc:docMk/>
          <pc:sldMk cId="3655408710" sldId="563"/>
        </pc:sldMkLst>
        <pc:spChg chg="mod">
          <ac:chgData name="joel guerrero" userId="8e81062f7e8826fa" providerId="LiveId" clId="{C20A676C-0279-45A7-BC67-0CDB57729AC5}" dt="2019-06-14T14:17:28.361" v="1060" actId="113"/>
          <ac:spMkLst>
            <pc:docMk/>
            <pc:sldMk cId="3655408710" sldId="563"/>
            <ac:spMk id="8" creationId="{00000000-0000-0000-0000-000000000000}"/>
          </ac:spMkLst>
        </pc:spChg>
      </pc:sldChg>
      <pc:sldChg chg="addSp delSp modSp">
        <pc:chgData name="joel guerrero" userId="8e81062f7e8826fa" providerId="LiveId" clId="{C20A676C-0279-45A7-BC67-0CDB57729AC5}" dt="2019-05-24T12:08:13.341" v="763" actId="1076"/>
        <pc:sldMkLst>
          <pc:docMk/>
          <pc:sldMk cId="3249951885" sldId="637"/>
        </pc:sldMkLst>
        <pc:spChg chg="del">
          <ac:chgData name="joel guerrero" userId="8e81062f7e8826fa" providerId="LiveId" clId="{C20A676C-0279-45A7-BC67-0CDB57729AC5}" dt="2019-01-21T16:11:06.356" v="628" actId="478"/>
          <ac:spMkLst>
            <pc:docMk/>
            <pc:sldMk cId="3249951885" sldId="637"/>
            <ac:spMk id="6" creationId="{00000000-0000-0000-0000-000000000000}"/>
          </ac:spMkLst>
        </pc:spChg>
        <pc:spChg chg="add mod">
          <ac:chgData name="joel guerrero" userId="8e81062f7e8826fa" providerId="LiveId" clId="{C20A676C-0279-45A7-BC67-0CDB57729AC5}" dt="2019-05-24T12:08:13.341" v="763" actId="1076"/>
          <ac:spMkLst>
            <pc:docMk/>
            <pc:sldMk cId="3249951885" sldId="637"/>
            <ac:spMk id="7" creationId="{B1EA2347-3ED1-4FC3-85C0-3028A0C4FE0C}"/>
          </ac:spMkLst>
        </pc:spChg>
      </pc:sldChg>
      <pc:sldChg chg="modSp">
        <pc:chgData name="joel guerrero" userId="8e81062f7e8826fa" providerId="LiveId" clId="{C20A676C-0279-45A7-BC67-0CDB57729AC5}" dt="2019-05-24T12:08:23.160" v="764" actId="1076"/>
        <pc:sldMkLst>
          <pc:docMk/>
          <pc:sldMk cId="524262531" sldId="846"/>
        </pc:sldMkLst>
        <pc:spChg chg="mod">
          <ac:chgData name="joel guerrero" userId="8e81062f7e8826fa" providerId="LiveId" clId="{C20A676C-0279-45A7-BC67-0CDB57729AC5}" dt="2019-05-24T12:08:23.160" v="764" actId="1076"/>
          <ac:spMkLst>
            <pc:docMk/>
            <pc:sldMk cId="524262531" sldId="846"/>
            <ac:spMk id="9" creationId="{B794D412-2E63-4278-A575-F51F81CCF550}"/>
          </ac:spMkLst>
        </pc:spChg>
      </pc:sldChg>
      <pc:sldChg chg="modSp">
        <pc:chgData name="joel guerrero" userId="8e81062f7e8826fa" providerId="LiveId" clId="{C20A676C-0279-45A7-BC67-0CDB57729AC5}" dt="2019-05-22T09:55:55.278" v="706" actId="20577"/>
        <pc:sldMkLst>
          <pc:docMk/>
          <pc:sldMk cId="2118681597" sldId="999"/>
        </pc:sldMkLst>
        <pc:spChg chg="mod">
          <ac:chgData name="joel guerrero" userId="8e81062f7e8826fa" providerId="LiveId" clId="{C20A676C-0279-45A7-BC67-0CDB57729AC5}" dt="2019-05-22T09:55:55.278" v="706" actId="20577"/>
          <ac:spMkLst>
            <pc:docMk/>
            <pc:sldMk cId="2118681597" sldId="999"/>
            <ac:spMk id="24" creationId="{00000000-0000-0000-0000-000000000000}"/>
          </ac:spMkLst>
        </pc:spChg>
      </pc:sldChg>
      <pc:sldChg chg="modSp">
        <pc:chgData name="joel guerrero" userId="8e81062f7e8826fa" providerId="LiveId" clId="{C20A676C-0279-45A7-BC67-0CDB57729AC5}" dt="2019-05-22T09:59:28.612" v="711" actId="20577"/>
        <pc:sldMkLst>
          <pc:docMk/>
          <pc:sldMk cId="3682054364" sldId="1008"/>
        </pc:sldMkLst>
        <pc:spChg chg="mod">
          <ac:chgData name="joel guerrero" userId="8e81062f7e8826fa" providerId="LiveId" clId="{C20A676C-0279-45A7-BC67-0CDB57729AC5}" dt="2019-05-22T09:59:28.612" v="711" actId="20577"/>
          <ac:spMkLst>
            <pc:docMk/>
            <pc:sldMk cId="3682054364" sldId="1008"/>
            <ac:spMk id="11" creationId="{00000000-0000-0000-0000-000000000000}"/>
          </ac:spMkLst>
        </pc:spChg>
        <pc:spChg chg="mod">
          <ac:chgData name="joel guerrero" userId="8e81062f7e8826fa" providerId="LiveId" clId="{C20A676C-0279-45A7-BC67-0CDB57729AC5}" dt="2019-05-22T09:59:07.165" v="709" actId="20577"/>
          <ac:spMkLst>
            <pc:docMk/>
            <pc:sldMk cId="3682054364" sldId="1008"/>
            <ac:spMk id="15" creationId="{00000000-0000-0000-0000-000000000000}"/>
          </ac:spMkLst>
        </pc:spChg>
      </pc:sldChg>
      <pc:sldChg chg="modSp">
        <pc:chgData name="joel guerrero" userId="8e81062f7e8826fa" providerId="LiveId" clId="{C20A676C-0279-45A7-BC67-0CDB57729AC5}" dt="2019-05-22T10:15:04.359" v="712" actId="1076"/>
        <pc:sldMkLst>
          <pc:docMk/>
          <pc:sldMk cId="2639400762" sldId="1009"/>
        </pc:sldMkLst>
        <pc:spChg chg="mod">
          <ac:chgData name="joel guerrero" userId="8e81062f7e8826fa" providerId="LiveId" clId="{C20A676C-0279-45A7-BC67-0CDB57729AC5}" dt="2019-05-22T10:15:04.359" v="712" actId="1076"/>
          <ac:spMkLst>
            <pc:docMk/>
            <pc:sldMk cId="2639400762" sldId="1009"/>
            <ac:spMk id="9" creationId="{00000000-0000-0000-0000-000000000000}"/>
          </ac:spMkLst>
        </pc:spChg>
      </pc:sldChg>
      <pc:sldChg chg="modSp">
        <pc:chgData name="joel guerrero" userId="8e81062f7e8826fa" providerId="LiveId" clId="{C20A676C-0279-45A7-BC67-0CDB57729AC5}" dt="2019-05-24T12:08:38.774" v="765" actId="1076"/>
        <pc:sldMkLst>
          <pc:docMk/>
          <pc:sldMk cId="3226515384" sldId="1075"/>
        </pc:sldMkLst>
        <pc:spChg chg="mod">
          <ac:chgData name="joel guerrero" userId="8e81062f7e8826fa" providerId="LiveId" clId="{C20A676C-0279-45A7-BC67-0CDB57729AC5}" dt="2019-05-24T12:08:38.774" v="765" actId="1076"/>
          <ac:spMkLst>
            <pc:docMk/>
            <pc:sldMk cId="3226515384" sldId="1075"/>
            <ac:spMk id="9" creationId="{BF15F831-0325-4462-8F00-383D771018D0}"/>
          </ac:spMkLst>
        </pc:spChg>
      </pc:sldChg>
      <pc:sldChg chg="modSp ord">
        <pc:chgData name="joel guerrero" userId="8e81062f7e8826fa" providerId="LiveId" clId="{C20A676C-0279-45A7-BC67-0CDB57729AC5}" dt="2019-06-25T13:56:05.710" v="1139"/>
        <pc:sldMkLst>
          <pc:docMk/>
          <pc:sldMk cId="1731428608" sldId="1185"/>
        </pc:sldMkLst>
        <pc:graphicFrameChg chg="modGraphic">
          <ac:chgData name="joel guerrero" userId="8e81062f7e8826fa" providerId="LiveId" clId="{C20A676C-0279-45A7-BC67-0CDB57729AC5}" dt="2019-06-11T17:49:52.047" v="774" actId="20577"/>
          <ac:graphicFrameMkLst>
            <pc:docMk/>
            <pc:sldMk cId="1731428608" sldId="1185"/>
            <ac:graphicFrameMk id="13" creationId="{9D370CE3-FBCD-448F-8CA3-0AA211F93997}"/>
          </ac:graphicFrameMkLst>
        </pc:graphicFrameChg>
      </pc:sldChg>
      <pc:sldChg chg="addSp modSp add">
        <pc:chgData name="joel guerrero" userId="8e81062f7e8826fa" providerId="LiveId" clId="{C20A676C-0279-45A7-BC67-0CDB57729AC5}" dt="2019-06-11T18:01:46.992" v="1042" actId="1036"/>
        <pc:sldMkLst>
          <pc:docMk/>
          <pc:sldMk cId="1107354104" sldId="1190"/>
        </pc:sldMkLst>
        <pc:spChg chg="mod">
          <ac:chgData name="joel guerrero" userId="8e81062f7e8826fa" providerId="LiveId" clId="{C20A676C-0279-45A7-BC67-0CDB57729AC5}" dt="2019-06-11T18:01:40.131" v="1013" actId="14100"/>
          <ac:spMkLst>
            <pc:docMk/>
            <pc:sldMk cId="1107354104" sldId="1190"/>
            <ac:spMk id="8" creationId="{00000000-0000-0000-0000-000000000000}"/>
          </ac:spMkLst>
        </pc:spChg>
        <pc:spChg chg="mod">
          <ac:chgData name="joel guerrero" userId="8e81062f7e8826fa" providerId="LiveId" clId="{C20A676C-0279-45A7-BC67-0CDB57729AC5}" dt="2019-06-11T18:00:32.104" v="933" actId="1036"/>
          <ac:spMkLst>
            <pc:docMk/>
            <pc:sldMk cId="1107354104" sldId="1190"/>
            <ac:spMk id="11" creationId="{00000000-0000-0000-0000-000000000000}"/>
          </ac:spMkLst>
        </pc:spChg>
        <pc:spChg chg="add mod">
          <ac:chgData name="joel guerrero" userId="8e81062f7e8826fa" providerId="LiveId" clId="{C20A676C-0279-45A7-BC67-0CDB57729AC5}" dt="2019-06-11T18:01:20.708" v="1008" actId="14100"/>
          <ac:spMkLst>
            <pc:docMk/>
            <pc:sldMk cId="1107354104" sldId="1190"/>
            <ac:spMk id="13" creationId="{E41F3819-D50E-4D2A-909A-752BE5FE9D9D}"/>
          </ac:spMkLst>
        </pc:spChg>
        <pc:spChg chg="add mod">
          <ac:chgData name="joel guerrero" userId="8e81062f7e8826fa" providerId="LiveId" clId="{C20A676C-0279-45A7-BC67-0CDB57729AC5}" dt="2019-06-11T18:01:37.883" v="1012" actId="14100"/>
          <ac:spMkLst>
            <pc:docMk/>
            <pc:sldMk cId="1107354104" sldId="1190"/>
            <ac:spMk id="15" creationId="{FBCD0DEE-4540-42AA-868C-C6AB99F4B784}"/>
          </ac:spMkLst>
        </pc:spChg>
        <pc:picChg chg="mod">
          <ac:chgData name="joel guerrero" userId="8e81062f7e8826fa" providerId="LiveId" clId="{C20A676C-0279-45A7-BC67-0CDB57729AC5}" dt="2019-06-11T18:00:17.411" v="869" actId="1076"/>
          <ac:picMkLst>
            <pc:docMk/>
            <pc:sldMk cId="1107354104" sldId="1190"/>
            <ac:picMk id="7" creationId="{00000000-0000-0000-0000-000000000000}"/>
          </ac:picMkLst>
        </pc:picChg>
        <pc:picChg chg="add mod">
          <ac:chgData name="joel guerrero" userId="8e81062f7e8826fa" providerId="LiveId" clId="{C20A676C-0279-45A7-BC67-0CDB57729AC5}" dt="2019-06-11T18:01:03.890" v="998" actId="14100"/>
          <ac:picMkLst>
            <pc:docMk/>
            <pc:sldMk cId="1107354104" sldId="1190"/>
            <ac:picMk id="9" creationId="{4CDD3D6C-30E4-4D3E-B57E-68AA563AAF4E}"/>
          </ac:picMkLst>
        </pc:picChg>
        <pc:picChg chg="mod">
          <ac:chgData name="joel guerrero" userId="8e81062f7e8826fa" providerId="LiveId" clId="{C20A676C-0279-45A7-BC67-0CDB57729AC5}" dt="2019-06-11T18:00:25.428" v="899" actId="1037"/>
          <ac:picMkLst>
            <pc:docMk/>
            <pc:sldMk cId="1107354104" sldId="1190"/>
            <ac:picMk id="10" creationId="{00000000-0000-0000-0000-000000000000}"/>
          </ac:picMkLst>
        </pc:picChg>
        <pc:picChg chg="add mod">
          <ac:chgData name="joel guerrero" userId="8e81062f7e8826fa" providerId="LiveId" clId="{C20A676C-0279-45A7-BC67-0CDB57729AC5}" dt="2019-06-11T18:01:46.992" v="1042" actId="1036"/>
          <ac:picMkLst>
            <pc:docMk/>
            <pc:sldMk cId="1107354104" sldId="1190"/>
            <ac:picMk id="14" creationId="{0B42571C-DA8F-4974-B9F6-C01B06E8E46E}"/>
          </ac:picMkLst>
        </pc:picChg>
      </pc:sldChg>
      <pc:sldChg chg="addSp delSp modSp add ord">
        <pc:chgData name="joel guerrero" userId="8e81062f7e8826fa" providerId="LiveId" clId="{C20A676C-0279-45A7-BC67-0CDB57729AC5}" dt="2019-06-23T17:35:54.499" v="1084"/>
        <pc:sldMkLst>
          <pc:docMk/>
          <pc:sldMk cId="1353657544" sldId="1191"/>
        </pc:sldMkLst>
        <pc:spChg chg="add mod">
          <ac:chgData name="joel guerrero" userId="8e81062f7e8826fa" providerId="LiveId" clId="{C20A676C-0279-45A7-BC67-0CDB57729AC5}" dt="2019-06-23T17:35:00.838" v="1081" actId="1035"/>
          <ac:spMkLst>
            <pc:docMk/>
            <pc:sldMk cId="1353657544" sldId="1191"/>
            <ac:spMk id="14" creationId="{872C674D-44BE-4D1F-AED3-EFD33182F563}"/>
          </ac:spMkLst>
        </pc:spChg>
        <pc:spChg chg="del">
          <ac:chgData name="joel guerrero" userId="8e81062f7e8826fa" providerId="LiveId" clId="{C20A676C-0279-45A7-BC67-0CDB57729AC5}" dt="2019-06-23T17:34:41.170" v="1062" actId="478"/>
          <ac:spMkLst>
            <pc:docMk/>
            <pc:sldMk cId="1353657544" sldId="1191"/>
            <ac:spMk id="20" creationId="{134B131C-70FF-421C-97EF-DA2FF449E3AA}"/>
          </ac:spMkLst>
        </pc:spChg>
        <pc:spChg chg="del">
          <ac:chgData name="joel guerrero" userId="8e81062f7e8826fa" providerId="LiveId" clId="{C20A676C-0279-45A7-BC67-0CDB57729AC5}" dt="2019-06-23T17:34:41.170" v="1062" actId="478"/>
          <ac:spMkLst>
            <pc:docMk/>
            <pc:sldMk cId="1353657544" sldId="1191"/>
            <ac:spMk id="27" creationId="{EC7FA6AE-7AA6-456E-8C2C-C31564FD91D5}"/>
          </ac:spMkLst>
        </pc:spChg>
        <pc:picChg chg="add mod">
          <ac:chgData name="joel guerrero" userId="8e81062f7e8826fa" providerId="LiveId" clId="{C20A676C-0279-45A7-BC67-0CDB57729AC5}" dt="2019-06-23T17:35:00.838" v="1081" actId="1035"/>
          <ac:picMkLst>
            <pc:docMk/>
            <pc:sldMk cId="1353657544" sldId="1191"/>
            <ac:picMk id="15" creationId="{6BDC7B85-27CA-49F2-A88F-8614DE089B90}"/>
          </ac:picMkLst>
        </pc:picChg>
        <pc:picChg chg="add mod">
          <ac:chgData name="joel guerrero" userId="8e81062f7e8826fa" providerId="LiveId" clId="{C20A676C-0279-45A7-BC67-0CDB57729AC5}" dt="2019-06-23T17:35:00.838" v="1081" actId="1035"/>
          <ac:picMkLst>
            <pc:docMk/>
            <pc:sldMk cId="1353657544" sldId="1191"/>
            <ac:picMk id="16" creationId="{94A3AF7B-5EF2-4270-80D7-B85080386E6D}"/>
          </ac:picMkLst>
        </pc:picChg>
        <pc:picChg chg="add mod">
          <ac:chgData name="joel guerrero" userId="8e81062f7e8826fa" providerId="LiveId" clId="{C20A676C-0279-45A7-BC67-0CDB57729AC5}" dt="2019-06-23T17:35:00.838" v="1081" actId="1035"/>
          <ac:picMkLst>
            <pc:docMk/>
            <pc:sldMk cId="1353657544" sldId="1191"/>
            <ac:picMk id="17" creationId="{8941C57F-A496-4300-B624-3BB867B9C412}"/>
          </ac:picMkLst>
        </pc:picChg>
        <pc:picChg chg="add mod">
          <ac:chgData name="joel guerrero" userId="8e81062f7e8826fa" providerId="LiveId" clId="{C20A676C-0279-45A7-BC67-0CDB57729AC5}" dt="2019-06-23T17:35:00.838" v="1081" actId="1035"/>
          <ac:picMkLst>
            <pc:docMk/>
            <pc:sldMk cId="1353657544" sldId="1191"/>
            <ac:picMk id="18" creationId="{A35478CF-4D28-4076-A230-5EEE78460E2E}"/>
          </ac:picMkLst>
        </pc:picChg>
        <pc:picChg chg="add mod">
          <ac:chgData name="joel guerrero" userId="8e81062f7e8826fa" providerId="LiveId" clId="{C20A676C-0279-45A7-BC67-0CDB57729AC5}" dt="2019-06-23T17:35:00.838" v="1081" actId="1035"/>
          <ac:picMkLst>
            <pc:docMk/>
            <pc:sldMk cId="1353657544" sldId="1191"/>
            <ac:picMk id="19" creationId="{9EE975D2-0331-45C2-B42D-678052348F55}"/>
          </ac:picMkLst>
        </pc:picChg>
        <pc:picChg chg="del">
          <ac:chgData name="joel guerrero" userId="8e81062f7e8826fa" providerId="LiveId" clId="{C20A676C-0279-45A7-BC67-0CDB57729AC5}" dt="2019-06-23T17:34:41.170" v="1062" actId="478"/>
          <ac:picMkLst>
            <pc:docMk/>
            <pc:sldMk cId="1353657544" sldId="1191"/>
            <ac:picMk id="21" creationId="{08F3EF15-4DFA-4CF1-ABDF-AC3A8BE694E6}"/>
          </ac:picMkLst>
        </pc:picChg>
        <pc:picChg chg="del">
          <ac:chgData name="joel guerrero" userId="8e81062f7e8826fa" providerId="LiveId" clId="{C20A676C-0279-45A7-BC67-0CDB57729AC5}" dt="2019-06-23T17:34:41.170" v="1062" actId="478"/>
          <ac:picMkLst>
            <pc:docMk/>
            <pc:sldMk cId="1353657544" sldId="1191"/>
            <ac:picMk id="22" creationId="{346B1D93-EF81-4684-B0C6-4B507F522756}"/>
          </ac:picMkLst>
        </pc:picChg>
        <pc:picChg chg="del">
          <ac:chgData name="joel guerrero" userId="8e81062f7e8826fa" providerId="LiveId" clId="{C20A676C-0279-45A7-BC67-0CDB57729AC5}" dt="2019-06-23T17:34:41.170" v="1062" actId="478"/>
          <ac:picMkLst>
            <pc:docMk/>
            <pc:sldMk cId="1353657544" sldId="1191"/>
            <ac:picMk id="23" creationId="{CA400000-2639-4951-80A0-AC1357926452}"/>
          </ac:picMkLst>
        </pc:picChg>
        <pc:picChg chg="del">
          <ac:chgData name="joel guerrero" userId="8e81062f7e8826fa" providerId="LiveId" clId="{C20A676C-0279-45A7-BC67-0CDB57729AC5}" dt="2019-06-23T17:34:41.170" v="1062" actId="478"/>
          <ac:picMkLst>
            <pc:docMk/>
            <pc:sldMk cId="1353657544" sldId="1191"/>
            <ac:picMk id="24" creationId="{BE001E66-3E51-4DA7-8CB9-307A0F14CDC6}"/>
          </ac:picMkLst>
        </pc:picChg>
        <pc:picChg chg="del">
          <ac:chgData name="joel guerrero" userId="8e81062f7e8826fa" providerId="LiveId" clId="{C20A676C-0279-45A7-BC67-0CDB57729AC5}" dt="2019-06-23T17:34:41.170" v="1062" actId="478"/>
          <ac:picMkLst>
            <pc:docMk/>
            <pc:sldMk cId="1353657544" sldId="1191"/>
            <ac:picMk id="25" creationId="{7BDEE9C2-DB1C-43C9-AFCF-CCE0AD78BD73}"/>
          </ac:picMkLst>
        </pc:picChg>
        <pc:picChg chg="del">
          <ac:chgData name="joel guerrero" userId="8e81062f7e8826fa" providerId="LiveId" clId="{C20A676C-0279-45A7-BC67-0CDB57729AC5}" dt="2019-06-23T17:34:41.170" v="1062" actId="478"/>
          <ac:picMkLst>
            <pc:docMk/>
            <pc:sldMk cId="1353657544" sldId="1191"/>
            <ac:picMk id="26" creationId="{FE9E5275-08DB-4BF3-BDF8-14F6CDB539EB}"/>
          </ac:picMkLst>
        </pc:picChg>
      </pc:sldChg>
      <pc:sldChg chg="modSp add">
        <pc:chgData name="joel guerrero" userId="8e81062f7e8826fa" providerId="LiveId" clId="{C20A676C-0279-45A7-BC67-0CDB57729AC5}" dt="2019-06-25T18:23:44.238" v="1141" actId="20577"/>
        <pc:sldMkLst>
          <pc:docMk/>
          <pc:sldMk cId="1801361706" sldId="1193"/>
        </pc:sldMkLst>
        <pc:spChg chg="mod">
          <ac:chgData name="joel guerrero" userId="8e81062f7e8826fa" providerId="LiveId" clId="{C20A676C-0279-45A7-BC67-0CDB57729AC5}" dt="2019-06-25T18:23:44.238" v="1141" actId="20577"/>
          <ac:spMkLst>
            <pc:docMk/>
            <pc:sldMk cId="1801361706" sldId="1193"/>
            <ac:spMk id="6" creationId="{00000000-0000-0000-0000-000000000000}"/>
          </ac:spMkLst>
        </pc:spChg>
      </pc:sldChg>
    </pc:docChg>
  </pc:docChgLst>
  <pc:docChgLst>
    <pc:chgData name="joel guerrero" userId="8e81062f7e8826fa" providerId="LiveId" clId="{72343041-B2C0-45F8-996C-AE9AAF22DD98}"/>
    <pc:docChg chg="custSel modSld">
      <pc:chgData name="joel guerrero" userId="8e81062f7e8826fa" providerId="LiveId" clId="{72343041-B2C0-45F8-996C-AE9AAF22DD98}" dt="2019-09-06T10:20:04.504" v="4" actId="33524"/>
      <pc:docMkLst>
        <pc:docMk/>
      </pc:docMkLst>
      <pc:sldChg chg="addSp delSp modSp">
        <pc:chgData name="joel guerrero" userId="8e81062f7e8826fa" providerId="LiveId" clId="{72343041-B2C0-45F8-996C-AE9AAF22DD98}" dt="2019-09-06T10:20:04.504" v="4" actId="33524"/>
        <pc:sldMkLst>
          <pc:docMk/>
          <pc:sldMk cId="3655408710" sldId="563"/>
        </pc:sldMkLst>
        <pc:spChg chg="mod">
          <ac:chgData name="joel guerrero" userId="8e81062f7e8826fa" providerId="LiveId" clId="{72343041-B2C0-45F8-996C-AE9AAF22DD98}" dt="2019-09-06T10:20:04.504" v="4" actId="33524"/>
          <ac:spMkLst>
            <pc:docMk/>
            <pc:sldMk cId="3655408710" sldId="563"/>
            <ac:spMk id="7" creationId="{00000000-0000-0000-0000-000000000000}"/>
          </ac:spMkLst>
        </pc:spChg>
        <pc:spChg chg="del">
          <ac:chgData name="joel guerrero" userId="8e81062f7e8826fa" providerId="LiveId" clId="{72343041-B2C0-45F8-996C-AE9AAF22DD98}" dt="2019-09-06T10:19:57.513" v="0" actId="478"/>
          <ac:spMkLst>
            <pc:docMk/>
            <pc:sldMk cId="3655408710" sldId="563"/>
            <ac:spMk id="8" creationId="{00000000-0000-0000-0000-000000000000}"/>
          </ac:spMkLst>
        </pc:spChg>
        <pc:spChg chg="add mod">
          <ac:chgData name="joel guerrero" userId="8e81062f7e8826fa" providerId="LiveId" clId="{72343041-B2C0-45F8-996C-AE9AAF22DD98}" dt="2019-09-06T10:20:01.232" v="3" actId="20577"/>
          <ac:spMkLst>
            <pc:docMk/>
            <pc:sldMk cId="3655408710" sldId="563"/>
            <ac:spMk id="9" creationId="{B30171DF-1673-4781-A8D8-5AB881EE15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AFE07B-DFA8-D24B-998C-27AE272FB01F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090356-4827-5048-84C6-21073D961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4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6004D6-5FD6-D943-88C5-03E0775F6738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B8B638-70E1-8F43-B45C-E1EE27C5A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57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B638-70E1-8F43-B45C-E1EE27C5A6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B638-70E1-8F43-B45C-E1EE27C5A6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B638-70E1-8F43-B45C-E1EE27C5A6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2D87-1FCA-4D2C-9D11-5D3C243658C6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263B3B-F0E9-4612-81C8-5B55D8EBD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1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D03C-4426-42FC-8A69-31721774E736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BF5D0-A2D5-4498-A27E-9D9F94152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1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6A9-47F1-4D27-8393-8622A38BBC6E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0D6276-9C46-4212-B60A-82353E8CB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2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8CA-6C9B-4847-9AB1-A85E106A2E30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0098F3-4884-4C96-92F2-9D436C67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7B4-D9AC-4A30-8C14-3ED890C1CD4B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3EFF2E-3BC3-4FBC-B005-CD7A6EA2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AD11-8976-4522-B4B2-02AB8D760D89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12C638-28AF-48EC-A11E-837CF051B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5D2-A315-40FA-B9BD-83D094AA23B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46D29A-175D-41D3-9327-262BC317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5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3F8-7E28-4B07-81D0-C0DD620C912F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0F6E-BA8D-42CA-B0A4-89905CFB9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0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5641-648F-4247-B072-647137F090D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7568EA-9C76-4BAA-A83A-ED66189B0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1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F230-DD39-4C77-8EDD-B0FB98CAC789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5A9E30-3962-4D5A-9A45-FD61503B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FD7-284E-4F37-84A3-FD7979E620BC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4FC346-6B54-401F-89CD-F38AC149A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6E79-7FBC-4BE8-9DF7-782E47496F39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34558B7-712D-AC42-AD06-A806B7CC2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6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9819"/>
          <a:stretch/>
        </p:blipFill>
        <p:spPr>
          <a:xfrm>
            <a:off x="272657" y="493420"/>
            <a:ext cx="4199406" cy="36439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0ED67-8871-40F2-B10D-65F565EDB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4558B7-712D-AC42-AD06-A806B7CC2C1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68BB9-6502-4F50-8314-051C56C5F577}"/>
              </a:ext>
            </a:extLst>
          </p:cNvPr>
          <p:cNvSpPr/>
          <p:nvPr/>
        </p:nvSpPr>
        <p:spPr>
          <a:xfrm>
            <a:off x="272658" y="5682476"/>
            <a:ext cx="8598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Leonardo da Vinci pioneered the flow visualization genre about 500 years ago.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 illustrations above (</a:t>
            </a:r>
            <a:r>
              <a:rPr lang="en-US" sz="1400" i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Studies of water passing obstacles and falling </a:t>
            </a:r>
            <a:r>
              <a:rPr lang="en-US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c. 1508-1509) represents perhaps the world's first use of visualization as a scientific tool to study a turbulent flow.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55152-E2AE-4DD7-A9C0-713C96CB2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54"/>
          <a:stretch/>
        </p:blipFill>
        <p:spPr>
          <a:xfrm>
            <a:off x="4671939" y="493420"/>
            <a:ext cx="4199406" cy="23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0ED67-8871-40F2-B10D-65F565EDB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4558B7-712D-AC42-AD06-A806B7CC2C1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49011-4044-4F80-BF27-458E29AB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56" y="2161540"/>
            <a:ext cx="4158884" cy="2723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4D47E-335B-4700-B92F-7B947CB9B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663"/>
          <a:stretch/>
        </p:blipFill>
        <p:spPr>
          <a:xfrm>
            <a:off x="547723" y="1875322"/>
            <a:ext cx="3571790" cy="31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0ED67-8871-40F2-B10D-65F565EDB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4558B7-712D-AC42-AD06-A806B7CC2C1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96843-6433-4BAC-98DB-531607D7F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54"/>
          <a:stretch/>
        </p:blipFill>
        <p:spPr>
          <a:xfrm>
            <a:off x="155039" y="2234773"/>
            <a:ext cx="4199406" cy="2388453"/>
          </a:xfrm>
          <a:prstGeom prst="rect">
            <a:avLst/>
          </a:prstGeom>
        </p:spPr>
      </p:pic>
      <p:pic>
        <p:nvPicPr>
          <p:cNvPr id="6" name="Picture 5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5103C356-5059-4116-91CA-7272F7D24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8625" r="51324" b="59307"/>
          <a:stretch/>
        </p:blipFill>
        <p:spPr>
          <a:xfrm>
            <a:off x="5273897" y="129322"/>
            <a:ext cx="3724328" cy="1640264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126A06B-817B-4BE6-8DA6-5BF9AB659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43" y="1997973"/>
            <a:ext cx="3264694" cy="2131219"/>
          </a:xfrm>
          <a:prstGeom prst="rect">
            <a:avLst/>
          </a:prstGeom>
        </p:spPr>
      </p:pic>
      <p:pic>
        <p:nvPicPr>
          <p:cNvPr id="10" name="Picture 9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B6C15C90-5C3B-4A0B-8DFB-EBE529660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97" y="4597459"/>
            <a:ext cx="3264694" cy="21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16030</TotalTime>
  <Words>52</Words>
  <Application>Microsoft Office PowerPoint</Application>
  <PresentationFormat>On-screen Show (4:3)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joegi</dc:creator>
  <cp:lastModifiedBy>joel guerrero</cp:lastModifiedBy>
  <cp:revision>5051</cp:revision>
  <cp:lastPrinted>2012-05-25T22:01:26Z</cp:lastPrinted>
  <dcterms:created xsi:type="dcterms:W3CDTF">2012-05-25T18:32:56Z</dcterms:created>
  <dcterms:modified xsi:type="dcterms:W3CDTF">2022-02-01T18:40:31Z</dcterms:modified>
</cp:coreProperties>
</file>