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theme/themeOverride3.xml" ContentType="application/vnd.openxmlformats-officedocument.themeOverride+xml"/>
  <Override PartName="/ppt/charts/chart4.xml" ContentType="application/vnd.openxmlformats-officedocument.drawingml.chart+xml"/>
  <Override PartName="/ppt/theme/themeOverride4.xml" ContentType="application/vnd.openxmlformats-officedocument.themeOverride+xml"/>
  <Override PartName="/ppt/charts/chart5.xml" ContentType="application/vnd.openxmlformats-officedocument.drawingml.chart+xml"/>
  <Override PartName="/ppt/theme/themeOverride5.xml" ContentType="application/vnd.openxmlformats-officedocument.themeOverride+xml"/>
  <Override PartName="/ppt/charts/chart6.xml" ContentType="application/vnd.openxmlformats-officedocument.drawingml.chart+xml"/>
  <Override PartName="/ppt/theme/themeOverride6.xml" ContentType="application/vnd.openxmlformats-officedocument.themeOverride+xml"/>
  <Override PartName="/ppt/charts/chart7.xml" ContentType="application/vnd.openxmlformats-officedocument.drawingml.chart+xml"/>
  <Override PartName="/ppt/theme/themeOverride7.xml" ContentType="application/vnd.openxmlformats-officedocument.themeOverride+xml"/>
  <Override PartName="/ppt/charts/chart8.xml" ContentType="application/vnd.openxmlformats-officedocument.drawingml.chart+xml"/>
  <Override PartName="/ppt/theme/themeOverride8.xml" ContentType="application/vnd.openxmlformats-officedocument.themeOverr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44" r:id="rId1"/>
  </p:sldMasterIdLst>
  <p:notesMasterIdLst>
    <p:notesMasterId r:id="rId31"/>
  </p:notesMasterIdLst>
  <p:sldIdLst>
    <p:sldId id="257" r:id="rId2"/>
    <p:sldId id="260" r:id="rId3"/>
    <p:sldId id="263" r:id="rId4"/>
    <p:sldId id="265" r:id="rId5"/>
    <p:sldId id="267" r:id="rId6"/>
    <p:sldId id="264" r:id="rId7"/>
    <p:sldId id="266" r:id="rId8"/>
    <p:sldId id="268" r:id="rId9"/>
    <p:sldId id="270" r:id="rId10"/>
    <p:sldId id="271" r:id="rId11"/>
    <p:sldId id="272" r:id="rId12"/>
    <p:sldId id="273" r:id="rId13"/>
    <p:sldId id="274" r:id="rId14"/>
    <p:sldId id="275" r:id="rId15"/>
    <p:sldId id="276" r:id="rId16"/>
    <p:sldId id="277" r:id="rId17"/>
    <p:sldId id="278" r:id="rId18"/>
    <p:sldId id="279" r:id="rId19"/>
    <p:sldId id="280" r:id="rId20"/>
    <p:sldId id="281" r:id="rId21"/>
    <p:sldId id="289" r:id="rId22"/>
    <p:sldId id="282" r:id="rId23"/>
    <p:sldId id="283" r:id="rId24"/>
    <p:sldId id="284" r:id="rId25"/>
    <p:sldId id="285" r:id="rId26"/>
    <p:sldId id="286" r:id="rId27"/>
    <p:sldId id="287" r:id="rId28"/>
    <p:sldId id="288" r:id="rId29"/>
    <p:sldId id="290" r:id="rId30"/>
  </p:sldIdLst>
  <p:sldSz cx="9144000" cy="6858000" type="screen4x3"/>
  <p:notesSz cx="6858000" cy="9144000"/>
  <p:defaultTextStyle>
    <a:defPPr>
      <a:defRPr lang="it-IT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137BB"/>
    <a:srgbClr val="FFF90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549" autoAdjust="0"/>
    <p:restoredTop sz="94614" autoAdjust="0"/>
  </p:normalViewPr>
  <p:slideViewPr>
    <p:cSldViewPr snapToGrid="0" snapToObjects="1">
      <p:cViewPr>
        <p:scale>
          <a:sx n="89" d="100"/>
          <a:sy n="89" d="100"/>
        </p:scale>
        <p:origin x="-1230" y="-45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file:///\\localhost\Users\marcilukita\Library\Containers\com.apple.mail\Data\Library\Mail%20Downloads\0FE2A969-14A3-496C-B03B-513B4D135BE4\GRAFICI%20Cf-%20VELOCITA'%20valori%20medi%20con%20riferimento.xls" TargetMode="External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oleObject" Target="file:///\\localhost\Users\marcilukita\Library\Containers\com.apple.mail\Data\Library\Mail%20Downloads\0FE2A969-14A3-496C-B03B-513B4D135BE4\GRAFICI%20Cf-%20VELOCITA'%20valori%20medi%20con%20riferimento.xls" TargetMode="External"/><Relationship Id="rId1" Type="http://schemas.openxmlformats.org/officeDocument/2006/relationships/themeOverride" Target="../theme/themeOverride2.xm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oleObject" Target="file:///\\localhost\Users\marcilukita\Library\Containers\com.apple.mail\Data\Library\Mail%20Downloads\0FE2A969-14A3-496C-B03B-513B4D135BE4\GRAFICI%20Cf-%20VELOCITA'%20valori%20medi%20con%20riferimento.xls" TargetMode="External"/><Relationship Id="rId1" Type="http://schemas.openxmlformats.org/officeDocument/2006/relationships/themeOverride" Target="../theme/themeOverride3.xm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oleObject" Target="file:///\\localhost\Users\marcilukita\Library\Containers\com.apple.mail\Data\Library\Mail%20Downloads\5082E7B4-9F31-4D00-9D62-EF88EF890DE3\GRAFICI%20Cf-%20VELOCITA'%20valori%20medi%20con%20riferimento.xls" TargetMode="External"/><Relationship Id="rId1" Type="http://schemas.openxmlformats.org/officeDocument/2006/relationships/themeOverride" Target="../theme/themeOverride4.xml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oleObject" Target="file:///\\localhost\Users\marcilukita\Library\Containers\com.apple.mail\Data\Library\Mail%20Downloads\0FE2A969-14A3-496C-B03B-513B4D135BE4\GRAFICI%20Cf-%20VELOCITA'%20valori%20medi%20con%20riferimento.xls" TargetMode="External"/><Relationship Id="rId1" Type="http://schemas.openxmlformats.org/officeDocument/2006/relationships/themeOverride" Target="../theme/themeOverride5.xml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oleObject" Target="file:///\\localhost\Users\marcilukita\Library\Containers\com.apple.mail\Data\Library\Mail%20Downloads\0FE2A969-14A3-496C-B03B-513B4D135BE4\GRAFICI%20Cf-%20VELOCITA'%20valori%20medi%20con%20riferimento.xls" TargetMode="External"/><Relationship Id="rId1" Type="http://schemas.openxmlformats.org/officeDocument/2006/relationships/themeOverride" Target="../theme/themeOverride6.xml"/></Relationships>
</file>

<file path=ppt/charts/_rels/chart7.xml.rels><?xml version="1.0" encoding="UTF-8" standalone="yes"?>
<Relationships xmlns="http://schemas.openxmlformats.org/package/2006/relationships"><Relationship Id="rId2" Type="http://schemas.openxmlformats.org/officeDocument/2006/relationships/oleObject" Target="file:///\\localhost\Users\marcilukita\Library\Containers\com.apple.mail\Data\Library\Mail%20Downloads\0FE2A969-14A3-496C-B03B-513B4D135BE4\GRAFICI%20Cf-%20VELOCITA'%20valori%20medi%20con%20riferimento.xls" TargetMode="External"/><Relationship Id="rId1" Type="http://schemas.openxmlformats.org/officeDocument/2006/relationships/themeOverride" Target="../theme/themeOverride7.xml"/></Relationships>
</file>

<file path=ppt/charts/_rels/chart8.xml.rels><?xml version="1.0" encoding="UTF-8" standalone="yes"?>
<Relationships xmlns="http://schemas.openxmlformats.org/package/2006/relationships"><Relationship Id="rId2" Type="http://schemas.openxmlformats.org/officeDocument/2006/relationships/oleObject" Target="file:///\\localhost\Users\marcilukita\Library\Containers\com.apple.mail\Data\Library\Mail%20Downloads\0FE2A969-14A3-496C-B03B-513B4D135BE4\GRAFICI%20Cf-%20VELOCITA'%20valori%20medi%20con%20riferimento.xls" TargetMode="External"/><Relationship Id="rId1" Type="http://schemas.openxmlformats.org/officeDocument/2006/relationships/themeOverride" Target="../theme/themeOverride8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20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r>
              <a:rPr lang="it-IT"/>
              <a:t>Rotore Cf-velocità 23°C</a:t>
            </a:r>
          </a:p>
        </c:rich>
      </c:tx>
      <c:layout>
        <c:manualLayout>
          <c:xMode val="edge"/>
          <c:yMode val="edge"/>
          <c:x val="0.363106756451824"/>
          <c:y val="3.1890789041994702E-2"/>
        </c:manualLayout>
      </c:layout>
      <c:overlay val="0"/>
      <c:spPr>
        <a:noFill/>
        <a:ln w="25400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0.14757281553398099"/>
          <c:y val="0.164009294037957"/>
          <c:w val="0.74110032362459499"/>
          <c:h val="0.67881624476821101"/>
        </c:manualLayout>
      </c:layout>
      <c:scatterChart>
        <c:scatterStyle val="smoothMarker"/>
        <c:varyColors val="0"/>
        <c:ser>
          <c:idx val="0"/>
          <c:order val="0"/>
          <c:tx>
            <c:v>hempaguard x7</c:v>
          </c:tx>
          <c:spPr>
            <a:ln w="12700">
              <a:solidFill>
                <a:srgbClr val="000090"/>
              </a:solidFill>
              <a:prstDash val="solid"/>
            </a:ln>
          </c:spPr>
          <c:marker>
            <c:symbol val="none"/>
          </c:marker>
          <c:xVal>
            <c:numRef>
              <c:f>rotori!$A$4:$A$271</c:f>
              <c:numCache>
                <c:formatCode>General</c:formatCode>
                <c:ptCount val="268"/>
                <c:pt idx="0">
                  <c:v>205.4</c:v>
                </c:pt>
                <c:pt idx="1">
                  <c:v>210.4</c:v>
                </c:pt>
                <c:pt idx="2">
                  <c:v>215.4</c:v>
                </c:pt>
                <c:pt idx="3">
                  <c:v>220.4</c:v>
                </c:pt>
                <c:pt idx="4">
                  <c:v>225.4</c:v>
                </c:pt>
                <c:pt idx="5">
                  <c:v>230.4</c:v>
                </c:pt>
                <c:pt idx="6">
                  <c:v>235.5</c:v>
                </c:pt>
                <c:pt idx="7">
                  <c:v>240.5</c:v>
                </c:pt>
                <c:pt idx="8">
                  <c:v>245.5</c:v>
                </c:pt>
                <c:pt idx="9">
                  <c:v>250.5</c:v>
                </c:pt>
                <c:pt idx="10">
                  <c:v>255.5</c:v>
                </c:pt>
                <c:pt idx="11">
                  <c:v>260.5</c:v>
                </c:pt>
                <c:pt idx="12">
                  <c:v>265.5</c:v>
                </c:pt>
                <c:pt idx="13">
                  <c:v>270.5</c:v>
                </c:pt>
                <c:pt idx="14">
                  <c:v>275.5</c:v>
                </c:pt>
                <c:pt idx="15">
                  <c:v>280.5</c:v>
                </c:pt>
                <c:pt idx="16">
                  <c:v>285.60000000000002</c:v>
                </c:pt>
                <c:pt idx="17">
                  <c:v>290.60000000000002</c:v>
                </c:pt>
                <c:pt idx="18">
                  <c:v>295.60000000000002</c:v>
                </c:pt>
                <c:pt idx="19">
                  <c:v>300.5</c:v>
                </c:pt>
                <c:pt idx="20">
                  <c:v>305.60000000000002</c:v>
                </c:pt>
                <c:pt idx="21">
                  <c:v>310.60000000000002</c:v>
                </c:pt>
                <c:pt idx="22">
                  <c:v>315.60000000000002</c:v>
                </c:pt>
                <c:pt idx="23">
                  <c:v>320.60000000000002</c:v>
                </c:pt>
                <c:pt idx="24">
                  <c:v>325.60000000000002</c:v>
                </c:pt>
                <c:pt idx="25">
                  <c:v>330.6</c:v>
                </c:pt>
                <c:pt idx="26">
                  <c:v>335.6</c:v>
                </c:pt>
                <c:pt idx="27">
                  <c:v>340.7</c:v>
                </c:pt>
                <c:pt idx="28">
                  <c:v>345.6</c:v>
                </c:pt>
                <c:pt idx="29">
                  <c:v>350.6</c:v>
                </c:pt>
                <c:pt idx="30">
                  <c:v>355.6</c:v>
                </c:pt>
                <c:pt idx="31">
                  <c:v>360.7</c:v>
                </c:pt>
                <c:pt idx="32">
                  <c:v>365.7</c:v>
                </c:pt>
                <c:pt idx="33">
                  <c:v>370.6</c:v>
                </c:pt>
                <c:pt idx="34">
                  <c:v>375.6</c:v>
                </c:pt>
                <c:pt idx="35">
                  <c:v>380.7</c:v>
                </c:pt>
                <c:pt idx="36">
                  <c:v>385.7</c:v>
                </c:pt>
                <c:pt idx="37">
                  <c:v>390.7</c:v>
                </c:pt>
                <c:pt idx="38">
                  <c:v>395.7</c:v>
                </c:pt>
                <c:pt idx="39">
                  <c:v>400.7</c:v>
                </c:pt>
                <c:pt idx="40">
                  <c:v>405.7</c:v>
                </c:pt>
                <c:pt idx="41">
                  <c:v>410.7</c:v>
                </c:pt>
                <c:pt idx="42">
                  <c:v>415.8</c:v>
                </c:pt>
                <c:pt idx="43">
                  <c:v>420.7</c:v>
                </c:pt>
                <c:pt idx="44">
                  <c:v>425.8</c:v>
                </c:pt>
                <c:pt idx="45">
                  <c:v>430.8</c:v>
                </c:pt>
                <c:pt idx="46">
                  <c:v>435.8</c:v>
                </c:pt>
                <c:pt idx="47">
                  <c:v>440.7</c:v>
                </c:pt>
                <c:pt idx="48">
                  <c:v>445.7</c:v>
                </c:pt>
                <c:pt idx="49">
                  <c:v>450.8</c:v>
                </c:pt>
                <c:pt idx="50">
                  <c:v>455.7</c:v>
                </c:pt>
                <c:pt idx="51">
                  <c:v>460.8</c:v>
                </c:pt>
                <c:pt idx="52">
                  <c:v>465.8</c:v>
                </c:pt>
                <c:pt idx="53">
                  <c:v>470.7</c:v>
                </c:pt>
                <c:pt idx="54">
                  <c:v>475.8</c:v>
                </c:pt>
                <c:pt idx="55">
                  <c:v>480.7</c:v>
                </c:pt>
                <c:pt idx="56">
                  <c:v>485.8</c:v>
                </c:pt>
                <c:pt idx="57">
                  <c:v>490.8</c:v>
                </c:pt>
                <c:pt idx="58">
                  <c:v>495.8</c:v>
                </c:pt>
                <c:pt idx="59">
                  <c:v>500.9</c:v>
                </c:pt>
                <c:pt idx="60">
                  <c:v>505.8</c:v>
                </c:pt>
                <c:pt idx="61">
                  <c:v>510.8</c:v>
                </c:pt>
                <c:pt idx="62">
                  <c:v>515.79999999999995</c:v>
                </c:pt>
                <c:pt idx="63">
                  <c:v>520.9</c:v>
                </c:pt>
                <c:pt idx="64">
                  <c:v>525.79999999999995</c:v>
                </c:pt>
                <c:pt idx="65">
                  <c:v>530.79999999999995</c:v>
                </c:pt>
                <c:pt idx="66">
                  <c:v>535.9</c:v>
                </c:pt>
                <c:pt idx="67">
                  <c:v>540.9</c:v>
                </c:pt>
                <c:pt idx="68">
                  <c:v>546</c:v>
                </c:pt>
                <c:pt idx="69">
                  <c:v>550.9</c:v>
                </c:pt>
                <c:pt idx="70">
                  <c:v>555.9</c:v>
                </c:pt>
                <c:pt idx="71">
                  <c:v>560.9</c:v>
                </c:pt>
                <c:pt idx="72">
                  <c:v>566</c:v>
                </c:pt>
                <c:pt idx="73">
                  <c:v>570.9</c:v>
                </c:pt>
                <c:pt idx="74">
                  <c:v>576</c:v>
                </c:pt>
                <c:pt idx="75">
                  <c:v>580.9</c:v>
                </c:pt>
                <c:pt idx="76">
                  <c:v>586</c:v>
                </c:pt>
                <c:pt idx="77">
                  <c:v>591.1</c:v>
                </c:pt>
                <c:pt idx="78">
                  <c:v>596.1</c:v>
                </c:pt>
                <c:pt idx="79">
                  <c:v>601</c:v>
                </c:pt>
                <c:pt idx="80">
                  <c:v>606</c:v>
                </c:pt>
                <c:pt idx="81">
                  <c:v>611.1</c:v>
                </c:pt>
                <c:pt idx="82">
                  <c:v>616.1</c:v>
                </c:pt>
                <c:pt idx="83">
                  <c:v>621</c:v>
                </c:pt>
                <c:pt idx="84">
                  <c:v>626</c:v>
                </c:pt>
                <c:pt idx="85">
                  <c:v>631.1</c:v>
                </c:pt>
                <c:pt idx="86">
                  <c:v>636</c:v>
                </c:pt>
                <c:pt idx="87">
                  <c:v>641.1</c:v>
                </c:pt>
                <c:pt idx="88">
                  <c:v>646.20000000000005</c:v>
                </c:pt>
                <c:pt idx="89">
                  <c:v>651.1</c:v>
                </c:pt>
                <c:pt idx="90">
                  <c:v>656</c:v>
                </c:pt>
                <c:pt idx="91">
                  <c:v>661</c:v>
                </c:pt>
                <c:pt idx="92">
                  <c:v>666.1</c:v>
                </c:pt>
                <c:pt idx="93">
                  <c:v>671</c:v>
                </c:pt>
                <c:pt idx="94">
                  <c:v>676.2</c:v>
                </c:pt>
                <c:pt idx="95">
                  <c:v>681.2</c:v>
                </c:pt>
                <c:pt idx="96">
                  <c:v>686.1</c:v>
                </c:pt>
                <c:pt idx="97">
                  <c:v>691.2</c:v>
                </c:pt>
                <c:pt idx="98">
                  <c:v>696.1</c:v>
                </c:pt>
                <c:pt idx="99">
                  <c:v>701.3</c:v>
                </c:pt>
                <c:pt idx="100">
                  <c:v>706.1</c:v>
                </c:pt>
                <c:pt idx="101">
                  <c:v>711.1</c:v>
                </c:pt>
                <c:pt idx="102">
                  <c:v>716.2</c:v>
                </c:pt>
                <c:pt idx="103">
                  <c:v>721.2</c:v>
                </c:pt>
                <c:pt idx="104">
                  <c:v>726.2</c:v>
                </c:pt>
                <c:pt idx="105">
                  <c:v>731.1</c:v>
                </c:pt>
                <c:pt idx="106">
                  <c:v>736.1</c:v>
                </c:pt>
                <c:pt idx="107">
                  <c:v>741.3</c:v>
                </c:pt>
                <c:pt idx="108">
                  <c:v>746.2</c:v>
                </c:pt>
                <c:pt idx="109">
                  <c:v>751.1</c:v>
                </c:pt>
                <c:pt idx="110">
                  <c:v>756.3</c:v>
                </c:pt>
                <c:pt idx="111">
                  <c:v>761.3</c:v>
                </c:pt>
                <c:pt idx="112">
                  <c:v>766.2</c:v>
                </c:pt>
                <c:pt idx="113">
                  <c:v>771.4</c:v>
                </c:pt>
                <c:pt idx="114">
                  <c:v>776.4</c:v>
                </c:pt>
                <c:pt idx="115">
                  <c:v>781.4</c:v>
                </c:pt>
                <c:pt idx="116">
                  <c:v>786.4</c:v>
                </c:pt>
                <c:pt idx="117">
                  <c:v>791.4</c:v>
                </c:pt>
                <c:pt idx="118">
                  <c:v>796.3</c:v>
                </c:pt>
                <c:pt idx="119">
                  <c:v>801.3</c:v>
                </c:pt>
                <c:pt idx="120">
                  <c:v>806.4</c:v>
                </c:pt>
                <c:pt idx="121">
                  <c:v>811.3</c:v>
                </c:pt>
                <c:pt idx="122">
                  <c:v>816.4</c:v>
                </c:pt>
                <c:pt idx="123">
                  <c:v>821.3</c:v>
                </c:pt>
                <c:pt idx="124">
                  <c:v>826.4</c:v>
                </c:pt>
                <c:pt idx="125">
                  <c:v>831.4</c:v>
                </c:pt>
                <c:pt idx="126">
                  <c:v>836.4</c:v>
                </c:pt>
                <c:pt idx="127">
                  <c:v>841.4</c:v>
                </c:pt>
                <c:pt idx="128">
                  <c:v>846.4</c:v>
                </c:pt>
                <c:pt idx="129">
                  <c:v>851.5</c:v>
                </c:pt>
                <c:pt idx="130">
                  <c:v>856.4</c:v>
                </c:pt>
                <c:pt idx="131">
                  <c:v>861.4</c:v>
                </c:pt>
                <c:pt idx="132">
                  <c:v>866.4</c:v>
                </c:pt>
                <c:pt idx="133">
                  <c:v>871.5</c:v>
                </c:pt>
                <c:pt idx="134">
                  <c:v>876.5</c:v>
                </c:pt>
                <c:pt idx="135">
                  <c:v>881.4</c:v>
                </c:pt>
                <c:pt idx="136">
                  <c:v>886.6</c:v>
                </c:pt>
                <c:pt idx="137">
                  <c:v>891.5</c:v>
                </c:pt>
                <c:pt idx="138">
                  <c:v>896.4</c:v>
                </c:pt>
                <c:pt idx="139">
                  <c:v>901.5</c:v>
                </c:pt>
                <c:pt idx="140">
                  <c:v>906.5</c:v>
                </c:pt>
                <c:pt idx="141">
                  <c:v>911.4</c:v>
                </c:pt>
                <c:pt idx="142">
                  <c:v>916.6</c:v>
                </c:pt>
                <c:pt idx="143">
                  <c:v>921.6</c:v>
                </c:pt>
                <c:pt idx="144">
                  <c:v>926.5</c:v>
                </c:pt>
                <c:pt idx="145">
                  <c:v>931.6</c:v>
                </c:pt>
                <c:pt idx="146">
                  <c:v>936.5</c:v>
                </c:pt>
                <c:pt idx="147">
                  <c:v>941.7</c:v>
                </c:pt>
                <c:pt idx="148">
                  <c:v>946.6</c:v>
                </c:pt>
                <c:pt idx="149">
                  <c:v>951.5</c:v>
                </c:pt>
                <c:pt idx="150">
                  <c:v>956.5</c:v>
                </c:pt>
                <c:pt idx="151">
                  <c:v>961.5</c:v>
                </c:pt>
                <c:pt idx="152">
                  <c:v>966.6</c:v>
                </c:pt>
                <c:pt idx="153">
                  <c:v>971.5</c:v>
                </c:pt>
                <c:pt idx="154">
                  <c:v>976.6</c:v>
                </c:pt>
                <c:pt idx="155">
                  <c:v>981.8</c:v>
                </c:pt>
                <c:pt idx="156">
                  <c:v>986.5</c:v>
                </c:pt>
                <c:pt idx="157">
                  <c:v>991.8</c:v>
                </c:pt>
                <c:pt idx="158">
                  <c:v>996.5</c:v>
                </c:pt>
                <c:pt idx="159" formatCode="#,##0">
                  <c:v>1002</c:v>
                </c:pt>
                <c:pt idx="160" formatCode="#,##0">
                  <c:v>1007</c:v>
                </c:pt>
                <c:pt idx="161" formatCode="#,##0">
                  <c:v>1012</c:v>
                </c:pt>
                <c:pt idx="162" formatCode="#,##0">
                  <c:v>1017</c:v>
                </c:pt>
                <c:pt idx="163" formatCode="#,##0">
                  <c:v>1022</c:v>
                </c:pt>
                <c:pt idx="164" formatCode="#,##0">
                  <c:v>1027</c:v>
                </c:pt>
                <c:pt idx="165" formatCode="#,##0">
                  <c:v>1032</c:v>
                </c:pt>
                <c:pt idx="166" formatCode="#,##0">
                  <c:v>1037</c:v>
                </c:pt>
                <c:pt idx="167" formatCode="#,##0">
                  <c:v>1042</c:v>
                </c:pt>
                <c:pt idx="168" formatCode="#,##0">
                  <c:v>1047</c:v>
                </c:pt>
                <c:pt idx="169" formatCode="#,##0">
                  <c:v>1052</c:v>
                </c:pt>
                <c:pt idx="170" formatCode="#,##0">
                  <c:v>1057</c:v>
                </c:pt>
                <c:pt idx="171" formatCode="#,##0">
                  <c:v>1062</c:v>
                </c:pt>
                <c:pt idx="172" formatCode="#,##0">
                  <c:v>1067</c:v>
                </c:pt>
                <c:pt idx="173" formatCode="#,##0">
                  <c:v>1072</c:v>
                </c:pt>
                <c:pt idx="174" formatCode="#,##0">
                  <c:v>1077</c:v>
                </c:pt>
                <c:pt idx="175" formatCode="#,##0">
                  <c:v>1082</c:v>
                </c:pt>
                <c:pt idx="176" formatCode="#,##0">
                  <c:v>1087</c:v>
                </c:pt>
                <c:pt idx="177" formatCode="#,##0">
                  <c:v>1092</c:v>
                </c:pt>
                <c:pt idx="178" formatCode="#,##0">
                  <c:v>1097</c:v>
                </c:pt>
                <c:pt idx="179" formatCode="#,##0">
                  <c:v>1102</c:v>
                </c:pt>
                <c:pt idx="180" formatCode="#,##0">
                  <c:v>1107</c:v>
                </c:pt>
                <c:pt idx="181" formatCode="#,##0">
                  <c:v>1112</c:v>
                </c:pt>
                <c:pt idx="182" formatCode="#,##0">
                  <c:v>1117</c:v>
                </c:pt>
                <c:pt idx="183" formatCode="#,##0">
                  <c:v>1122</c:v>
                </c:pt>
                <c:pt idx="184" formatCode="#,##0">
                  <c:v>1127</c:v>
                </c:pt>
                <c:pt idx="185" formatCode="#,##0">
                  <c:v>1132</c:v>
                </c:pt>
                <c:pt idx="186" formatCode="#,##0">
                  <c:v>1137</c:v>
                </c:pt>
                <c:pt idx="187" formatCode="#,##0">
                  <c:v>1142</c:v>
                </c:pt>
                <c:pt idx="188" formatCode="#,##0">
                  <c:v>1147</c:v>
                </c:pt>
                <c:pt idx="189" formatCode="#,##0">
                  <c:v>1152</c:v>
                </c:pt>
                <c:pt idx="190" formatCode="#,##0">
                  <c:v>1157</c:v>
                </c:pt>
                <c:pt idx="191" formatCode="#,##0">
                  <c:v>1162</c:v>
                </c:pt>
                <c:pt idx="192" formatCode="#,##0">
                  <c:v>1167</c:v>
                </c:pt>
                <c:pt idx="193" formatCode="#,##0">
                  <c:v>1172</c:v>
                </c:pt>
                <c:pt idx="194" formatCode="#,##0">
                  <c:v>1177</c:v>
                </c:pt>
                <c:pt idx="195" formatCode="#,##0">
                  <c:v>1182</c:v>
                </c:pt>
                <c:pt idx="196" formatCode="#,##0">
                  <c:v>1187</c:v>
                </c:pt>
                <c:pt idx="197" formatCode="#,##0">
                  <c:v>1192</c:v>
                </c:pt>
                <c:pt idx="198" formatCode="#,##0">
                  <c:v>1197</c:v>
                </c:pt>
                <c:pt idx="199" formatCode="#,##0">
                  <c:v>1202</c:v>
                </c:pt>
                <c:pt idx="200" formatCode="#,##0">
                  <c:v>1207</c:v>
                </c:pt>
                <c:pt idx="201" formatCode="#,##0">
                  <c:v>1212</c:v>
                </c:pt>
                <c:pt idx="202" formatCode="#,##0">
                  <c:v>1217</c:v>
                </c:pt>
                <c:pt idx="203" formatCode="#,##0">
                  <c:v>1222</c:v>
                </c:pt>
                <c:pt idx="204" formatCode="#,##0">
                  <c:v>1227</c:v>
                </c:pt>
                <c:pt idx="205" formatCode="#,##0">
                  <c:v>1232</c:v>
                </c:pt>
                <c:pt idx="206" formatCode="#,##0">
                  <c:v>1237</c:v>
                </c:pt>
                <c:pt idx="207" formatCode="#,##0">
                  <c:v>1242</c:v>
                </c:pt>
                <c:pt idx="208" formatCode="#,##0">
                  <c:v>1247</c:v>
                </c:pt>
                <c:pt idx="209" formatCode="#,##0">
                  <c:v>1252</c:v>
                </c:pt>
                <c:pt idx="210" formatCode="#,##0">
                  <c:v>1257</c:v>
                </c:pt>
                <c:pt idx="211" formatCode="#,##0">
                  <c:v>1262</c:v>
                </c:pt>
                <c:pt idx="212" formatCode="#,##0">
                  <c:v>1267</c:v>
                </c:pt>
                <c:pt idx="213" formatCode="#,##0">
                  <c:v>1272</c:v>
                </c:pt>
                <c:pt idx="214" formatCode="#,##0">
                  <c:v>1277</c:v>
                </c:pt>
                <c:pt idx="215" formatCode="#,##0">
                  <c:v>1282</c:v>
                </c:pt>
                <c:pt idx="216" formatCode="#,##0">
                  <c:v>1287</c:v>
                </c:pt>
                <c:pt idx="217" formatCode="#,##0">
                  <c:v>1292</c:v>
                </c:pt>
                <c:pt idx="218" formatCode="#,##0">
                  <c:v>1297</c:v>
                </c:pt>
                <c:pt idx="219" formatCode="#,##0">
                  <c:v>1302</c:v>
                </c:pt>
                <c:pt idx="220" formatCode="#,##0">
                  <c:v>1307</c:v>
                </c:pt>
                <c:pt idx="221" formatCode="#,##0">
                  <c:v>1312</c:v>
                </c:pt>
                <c:pt idx="222" formatCode="#,##0">
                  <c:v>1317</c:v>
                </c:pt>
                <c:pt idx="223" formatCode="#,##0">
                  <c:v>1322</c:v>
                </c:pt>
                <c:pt idx="224" formatCode="#,##0">
                  <c:v>1327</c:v>
                </c:pt>
                <c:pt idx="225" formatCode="#,##0">
                  <c:v>1332</c:v>
                </c:pt>
                <c:pt idx="226" formatCode="#,##0">
                  <c:v>1337</c:v>
                </c:pt>
                <c:pt idx="227" formatCode="#,##0">
                  <c:v>1342</c:v>
                </c:pt>
                <c:pt idx="228" formatCode="#,##0">
                  <c:v>1347</c:v>
                </c:pt>
                <c:pt idx="229" formatCode="#,##0">
                  <c:v>1352</c:v>
                </c:pt>
                <c:pt idx="230" formatCode="#,##0">
                  <c:v>1357</c:v>
                </c:pt>
                <c:pt idx="231" formatCode="#,##0">
                  <c:v>1362</c:v>
                </c:pt>
                <c:pt idx="232" formatCode="#,##0">
                  <c:v>1367</c:v>
                </c:pt>
                <c:pt idx="233" formatCode="#,##0">
                  <c:v>1372</c:v>
                </c:pt>
                <c:pt idx="234" formatCode="#,##0">
                  <c:v>1377</c:v>
                </c:pt>
                <c:pt idx="235" formatCode="#,##0">
                  <c:v>1382</c:v>
                </c:pt>
                <c:pt idx="236" formatCode="#,##0">
                  <c:v>1387</c:v>
                </c:pt>
                <c:pt idx="237" formatCode="#,##0">
                  <c:v>1392</c:v>
                </c:pt>
                <c:pt idx="238" formatCode="#,##0">
                  <c:v>1397</c:v>
                </c:pt>
                <c:pt idx="239" formatCode="#,##0">
                  <c:v>1402</c:v>
                </c:pt>
                <c:pt idx="240" formatCode="#,##0">
                  <c:v>1407</c:v>
                </c:pt>
                <c:pt idx="241" formatCode="#,##0">
                  <c:v>1412</c:v>
                </c:pt>
                <c:pt idx="242" formatCode="#,##0">
                  <c:v>1417</c:v>
                </c:pt>
                <c:pt idx="243" formatCode="#,##0">
                  <c:v>1423</c:v>
                </c:pt>
                <c:pt idx="244" formatCode="#,##0">
                  <c:v>1427</c:v>
                </c:pt>
                <c:pt idx="245" formatCode="#,##0">
                  <c:v>1432</c:v>
                </c:pt>
                <c:pt idx="246" formatCode="#,##0">
                  <c:v>1437</c:v>
                </c:pt>
                <c:pt idx="247" formatCode="#,##0">
                  <c:v>1442</c:v>
                </c:pt>
                <c:pt idx="248" formatCode="#,##0">
                  <c:v>1447</c:v>
                </c:pt>
                <c:pt idx="249" formatCode="#,##0">
                  <c:v>1453</c:v>
                </c:pt>
                <c:pt idx="250" formatCode="#,##0">
                  <c:v>1457</c:v>
                </c:pt>
                <c:pt idx="251" formatCode="#,##0">
                  <c:v>1462</c:v>
                </c:pt>
                <c:pt idx="252" formatCode="#,##0">
                  <c:v>1468</c:v>
                </c:pt>
                <c:pt idx="253" formatCode="#,##0">
                  <c:v>1472</c:v>
                </c:pt>
                <c:pt idx="254" formatCode="#,##0">
                  <c:v>1478</c:v>
                </c:pt>
                <c:pt idx="255" formatCode="#,##0">
                  <c:v>1483</c:v>
                </c:pt>
                <c:pt idx="256" formatCode="#,##0">
                  <c:v>1487</c:v>
                </c:pt>
                <c:pt idx="257" formatCode="#,##0">
                  <c:v>1492</c:v>
                </c:pt>
                <c:pt idx="258" formatCode="#,##0">
                  <c:v>1497</c:v>
                </c:pt>
                <c:pt idx="259" formatCode="#,##0">
                  <c:v>1502</c:v>
                </c:pt>
                <c:pt idx="260" formatCode="#,##0">
                  <c:v>1507</c:v>
                </c:pt>
                <c:pt idx="261" formatCode="#,##0">
                  <c:v>1512</c:v>
                </c:pt>
                <c:pt idx="262" formatCode="#,##0">
                  <c:v>1518</c:v>
                </c:pt>
                <c:pt idx="263" formatCode="#,##0">
                  <c:v>1522</c:v>
                </c:pt>
                <c:pt idx="264" formatCode="#,##0">
                  <c:v>1528</c:v>
                </c:pt>
                <c:pt idx="265" formatCode="#,##0">
                  <c:v>1532</c:v>
                </c:pt>
                <c:pt idx="266" formatCode="#,##0">
                  <c:v>1538</c:v>
                </c:pt>
                <c:pt idx="267" formatCode="#,##0">
                  <c:v>1543</c:v>
                </c:pt>
              </c:numCache>
            </c:numRef>
          </c:xVal>
          <c:yVal>
            <c:numRef>
              <c:f>rotori!$B$4:$B$268</c:f>
              <c:numCache>
                <c:formatCode>General</c:formatCode>
                <c:ptCount val="265"/>
                <c:pt idx="0">
                  <c:v>1.30249720153121E-2</c:v>
                </c:pt>
                <c:pt idx="1">
                  <c:v>1.27272727272727E-2</c:v>
                </c:pt>
                <c:pt idx="2">
                  <c:v>1.24805090287209E-2</c:v>
                </c:pt>
                <c:pt idx="3">
                  <c:v>1.2152632272123201E-2</c:v>
                </c:pt>
                <c:pt idx="4">
                  <c:v>1.19505889112324E-2</c:v>
                </c:pt>
                <c:pt idx="5">
                  <c:v>1.16497083461252E-2</c:v>
                </c:pt>
                <c:pt idx="6">
                  <c:v>1.1437426210153499E-2</c:v>
                </c:pt>
                <c:pt idx="7">
                  <c:v>1.12118921642731E-2</c:v>
                </c:pt>
                <c:pt idx="8">
                  <c:v>1.10150328510011E-2</c:v>
                </c:pt>
                <c:pt idx="9">
                  <c:v>1.0828747769185E-2</c:v>
                </c:pt>
                <c:pt idx="10">
                  <c:v>1.06580369154456E-2</c:v>
                </c:pt>
                <c:pt idx="11">
                  <c:v>1.04488265494793E-2</c:v>
                </c:pt>
                <c:pt idx="12">
                  <c:v>1.0239133306909801E-2</c:v>
                </c:pt>
                <c:pt idx="13">
                  <c:v>1.0114430719142E-2</c:v>
                </c:pt>
                <c:pt idx="14">
                  <c:v>9.8986349091857804E-3</c:v>
                </c:pt>
                <c:pt idx="15">
                  <c:v>9.8003548916392492E-3</c:v>
                </c:pt>
                <c:pt idx="16">
                  <c:v>9.6156595842031498E-3</c:v>
                </c:pt>
                <c:pt idx="17">
                  <c:v>9.4702216066481892E-3</c:v>
                </c:pt>
                <c:pt idx="18">
                  <c:v>9.2976517169774796E-3</c:v>
                </c:pt>
                <c:pt idx="19">
                  <c:v>9.1708321923048598E-3</c:v>
                </c:pt>
                <c:pt idx="20">
                  <c:v>9.0312499999999993E-3</c:v>
                </c:pt>
                <c:pt idx="21">
                  <c:v>8.8892779310469697E-3</c:v>
                </c:pt>
                <c:pt idx="22">
                  <c:v>8.7794382332076707E-3</c:v>
                </c:pt>
                <c:pt idx="23">
                  <c:v>8.7018140589569092E-3</c:v>
                </c:pt>
                <c:pt idx="24">
                  <c:v>8.5135224492494908E-3</c:v>
                </c:pt>
                <c:pt idx="25">
                  <c:v>8.4538292913184203E-3</c:v>
                </c:pt>
                <c:pt idx="26">
                  <c:v>8.3092541476800195E-3</c:v>
                </c:pt>
                <c:pt idx="27">
                  <c:v>8.1944137223752701E-3</c:v>
                </c:pt>
                <c:pt idx="28">
                  <c:v>8.0771311199801191E-3</c:v>
                </c:pt>
                <c:pt idx="29">
                  <c:v>7.9978735624000302E-3</c:v>
                </c:pt>
                <c:pt idx="30">
                  <c:v>7.9090607673746004E-3</c:v>
                </c:pt>
                <c:pt idx="31">
                  <c:v>7.8326989370870407E-3</c:v>
                </c:pt>
                <c:pt idx="32">
                  <c:v>7.7252975710531196E-3</c:v>
                </c:pt>
                <c:pt idx="33">
                  <c:v>7.6309916037836101E-3</c:v>
                </c:pt>
                <c:pt idx="34">
                  <c:v>7.5393284420649104E-3</c:v>
                </c:pt>
                <c:pt idx="35">
                  <c:v>7.4696375864905396E-3</c:v>
                </c:pt>
                <c:pt idx="36">
                  <c:v>7.3816292520341104E-3</c:v>
                </c:pt>
                <c:pt idx="37">
                  <c:v>7.3051452636718698E-3</c:v>
                </c:pt>
                <c:pt idx="38">
                  <c:v>7.2393822393822397E-3</c:v>
                </c:pt>
                <c:pt idx="39">
                  <c:v>7.1473922902494302E-3</c:v>
                </c:pt>
                <c:pt idx="40">
                  <c:v>7.1020460276421202E-3</c:v>
                </c:pt>
                <c:pt idx="41">
                  <c:v>7.0134464697834504E-3</c:v>
                </c:pt>
                <c:pt idx="42">
                  <c:v>6.9356212153979203E-3</c:v>
                </c:pt>
                <c:pt idx="43">
                  <c:v>6.8016903765139103E-3</c:v>
                </c:pt>
                <c:pt idx="44">
                  <c:v>6.7284592952300201E-3</c:v>
                </c:pt>
                <c:pt idx="45">
                  <c:v>6.6960917458880297E-3</c:v>
                </c:pt>
                <c:pt idx="46">
                  <c:v>6.6095981793700799E-3</c:v>
                </c:pt>
                <c:pt idx="47">
                  <c:v>6.5479426544398402E-3</c:v>
                </c:pt>
                <c:pt idx="48">
                  <c:v>6.4505535747795099E-3</c:v>
                </c:pt>
                <c:pt idx="49">
                  <c:v>6.4492961792588302E-3</c:v>
                </c:pt>
                <c:pt idx="50">
                  <c:v>6.3690872003793397E-3</c:v>
                </c:pt>
                <c:pt idx="51">
                  <c:v>6.3529780615991299E-3</c:v>
                </c:pt>
                <c:pt idx="52">
                  <c:v>6.2483203439935497E-3</c:v>
                </c:pt>
                <c:pt idx="53">
                  <c:v>6.1598837896550702E-3</c:v>
                </c:pt>
                <c:pt idx="54">
                  <c:v>6.0933349479168003E-3</c:v>
                </c:pt>
                <c:pt idx="55">
                  <c:v>6.0594608213655797E-3</c:v>
                </c:pt>
                <c:pt idx="56">
                  <c:v>6.0321980934298497E-3</c:v>
                </c:pt>
                <c:pt idx="57">
                  <c:v>5.9136677075044301E-3</c:v>
                </c:pt>
                <c:pt idx="58">
                  <c:v>5.8997960593635797E-3</c:v>
                </c:pt>
                <c:pt idx="59">
                  <c:v>5.8675081796549702E-3</c:v>
                </c:pt>
                <c:pt idx="60">
                  <c:v>5.8414946924544298E-3</c:v>
                </c:pt>
                <c:pt idx="61">
                  <c:v>5.75340568101332E-3</c:v>
                </c:pt>
                <c:pt idx="62">
                  <c:v>5.7333426700745798E-3</c:v>
                </c:pt>
                <c:pt idx="63">
                  <c:v>5.6651559584110899E-3</c:v>
                </c:pt>
                <c:pt idx="64">
                  <c:v>5.5611611873079099E-3</c:v>
                </c:pt>
                <c:pt idx="65">
                  <c:v>5.6001242171730197E-3</c:v>
                </c:pt>
                <c:pt idx="66">
                  <c:v>5.53972776194998E-3</c:v>
                </c:pt>
                <c:pt idx="67">
                  <c:v>5.5104529512752598E-3</c:v>
                </c:pt>
                <c:pt idx="68">
                  <c:v>5.4574795833537103E-3</c:v>
                </c:pt>
                <c:pt idx="69">
                  <c:v>5.43849417975614E-3</c:v>
                </c:pt>
                <c:pt idx="70">
                  <c:v>5.3775208308175296E-3</c:v>
                </c:pt>
                <c:pt idx="71">
                  <c:v>5.2940904252857602E-3</c:v>
                </c:pt>
                <c:pt idx="72">
                  <c:v>5.3270828894097597E-3</c:v>
                </c:pt>
                <c:pt idx="73">
                  <c:v>5.2367811490177003E-3</c:v>
                </c:pt>
                <c:pt idx="74">
                  <c:v>5.23661242927942E-3</c:v>
                </c:pt>
                <c:pt idx="75">
                  <c:v>5.1543632505124098E-3</c:v>
                </c:pt>
                <c:pt idx="76">
                  <c:v>5.1625569661458296E-3</c:v>
                </c:pt>
                <c:pt idx="77">
                  <c:v>5.1078661138152801E-3</c:v>
                </c:pt>
                <c:pt idx="78">
                  <c:v>5.0577004103541101E-3</c:v>
                </c:pt>
                <c:pt idx="79">
                  <c:v>5.0293120902079403E-3</c:v>
                </c:pt>
                <c:pt idx="80">
                  <c:v>4.9806800373075099E-3</c:v>
                </c:pt>
                <c:pt idx="81">
                  <c:v>4.9719373878781403E-3</c:v>
                </c:pt>
                <c:pt idx="82">
                  <c:v>4.93666784901013E-3</c:v>
                </c:pt>
                <c:pt idx="83">
                  <c:v>4.8823113933679097E-3</c:v>
                </c:pt>
                <c:pt idx="84">
                  <c:v>4.8631766805472898E-3</c:v>
                </c:pt>
                <c:pt idx="85">
                  <c:v>4.8543050521326001E-3</c:v>
                </c:pt>
                <c:pt idx="86">
                  <c:v>4.7630096456349599E-3</c:v>
                </c:pt>
                <c:pt idx="87">
                  <c:v>4.78316326530612E-3</c:v>
                </c:pt>
                <c:pt idx="88">
                  <c:v>4.7462465622817697E-3</c:v>
                </c:pt>
                <c:pt idx="89">
                  <c:v>4.6728393958843303E-3</c:v>
                </c:pt>
                <c:pt idx="90">
                  <c:v>4.6646836127636499E-3</c:v>
                </c:pt>
                <c:pt idx="91">
                  <c:v>4.6336051715033903E-3</c:v>
                </c:pt>
                <c:pt idx="92">
                  <c:v>4.57271669231849E-3</c:v>
                </c:pt>
                <c:pt idx="93">
                  <c:v>4.5816880025781699E-3</c:v>
                </c:pt>
                <c:pt idx="94">
                  <c:v>4.5541633333163502E-3</c:v>
                </c:pt>
                <c:pt idx="95">
                  <c:v>4.5833652057999897E-3</c:v>
                </c:pt>
                <c:pt idx="96">
                  <c:v>4.5223898510395296E-3</c:v>
                </c:pt>
                <c:pt idx="97">
                  <c:v>4.4832341661428096E-3</c:v>
                </c:pt>
                <c:pt idx="98">
                  <c:v>4.4424726839027403E-3</c:v>
                </c:pt>
                <c:pt idx="99">
                  <c:v>4.43425637698165E-3</c:v>
                </c:pt>
                <c:pt idx="100">
                  <c:v>4.3886048210372503E-3</c:v>
                </c:pt>
                <c:pt idx="101">
                  <c:v>4.3517102912192197E-3</c:v>
                </c:pt>
                <c:pt idx="102">
                  <c:v>4.3607898643675301E-3</c:v>
                </c:pt>
                <c:pt idx="103">
                  <c:v>4.3559810755577901E-3</c:v>
                </c:pt>
                <c:pt idx="104">
                  <c:v>4.3307764282183503E-3</c:v>
                </c:pt>
                <c:pt idx="105">
                  <c:v>4.27125056114644E-3</c:v>
                </c:pt>
                <c:pt idx="106">
                  <c:v>4.2578324250315399E-3</c:v>
                </c:pt>
                <c:pt idx="107">
                  <c:v>4.2231875222273002E-3</c:v>
                </c:pt>
                <c:pt idx="108">
                  <c:v>4.25516788571476E-3</c:v>
                </c:pt>
                <c:pt idx="109">
                  <c:v>4.1949032440928603E-3</c:v>
                </c:pt>
                <c:pt idx="110">
                  <c:v>4.1900820808059604E-3</c:v>
                </c:pt>
                <c:pt idx="111">
                  <c:v>4.1214693916891898E-3</c:v>
                </c:pt>
                <c:pt idx="112">
                  <c:v>4.1149999999999997E-3</c:v>
                </c:pt>
                <c:pt idx="113">
                  <c:v>4.1074404470150001E-3</c:v>
                </c:pt>
                <c:pt idx="114">
                  <c:v>4.0657439446366798E-3</c:v>
                </c:pt>
                <c:pt idx="115">
                  <c:v>4.1041906958862E-3</c:v>
                </c:pt>
                <c:pt idx="116">
                  <c:v>4.0720143274578201E-3</c:v>
                </c:pt>
                <c:pt idx="117">
                  <c:v>3.9894600591716001E-3</c:v>
                </c:pt>
                <c:pt idx="118">
                  <c:v>4.0171967455621301E-3</c:v>
                </c:pt>
                <c:pt idx="119">
                  <c:v>3.9365079365079299E-3</c:v>
                </c:pt>
                <c:pt idx="120">
                  <c:v>3.9560341758633003E-3</c:v>
                </c:pt>
                <c:pt idx="121">
                  <c:v>3.9515841936632202E-3</c:v>
                </c:pt>
                <c:pt idx="122">
                  <c:v>3.8999039217398898E-3</c:v>
                </c:pt>
                <c:pt idx="123">
                  <c:v>3.8451646090535002E-3</c:v>
                </c:pt>
                <c:pt idx="124">
                  <c:v>3.9180384087791498E-3</c:v>
                </c:pt>
                <c:pt idx="125">
                  <c:v>3.8675195690598399E-3</c:v>
                </c:pt>
                <c:pt idx="126">
                  <c:v>3.77272727272727E-3</c:v>
                </c:pt>
                <c:pt idx="127">
                  <c:v>3.7933884297520698E-3</c:v>
                </c:pt>
                <c:pt idx="128">
                  <c:v>3.74969564158753E-3</c:v>
                </c:pt>
                <c:pt idx="129">
                  <c:v>3.7468112244898001E-3</c:v>
                </c:pt>
                <c:pt idx="130">
                  <c:v>3.7906568877550998E-3</c:v>
                </c:pt>
                <c:pt idx="131">
                  <c:v>3.7238624794423999E-3</c:v>
                </c:pt>
                <c:pt idx="132">
                  <c:v>3.6588180978762699E-3</c:v>
                </c:pt>
                <c:pt idx="133">
                  <c:v>3.71652816251154E-3</c:v>
                </c:pt>
                <c:pt idx="134">
                  <c:v>3.62948960302457E-3</c:v>
                </c:pt>
                <c:pt idx="135">
                  <c:v>3.5857609988109401E-3</c:v>
                </c:pt>
                <c:pt idx="136">
                  <c:v>3.63406658739596E-3</c:v>
                </c:pt>
                <c:pt idx="137">
                  <c:v>3.59047410329462E-3</c:v>
                </c:pt>
                <c:pt idx="138">
                  <c:v>3.5334673944268898E-3</c:v>
                </c:pt>
                <c:pt idx="139">
                  <c:v>3.5586038494685398E-3</c:v>
                </c:pt>
                <c:pt idx="140">
                  <c:v>3.5167007979662402E-3</c:v>
                </c:pt>
                <c:pt idx="141">
                  <c:v>3.5069444444444401E-3</c:v>
                </c:pt>
                <c:pt idx="142">
                  <c:v>3.5069444444444401E-3</c:v>
                </c:pt>
                <c:pt idx="143">
                  <c:v>3.5175192951301098E-3</c:v>
                </c:pt>
                <c:pt idx="144">
                  <c:v>3.42649825315775E-3</c:v>
                </c:pt>
                <c:pt idx="145">
                  <c:v>3.49368449341575E-3</c:v>
                </c:pt>
                <c:pt idx="146">
                  <c:v>3.4040584308282101E-3</c:v>
                </c:pt>
                <c:pt idx="147">
                  <c:v>3.4144120707596298E-3</c:v>
                </c:pt>
                <c:pt idx="148">
                  <c:v>3.4144120707596298E-3</c:v>
                </c:pt>
                <c:pt idx="149">
                  <c:v>3.3600000000000001E-3</c:v>
                </c:pt>
                <c:pt idx="150">
                  <c:v>3.392E-3</c:v>
                </c:pt>
                <c:pt idx="151">
                  <c:v>3.3383723859914298E-3</c:v>
                </c:pt>
                <c:pt idx="152">
                  <c:v>3.2860065720131401E-3</c:v>
                </c:pt>
                <c:pt idx="153">
                  <c:v>3.3480066960133899E-3</c:v>
                </c:pt>
                <c:pt idx="154">
                  <c:v>3.2958984375E-3</c:v>
                </c:pt>
                <c:pt idx="155">
                  <c:v>3.2750435670933198E-3</c:v>
                </c:pt>
                <c:pt idx="156">
                  <c:v>3.2750435670933198E-3</c:v>
                </c:pt>
                <c:pt idx="157">
                  <c:v>3.2544378698224799E-3</c:v>
                </c:pt>
                <c:pt idx="158">
                  <c:v>3.1758056057339299E-3</c:v>
                </c:pt>
                <c:pt idx="159">
                  <c:v>3.2049414369792E-3</c:v>
                </c:pt>
                <c:pt idx="160">
                  <c:v>3.1852617079889799E-3</c:v>
                </c:pt>
                <c:pt idx="161">
                  <c:v>3.13754310588501E-3</c:v>
                </c:pt>
                <c:pt idx="162">
                  <c:v>3.1658092599920798E-3</c:v>
                </c:pt>
                <c:pt idx="163">
                  <c:v>3.1465805301848998E-3</c:v>
                </c:pt>
                <c:pt idx="164">
                  <c:v>3.0727023319615898E-3</c:v>
                </c:pt>
                <c:pt idx="165">
                  <c:v>3.0727023319615898E-3</c:v>
                </c:pt>
                <c:pt idx="166">
                  <c:v>3.0817474048442902E-3</c:v>
                </c:pt>
                <c:pt idx="167">
                  <c:v>3.03692258511375E-3</c:v>
                </c:pt>
                <c:pt idx="168">
                  <c:v>3.0902019287122398E-3</c:v>
                </c:pt>
                <c:pt idx="169">
                  <c:v>2.9930686830497801E-3</c:v>
                </c:pt>
                <c:pt idx="170">
                  <c:v>3.00191501475079E-3</c:v>
                </c:pt>
                <c:pt idx="171">
                  <c:v>3.00191501475079E-3</c:v>
                </c:pt>
                <c:pt idx="172">
                  <c:v>2.90816326530612E-3</c:v>
                </c:pt>
                <c:pt idx="173">
                  <c:v>2.9173582817765701E-3</c:v>
                </c:pt>
                <c:pt idx="174">
                  <c:v>2.9173582817765701E-3</c:v>
                </c:pt>
                <c:pt idx="175">
                  <c:v>2.87641341003769E-3</c:v>
                </c:pt>
                <c:pt idx="176">
                  <c:v>2.86077558804831E-3</c:v>
                </c:pt>
                <c:pt idx="177">
                  <c:v>2.86077558804831E-3</c:v>
                </c:pt>
                <c:pt idx="178">
                  <c:v>2.7970679012345699E-3</c:v>
                </c:pt>
                <c:pt idx="179">
                  <c:v>2.7824019024970301E-3</c:v>
                </c:pt>
                <c:pt idx="180">
                  <c:v>2.8061831153388798E-3</c:v>
                </c:pt>
                <c:pt idx="181">
                  <c:v>2.7678738975417498E-3</c:v>
                </c:pt>
                <c:pt idx="182">
                  <c:v>2.73034383821556E-3</c:v>
                </c:pt>
                <c:pt idx="183">
                  <c:v>2.73034383821556E-3</c:v>
                </c:pt>
                <c:pt idx="184">
                  <c:v>2.7163988312636899E-3</c:v>
                </c:pt>
                <c:pt idx="185">
                  <c:v>2.7251024728615798E-3</c:v>
                </c:pt>
                <c:pt idx="186">
                  <c:v>2.7251024728615798E-3</c:v>
                </c:pt>
                <c:pt idx="187">
                  <c:v>2.7111111111111099E-3</c:v>
                </c:pt>
                <c:pt idx="188">
                  <c:v>2.69725012060874E-3</c:v>
                </c:pt>
                <c:pt idx="189">
                  <c:v>2.6533923950703901E-3</c:v>
                </c:pt>
                <c:pt idx="190">
                  <c:v>2.6618767313019401E-3</c:v>
                </c:pt>
                <c:pt idx="191">
                  <c:v>2.62719466871716E-3</c:v>
                </c:pt>
                <c:pt idx="192">
                  <c:v>2.6485539749668899E-3</c:v>
                </c:pt>
                <c:pt idx="193">
                  <c:v>2.61426884803508E-3</c:v>
                </c:pt>
                <c:pt idx="194">
                  <c:v>2.6222684703433902E-3</c:v>
                </c:pt>
                <c:pt idx="195">
                  <c:v>2.6014568158168601E-3</c:v>
                </c:pt>
                <c:pt idx="196">
                  <c:v>2.5887573964497E-3</c:v>
                </c:pt>
                <c:pt idx="197">
                  <c:v>2.5761694186376698E-3</c:v>
                </c:pt>
                <c:pt idx="198">
                  <c:v>2.6167390157815699E-3</c:v>
                </c:pt>
                <c:pt idx="199">
                  <c:v>2.5837205576029502E-3</c:v>
                </c:pt>
                <c:pt idx="200">
                  <c:v>2.55132312804082E-3</c:v>
                </c:pt>
                <c:pt idx="201">
                  <c:v>2.5711008267078001E-3</c:v>
                </c:pt>
                <c:pt idx="202">
                  <c:v>2.5585937500000001E-3</c:v>
                </c:pt>
                <c:pt idx="203">
                  <c:v>2.5269086840785499E-3</c:v>
                </c:pt>
                <c:pt idx="204">
                  <c:v>2.5654874426140999E-3</c:v>
                </c:pt>
                <c:pt idx="205">
                  <c:v>2.5148605395519E-3</c:v>
                </c:pt>
                <c:pt idx="206">
                  <c:v>2.5405547818886701E-3</c:v>
                </c:pt>
                <c:pt idx="207">
                  <c:v>2.50291693326809E-3</c:v>
                </c:pt>
                <c:pt idx="208">
                  <c:v>2.47248661511005E-3</c:v>
                </c:pt>
                <c:pt idx="209">
                  <c:v>2.5282569898869701E-3</c:v>
                </c:pt>
                <c:pt idx="210">
                  <c:v>2.4977043158861301E-3</c:v>
                </c:pt>
                <c:pt idx="211">
                  <c:v>2.4858470024676999E-3</c:v>
                </c:pt>
                <c:pt idx="212">
                  <c:v>2.4858470024676999E-3</c:v>
                </c:pt>
                <c:pt idx="213">
                  <c:v>2.4920219441356799E-3</c:v>
                </c:pt>
                <c:pt idx="214">
                  <c:v>2.4978741496598602E-3</c:v>
                </c:pt>
                <c:pt idx="215">
                  <c:v>2.4624433106575998E-3</c:v>
                </c:pt>
                <c:pt idx="216">
                  <c:v>2.4859073561850102E-3</c:v>
                </c:pt>
                <c:pt idx="217">
                  <c:v>2.42214532871972E-3</c:v>
                </c:pt>
                <c:pt idx="218">
                  <c:v>2.4913494809688601E-3</c:v>
                </c:pt>
                <c:pt idx="219">
                  <c:v>2.4451968126945E-3</c:v>
                </c:pt>
                <c:pt idx="220">
                  <c:v>2.4337479718766898E-3</c:v>
                </c:pt>
                <c:pt idx="221">
                  <c:v>2.4506489994591701E-3</c:v>
                </c:pt>
                <c:pt idx="222">
                  <c:v>2.4223996792408701E-3</c:v>
                </c:pt>
                <c:pt idx="223">
                  <c:v>2.3946360153256699E-3</c:v>
                </c:pt>
                <c:pt idx="224">
                  <c:v>2.41115074646585E-3</c:v>
                </c:pt>
                <c:pt idx="225">
                  <c:v>2.4163265306122398E-3</c:v>
                </c:pt>
                <c:pt idx="226">
                  <c:v>2.40508780991735E-3</c:v>
                </c:pt>
                <c:pt idx="227">
                  <c:v>2.3728047520661199E-3</c:v>
                </c:pt>
                <c:pt idx="228">
                  <c:v>2.4099077531999102E-3</c:v>
                </c:pt>
                <c:pt idx="229">
                  <c:v>2.3355636914531002E-3</c:v>
                </c:pt>
                <c:pt idx="230">
                  <c:v>2.4144678702184099E-3</c:v>
                </c:pt>
                <c:pt idx="231">
                  <c:v>2.3719609250647598E-3</c:v>
                </c:pt>
                <c:pt idx="232">
                  <c:v>2.3611111111111098E-3</c:v>
                </c:pt>
                <c:pt idx="233">
                  <c:v>2.3611111111111098E-3</c:v>
                </c:pt>
                <c:pt idx="234">
                  <c:v>2.3503556057507401E-3</c:v>
                </c:pt>
                <c:pt idx="235">
                  <c:v>2.32459847844463E-3</c:v>
                </c:pt>
                <c:pt idx="236">
                  <c:v>2.3396932737592101E-3</c:v>
                </c:pt>
                <c:pt idx="237">
                  <c:v>2.3440532712233901E-3</c:v>
                </c:pt>
                <c:pt idx="238">
                  <c:v>2.3334120982986799E-3</c:v>
                </c:pt>
                <c:pt idx="239">
                  <c:v>2.3038752362948998E-3</c:v>
                </c:pt>
                <c:pt idx="240">
                  <c:v>2.3374726077428801E-3</c:v>
                </c:pt>
                <c:pt idx="241">
                  <c:v>2.2690484449069299E-3</c:v>
                </c:pt>
                <c:pt idx="242">
                  <c:v>2.3413111342351699E-3</c:v>
                </c:pt>
                <c:pt idx="243">
                  <c:v>2.3020389487832102E-3</c:v>
                </c:pt>
                <c:pt idx="244">
                  <c:v>2.24932095971028E-3</c:v>
                </c:pt>
                <c:pt idx="245">
                  <c:v>2.29176097781802E-3</c:v>
                </c:pt>
                <c:pt idx="246">
                  <c:v>2.2815710646398499E-3</c:v>
                </c:pt>
                <c:pt idx="247">
                  <c:v>2.2714681440443199E-3</c:v>
                </c:pt>
                <c:pt idx="248">
                  <c:v>2.2714681440443199E-3</c:v>
                </c:pt>
                <c:pt idx="249">
                  <c:v>2.2614511663605701E-3</c:v>
                </c:pt>
                <c:pt idx="250">
                  <c:v>2.2650824652777801E-3</c:v>
                </c:pt>
                <c:pt idx="251">
                  <c:v>2.2650824652777801E-3</c:v>
                </c:pt>
                <c:pt idx="252">
                  <c:v>2.2550940964858098E-3</c:v>
                </c:pt>
                <c:pt idx="253">
                  <c:v>2.2319056222765399E-3</c:v>
                </c:pt>
                <c:pt idx="254">
                  <c:v>2.2717610798171999E-3</c:v>
                </c:pt>
                <c:pt idx="255">
                  <c:v>2.2222222222222201E-3</c:v>
                </c:pt>
                <c:pt idx="256">
                  <c:v>2.1996043315285299E-3</c:v>
                </c:pt>
                <c:pt idx="257">
                  <c:v>2.22563515201999E-3</c:v>
                </c:pt>
                <c:pt idx="258">
                  <c:v>2.2159808291891099E-3</c:v>
                </c:pt>
                <c:pt idx="259">
                  <c:v>2.2191613100703998E-3</c:v>
                </c:pt>
                <c:pt idx="260">
                  <c:v>2.2191613100703998E-3</c:v>
                </c:pt>
                <c:pt idx="261">
                  <c:v>2.1969142193378902E-3</c:v>
                </c:pt>
                <c:pt idx="262">
                  <c:v>2.2000000000000001E-3</c:v>
                </c:pt>
                <c:pt idx="263">
                  <c:v>2.2125000000000001E-3</c:v>
                </c:pt>
                <c:pt idx="264">
                  <c:v>2.1905398381228199E-3</c:v>
                </c:pt>
              </c:numCache>
            </c:numRef>
          </c:yVal>
          <c:smooth val="1"/>
        </c:ser>
        <c:ser>
          <c:idx val="1"/>
          <c:order val="1"/>
          <c:tx>
            <c:v>ecolosilk</c:v>
          </c:tx>
          <c:spPr>
            <a:ln w="12700">
              <a:solidFill>
                <a:srgbClr val="F20884"/>
              </a:solidFill>
              <a:prstDash val="solid"/>
            </a:ln>
          </c:spPr>
          <c:marker>
            <c:symbol val="none"/>
          </c:marker>
          <c:xVal>
            <c:numRef>
              <c:f>rotori!$E$4:$E$271</c:f>
              <c:numCache>
                <c:formatCode>General</c:formatCode>
                <c:ptCount val="268"/>
                <c:pt idx="0">
                  <c:v>205</c:v>
                </c:pt>
                <c:pt idx="1">
                  <c:v>210</c:v>
                </c:pt>
                <c:pt idx="2">
                  <c:v>215</c:v>
                </c:pt>
                <c:pt idx="3">
                  <c:v>220</c:v>
                </c:pt>
                <c:pt idx="4">
                  <c:v>225</c:v>
                </c:pt>
                <c:pt idx="5">
                  <c:v>230</c:v>
                </c:pt>
                <c:pt idx="6">
                  <c:v>235</c:v>
                </c:pt>
                <c:pt idx="7">
                  <c:v>240</c:v>
                </c:pt>
                <c:pt idx="8">
                  <c:v>246</c:v>
                </c:pt>
                <c:pt idx="9">
                  <c:v>250</c:v>
                </c:pt>
                <c:pt idx="10">
                  <c:v>256</c:v>
                </c:pt>
                <c:pt idx="11">
                  <c:v>260</c:v>
                </c:pt>
                <c:pt idx="12">
                  <c:v>266</c:v>
                </c:pt>
                <c:pt idx="13">
                  <c:v>271</c:v>
                </c:pt>
                <c:pt idx="14">
                  <c:v>276</c:v>
                </c:pt>
                <c:pt idx="15">
                  <c:v>281</c:v>
                </c:pt>
                <c:pt idx="16">
                  <c:v>286</c:v>
                </c:pt>
                <c:pt idx="17">
                  <c:v>291</c:v>
                </c:pt>
                <c:pt idx="18">
                  <c:v>296</c:v>
                </c:pt>
                <c:pt idx="19">
                  <c:v>301</c:v>
                </c:pt>
                <c:pt idx="20">
                  <c:v>306</c:v>
                </c:pt>
                <c:pt idx="21">
                  <c:v>311</c:v>
                </c:pt>
                <c:pt idx="22">
                  <c:v>316</c:v>
                </c:pt>
                <c:pt idx="23">
                  <c:v>321</c:v>
                </c:pt>
                <c:pt idx="24">
                  <c:v>326</c:v>
                </c:pt>
                <c:pt idx="25">
                  <c:v>331</c:v>
                </c:pt>
                <c:pt idx="26">
                  <c:v>336</c:v>
                </c:pt>
                <c:pt idx="27">
                  <c:v>341</c:v>
                </c:pt>
                <c:pt idx="28">
                  <c:v>346</c:v>
                </c:pt>
                <c:pt idx="29">
                  <c:v>351</c:v>
                </c:pt>
                <c:pt idx="30">
                  <c:v>356</c:v>
                </c:pt>
                <c:pt idx="31">
                  <c:v>361</c:v>
                </c:pt>
                <c:pt idx="32">
                  <c:v>366</c:v>
                </c:pt>
                <c:pt idx="33">
                  <c:v>371</c:v>
                </c:pt>
                <c:pt idx="34">
                  <c:v>376</c:v>
                </c:pt>
                <c:pt idx="35">
                  <c:v>381</c:v>
                </c:pt>
                <c:pt idx="36">
                  <c:v>386</c:v>
                </c:pt>
                <c:pt idx="37">
                  <c:v>391</c:v>
                </c:pt>
                <c:pt idx="38">
                  <c:v>396</c:v>
                </c:pt>
                <c:pt idx="39">
                  <c:v>401</c:v>
                </c:pt>
                <c:pt idx="40">
                  <c:v>406</c:v>
                </c:pt>
                <c:pt idx="41">
                  <c:v>411</c:v>
                </c:pt>
                <c:pt idx="42">
                  <c:v>416</c:v>
                </c:pt>
                <c:pt idx="43">
                  <c:v>421</c:v>
                </c:pt>
                <c:pt idx="44">
                  <c:v>426</c:v>
                </c:pt>
                <c:pt idx="45">
                  <c:v>431</c:v>
                </c:pt>
                <c:pt idx="46">
                  <c:v>436</c:v>
                </c:pt>
                <c:pt idx="47">
                  <c:v>441</c:v>
                </c:pt>
                <c:pt idx="48">
                  <c:v>446</c:v>
                </c:pt>
                <c:pt idx="49">
                  <c:v>451</c:v>
                </c:pt>
                <c:pt idx="50">
                  <c:v>456</c:v>
                </c:pt>
                <c:pt idx="51">
                  <c:v>461</c:v>
                </c:pt>
                <c:pt idx="52">
                  <c:v>466</c:v>
                </c:pt>
                <c:pt idx="53">
                  <c:v>471</c:v>
                </c:pt>
                <c:pt idx="54">
                  <c:v>476</c:v>
                </c:pt>
                <c:pt idx="55">
                  <c:v>481</c:v>
                </c:pt>
                <c:pt idx="56">
                  <c:v>486</c:v>
                </c:pt>
                <c:pt idx="57">
                  <c:v>491</c:v>
                </c:pt>
                <c:pt idx="58">
                  <c:v>496</c:v>
                </c:pt>
                <c:pt idx="59">
                  <c:v>501</c:v>
                </c:pt>
                <c:pt idx="60">
                  <c:v>506</c:v>
                </c:pt>
                <c:pt idx="61">
                  <c:v>511</c:v>
                </c:pt>
                <c:pt idx="62">
                  <c:v>516</c:v>
                </c:pt>
                <c:pt idx="63">
                  <c:v>521</c:v>
                </c:pt>
                <c:pt idx="64">
                  <c:v>526</c:v>
                </c:pt>
                <c:pt idx="65">
                  <c:v>531</c:v>
                </c:pt>
                <c:pt idx="66">
                  <c:v>536</c:v>
                </c:pt>
                <c:pt idx="67">
                  <c:v>541</c:v>
                </c:pt>
                <c:pt idx="68">
                  <c:v>546</c:v>
                </c:pt>
                <c:pt idx="69">
                  <c:v>551</c:v>
                </c:pt>
                <c:pt idx="70">
                  <c:v>556</c:v>
                </c:pt>
                <c:pt idx="71">
                  <c:v>561</c:v>
                </c:pt>
                <c:pt idx="72">
                  <c:v>566</c:v>
                </c:pt>
                <c:pt idx="73">
                  <c:v>571</c:v>
                </c:pt>
                <c:pt idx="74">
                  <c:v>576</c:v>
                </c:pt>
                <c:pt idx="75">
                  <c:v>581</c:v>
                </c:pt>
                <c:pt idx="76">
                  <c:v>586</c:v>
                </c:pt>
                <c:pt idx="77">
                  <c:v>591</c:v>
                </c:pt>
                <c:pt idx="78">
                  <c:v>596</c:v>
                </c:pt>
                <c:pt idx="79">
                  <c:v>601</c:v>
                </c:pt>
                <c:pt idx="80">
                  <c:v>606</c:v>
                </c:pt>
                <c:pt idx="81">
                  <c:v>611</c:v>
                </c:pt>
                <c:pt idx="82">
                  <c:v>616</c:v>
                </c:pt>
                <c:pt idx="83">
                  <c:v>621</c:v>
                </c:pt>
                <c:pt idx="84">
                  <c:v>626</c:v>
                </c:pt>
                <c:pt idx="85">
                  <c:v>631</c:v>
                </c:pt>
                <c:pt idx="86">
                  <c:v>636</c:v>
                </c:pt>
                <c:pt idx="87">
                  <c:v>641</c:v>
                </c:pt>
                <c:pt idx="88">
                  <c:v>646</c:v>
                </c:pt>
                <c:pt idx="89">
                  <c:v>651</c:v>
                </c:pt>
                <c:pt idx="90">
                  <c:v>656</c:v>
                </c:pt>
                <c:pt idx="91">
                  <c:v>661</c:v>
                </c:pt>
                <c:pt idx="92">
                  <c:v>666</c:v>
                </c:pt>
                <c:pt idx="93">
                  <c:v>671</c:v>
                </c:pt>
                <c:pt idx="94">
                  <c:v>676</c:v>
                </c:pt>
                <c:pt idx="95">
                  <c:v>681</c:v>
                </c:pt>
                <c:pt idx="96">
                  <c:v>686</c:v>
                </c:pt>
                <c:pt idx="97">
                  <c:v>691</c:v>
                </c:pt>
                <c:pt idx="98">
                  <c:v>696</c:v>
                </c:pt>
                <c:pt idx="99">
                  <c:v>701</c:v>
                </c:pt>
                <c:pt idx="100">
                  <c:v>706</c:v>
                </c:pt>
                <c:pt idx="101">
                  <c:v>711</c:v>
                </c:pt>
                <c:pt idx="102">
                  <c:v>716</c:v>
                </c:pt>
                <c:pt idx="103">
                  <c:v>721</c:v>
                </c:pt>
                <c:pt idx="104">
                  <c:v>726</c:v>
                </c:pt>
                <c:pt idx="105">
                  <c:v>731</c:v>
                </c:pt>
                <c:pt idx="106">
                  <c:v>736</c:v>
                </c:pt>
                <c:pt idx="107">
                  <c:v>741</c:v>
                </c:pt>
                <c:pt idx="108">
                  <c:v>746</c:v>
                </c:pt>
                <c:pt idx="109">
                  <c:v>751</c:v>
                </c:pt>
                <c:pt idx="110">
                  <c:v>756</c:v>
                </c:pt>
                <c:pt idx="111">
                  <c:v>761</c:v>
                </c:pt>
                <c:pt idx="112">
                  <c:v>766</c:v>
                </c:pt>
                <c:pt idx="113">
                  <c:v>771</c:v>
                </c:pt>
                <c:pt idx="114">
                  <c:v>776</c:v>
                </c:pt>
                <c:pt idx="115">
                  <c:v>781</c:v>
                </c:pt>
                <c:pt idx="116">
                  <c:v>786</c:v>
                </c:pt>
                <c:pt idx="117">
                  <c:v>791</c:v>
                </c:pt>
                <c:pt idx="118">
                  <c:v>796</c:v>
                </c:pt>
                <c:pt idx="119">
                  <c:v>801</c:v>
                </c:pt>
                <c:pt idx="120">
                  <c:v>806</c:v>
                </c:pt>
                <c:pt idx="121">
                  <c:v>811</c:v>
                </c:pt>
                <c:pt idx="122">
                  <c:v>816</c:v>
                </c:pt>
                <c:pt idx="123">
                  <c:v>821</c:v>
                </c:pt>
                <c:pt idx="124">
                  <c:v>826</c:v>
                </c:pt>
                <c:pt idx="125">
                  <c:v>831</c:v>
                </c:pt>
                <c:pt idx="126">
                  <c:v>836</c:v>
                </c:pt>
                <c:pt idx="127">
                  <c:v>841</c:v>
                </c:pt>
                <c:pt idx="128">
                  <c:v>846</c:v>
                </c:pt>
                <c:pt idx="129">
                  <c:v>852</c:v>
                </c:pt>
                <c:pt idx="130">
                  <c:v>856</c:v>
                </c:pt>
                <c:pt idx="131">
                  <c:v>861</c:v>
                </c:pt>
                <c:pt idx="132">
                  <c:v>866</c:v>
                </c:pt>
                <c:pt idx="133">
                  <c:v>872</c:v>
                </c:pt>
                <c:pt idx="134">
                  <c:v>876</c:v>
                </c:pt>
                <c:pt idx="135">
                  <c:v>881</c:v>
                </c:pt>
                <c:pt idx="136">
                  <c:v>887</c:v>
                </c:pt>
                <c:pt idx="137">
                  <c:v>891</c:v>
                </c:pt>
                <c:pt idx="138">
                  <c:v>896</c:v>
                </c:pt>
                <c:pt idx="139">
                  <c:v>901</c:v>
                </c:pt>
                <c:pt idx="140">
                  <c:v>906</c:v>
                </c:pt>
                <c:pt idx="141">
                  <c:v>911</c:v>
                </c:pt>
                <c:pt idx="142">
                  <c:v>916</c:v>
                </c:pt>
                <c:pt idx="143">
                  <c:v>922</c:v>
                </c:pt>
                <c:pt idx="144">
                  <c:v>926</c:v>
                </c:pt>
                <c:pt idx="145">
                  <c:v>932</c:v>
                </c:pt>
                <c:pt idx="146">
                  <c:v>937</c:v>
                </c:pt>
                <c:pt idx="147">
                  <c:v>942</c:v>
                </c:pt>
                <c:pt idx="148">
                  <c:v>947</c:v>
                </c:pt>
                <c:pt idx="149">
                  <c:v>951</c:v>
                </c:pt>
                <c:pt idx="150">
                  <c:v>956</c:v>
                </c:pt>
                <c:pt idx="151">
                  <c:v>961</c:v>
                </c:pt>
                <c:pt idx="152">
                  <c:v>967</c:v>
                </c:pt>
                <c:pt idx="153">
                  <c:v>972</c:v>
                </c:pt>
                <c:pt idx="154">
                  <c:v>977</c:v>
                </c:pt>
                <c:pt idx="155">
                  <c:v>982</c:v>
                </c:pt>
                <c:pt idx="156">
                  <c:v>987</c:v>
                </c:pt>
                <c:pt idx="157">
                  <c:v>992</c:v>
                </c:pt>
                <c:pt idx="158">
                  <c:v>997</c:v>
                </c:pt>
                <c:pt idx="159" formatCode="#,##0">
                  <c:v>1000</c:v>
                </c:pt>
                <c:pt idx="160" formatCode="#,##0">
                  <c:v>1010</c:v>
                </c:pt>
                <c:pt idx="161" formatCode="#,##0">
                  <c:v>1010</c:v>
                </c:pt>
                <c:pt idx="162" formatCode="#,##0">
                  <c:v>1020</c:v>
                </c:pt>
                <c:pt idx="163" formatCode="#,##0">
                  <c:v>1020</c:v>
                </c:pt>
                <c:pt idx="164" formatCode="#,##0">
                  <c:v>1030</c:v>
                </c:pt>
                <c:pt idx="165" formatCode="#,##0">
                  <c:v>1030</c:v>
                </c:pt>
                <c:pt idx="166" formatCode="#,##0">
                  <c:v>1040</c:v>
                </c:pt>
                <c:pt idx="167" formatCode="#,##0">
                  <c:v>1040</c:v>
                </c:pt>
                <c:pt idx="168" formatCode="#,##0">
                  <c:v>1050</c:v>
                </c:pt>
                <c:pt idx="169" formatCode="#,##0">
                  <c:v>1050</c:v>
                </c:pt>
                <c:pt idx="170" formatCode="#,##0">
                  <c:v>1060</c:v>
                </c:pt>
                <c:pt idx="171" formatCode="#,##0">
                  <c:v>1060</c:v>
                </c:pt>
                <c:pt idx="172" formatCode="#,##0">
                  <c:v>1070</c:v>
                </c:pt>
                <c:pt idx="173" formatCode="#,##0">
                  <c:v>1070</c:v>
                </c:pt>
                <c:pt idx="174" formatCode="#,##0">
                  <c:v>1080</c:v>
                </c:pt>
                <c:pt idx="175" formatCode="#,##0">
                  <c:v>1080</c:v>
                </c:pt>
                <c:pt idx="176" formatCode="#,##0">
                  <c:v>1090</c:v>
                </c:pt>
                <c:pt idx="177" formatCode="#,##0">
                  <c:v>1090</c:v>
                </c:pt>
                <c:pt idx="178" formatCode="#,##0">
                  <c:v>1100</c:v>
                </c:pt>
                <c:pt idx="179" formatCode="#,##0">
                  <c:v>1100</c:v>
                </c:pt>
                <c:pt idx="180" formatCode="#,##0">
                  <c:v>1110</c:v>
                </c:pt>
                <c:pt idx="181" formatCode="#,##0">
                  <c:v>1110</c:v>
                </c:pt>
                <c:pt idx="182" formatCode="#,##0">
                  <c:v>1120</c:v>
                </c:pt>
                <c:pt idx="183" formatCode="#,##0">
                  <c:v>1120</c:v>
                </c:pt>
                <c:pt idx="184" formatCode="#,##0">
                  <c:v>1130</c:v>
                </c:pt>
                <c:pt idx="185" formatCode="#,##0">
                  <c:v>1130</c:v>
                </c:pt>
                <c:pt idx="186" formatCode="#,##0">
                  <c:v>1140</c:v>
                </c:pt>
                <c:pt idx="187" formatCode="#,##0">
                  <c:v>1140</c:v>
                </c:pt>
                <c:pt idx="188" formatCode="#,##0">
                  <c:v>1150</c:v>
                </c:pt>
                <c:pt idx="189" formatCode="#,##0">
                  <c:v>1150</c:v>
                </c:pt>
                <c:pt idx="190" formatCode="#,##0">
                  <c:v>1160</c:v>
                </c:pt>
                <c:pt idx="191" formatCode="#,##0">
                  <c:v>1160</c:v>
                </c:pt>
                <c:pt idx="192" formatCode="#,##0">
                  <c:v>1170</c:v>
                </c:pt>
                <c:pt idx="193" formatCode="#,##0">
                  <c:v>1170</c:v>
                </c:pt>
                <c:pt idx="194" formatCode="#,##0">
                  <c:v>1180</c:v>
                </c:pt>
                <c:pt idx="195" formatCode="#,##0">
                  <c:v>1180</c:v>
                </c:pt>
                <c:pt idx="196" formatCode="#,##0">
                  <c:v>1190</c:v>
                </c:pt>
                <c:pt idx="197" formatCode="#,##0">
                  <c:v>1190</c:v>
                </c:pt>
                <c:pt idx="198" formatCode="#,##0">
                  <c:v>1200</c:v>
                </c:pt>
                <c:pt idx="199" formatCode="#,##0">
                  <c:v>1200</c:v>
                </c:pt>
                <c:pt idx="200" formatCode="#,##0">
                  <c:v>1210</c:v>
                </c:pt>
                <c:pt idx="201" formatCode="#,##0">
                  <c:v>1210</c:v>
                </c:pt>
                <c:pt idx="202" formatCode="#,##0">
                  <c:v>1220</c:v>
                </c:pt>
                <c:pt idx="203" formatCode="#,##0">
                  <c:v>1220</c:v>
                </c:pt>
                <c:pt idx="204" formatCode="#,##0">
                  <c:v>1230</c:v>
                </c:pt>
                <c:pt idx="205" formatCode="#,##0">
                  <c:v>1230</c:v>
                </c:pt>
                <c:pt idx="206" formatCode="#,##0">
                  <c:v>1240</c:v>
                </c:pt>
                <c:pt idx="207" formatCode="#,##0">
                  <c:v>1240</c:v>
                </c:pt>
                <c:pt idx="208" formatCode="#,##0">
                  <c:v>1250</c:v>
                </c:pt>
                <c:pt idx="209" formatCode="#,##0">
                  <c:v>1250</c:v>
                </c:pt>
                <c:pt idx="210" formatCode="#,##0">
                  <c:v>1260</c:v>
                </c:pt>
                <c:pt idx="211" formatCode="#,##0">
                  <c:v>1260</c:v>
                </c:pt>
                <c:pt idx="212" formatCode="#,##0">
                  <c:v>1270</c:v>
                </c:pt>
                <c:pt idx="213" formatCode="#,##0">
                  <c:v>1270</c:v>
                </c:pt>
                <c:pt idx="214" formatCode="#,##0">
                  <c:v>1280</c:v>
                </c:pt>
                <c:pt idx="215" formatCode="#,##0">
                  <c:v>1280</c:v>
                </c:pt>
                <c:pt idx="216" formatCode="#,##0">
                  <c:v>1290</c:v>
                </c:pt>
                <c:pt idx="217" formatCode="#,##0">
                  <c:v>1290</c:v>
                </c:pt>
                <c:pt idx="218" formatCode="#,##0">
                  <c:v>1300</c:v>
                </c:pt>
                <c:pt idx="219" formatCode="#,##0">
                  <c:v>1300</c:v>
                </c:pt>
                <c:pt idx="220" formatCode="#,##0">
                  <c:v>1310</c:v>
                </c:pt>
                <c:pt idx="221" formatCode="#,##0">
                  <c:v>1310</c:v>
                </c:pt>
                <c:pt idx="222" formatCode="#,##0">
                  <c:v>1320</c:v>
                </c:pt>
                <c:pt idx="223" formatCode="#,##0">
                  <c:v>1320</c:v>
                </c:pt>
                <c:pt idx="224" formatCode="#,##0">
                  <c:v>1330</c:v>
                </c:pt>
                <c:pt idx="225" formatCode="#,##0">
                  <c:v>1330</c:v>
                </c:pt>
                <c:pt idx="226" formatCode="#,##0">
                  <c:v>1340</c:v>
                </c:pt>
                <c:pt idx="227" formatCode="#,##0">
                  <c:v>1340</c:v>
                </c:pt>
                <c:pt idx="228" formatCode="#,##0">
                  <c:v>1350</c:v>
                </c:pt>
                <c:pt idx="229" formatCode="#,##0">
                  <c:v>1350</c:v>
                </c:pt>
                <c:pt idx="230" formatCode="#,##0">
                  <c:v>1360</c:v>
                </c:pt>
                <c:pt idx="231" formatCode="#,##0">
                  <c:v>1360</c:v>
                </c:pt>
                <c:pt idx="232" formatCode="#,##0">
                  <c:v>1370</c:v>
                </c:pt>
                <c:pt idx="233" formatCode="#,##0">
                  <c:v>1370</c:v>
                </c:pt>
                <c:pt idx="234" formatCode="#,##0">
                  <c:v>1380</c:v>
                </c:pt>
                <c:pt idx="235" formatCode="#,##0">
                  <c:v>1380</c:v>
                </c:pt>
                <c:pt idx="236" formatCode="#,##0">
                  <c:v>1390</c:v>
                </c:pt>
                <c:pt idx="237" formatCode="#,##0">
                  <c:v>1390</c:v>
                </c:pt>
                <c:pt idx="238" formatCode="#,##0">
                  <c:v>1400</c:v>
                </c:pt>
                <c:pt idx="239" formatCode="#,##0">
                  <c:v>1400</c:v>
                </c:pt>
                <c:pt idx="240" formatCode="#,##0">
                  <c:v>1410</c:v>
                </c:pt>
                <c:pt idx="241" formatCode="#,##0">
                  <c:v>1410</c:v>
                </c:pt>
                <c:pt idx="242" formatCode="#,##0">
                  <c:v>1420</c:v>
                </c:pt>
                <c:pt idx="243" formatCode="#,##0">
                  <c:v>1420</c:v>
                </c:pt>
                <c:pt idx="244" formatCode="#,##0">
                  <c:v>1430</c:v>
                </c:pt>
                <c:pt idx="245" formatCode="#,##0">
                  <c:v>1430</c:v>
                </c:pt>
                <c:pt idx="246" formatCode="#,##0">
                  <c:v>1440</c:v>
                </c:pt>
                <c:pt idx="247" formatCode="#,##0">
                  <c:v>1440</c:v>
                </c:pt>
                <c:pt idx="248" formatCode="#,##0">
                  <c:v>1450</c:v>
                </c:pt>
                <c:pt idx="249" formatCode="#,##0">
                  <c:v>1450</c:v>
                </c:pt>
                <c:pt idx="250" formatCode="#,##0">
                  <c:v>1460</c:v>
                </c:pt>
                <c:pt idx="251" formatCode="#,##0">
                  <c:v>1460</c:v>
                </c:pt>
                <c:pt idx="252" formatCode="#,##0">
                  <c:v>1470</c:v>
                </c:pt>
                <c:pt idx="253" formatCode="#,##0">
                  <c:v>1470</c:v>
                </c:pt>
                <c:pt idx="254" formatCode="#,##0">
                  <c:v>1480</c:v>
                </c:pt>
                <c:pt idx="255" formatCode="#,##0">
                  <c:v>1480</c:v>
                </c:pt>
                <c:pt idx="256" formatCode="#,##0">
                  <c:v>1490</c:v>
                </c:pt>
                <c:pt idx="257" formatCode="#,##0">
                  <c:v>1490</c:v>
                </c:pt>
                <c:pt idx="258" formatCode="#,##0">
                  <c:v>1500</c:v>
                </c:pt>
                <c:pt idx="259" formatCode="#,##0">
                  <c:v>1500</c:v>
                </c:pt>
                <c:pt idx="260" formatCode="#,##0">
                  <c:v>1510</c:v>
                </c:pt>
                <c:pt idx="261" formatCode="#,##0">
                  <c:v>1510</c:v>
                </c:pt>
                <c:pt idx="262" formatCode="#,##0">
                  <c:v>1520</c:v>
                </c:pt>
                <c:pt idx="263" formatCode="#,##0">
                  <c:v>1520</c:v>
                </c:pt>
                <c:pt idx="264" formatCode="#,##0">
                  <c:v>1530</c:v>
                </c:pt>
                <c:pt idx="265" formatCode="#,##0">
                  <c:v>1530</c:v>
                </c:pt>
                <c:pt idx="266" formatCode="#,##0">
                  <c:v>1540</c:v>
                </c:pt>
                <c:pt idx="267" formatCode="#,##0">
                  <c:v>1540</c:v>
                </c:pt>
              </c:numCache>
            </c:numRef>
          </c:xVal>
          <c:yVal>
            <c:numRef>
              <c:f>rotori!$F$4:$F$271</c:f>
              <c:numCache>
                <c:formatCode>General</c:formatCode>
                <c:ptCount val="268"/>
                <c:pt idx="0">
                  <c:v>1.2852227028371599E-2</c:v>
                </c:pt>
                <c:pt idx="1">
                  <c:v>1.25165514918909E-2</c:v>
                </c:pt>
                <c:pt idx="2">
                  <c:v>1.22918867260198E-2</c:v>
                </c:pt>
                <c:pt idx="3">
                  <c:v>1.19730367213036E-2</c:v>
                </c:pt>
                <c:pt idx="4">
                  <c:v>1.17207698937087E-2</c:v>
                </c:pt>
                <c:pt idx="5">
                  <c:v>1.14852418753563E-2</c:v>
                </c:pt>
                <c:pt idx="6">
                  <c:v>1.1279305110473901E-2</c:v>
                </c:pt>
                <c:pt idx="7">
                  <c:v>1.09851347946586E-2</c:v>
                </c:pt>
                <c:pt idx="8">
                  <c:v>1.0869459729622199E-2</c:v>
                </c:pt>
                <c:pt idx="9">
                  <c:v>1.0642846519928599E-2</c:v>
                </c:pt>
                <c:pt idx="10">
                  <c:v>1.0447761194029801E-2</c:v>
                </c:pt>
                <c:pt idx="11">
                  <c:v>1.0255329761526001E-2</c:v>
                </c:pt>
                <c:pt idx="12">
                  <c:v>1.0053342581582801E-2</c:v>
                </c:pt>
                <c:pt idx="13">
                  <c:v>9.9348846117016196E-3</c:v>
                </c:pt>
                <c:pt idx="14">
                  <c:v>9.7259843003046301E-3</c:v>
                </c:pt>
                <c:pt idx="15">
                  <c:v>9.5961808313967702E-3</c:v>
                </c:pt>
                <c:pt idx="16">
                  <c:v>9.4369298521547601E-3</c:v>
                </c:pt>
                <c:pt idx="17">
                  <c:v>9.2726762400277603E-3</c:v>
                </c:pt>
                <c:pt idx="18">
                  <c:v>9.1140356148468604E-3</c:v>
                </c:pt>
                <c:pt idx="19">
                  <c:v>8.9541085830606298E-3</c:v>
                </c:pt>
                <c:pt idx="20">
                  <c:v>8.8281249999999992E-3</c:v>
                </c:pt>
                <c:pt idx="21">
                  <c:v>8.6779877934669101E-3</c:v>
                </c:pt>
                <c:pt idx="22">
                  <c:v>8.6328699822359294E-3</c:v>
                </c:pt>
                <c:pt idx="23">
                  <c:v>8.4750566893424008E-3</c:v>
                </c:pt>
                <c:pt idx="24">
                  <c:v>8.36198726002336E-3</c:v>
                </c:pt>
                <c:pt idx="25">
                  <c:v>8.2271493260938008E-3</c:v>
                </c:pt>
                <c:pt idx="26">
                  <c:v>8.0707644628099096E-3</c:v>
                </c:pt>
                <c:pt idx="27">
                  <c:v>8.0435962919021102E-3</c:v>
                </c:pt>
                <c:pt idx="28">
                  <c:v>7.8822078953652095E-3</c:v>
                </c:pt>
                <c:pt idx="29">
                  <c:v>7.7961467811525501E-3</c:v>
                </c:pt>
                <c:pt idx="30">
                  <c:v>7.7018364677927404E-3</c:v>
                </c:pt>
                <c:pt idx="31">
                  <c:v>7.6307095662165999E-3</c:v>
                </c:pt>
                <c:pt idx="32">
                  <c:v>7.5291687187555804E-3</c:v>
                </c:pt>
                <c:pt idx="33">
                  <c:v>7.43968540758848E-3</c:v>
                </c:pt>
                <c:pt idx="34">
                  <c:v>7.3224436512657797E-3</c:v>
                </c:pt>
                <c:pt idx="35">
                  <c:v>7.2188465106565796E-3</c:v>
                </c:pt>
                <c:pt idx="36">
                  <c:v>7.1757670816586603E-3</c:v>
                </c:pt>
                <c:pt idx="37">
                  <c:v>7.0667266845703099E-3</c:v>
                </c:pt>
                <c:pt idx="38">
                  <c:v>7.0157719771619404E-3</c:v>
                </c:pt>
                <c:pt idx="39">
                  <c:v>6.9115646258503397E-3</c:v>
                </c:pt>
                <c:pt idx="40">
                  <c:v>6.8449182688386E-3</c:v>
                </c:pt>
                <c:pt idx="41">
                  <c:v>6.8061524854548701E-3</c:v>
                </c:pt>
                <c:pt idx="42">
                  <c:v>6.69135594646915E-3</c:v>
                </c:pt>
                <c:pt idx="43">
                  <c:v>6.6205315529263703E-3</c:v>
                </c:pt>
                <c:pt idx="44">
                  <c:v>6.5518171657609698E-3</c:v>
                </c:pt>
                <c:pt idx="45">
                  <c:v>6.4996101805744203E-3</c:v>
                </c:pt>
                <c:pt idx="46">
                  <c:v>6.4179044966737302E-3</c:v>
                </c:pt>
                <c:pt idx="47">
                  <c:v>6.34519672362576E-3</c:v>
                </c:pt>
                <c:pt idx="48">
                  <c:v>6.2746293863764303E-3</c:v>
                </c:pt>
                <c:pt idx="49">
                  <c:v>6.2625682275208299E-3</c:v>
                </c:pt>
                <c:pt idx="50">
                  <c:v>6.1656692171073099E-3</c:v>
                </c:pt>
                <c:pt idx="51">
                  <c:v>6.1195232665233997E-3</c:v>
                </c:pt>
                <c:pt idx="52">
                  <c:v>6.0669174952969604E-3</c:v>
                </c:pt>
                <c:pt idx="53">
                  <c:v>5.9825737018931397E-3</c:v>
                </c:pt>
                <c:pt idx="54">
                  <c:v>5.91298253931038E-3</c:v>
                </c:pt>
                <c:pt idx="55">
                  <c:v>5.8767951625094501E-3</c:v>
                </c:pt>
                <c:pt idx="56">
                  <c:v>5.8344211067600099E-3</c:v>
                </c:pt>
                <c:pt idx="57">
                  <c:v>5.7443602475758804E-3</c:v>
                </c:pt>
                <c:pt idx="58">
                  <c:v>5.7188368189587599E-3</c:v>
                </c:pt>
                <c:pt idx="59">
                  <c:v>5.6874163444378401E-3</c:v>
                </c:pt>
                <c:pt idx="60">
                  <c:v>5.6248279564755496E-3</c:v>
                </c:pt>
                <c:pt idx="61">
                  <c:v>5.5858307582653498E-3</c:v>
                </c:pt>
                <c:pt idx="62">
                  <c:v>5.5363957844613296E-3</c:v>
                </c:pt>
                <c:pt idx="63">
                  <c:v>5.4931588135636901E-3</c:v>
                </c:pt>
                <c:pt idx="64">
                  <c:v>5.4084399047019203E-3</c:v>
                </c:pt>
                <c:pt idx="65">
                  <c:v>5.4137984576367697E-3</c:v>
                </c:pt>
                <c:pt idx="66">
                  <c:v>5.3570993741933904E-3</c:v>
                </c:pt>
                <c:pt idx="67">
                  <c:v>5.3264396307001896E-3</c:v>
                </c:pt>
                <c:pt idx="68">
                  <c:v>5.2765416401780001E-3</c:v>
                </c:pt>
                <c:pt idx="69">
                  <c:v>5.2418643196414996E-3</c:v>
                </c:pt>
                <c:pt idx="70">
                  <c:v>5.1982701364569504E-3</c:v>
                </c:pt>
                <c:pt idx="71">
                  <c:v>5.1367485769818104E-3</c:v>
                </c:pt>
                <c:pt idx="72">
                  <c:v>5.1356427227352303E-3</c:v>
                </c:pt>
                <c:pt idx="73">
                  <c:v>5.0625196602705202E-3</c:v>
                </c:pt>
                <c:pt idx="74">
                  <c:v>5.0611815271259996E-3</c:v>
                </c:pt>
                <c:pt idx="75">
                  <c:v>4.9903215390220699E-3</c:v>
                </c:pt>
                <c:pt idx="76">
                  <c:v>4.9718221028645796E-3</c:v>
                </c:pt>
                <c:pt idx="77">
                  <c:v>4.9367692913753801E-3</c:v>
                </c:pt>
                <c:pt idx="78">
                  <c:v>4.8978541250998004E-3</c:v>
                </c:pt>
                <c:pt idx="79">
                  <c:v>4.8536111520324403E-3</c:v>
                </c:pt>
                <c:pt idx="80">
                  <c:v>4.8180941443699303E-3</c:v>
                </c:pt>
                <c:pt idx="81">
                  <c:v>4.8121807790199797E-3</c:v>
                </c:pt>
                <c:pt idx="82">
                  <c:v>4.7754391945323497E-3</c:v>
                </c:pt>
                <c:pt idx="83">
                  <c:v>4.7276168283539302E-3</c:v>
                </c:pt>
                <c:pt idx="84">
                  <c:v>4.6995835812016599E-3</c:v>
                </c:pt>
                <c:pt idx="85">
                  <c:v>4.6825035932092397E-3</c:v>
                </c:pt>
                <c:pt idx="86">
                  <c:v>4.6169191617172799E-3</c:v>
                </c:pt>
                <c:pt idx="87">
                  <c:v>4.6060090702947799E-3</c:v>
                </c:pt>
                <c:pt idx="88">
                  <c:v>4.5754931984405001E-3</c:v>
                </c:pt>
                <c:pt idx="89">
                  <c:v>4.54227476570521E-3</c:v>
                </c:pt>
                <c:pt idx="90">
                  <c:v>4.4990535424553803E-3</c:v>
                </c:pt>
                <c:pt idx="91">
                  <c:v>4.4669287264852897E-3</c:v>
                </c:pt>
                <c:pt idx="92">
                  <c:v>4.4218236020411202E-3</c:v>
                </c:pt>
                <c:pt idx="93">
                  <c:v>4.4181137740875696E-3</c:v>
                </c:pt>
                <c:pt idx="94">
                  <c:v>4.39811158273418E-3</c:v>
                </c:pt>
                <c:pt idx="95">
                  <c:v>4.3952654025523896E-3</c:v>
                </c:pt>
                <c:pt idx="96">
                  <c:v>4.3398857462438201E-3</c:v>
                </c:pt>
                <c:pt idx="97">
                  <c:v>4.3248590461431998E-3</c:v>
                </c:pt>
                <c:pt idx="98">
                  <c:v>4.2711459295167696E-3</c:v>
                </c:pt>
                <c:pt idx="99">
                  <c:v>4.2714499011912701E-3</c:v>
                </c:pt>
                <c:pt idx="100">
                  <c:v>4.2233245058106404E-3</c:v>
                </c:pt>
                <c:pt idx="101">
                  <c:v>4.1905358359888697E-3</c:v>
                </c:pt>
                <c:pt idx="102">
                  <c:v>4.1906680231048104E-3</c:v>
                </c:pt>
                <c:pt idx="103">
                  <c:v>4.1796142325242897E-3</c:v>
                </c:pt>
                <c:pt idx="104">
                  <c:v>4.1432013982063403E-3</c:v>
                </c:pt>
                <c:pt idx="105">
                  <c:v>4.0969138035486198E-3</c:v>
                </c:pt>
                <c:pt idx="106">
                  <c:v>4.0833310961368103E-3</c:v>
                </c:pt>
                <c:pt idx="107">
                  <c:v>4.0670671814933401E-3</c:v>
                </c:pt>
                <c:pt idx="108">
                  <c:v>4.06175116363682E-3</c:v>
                </c:pt>
                <c:pt idx="109">
                  <c:v>4.0196861552732601E-3</c:v>
                </c:pt>
                <c:pt idx="110">
                  <c:v>4.0154785500652896E-3</c:v>
                </c:pt>
                <c:pt idx="111">
                  <c:v>3.9683575567969597E-3</c:v>
                </c:pt>
                <c:pt idx="112">
                  <c:v>3.9674999999999997E-3</c:v>
                </c:pt>
                <c:pt idx="113">
                  <c:v>3.9505930791098902E-3</c:v>
                </c:pt>
                <c:pt idx="114">
                  <c:v>3.9095540176854997E-3</c:v>
                </c:pt>
                <c:pt idx="115">
                  <c:v>3.9455978469819302E-3</c:v>
                </c:pt>
                <c:pt idx="116">
                  <c:v>3.9070600433594102E-3</c:v>
                </c:pt>
                <c:pt idx="117">
                  <c:v>3.83921967455621E-3</c:v>
                </c:pt>
                <c:pt idx="118">
                  <c:v>3.8715791420118298E-3</c:v>
                </c:pt>
                <c:pt idx="119">
                  <c:v>3.8004535147392301E-3</c:v>
                </c:pt>
                <c:pt idx="120">
                  <c:v>3.8047347810608702E-3</c:v>
                </c:pt>
                <c:pt idx="121">
                  <c:v>3.8091847632609498E-3</c:v>
                </c:pt>
                <c:pt idx="122">
                  <c:v>3.7601537252161801E-3</c:v>
                </c:pt>
                <c:pt idx="123">
                  <c:v>3.7037037037036999E-3</c:v>
                </c:pt>
                <c:pt idx="124">
                  <c:v>3.7572873799725701E-3</c:v>
                </c:pt>
                <c:pt idx="125">
                  <c:v>3.7328507701371899E-3</c:v>
                </c:pt>
                <c:pt idx="126">
                  <c:v>3.6570247933884301E-3</c:v>
                </c:pt>
                <c:pt idx="127">
                  <c:v>3.6797520661156998E-3</c:v>
                </c:pt>
                <c:pt idx="128">
                  <c:v>3.6462137813489202E-3</c:v>
                </c:pt>
                <c:pt idx="129">
                  <c:v>3.6292251275510199E-3</c:v>
                </c:pt>
                <c:pt idx="130">
                  <c:v>3.64716198979592E-3</c:v>
                </c:pt>
                <c:pt idx="131">
                  <c:v>3.5907275432688502E-3</c:v>
                </c:pt>
                <c:pt idx="132">
                  <c:v>3.5491689750692498E-3</c:v>
                </c:pt>
                <c:pt idx="133">
                  <c:v>3.5953370267774701E-3</c:v>
                </c:pt>
                <c:pt idx="134">
                  <c:v>3.53875236294896E-3</c:v>
                </c:pt>
                <c:pt idx="135">
                  <c:v>3.4835760998810899E-3</c:v>
                </c:pt>
                <c:pt idx="136">
                  <c:v>3.5281658739595699E-3</c:v>
                </c:pt>
                <c:pt idx="137">
                  <c:v>3.4790707867630899E-3</c:v>
                </c:pt>
                <c:pt idx="138">
                  <c:v>3.4454898017811002E-3</c:v>
                </c:pt>
                <c:pt idx="139">
                  <c:v>3.4634444125251299E-3</c:v>
                </c:pt>
                <c:pt idx="140">
                  <c:v>3.4337264317491701E-3</c:v>
                </c:pt>
                <c:pt idx="141">
                  <c:v>3.4045138888888901E-3</c:v>
                </c:pt>
                <c:pt idx="142">
                  <c:v>3.4357638888888901E-3</c:v>
                </c:pt>
                <c:pt idx="143">
                  <c:v>3.4116522095485298E-3</c:v>
                </c:pt>
                <c:pt idx="144">
                  <c:v>3.3374764848159099E-3</c:v>
                </c:pt>
                <c:pt idx="145">
                  <c:v>3.4097016930932501E-3</c:v>
                </c:pt>
                <c:pt idx="146">
                  <c:v>3.3379602088703798E-3</c:v>
                </c:pt>
                <c:pt idx="147">
                  <c:v>3.3331165452653499E-3</c:v>
                </c:pt>
                <c:pt idx="148">
                  <c:v>3.3493756503641999E-3</c:v>
                </c:pt>
                <c:pt idx="149">
                  <c:v>3.2959999999999999E-3</c:v>
                </c:pt>
                <c:pt idx="150">
                  <c:v>3.2859450743260299E-3</c:v>
                </c:pt>
                <c:pt idx="151">
                  <c:v>3.2753842277651801E-3</c:v>
                </c:pt>
                <c:pt idx="152">
                  <c:v>3.23950647901296E-3</c:v>
                </c:pt>
                <c:pt idx="153">
                  <c:v>3.2860065720131401E-3</c:v>
                </c:pt>
                <c:pt idx="154">
                  <c:v>3.265380859375E-3</c:v>
                </c:pt>
                <c:pt idx="155">
                  <c:v>3.2449972958355899E-3</c:v>
                </c:pt>
                <c:pt idx="156">
                  <c:v>3.2299741602067199E-3</c:v>
                </c:pt>
                <c:pt idx="157">
                  <c:v>3.2396449704141998E-3</c:v>
                </c:pt>
                <c:pt idx="158">
                  <c:v>3.1612376901113E-3</c:v>
                </c:pt>
                <c:pt idx="159" formatCode="0.000E+00">
                  <c:v>3.2049414369792E-3</c:v>
                </c:pt>
                <c:pt idx="160" formatCode="0.000E+00">
                  <c:v>3.1709136822773202E-3</c:v>
                </c:pt>
                <c:pt idx="161" formatCode="0.000E+00">
                  <c:v>3.1516761829385501E-3</c:v>
                </c:pt>
                <c:pt idx="162" formatCode="0.000E+00">
                  <c:v>3.1658092599920898E-3</c:v>
                </c:pt>
                <c:pt idx="163" formatCode="0.000E+00">
                  <c:v>3.1465805301848998E-3</c:v>
                </c:pt>
                <c:pt idx="164" formatCode="0.000E+00">
                  <c:v>3.1001371742112498E-3</c:v>
                </c:pt>
                <c:pt idx="165" formatCode="0.000E+00">
                  <c:v>3.1001371742112498E-3</c:v>
                </c:pt>
                <c:pt idx="166" formatCode="0.000E+00">
                  <c:v>3.12229671280277E-3</c:v>
                </c:pt>
                <c:pt idx="167" formatCode="0.000E+00">
                  <c:v>3.0902019287122398E-3</c:v>
                </c:pt>
                <c:pt idx="168" formatCode="0.000E+00">
                  <c:v>3.1035217646118601E-3</c:v>
                </c:pt>
                <c:pt idx="169" formatCode="0.000E+00">
                  <c:v>3.0718336483931902E-3</c:v>
                </c:pt>
                <c:pt idx="170" formatCode="0.000E+00">
                  <c:v>3.05367217017753E-3</c:v>
                </c:pt>
                <c:pt idx="171" formatCode="0.000E+00">
                  <c:v>3.0924900367475801E-3</c:v>
                </c:pt>
                <c:pt idx="172" formatCode="0.000E+00">
                  <c:v>3.03571428571429E-3</c:v>
                </c:pt>
                <c:pt idx="173" formatCode="0.000E+00">
                  <c:v>3.0179568432171398E-3</c:v>
                </c:pt>
                <c:pt idx="174" formatCode="0.000E+00">
                  <c:v>3.0431064835772801E-3</c:v>
                </c:pt>
                <c:pt idx="175" formatCode="0.000E+00">
                  <c:v>3.0251934140051598E-3</c:v>
                </c:pt>
                <c:pt idx="176" formatCode="0.000E+00">
                  <c:v>2.9952564917599899E-3</c:v>
                </c:pt>
                <c:pt idx="177" formatCode="0.000E+00">
                  <c:v>3.00748202846105E-3</c:v>
                </c:pt>
                <c:pt idx="178" formatCode="0.000E+00">
                  <c:v>2.9538001543209899E-3</c:v>
                </c:pt>
                <c:pt idx="179" formatCode="0.000E+00">
                  <c:v>2.96076099881094E-3</c:v>
                </c:pt>
                <c:pt idx="180" formatCode="0.000E+00">
                  <c:v>2.96076099881094E-3</c:v>
                </c:pt>
                <c:pt idx="181" formatCode="0.000E+00">
                  <c:v>2.9437980859448299E-3</c:v>
                </c:pt>
                <c:pt idx="182" formatCode="0.000E+00">
                  <c:v>2.91545189504373E-3</c:v>
                </c:pt>
                <c:pt idx="183" formatCode="0.000E+00">
                  <c:v>2.9270211485954902E-3</c:v>
                </c:pt>
                <c:pt idx="184" formatCode="0.000E+00">
                  <c:v>2.9218407596786002E-3</c:v>
                </c:pt>
                <c:pt idx="185" formatCode="0.000E+00">
                  <c:v>2.9052745371830101E-3</c:v>
                </c:pt>
                <c:pt idx="186" formatCode="0.000E+00">
                  <c:v>2.9277960452231901E-3</c:v>
                </c:pt>
                <c:pt idx="187" formatCode="0.000E+00">
                  <c:v>2.91111111111111E-3</c:v>
                </c:pt>
                <c:pt idx="188" formatCode="0.000E+00">
                  <c:v>2.8836454541467499E-3</c:v>
                </c:pt>
                <c:pt idx="189" formatCode="0.000E+00">
                  <c:v>2.86171659137757E-3</c:v>
                </c:pt>
                <c:pt idx="190" formatCode="0.000E+00">
                  <c:v>2.8674688365650999E-3</c:v>
                </c:pt>
                <c:pt idx="191" formatCode="0.000E+00">
                  <c:v>2.84078773121449E-3</c:v>
                </c:pt>
                <c:pt idx="192" formatCode="0.000E+00">
                  <c:v>2.8621470374642199E-3</c:v>
                </c:pt>
                <c:pt idx="193" formatCode="0.000E+00">
                  <c:v>2.82509698094114E-3</c:v>
                </c:pt>
                <c:pt idx="194" formatCode="0.000E+00">
                  <c:v>2.8303850156087399E-3</c:v>
                </c:pt>
                <c:pt idx="195" formatCode="0.000E+00">
                  <c:v>2.8199791883454701E-3</c:v>
                </c:pt>
                <c:pt idx="196" formatCode="0.000E+00">
                  <c:v>2.7942143326758701E-3</c:v>
                </c:pt>
                <c:pt idx="197" formatCode="0.000E+00">
                  <c:v>2.7891598036431501E-3</c:v>
                </c:pt>
                <c:pt idx="198" formatCode="0.000E+00">
                  <c:v>2.8094446022151002E-3</c:v>
                </c:pt>
                <c:pt idx="199" formatCode="0.000E+00">
                  <c:v>2.78400897292101E-3</c:v>
                </c:pt>
                <c:pt idx="200" formatCode="0.000E+00">
                  <c:v>2.7589889640441401E-3</c:v>
                </c:pt>
                <c:pt idx="201" formatCode="0.000E+00">
                  <c:v>2.7787666627111301E-3</c:v>
                </c:pt>
                <c:pt idx="202" formatCode="0.000E+00">
                  <c:v>2.7636718750000001E-3</c:v>
                </c:pt>
                <c:pt idx="203" formatCode="0.000E+00">
                  <c:v>2.7294471663901901E-3</c:v>
                </c:pt>
                <c:pt idx="204" formatCode="0.000E+00">
                  <c:v>2.7680259249257401E-3</c:v>
                </c:pt>
                <c:pt idx="205" formatCode="0.000E+00">
                  <c:v>2.71490626428898E-3</c:v>
                </c:pt>
                <c:pt idx="206" formatCode="0.000E+00">
                  <c:v>2.7381534871466699E-3</c:v>
                </c:pt>
                <c:pt idx="207" formatCode="0.000E+00">
                  <c:v>2.7287440249915301E-3</c:v>
                </c:pt>
                <c:pt idx="208" formatCode="0.000E+00">
                  <c:v>2.6862730517549101E-3</c:v>
                </c:pt>
                <c:pt idx="209" formatCode="0.000E+00">
                  <c:v>2.69054178145087E-3</c:v>
                </c:pt>
                <c:pt idx="210" formatCode="0.000E+00">
                  <c:v>2.6997245179063399E-3</c:v>
                </c:pt>
                <c:pt idx="211" formatCode="0.000E+00">
                  <c:v>2.6763681230947902E-3</c:v>
                </c:pt>
                <c:pt idx="212" formatCode="0.000E+00">
                  <c:v>2.6623399906773302E-3</c:v>
                </c:pt>
                <c:pt idx="213" formatCode="0.000E+00">
                  <c:v>2.6892323138154798E-3</c:v>
                </c:pt>
                <c:pt idx="214" formatCode="0.000E+00">
                  <c:v>2.6661706349206298E-3</c:v>
                </c:pt>
                <c:pt idx="215" formatCode="0.000E+00">
                  <c:v>2.64163570000669E-3</c:v>
                </c:pt>
                <c:pt idx="216" formatCode="0.000E+00">
                  <c:v>2.67847764434018E-3</c:v>
                </c:pt>
                <c:pt idx="217" formatCode="0.000E+00">
                  <c:v>2.6124567474048398E-3</c:v>
                </c:pt>
                <c:pt idx="218" formatCode="0.000E+00">
                  <c:v>2.6487234885746599E-3</c:v>
                </c:pt>
                <c:pt idx="219" formatCode="0.000E+00">
                  <c:v>2.6332888752094701E-3</c:v>
                </c:pt>
                <c:pt idx="220" formatCode="0.000E+00">
                  <c:v>2.6027582477014602E-3</c:v>
                </c:pt>
                <c:pt idx="221" formatCode="0.000E+00">
                  <c:v>2.6130110144757402E-3</c:v>
                </c:pt>
                <c:pt idx="222" formatCode="0.000E+00">
                  <c:v>2.6479334424805399E-3</c:v>
                </c:pt>
                <c:pt idx="223" formatCode="0.000E+00">
                  <c:v>2.5762980578676199E-3</c:v>
                </c:pt>
                <c:pt idx="224" formatCode="0.000E+00">
                  <c:v>2.5862023128712399E-3</c:v>
                </c:pt>
                <c:pt idx="225" formatCode="0.000E+00">
                  <c:v>2.5959183673469402E-3</c:v>
                </c:pt>
                <c:pt idx="226" formatCode="0.000E+00">
                  <c:v>2.57457386363636E-3</c:v>
                </c:pt>
                <c:pt idx="227" formatCode="0.000E+00">
                  <c:v>2.5519531047000798E-3</c:v>
                </c:pt>
                <c:pt idx="228" formatCode="0.000E+00">
                  <c:v>2.58546394714162E-3</c:v>
                </c:pt>
                <c:pt idx="229" formatCode="0.000E+00">
                  <c:v>2.5249337204898401E-3</c:v>
                </c:pt>
                <c:pt idx="230" formatCode="0.000E+00">
                  <c:v>2.58016664562555E-3</c:v>
                </c:pt>
                <c:pt idx="231" formatCode="0.000E+00">
                  <c:v>2.55922099809619E-3</c:v>
                </c:pt>
                <c:pt idx="232" formatCode="0.000E+00">
                  <c:v>2.5231481481481498E-3</c:v>
                </c:pt>
                <c:pt idx="233" formatCode="0.000E+00">
                  <c:v>2.5462962962963E-3</c:v>
                </c:pt>
                <c:pt idx="234" formatCode="0.000E+00">
                  <c:v>2.5258691737126502E-3</c:v>
                </c:pt>
                <c:pt idx="235" formatCode="0.000E+00">
                  <c:v>2.5057360222195402E-3</c:v>
                </c:pt>
                <c:pt idx="236" formatCode="0.000E+00">
                  <c:v>2.5208308175341098E-3</c:v>
                </c:pt>
                <c:pt idx="237" formatCode="0.000E+00">
                  <c:v>2.5157514407715999E-3</c:v>
                </c:pt>
                <c:pt idx="238" formatCode="0.000E+00">
                  <c:v>2.5032490548204198E-3</c:v>
                </c:pt>
                <c:pt idx="239" formatCode="0.000E+00">
                  <c:v>2.4884806238185302E-3</c:v>
                </c:pt>
                <c:pt idx="240" formatCode="0.000E+00">
                  <c:v>2.5054784514243998E-3</c:v>
                </c:pt>
                <c:pt idx="241" formatCode="0.000E+00">
                  <c:v>2.4569314371603698E-3</c:v>
                </c:pt>
                <c:pt idx="242" formatCode="0.000E+00">
                  <c:v>2.50028905075731E-3</c:v>
                </c:pt>
                <c:pt idx="243" formatCode="0.000E+00">
                  <c:v>2.4807686808315898E-3</c:v>
                </c:pt>
                <c:pt idx="244" formatCode="0.000E+00">
                  <c:v>2.44030104119511E-3</c:v>
                </c:pt>
                <c:pt idx="245" formatCode="0.000E+00">
                  <c:v>2.4685943866002702E-3</c:v>
                </c:pt>
                <c:pt idx="246" formatCode="0.000E+00">
                  <c:v>2.4495394865765201E-3</c:v>
                </c:pt>
                <c:pt idx="247" formatCode="0.000E+00">
                  <c:v>2.4376731301939099E-3</c:v>
                </c:pt>
                <c:pt idx="248" formatCode="0.000E+00">
                  <c:v>2.4445983379501402E-3</c:v>
                </c:pt>
                <c:pt idx="249" formatCode="0.000E+00">
                  <c:v>2.4396261067405E-3</c:v>
                </c:pt>
                <c:pt idx="250" formatCode="0.000E+00">
                  <c:v>2.4346245659722199E-3</c:v>
                </c:pt>
                <c:pt idx="251" formatCode="0.000E+00">
                  <c:v>2.42106119791667E-3</c:v>
                </c:pt>
                <c:pt idx="252" formatCode="0.000E+00">
                  <c:v>2.4295954253805499E-3</c:v>
                </c:pt>
                <c:pt idx="253" formatCode="0.000E+00">
                  <c:v>2.3846848761823799E-3</c:v>
                </c:pt>
                <c:pt idx="254" formatCode="0.000E+00">
                  <c:v>2.4245403337230299E-3</c:v>
                </c:pt>
                <c:pt idx="255" formatCode="0.000E+00">
                  <c:v>2.3931623931623901E-3</c:v>
                </c:pt>
                <c:pt idx="256" formatCode="0.000E+00">
                  <c:v>2.3557892544773E-3</c:v>
                </c:pt>
                <c:pt idx="257" formatCode="0.000E+00">
                  <c:v>2.3883277800916302E-3</c:v>
                </c:pt>
                <c:pt idx="258" formatCode="0.000E+00">
                  <c:v>2.3705841428534602E-3</c:v>
                </c:pt>
                <c:pt idx="259" formatCode="0.000E+00">
                  <c:v>2.3466993163962901E-3</c:v>
                </c:pt>
                <c:pt idx="260" formatCode="0.000E+00">
                  <c:v>2.3530762167125801E-3</c:v>
                </c:pt>
                <c:pt idx="261" formatCode="0.000E+00">
                  <c:v>2.34842554480947E-3</c:v>
                </c:pt>
                <c:pt idx="262" formatCode="0.000E+00">
                  <c:v>2.3124999999999999E-3</c:v>
                </c:pt>
                <c:pt idx="263" formatCode="0.000E+00">
                  <c:v>2.33125E-3</c:v>
                </c:pt>
                <c:pt idx="264" formatCode="0.000E+00">
                  <c:v>2.3081111853667001E-3</c:v>
                </c:pt>
                <c:pt idx="265" formatCode="0.000E+00">
                  <c:v>2.3036957161062599E-3</c:v>
                </c:pt>
                <c:pt idx="266" formatCode="0.000E+00">
                  <c:v>2.3159494167238502E-3</c:v>
                </c:pt>
                <c:pt idx="267" formatCode="0.000E+00">
                  <c:v>2.2871217452498198E-3</c:v>
                </c:pt>
              </c:numCache>
            </c:numRef>
          </c:yVal>
          <c:smooth val="1"/>
        </c:ser>
        <c:ser>
          <c:idx val="2"/>
          <c:order val="2"/>
          <c:tx>
            <c:v>ecoloflex</c:v>
          </c:tx>
          <c:spPr>
            <a:ln w="12700">
              <a:solidFill>
                <a:srgbClr val="99CC00"/>
              </a:solidFill>
              <a:prstDash val="solid"/>
            </a:ln>
          </c:spPr>
          <c:marker>
            <c:symbol val="none"/>
          </c:marker>
          <c:xVal>
            <c:numRef>
              <c:f>rotori!$I$4:$I$294</c:f>
              <c:numCache>
                <c:formatCode>General</c:formatCode>
                <c:ptCount val="291"/>
                <c:pt idx="0">
                  <c:v>205</c:v>
                </c:pt>
                <c:pt idx="1">
                  <c:v>210</c:v>
                </c:pt>
                <c:pt idx="2">
                  <c:v>215</c:v>
                </c:pt>
                <c:pt idx="3">
                  <c:v>220</c:v>
                </c:pt>
                <c:pt idx="4">
                  <c:v>225</c:v>
                </c:pt>
                <c:pt idx="5">
                  <c:v>230</c:v>
                </c:pt>
                <c:pt idx="6">
                  <c:v>235</c:v>
                </c:pt>
                <c:pt idx="7">
                  <c:v>240</c:v>
                </c:pt>
                <c:pt idx="8">
                  <c:v>245</c:v>
                </c:pt>
                <c:pt idx="9">
                  <c:v>250</c:v>
                </c:pt>
                <c:pt idx="10">
                  <c:v>256</c:v>
                </c:pt>
                <c:pt idx="11">
                  <c:v>261</c:v>
                </c:pt>
                <c:pt idx="12">
                  <c:v>265</c:v>
                </c:pt>
                <c:pt idx="13">
                  <c:v>271</c:v>
                </c:pt>
                <c:pt idx="14">
                  <c:v>275</c:v>
                </c:pt>
                <c:pt idx="15">
                  <c:v>281</c:v>
                </c:pt>
                <c:pt idx="16">
                  <c:v>285</c:v>
                </c:pt>
                <c:pt idx="17">
                  <c:v>290</c:v>
                </c:pt>
                <c:pt idx="18">
                  <c:v>296</c:v>
                </c:pt>
                <c:pt idx="19">
                  <c:v>301</c:v>
                </c:pt>
                <c:pt idx="20">
                  <c:v>306</c:v>
                </c:pt>
                <c:pt idx="21">
                  <c:v>311</c:v>
                </c:pt>
                <c:pt idx="22">
                  <c:v>315</c:v>
                </c:pt>
                <c:pt idx="23">
                  <c:v>321</c:v>
                </c:pt>
                <c:pt idx="24">
                  <c:v>326</c:v>
                </c:pt>
                <c:pt idx="25">
                  <c:v>331</c:v>
                </c:pt>
                <c:pt idx="26">
                  <c:v>336</c:v>
                </c:pt>
                <c:pt idx="27">
                  <c:v>341</c:v>
                </c:pt>
                <c:pt idx="28">
                  <c:v>346</c:v>
                </c:pt>
                <c:pt idx="29">
                  <c:v>351</c:v>
                </c:pt>
                <c:pt idx="30">
                  <c:v>356</c:v>
                </c:pt>
                <c:pt idx="31">
                  <c:v>361</c:v>
                </c:pt>
                <c:pt idx="32">
                  <c:v>366</c:v>
                </c:pt>
                <c:pt idx="33">
                  <c:v>371</c:v>
                </c:pt>
                <c:pt idx="34">
                  <c:v>376</c:v>
                </c:pt>
                <c:pt idx="35">
                  <c:v>381</c:v>
                </c:pt>
                <c:pt idx="36">
                  <c:v>386</c:v>
                </c:pt>
                <c:pt idx="37">
                  <c:v>391</c:v>
                </c:pt>
                <c:pt idx="38">
                  <c:v>396</c:v>
                </c:pt>
                <c:pt idx="39">
                  <c:v>401</c:v>
                </c:pt>
                <c:pt idx="40">
                  <c:v>406</c:v>
                </c:pt>
                <c:pt idx="41">
                  <c:v>411</c:v>
                </c:pt>
                <c:pt idx="42">
                  <c:v>416</c:v>
                </c:pt>
                <c:pt idx="43">
                  <c:v>421</c:v>
                </c:pt>
                <c:pt idx="44">
                  <c:v>426</c:v>
                </c:pt>
                <c:pt idx="45">
                  <c:v>431</c:v>
                </c:pt>
                <c:pt idx="46">
                  <c:v>436</c:v>
                </c:pt>
                <c:pt idx="47">
                  <c:v>441</c:v>
                </c:pt>
                <c:pt idx="48">
                  <c:v>446</c:v>
                </c:pt>
                <c:pt idx="49">
                  <c:v>451</c:v>
                </c:pt>
                <c:pt idx="50">
                  <c:v>456</c:v>
                </c:pt>
                <c:pt idx="51">
                  <c:v>461</c:v>
                </c:pt>
                <c:pt idx="52">
                  <c:v>466</c:v>
                </c:pt>
                <c:pt idx="53">
                  <c:v>471</c:v>
                </c:pt>
                <c:pt idx="54">
                  <c:v>476</c:v>
                </c:pt>
                <c:pt idx="55">
                  <c:v>481</c:v>
                </c:pt>
                <c:pt idx="56">
                  <c:v>486</c:v>
                </c:pt>
                <c:pt idx="57">
                  <c:v>491</c:v>
                </c:pt>
                <c:pt idx="58">
                  <c:v>496</c:v>
                </c:pt>
                <c:pt idx="59">
                  <c:v>501</c:v>
                </c:pt>
                <c:pt idx="60">
                  <c:v>506</c:v>
                </c:pt>
                <c:pt idx="61">
                  <c:v>511</c:v>
                </c:pt>
                <c:pt idx="62">
                  <c:v>516</c:v>
                </c:pt>
                <c:pt idx="63">
                  <c:v>521</c:v>
                </c:pt>
                <c:pt idx="64">
                  <c:v>526</c:v>
                </c:pt>
                <c:pt idx="65">
                  <c:v>531</c:v>
                </c:pt>
                <c:pt idx="66">
                  <c:v>536</c:v>
                </c:pt>
                <c:pt idx="67">
                  <c:v>541</c:v>
                </c:pt>
                <c:pt idx="68">
                  <c:v>546</c:v>
                </c:pt>
                <c:pt idx="69">
                  <c:v>551</c:v>
                </c:pt>
                <c:pt idx="70">
                  <c:v>556</c:v>
                </c:pt>
                <c:pt idx="71">
                  <c:v>561</c:v>
                </c:pt>
                <c:pt idx="72">
                  <c:v>566</c:v>
                </c:pt>
                <c:pt idx="73">
                  <c:v>571</c:v>
                </c:pt>
                <c:pt idx="74">
                  <c:v>576</c:v>
                </c:pt>
                <c:pt idx="75">
                  <c:v>581</c:v>
                </c:pt>
                <c:pt idx="76">
                  <c:v>586</c:v>
                </c:pt>
                <c:pt idx="77">
                  <c:v>591</c:v>
                </c:pt>
                <c:pt idx="78">
                  <c:v>596</c:v>
                </c:pt>
                <c:pt idx="79">
                  <c:v>601</c:v>
                </c:pt>
                <c:pt idx="80">
                  <c:v>606</c:v>
                </c:pt>
                <c:pt idx="81">
                  <c:v>611</c:v>
                </c:pt>
                <c:pt idx="82">
                  <c:v>616</c:v>
                </c:pt>
                <c:pt idx="83">
                  <c:v>621</c:v>
                </c:pt>
                <c:pt idx="84">
                  <c:v>626</c:v>
                </c:pt>
                <c:pt idx="85">
                  <c:v>631</c:v>
                </c:pt>
                <c:pt idx="86">
                  <c:v>636</c:v>
                </c:pt>
                <c:pt idx="87">
                  <c:v>641</c:v>
                </c:pt>
                <c:pt idx="88">
                  <c:v>646</c:v>
                </c:pt>
                <c:pt idx="89">
                  <c:v>651</c:v>
                </c:pt>
                <c:pt idx="90">
                  <c:v>656</c:v>
                </c:pt>
                <c:pt idx="91">
                  <c:v>661</c:v>
                </c:pt>
                <c:pt idx="92">
                  <c:v>666</c:v>
                </c:pt>
                <c:pt idx="93">
                  <c:v>671</c:v>
                </c:pt>
                <c:pt idx="94">
                  <c:v>676</c:v>
                </c:pt>
                <c:pt idx="95">
                  <c:v>681</c:v>
                </c:pt>
                <c:pt idx="96">
                  <c:v>686</c:v>
                </c:pt>
                <c:pt idx="97">
                  <c:v>691</c:v>
                </c:pt>
                <c:pt idx="98">
                  <c:v>696</c:v>
                </c:pt>
                <c:pt idx="99">
                  <c:v>701</c:v>
                </c:pt>
                <c:pt idx="100">
                  <c:v>706</c:v>
                </c:pt>
                <c:pt idx="101">
                  <c:v>711</c:v>
                </c:pt>
                <c:pt idx="102">
                  <c:v>716</c:v>
                </c:pt>
                <c:pt idx="103">
                  <c:v>721</c:v>
                </c:pt>
                <c:pt idx="104">
                  <c:v>726</c:v>
                </c:pt>
                <c:pt idx="105">
                  <c:v>731</c:v>
                </c:pt>
                <c:pt idx="106">
                  <c:v>736</c:v>
                </c:pt>
                <c:pt idx="107">
                  <c:v>741</c:v>
                </c:pt>
                <c:pt idx="108">
                  <c:v>746</c:v>
                </c:pt>
                <c:pt idx="109">
                  <c:v>751</c:v>
                </c:pt>
                <c:pt idx="110">
                  <c:v>756</c:v>
                </c:pt>
                <c:pt idx="111">
                  <c:v>761</c:v>
                </c:pt>
                <c:pt idx="112">
                  <c:v>766</c:v>
                </c:pt>
                <c:pt idx="113">
                  <c:v>771</c:v>
                </c:pt>
                <c:pt idx="114">
                  <c:v>776</c:v>
                </c:pt>
                <c:pt idx="115">
                  <c:v>781</c:v>
                </c:pt>
                <c:pt idx="116">
                  <c:v>786</c:v>
                </c:pt>
                <c:pt idx="117">
                  <c:v>791</c:v>
                </c:pt>
                <c:pt idx="118">
                  <c:v>796</c:v>
                </c:pt>
                <c:pt idx="119">
                  <c:v>801</c:v>
                </c:pt>
                <c:pt idx="120">
                  <c:v>806</c:v>
                </c:pt>
                <c:pt idx="121">
                  <c:v>811</c:v>
                </c:pt>
                <c:pt idx="122">
                  <c:v>816</c:v>
                </c:pt>
                <c:pt idx="123">
                  <c:v>821</c:v>
                </c:pt>
                <c:pt idx="124">
                  <c:v>826</c:v>
                </c:pt>
                <c:pt idx="125">
                  <c:v>831</c:v>
                </c:pt>
                <c:pt idx="126">
                  <c:v>836</c:v>
                </c:pt>
                <c:pt idx="127">
                  <c:v>841</c:v>
                </c:pt>
                <c:pt idx="128">
                  <c:v>846</c:v>
                </c:pt>
                <c:pt idx="129">
                  <c:v>851</c:v>
                </c:pt>
                <c:pt idx="130">
                  <c:v>856</c:v>
                </c:pt>
                <c:pt idx="131">
                  <c:v>861</c:v>
                </c:pt>
                <c:pt idx="132">
                  <c:v>867</c:v>
                </c:pt>
                <c:pt idx="133">
                  <c:v>871</c:v>
                </c:pt>
                <c:pt idx="134">
                  <c:v>876</c:v>
                </c:pt>
                <c:pt idx="135">
                  <c:v>882</c:v>
                </c:pt>
                <c:pt idx="136">
                  <c:v>886</c:v>
                </c:pt>
                <c:pt idx="137">
                  <c:v>892</c:v>
                </c:pt>
                <c:pt idx="138">
                  <c:v>897</c:v>
                </c:pt>
                <c:pt idx="139">
                  <c:v>902</c:v>
                </c:pt>
                <c:pt idx="140">
                  <c:v>907</c:v>
                </c:pt>
                <c:pt idx="141">
                  <c:v>912</c:v>
                </c:pt>
                <c:pt idx="142">
                  <c:v>916</c:v>
                </c:pt>
                <c:pt idx="143">
                  <c:v>921</c:v>
                </c:pt>
                <c:pt idx="144">
                  <c:v>927</c:v>
                </c:pt>
                <c:pt idx="145">
                  <c:v>931</c:v>
                </c:pt>
                <c:pt idx="146">
                  <c:v>937</c:v>
                </c:pt>
                <c:pt idx="147">
                  <c:v>941</c:v>
                </c:pt>
                <c:pt idx="148">
                  <c:v>947</c:v>
                </c:pt>
                <c:pt idx="149">
                  <c:v>952</c:v>
                </c:pt>
                <c:pt idx="150">
                  <c:v>957</c:v>
                </c:pt>
                <c:pt idx="151">
                  <c:v>962</c:v>
                </c:pt>
                <c:pt idx="152">
                  <c:v>967</c:v>
                </c:pt>
                <c:pt idx="153">
                  <c:v>972</c:v>
                </c:pt>
                <c:pt idx="154">
                  <c:v>977</c:v>
                </c:pt>
                <c:pt idx="155">
                  <c:v>982</c:v>
                </c:pt>
                <c:pt idx="156">
                  <c:v>987</c:v>
                </c:pt>
                <c:pt idx="157">
                  <c:v>992</c:v>
                </c:pt>
                <c:pt idx="158">
                  <c:v>997</c:v>
                </c:pt>
                <c:pt idx="159" formatCode="#,##0">
                  <c:v>1000</c:v>
                </c:pt>
                <c:pt idx="160" formatCode="#,##0">
                  <c:v>1010</c:v>
                </c:pt>
                <c:pt idx="161" formatCode="#,##0">
                  <c:v>1010</c:v>
                </c:pt>
                <c:pt idx="162" formatCode="#,##0">
                  <c:v>1020</c:v>
                </c:pt>
                <c:pt idx="163" formatCode="#,##0">
                  <c:v>1020</c:v>
                </c:pt>
                <c:pt idx="164" formatCode="#,##0">
                  <c:v>1030</c:v>
                </c:pt>
                <c:pt idx="165" formatCode="#,##0">
                  <c:v>1030</c:v>
                </c:pt>
                <c:pt idx="166" formatCode="#,##0">
                  <c:v>1040</c:v>
                </c:pt>
                <c:pt idx="167" formatCode="#,##0">
                  <c:v>1040</c:v>
                </c:pt>
                <c:pt idx="168" formatCode="#,##0">
                  <c:v>1050</c:v>
                </c:pt>
                <c:pt idx="169" formatCode="#,##0">
                  <c:v>1050</c:v>
                </c:pt>
                <c:pt idx="170" formatCode="#,##0">
                  <c:v>1060</c:v>
                </c:pt>
                <c:pt idx="171" formatCode="#,##0">
                  <c:v>1060</c:v>
                </c:pt>
                <c:pt idx="172" formatCode="#,##0">
                  <c:v>1070</c:v>
                </c:pt>
                <c:pt idx="173" formatCode="#,##0">
                  <c:v>1070</c:v>
                </c:pt>
                <c:pt idx="174" formatCode="#,##0">
                  <c:v>1080</c:v>
                </c:pt>
                <c:pt idx="175" formatCode="#,##0">
                  <c:v>1080</c:v>
                </c:pt>
                <c:pt idx="176" formatCode="#,##0">
                  <c:v>1090</c:v>
                </c:pt>
                <c:pt idx="177" formatCode="#,##0">
                  <c:v>1090</c:v>
                </c:pt>
                <c:pt idx="178" formatCode="#,##0">
                  <c:v>1100</c:v>
                </c:pt>
                <c:pt idx="179" formatCode="#,##0">
                  <c:v>1100</c:v>
                </c:pt>
                <c:pt idx="180" formatCode="#,##0">
                  <c:v>1110</c:v>
                </c:pt>
                <c:pt idx="181" formatCode="#,##0">
                  <c:v>1110</c:v>
                </c:pt>
                <c:pt idx="182" formatCode="#,##0">
                  <c:v>1120</c:v>
                </c:pt>
                <c:pt idx="183" formatCode="#,##0">
                  <c:v>1120</c:v>
                </c:pt>
                <c:pt idx="184" formatCode="#,##0">
                  <c:v>1130</c:v>
                </c:pt>
                <c:pt idx="185" formatCode="#,##0">
                  <c:v>1130</c:v>
                </c:pt>
                <c:pt idx="186" formatCode="#,##0">
                  <c:v>1140</c:v>
                </c:pt>
                <c:pt idx="187" formatCode="#,##0">
                  <c:v>1140</c:v>
                </c:pt>
                <c:pt idx="188" formatCode="#,##0">
                  <c:v>1150</c:v>
                </c:pt>
                <c:pt idx="189" formatCode="#,##0">
                  <c:v>1150</c:v>
                </c:pt>
                <c:pt idx="190" formatCode="#,##0">
                  <c:v>1160</c:v>
                </c:pt>
                <c:pt idx="191" formatCode="#,##0">
                  <c:v>1160</c:v>
                </c:pt>
                <c:pt idx="192" formatCode="#,##0">
                  <c:v>1170</c:v>
                </c:pt>
                <c:pt idx="193" formatCode="#,##0">
                  <c:v>1170</c:v>
                </c:pt>
                <c:pt idx="194" formatCode="#,##0">
                  <c:v>1180</c:v>
                </c:pt>
                <c:pt idx="195" formatCode="#,##0">
                  <c:v>1180</c:v>
                </c:pt>
                <c:pt idx="196" formatCode="#,##0">
                  <c:v>1190</c:v>
                </c:pt>
                <c:pt idx="197" formatCode="#,##0">
                  <c:v>1190</c:v>
                </c:pt>
                <c:pt idx="198" formatCode="#,##0">
                  <c:v>1200</c:v>
                </c:pt>
                <c:pt idx="199" formatCode="#,##0">
                  <c:v>1200</c:v>
                </c:pt>
                <c:pt idx="200" formatCode="#,##0">
                  <c:v>1210</c:v>
                </c:pt>
                <c:pt idx="201" formatCode="#,##0">
                  <c:v>1210</c:v>
                </c:pt>
                <c:pt idx="202" formatCode="#,##0">
                  <c:v>1220</c:v>
                </c:pt>
                <c:pt idx="203" formatCode="#,##0">
                  <c:v>1220</c:v>
                </c:pt>
                <c:pt idx="204" formatCode="#,##0">
                  <c:v>1230</c:v>
                </c:pt>
                <c:pt idx="205" formatCode="#,##0">
                  <c:v>1230</c:v>
                </c:pt>
                <c:pt idx="206" formatCode="#,##0">
                  <c:v>1240</c:v>
                </c:pt>
                <c:pt idx="207" formatCode="#,##0">
                  <c:v>1240</c:v>
                </c:pt>
                <c:pt idx="208" formatCode="#,##0">
                  <c:v>1250</c:v>
                </c:pt>
                <c:pt idx="209" formatCode="#,##0">
                  <c:v>1250</c:v>
                </c:pt>
                <c:pt idx="210" formatCode="#,##0">
                  <c:v>1260</c:v>
                </c:pt>
                <c:pt idx="211" formatCode="#,##0">
                  <c:v>1260</c:v>
                </c:pt>
                <c:pt idx="212" formatCode="#,##0">
                  <c:v>1270</c:v>
                </c:pt>
                <c:pt idx="213" formatCode="#,##0">
                  <c:v>1270</c:v>
                </c:pt>
                <c:pt idx="214" formatCode="#,##0">
                  <c:v>1280</c:v>
                </c:pt>
                <c:pt idx="215" formatCode="#,##0">
                  <c:v>1280</c:v>
                </c:pt>
                <c:pt idx="216" formatCode="#,##0">
                  <c:v>1290</c:v>
                </c:pt>
                <c:pt idx="217" formatCode="#,##0">
                  <c:v>1290</c:v>
                </c:pt>
                <c:pt idx="218" formatCode="#,##0">
                  <c:v>1300</c:v>
                </c:pt>
                <c:pt idx="219" formatCode="#,##0">
                  <c:v>1300</c:v>
                </c:pt>
                <c:pt idx="220" formatCode="#,##0">
                  <c:v>1310</c:v>
                </c:pt>
                <c:pt idx="221" formatCode="#,##0">
                  <c:v>1310</c:v>
                </c:pt>
                <c:pt idx="222" formatCode="#,##0">
                  <c:v>1320</c:v>
                </c:pt>
                <c:pt idx="223" formatCode="#,##0">
                  <c:v>1320</c:v>
                </c:pt>
                <c:pt idx="224" formatCode="#,##0">
                  <c:v>1330</c:v>
                </c:pt>
                <c:pt idx="225" formatCode="#,##0">
                  <c:v>1330</c:v>
                </c:pt>
                <c:pt idx="226" formatCode="#,##0">
                  <c:v>1340</c:v>
                </c:pt>
                <c:pt idx="227" formatCode="#,##0">
                  <c:v>1340</c:v>
                </c:pt>
                <c:pt idx="228" formatCode="#,##0">
                  <c:v>1350</c:v>
                </c:pt>
                <c:pt idx="229" formatCode="#,##0">
                  <c:v>1350</c:v>
                </c:pt>
                <c:pt idx="230" formatCode="#,##0">
                  <c:v>1360</c:v>
                </c:pt>
                <c:pt idx="231" formatCode="#,##0">
                  <c:v>1360</c:v>
                </c:pt>
                <c:pt idx="232" formatCode="#,##0">
                  <c:v>1370</c:v>
                </c:pt>
                <c:pt idx="233" formatCode="#,##0">
                  <c:v>1370</c:v>
                </c:pt>
                <c:pt idx="234" formatCode="#,##0">
                  <c:v>1380</c:v>
                </c:pt>
                <c:pt idx="235" formatCode="#,##0">
                  <c:v>1380</c:v>
                </c:pt>
                <c:pt idx="236" formatCode="#,##0">
                  <c:v>1390</c:v>
                </c:pt>
                <c:pt idx="237" formatCode="#,##0">
                  <c:v>1390</c:v>
                </c:pt>
                <c:pt idx="238" formatCode="#,##0">
                  <c:v>1400</c:v>
                </c:pt>
                <c:pt idx="239" formatCode="#,##0">
                  <c:v>1400</c:v>
                </c:pt>
                <c:pt idx="240" formatCode="#,##0">
                  <c:v>1410</c:v>
                </c:pt>
                <c:pt idx="241" formatCode="#,##0">
                  <c:v>1410</c:v>
                </c:pt>
                <c:pt idx="242" formatCode="#,##0">
                  <c:v>1420</c:v>
                </c:pt>
                <c:pt idx="243" formatCode="#,##0">
                  <c:v>1420</c:v>
                </c:pt>
                <c:pt idx="244" formatCode="#,##0">
                  <c:v>1430</c:v>
                </c:pt>
                <c:pt idx="245" formatCode="#,##0">
                  <c:v>1430</c:v>
                </c:pt>
                <c:pt idx="246" formatCode="#,##0">
                  <c:v>1440</c:v>
                </c:pt>
                <c:pt idx="247" formatCode="#,##0">
                  <c:v>1440</c:v>
                </c:pt>
                <c:pt idx="248" formatCode="#,##0">
                  <c:v>1450</c:v>
                </c:pt>
                <c:pt idx="249" formatCode="#,##0">
                  <c:v>1450</c:v>
                </c:pt>
                <c:pt idx="250" formatCode="#,##0">
                  <c:v>1460</c:v>
                </c:pt>
                <c:pt idx="251" formatCode="#,##0">
                  <c:v>1460</c:v>
                </c:pt>
                <c:pt idx="252" formatCode="#,##0">
                  <c:v>1470</c:v>
                </c:pt>
                <c:pt idx="253" formatCode="#,##0">
                  <c:v>1470</c:v>
                </c:pt>
                <c:pt idx="254" formatCode="#,##0">
                  <c:v>1480</c:v>
                </c:pt>
                <c:pt idx="255" formatCode="#,##0">
                  <c:v>1480</c:v>
                </c:pt>
                <c:pt idx="256" formatCode="#,##0">
                  <c:v>1490</c:v>
                </c:pt>
                <c:pt idx="257" formatCode="#,##0">
                  <c:v>1490</c:v>
                </c:pt>
                <c:pt idx="258" formatCode="#,##0">
                  <c:v>1500</c:v>
                </c:pt>
                <c:pt idx="259" formatCode="#,##0">
                  <c:v>1500</c:v>
                </c:pt>
                <c:pt idx="260" formatCode="#,##0">
                  <c:v>1510</c:v>
                </c:pt>
                <c:pt idx="261" formatCode="#,##0">
                  <c:v>1510</c:v>
                </c:pt>
                <c:pt idx="262" formatCode="#,##0">
                  <c:v>1520</c:v>
                </c:pt>
                <c:pt idx="263" formatCode="#,##0">
                  <c:v>1520</c:v>
                </c:pt>
                <c:pt idx="264" formatCode="#,##0">
                  <c:v>1530</c:v>
                </c:pt>
                <c:pt idx="265" formatCode="#,##0">
                  <c:v>1530</c:v>
                </c:pt>
                <c:pt idx="266" formatCode="#,##0">
                  <c:v>1540</c:v>
                </c:pt>
                <c:pt idx="267" formatCode="#,##0">
                  <c:v>1540</c:v>
                </c:pt>
                <c:pt idx="268" formatCode="#,##0">
                  <c:v>1550</c:v>
                </c:pt>
                <c:pt idx="269" formatCode="#,##0">
                  <c:v>1550</c:v>
                </c:pt>
                <c:pt idx="270" formatCode="#,##0">
                  <c:v>1560</c:v>
                </c:pt>
                <c:pt idx="271" formatCode="#,##0">
                  <c:v>1560</c:v>
                </c:pt>
                <c:pt idx="272" formatCode="#,##0">
                  <c:v>1570</c:v>
                </c:pt>
                <c:pt idx="273" formatCode="#,##0">
                  <c:v>1570</c:v>
                </c:pt>
                <c:pt idx="274" formatCode="#,##0">
                  <c:v>1580</c:v>
                </c:pt>
                <c:pt idx="275" formatCode="#,##0">
                  <c:v>1580</c:v>
                </c:pt>
                <c:pt idx="276" formatCode="#,##0">
                  <c:v>1590</c:v>
                </c:pt>
                <c:pt idx="277" formatCode="#,##0">
                  <c:v>1590</c:v>
                </c:pt>
                <c:pt idx="278" formatCode="#,##0">
                  <c:v>1600</c:v>
                </c:pt>
                <c:pt idx="279" formatCode="#,##0">
                  <c:v>1600</c:v>
                </c:pt>
                <c:pt idx="280" formatCode="#,##0">
                  <c:v>1610</c:v>
                </c:pt>
                <c:pt idx="281" formatCode="#,##0">
                  <c:v>1610</c:v>
                </c:pt>
                <c:pt idx="282" formatCode="#,##0">
                  <c:v>1620</c:v>
                </c:pt>
                <c:pt idx="283" formatCode="#,##0">
                  <c:v>1620</c:v>
                </c:pt>
                <c:pt idx="284" formatCode="#,##0">
                  <c:v>1630</c:v>
                </c:pt>
                <c:pt idx="285" formatCode="#,##0">
                  <c:v>1630</c:v>
                </c:pt>
                <c:pt idx="286" formatCode="#,##0">
                  <c:v>1640</c:v>
                </c:pt>
                <c:pt idx="287" formatCode="#,##0">
                  <c:v>1640</c:v>
                </c:pt>
                <c:pt idx="288" formatCode="#,##0">
                  <c:v>1650</c:v>
                </c:pt>
              </c:numCache>
            </c:numRef>
          </c:xVal>
          <c:yVal>
            <c:numRef>
              <c:f>rotori!$J$4:$J$292</c:f>
              <c:numCache>
                <c:formatCode>General</c:formatCode>
                <c:ptCount val="289"/>
                <c:pt idx="0">
                  <c:v>1.2679482041431199E-2</c:v>
                </c:pt>
                <c:pt idx="1">
                  <c:v>1.2417856169531701E-2</c:v>
                </c:pt>
                <c:pt idx="2">
                  <c:v>1.21032644233187E-2</c:v>
                </c:pt>
                <c:pt idx="3">
                  <c:v>1.1823373762287301E-2</c:v>
                </c:pt>
                <c:pt idx="4">
                  <c:v>1.16058603849469E-2</c:v>
                </c:pt>
                <c:pt idx="5">
                  <c:v>1.1293364326126E-2</c:v>
                </c:pt>
                <c:pt idx="6">
                  <c:v>1.1094830494181101E-2</c:v>
                </c:pt>
                <c:pt idx="7">
                  <c:v>1.08591584782061E-2</c:v>
                </c:pt>
                <c:pt idx="8">
                  <c:v>1.06511000475539E-2</c:v>
                </c:pt>
                <c:pt idx="9">
                  <c:v>1.04801829268293E-2</c:v>
                </c:pt>
                <c:pt idx="10">
                  <c:v>1.02249944308309E-2</c:v>
                </c:pt>
                <c:pt idx="11">
                  <c:v>1.0104832259784501E-2</c:v>
                </c:pt>
                <c:pt idx="12">
                  <c:v>9.8881952701809998E-3</c:v>
                </c:pt>
                <c:pt idx="13">
                  <c:v>9.7353889367678501E-3</c:v>
                </c:pt>
                <c:pt idx="14">
                  <c:v>9.5533336914234799E-3</c:v>
                </c:pt>
                <c:pt idx="15">
                  <c:v>9.4105680493581506E-3</c:v>
                </c:pt>
                <c:pt idx="16">
                  <c:v>9.1867082272870208E-3</c:v>
                </c:pt>
                <c:pt idx="17">
                  <c:v>9.1174036418555995E-3</c:v>
                </c:pt>
                <c:pt idx="18">
                  <c:v>8.9638042585581806E-3</c:v>
                </c:pt>
                <c:pt idx="19">
                  <c:v>8.7769589528202199E-3</c:v>
                </c:pt>
                <c:pt idx="20">
                  <c:v>8.7031250000000008E-3</c:v>
                </c:pt>
                <c:pt idx="21">
                  <c:v>8.5270662666240091E-3</c:v>
                </c:pt>
                <c:pt idx="22">
                  <c:v>8.4423312559726606E-3</c:v>
                </c:pt>
                <c:pt idx="23">
                  <c:v>8.2766439909296996E-3</c:v>
                </c:pt>
                <c:pt idx="24">
                  <c:v>8.1775993323789601E-3</c:v>
                </c:pt>
                <c:pt idx="25">
                  <c:v>8.0538058232749593E-3</c:v>
                </c:pt>
                <c:pt idx="26">
                  <c:v>7.9028925619834701E-3</c:v>
                </c:pt>
                <c:pt idx="27">
                  <c:v>7.80480202698626E-3</c:v>
                </c:pt>
                <c:pt idx="28">
                  <c:v>7.7116500738271697E-3</c:v>
                </c:pt>
                <c:pt idx="29">
                  <c:v>7.6181525624047699E-3</c:v>
                </c:pt>
                <c:pt idx="30">
                  <c:v>7.4830997071229904E-3</c:v>
                </c:pt>
                <c:pt idx="31">
                  <c:v>7.3950553002010899E-3</c:v>
                </c:pt>
                <c:pt idx="32">
                  <c:v>7.27855962970873E-3</c:v>
                </c:pt>
                <c:pt idx="33">
                  <c:v>7.2442393932709301E-3</c:v>
                </c:pt>
                <c:pt idx="34">
                  <c:v>7.1571980963712097E-3</c:v>
                </c:pt>
                <c:pt idx="35">
                  <c:v>7.08261366757784E-3</c:v>
                </c:pt>
                <c:pt idx="36">
                  <c:v>7.0091167532594801E-3</c:v>
                </c:pt>
                <c:pt idx="37">
                  <c:v>6.9141387939453099E-3</c:v>
                </c:pt>
                <c:pt idx="38">
                  <c:v>6.8666984690150699E-3</c:v>
                </c:pt>
                <c:pt idx="39">
                  <c:v>6.7845804988662098E-3</c:v>
                </c:pt>
                <c:pt idx="40">
                  <c:v>6.7207876266575902E-3</c:v>
                </c:pt>
                <c:pt idx="41">
                  <c:v>6.6506819972084403E-3</c:v>
                </c:pt>
                <c:pt idx="42">
                  <c:v>6.6365034881574296E-3</c:v>
                </c:pt>
                <c:pt idx="43">
                  <c:v>6.4887796812263497E-3</c:v>
                </c:pt>
                <c:pt idx="44">
                  <c:v>6.3912334116982003E-3</c:v>
                </c:pt>
                <c:pt idx="45">
                  <c:v>6.3188471404858901E-3</c:v>
                </c:pt>
                <c:pt idx="46">
                  <c:v>6.2262108139773797E-3</c:v>
                </c:pt>
                <c:pt idx="47">
                  <c:v>6.1574690099090203E-3</c:v>
                </c:pt>
                <c:pt idx="48">
                  <c:v>6.1426862450741204E-3</c:v>
                </c:pt>
                <c:pt idx="49">
                  <c:v>6.0298291266890599E-3</c:v>
                </c:pt>
                <c:pt idx="50">
                  <c:v>5.9903088867003899E-3</c:v>
                </c:pt>
                <c:pt idx="51">
                  <c:v>5.8796763299855297E-3</c:v>
                </c:pt>
                <c:pt idx="52">
                  <c:v>5.8922332706261701E-3</c:v>
                </c:pt>
                <c:pt idx="53">
                  <c:v>5.8183976947061801E-3</c:v>
                </c:pt>
                <c:pt idx="54">
                  <c:v>5.7686005714782098E-3</c:v>
                </c:pt>
                <c:pt idx="55">
                  <c:v>5.6941295036533101E-3</c:v>
                </c:pt>
                <c:pt idx="56">
                  <c:v>5.6402409520612496E-3</c:v>
                </c:pt>
                <c:pt idx="57">
                  <c:v>5.6173796526294596E-3</c:v>
                </c:pt>
                <c:pt idx="58">
                  <c:v>5.5562130177514799E-3</c:v>
                </c:pt>
                <c:pt idx="59">
                  <c:v>5.5015150951814402E-3</c:v>
                </c:pt>
                <c:pt idx="60">
                  <c:v>5.4087071654279504E-3</c:v>
                </c:pt>
                <c:pt idx="61">
                  <c:v>5.4046723991789296E-3</c:v>
                </c:pt>
                <c:pt idx="62">
                  <c:v>5.3066244179125399E-3</c:v>
                </c:pt>
                <c:pt idx="63">
                  <c:v>5.3080645054835798E-3</c:v>
                </c:pt>
                <c:pt idx="64">
                  <c:v>5.2767836265933E-3</c:v>
                </c:pt>
                <c:pt idx="65">
                  <c:v>5.1763360417492396E-3</c:v>
                </c:pt>
                <c:pt idx="66">
                  <c:v>5.16939797566578E-3</c:v>
                </c:pt>
                <c:pt idx="67">
                  <c:v>5.0976663132284699E-3</c:v>
                </c:pt>
                <c:pt idx="68">
                  <c:v>5.0809330529610298E-3</c:v>
                </c:pt>
                <c:pt idx="69">
                  <c:v>5.0068676575532704E-3</c:v>
                </c:pt>
                <c:pt idx="70">
                  <c:v>4.9864425213711396E-3</c:v>
                </c:pt>
                <c:pt idx="71">
                  <c:v>4.9747790272571604E-3</c:v>
                </c:pt>
                <c:pt idx="72">
                  <c:v>4.8949804200783204E-3</c:v>
                </c:pt>
                <c:pt idx="73" formatCode="0.00E+00">
                  <c:v>4.8659169550173001E-3</c:v>
                </c:pt>
                <c:pt idx="74" formatCode="0.00E+00">
                  <c:v>4.8199640366650602E-3</c:v>
                </c:pt>
                <c:pt idx="75" formatCode="0.00E+00">
                  <c:v>4.8093151741858998E-3</c:v>
                </c:pt>
                <c:pt idx="76" formatCode="0.00E+00">
                  <c:v>4.7217475043402797E-3</c:v>
                </c:pt>
                <c:pt idx="77" formatCode="0.00E+00">
                  <c:v>4.7345424336412501E-3</c:v>
                </c:pt>
                <c:pt idx="78" formatCode="0.00E+00">
                  <c:v>4.7216133490501902E-3</c:v>
                </c:pt>
                <c:pt idx="79" formatCode="0.00E+00">
                  <c:v>4.6622561776907398E-3</c:v>
                </c:pt>
                <c:pt idx="80" formatCode="0.00E+00">
                  <c:v>4.6496758889208803E-3</c:v>
                </c:pt>
                <c:pt idx="81" formatCode="0.00E+00">
                  <c:v>4.61345914361106E-3</c:v>
                </c:pt>
                <c:pt idx="82" formatCode="0.00E+00">
                  <c:v>4.5625140557735196E-3</c:v>
                </c:pt>
                <c:pt idx="83" formatCode="0.00E+00">
                  <c:v>4.5125536526027903E-3</c:v>
                </c:pt>
                <c:pt idx="84" formatCode="0.00E+00">
                  <c:v>4.5026934563327696E-3</c:v>
                </c:pt>
                <c:pt idx="85" formatCode="0.00E+00">
                  <c:v>4.4631825818177004E-3</c:v>
                </c:pt>
                <c:pt idx="86" formatCode="0.00E+00">
                  <c:v>4.4820258900792999E-3</c:v>
                </c:pt>
                <c:pt idx="87" formatCode="0.00E+00">
                  <c:v>4.41113945578231E-3</c:v>
                </c:pt>
                <c:pt idx="88" formatCode="0.00E+00">
                  <c:v>4.3908007844897399E-3</c:v>
                </c:pt>
                <c:pt idx="89" formatCode="0.00E+00">
                  <c:v>4.39452857197703E-3</c:v>
                </c:pt>
                <c:pt idx="90" formatCode="0.00E+00">
                  <c:v>4.3334234721471099E-3</c:v>
                </c:pt>
                <c:pt idx="91" formatCode="0.00E+00">
                  <c:v>4.3003156890682199E-3</c:v>
                </c:pt>
                <c:pt idx="92" formatCode="0.00E+00">
                  <c:v>4.29717278833373E-3</c:v>
                </c:pt>
                <c:pt idx="93" formatCode="0.00E+00">
                  <c:v>4.2484504132231397E-3</c:v>
                </c:pt>
                <c:pt idx="94" formatCode="0.00E+00">
                  <c:v>4.2468342367556E-3</c:v>
                </c:pt>
                <c:pt idx="95" formatCode="0.00E+00">
                  <c:v>4.1570056517720904E-3</c:v>
                </c:pt>
                <c:pt idx="96" formatCode="0.00E+00">
                  <c:v>4.1481481481481499E-3</c:v>
                </c:pt>
                <c:pt idx="97" formatCode="0.00E+00">
                  <c:v>4.1573468999897703E-3</c:v>
                </c:pt>
                <c:pt idx="98" formatCode="0.00E+00">
                  <c:v>4.0998405650881902E-3</c:v>
                </c:pt>
                <c:pt idx="99" formatCode="0.00E+00">
                  <c:v>4.0953188771616902E-3</c:v>
                </c:pt>
                <c:pt idx="100" formatCode="0.00E+00">
                  <c:v>4.0846624278696999E-3</c:v>
                </c:pt>
                <c:pt idx="101" formatCode="0.00E+00">
                  <c:v>4.0408322218890699E-3</c:v>
                </c:pt>
                <c:pt idx="102" formatCode="0.00E+00">
                  <c:v>4.0148754538000099E-3</c:v>
                </c:pt>
                <c:pt idx="103" formatCode="0.00E+00">
                  <c:v>3.9724398714516204E-3</c:v>
                </c:pt>
                <c:pt idx="104" formatCode="0.00E+00">
                  <c:v>3.9473509992232203E-3</c:v>
                </c:pt>
                <c:pt idx="105" formatCode="0.00E+00">
                  <c:v>3.9225557557457397E-3</c:v>
                </c:pt>
                <c:pt idx="106" formatCode="0.00E+00">
                  <c:v>3.9114574626321801E-3</c:v>
                </c:pt>
                <c:pt idx="107" formatCode="0.00E+00">
                  <c:v>3.9215312706396398E-3</c:v>
                </c:pt>
                <c:pt idx="108" formatCode="0.00E+00">
                  <c:v>3.83956863281099E-3</c:v>
                </c:pt>
                <c:pt idx="109" formatCode="0.00E+00">
                  <c:v>3.85992939782009E-3</c:v>
                </c:pt>
                <c:pt idx="110" formatCode="0.00E+00">
                  <c:v>3.8285111537461002E-3</c:v>
                </c:pt>
                <c:pt idx="111" formatCode="0.00E+00">
                  <c:v>3.8401765128491801E-3</c:v>
                </c:pt>
                <c:pt idx="112" formatCode="0.00E+00">
                  <c:v>3.7594353494755399E-3</c:v>
                </c:pt>
                <c:pt idx="113" formatCode="0.00E+00">
                  <c:v>3.7839427507107099E-3</c:v>
                </c:pt>
                <c:pt idx="114" formatCode="0.00E+00">
                  <c:v>3.7461553248750502E-3</c:v>
                </c:pt>
                <c:pt idx="115" formatCode="0.00E+00">
                  <c:v>3.7701845444060001E-3</c:v>
                </c:pt>
                <c:pt idx="116" formatCode="0.00E+00">
                  <c:v>3.6996889433499902E-3</c:v>
                </c:pt>
                <c:pt idx="117" formatCode="0.00E+00">
                  <c:v>3.6751109467455601E-3</c:v>
                </c:pt>
                <c:pt idx="118" formatCode="0.00E+00">
                  <c:v>3.6889792899408298E-3</c:v>
                </c:pt>
                <c:pt idx="119" formatCode="0.00E+00">
                  <c:v>3.6666666666666701E-3</c:v>
                </c:pt>
                <c:pt idx="120" formatCode="0.00E+00">
                  <c:v>3.6000355998575999E-3</c:v>
                </c:pt>
                <c:pt idx="121" formatCode="0.00E+00">
                  <c:v>3.6378604485581998E-3</c:v>
                </c:pt>
                <c:pt idx="122" formatCode="0.00E+00">
                  <c:v>3.6051183509476798E-3</c:v>
                </c:pt>
                <c:pt idx="123" formatCode="0.00E+00">
                  <c:v>3.5579561042523998E-3</c:v>
                </c:pt>
                <c:pt idx="124" formatCode="0.00E+00">
                  <c:v>3.5515260631001399E-3</c:v>
                </c:pt>
                <c:pt idx="125" formatCode="0.00E+00">
                  <c:v>3.51190977190472E-3</c:v>
                </c:pt>
                <c:pt idx="126" formatCode="0.00E+00">
                  <c:v>3.5082644628099198E-3</c:v>
                </c:pt>
                <c:pt idx="127" formatCode="0.00E+00">
                  <c:v>3.54338842975207E-3</c:v>
                </c:pt>
                <c:pt idx="128" formatCode="0.00E+00">
                  <c:v>3.5163541920298701E-3</c:v>
                </c:pt>
                <c:pt idx="129" formatCode="0.00E+00">
                  <c:v>3.4578284438775502E-3</c:v>
                </c:pt>
                <c:pt idx="130" formatCode="0.00E+00">
                  <c:v>3.4359056122449001E-3</c:v>
                </c:pt>
                <c:pt idx="131" formatCode="0.00E+00">
                  <c:v>3.4340982065940899E-3</c:v>
                </c:pt>
                <c:pt idx="132" formatCode="0.00E+00">
                  <c:v>3.4279778393351799E-3</c:v>
                </c:pt>
                <c:pt idx="133" formatCode="0.00E+00">
                  <c:v>3.4106648199445999E-3</c:v>
                </c:pt>
                <c:pt idx="134" formatCode="0.00E+00">
                  <c:v>3.4347826086956498E-3</c:v>
                </c:pt>
                <c:pt idx="135" formatCode="0.00E+00">
                  <c:v>3.3572384066587399E-3</c:v>
                </c:pt>
                <c:pt idx="136" formatCode="0.00E+00">
                  <c:v>3.39253864447087E-3</c:v>
                </c:pt>
                <c:pt idx="137" formatCode="0.00E+00">
                  <c:v>3.3640149024764402E-3</c:v>
                </c:pt>
                <c:pt idx="138" formatCode="0.00E+00">
                  <c:v>3.3377621373168599E-3</c:v>
                </c:pt>
                <c:pt idx="139" formatCode="0.00E+00">
                  <c:v>3.3628985923585199E-3</c:v>
                </c:pt>
                <c:pt idx="140" formatCode="0.00E+00">
                  <c:v>3.3436904173434101E-3</c:v>
                </c:pt>
                <c:pt idx="141" formatCode="0.00E+00">
                  <c:v>3.2760416666666702E-3</c:v>
                </c:pt>
                <c:pt idx="142" formatCode="0.00E+00">
                  <c:v>3.2986111111111098E-3</c:v>
                </c:pt>
                <c:pt idx="143" formatCode="0.00E+00">
                  <c:v>3.2357762447920201E-3</c:v>
                </c:pt>
                <c:pt idx="144" formatCode="0.00E+00">
                  <c:v>3.24005643644182E-3</c:v>
                </c:pt>
                <c:pt idx="145" formatCode="0.00E+00">
                  <c:v>3.2249395323837699E-3</c:v>
                </c:pt>
                <c:pt idx="146" formatCode="0.00E+00">
                  <c:v>3.2586423425209898E-3</c:v>
                </c:pt>
                <c:pt idx="147" formatCode="0.00E+00">
                  <c:v>3.1802809573361099E-3</c:v>
                </c:pt>
                <c:pt idx="148" formatCode="0.00E+00">
                  <c:v>3.2160509885535899E-3</c:v>
                </c:pt>
                <c:pt idx="149" formatCode="0.00E+00">
                  <c:v>3.1744E-3</c:v>
                </c:pt>
                <c:pt idx="150" formatCode="0.00E+00">
                  <c:v>3.1509826152683299E-3</c:v>
                </c:pt>
                <c:pt idx="151" formatCode="0.00E+00">
                  <c:v>3.16515495086924E-3</c:v>
                </c:pt>
                <c:pt idx="152" formatCode="0.00E+00">
                  <c:v>3.1620063240126498E-3</c:v>
                </c:pt>
                <c:pt idx="153" formatCode="0.00E+00">
                  <c:v>3.0975341796875E-3</c:v>
                </c:pt>
                <c:pt idx="154" formatCode="0.00E+00">
                  <c:v>3.143310546875E-3</c:v>
                </c:pt>
                <c:pt idx="155" formatCode="0.00E+00">
                  <c:v>3.0947659395469001E-3</c:v>
                </c:pt>
                <c:pt idx="156" formatCode="0.00E+00">
                  <c:v>3.0473372781065098E-3</c:v>
                </c:pt>
                <c:pt idx="157" formatCode="0.00E+00">
                  <c:v>3.09171597633136E-3</c:v>
                </c:pt>
                <c:pt idx="158" formatCode="0.00E+00">
                  <c:v>3.0592622807528698E-3</c:v>
                </c:pt>
                <c:pt idx="159" formatCode="0.00E+00">
                  <c:v>3.0274334251607E-3</c:v>
                </c:pt>
                <c:pt idx="160" formatCode="0.00E+00">
                  <c:v>3.0274334251607E-3</c:v>
                </c:pt>
                <c:pt idx="161" formatCode="0.00E+00">
                  <c:v>3.0103454124031899E-3</c:v>
                </c:pt>
                <c:pt idx="162" formatCode="0.00E+00">
                  <c:v>2.96558253508577E-3</c:v>
                </c:pt>
                <c:pt idx="163" formatCode="0.00E+00">
                  <c:v>2.9795054577856999E-3</c:v>
                </c:pt>
                <c:pt idx="164" formatCode="0.00E+00">
                  <c:v>2.9629629629629602E-3</c:v>
                </c:pt>
                <c:pt idx="165" formatCode="0.00E+00">
                  <c:v>2.9736159169550199E-3</c:v>
                </c:pt>
                <c:pt idx="166" formatCode="0.00E+00">
                  <c:v>2.9600994809688601E-3</c:v>
                </c:pt>
                <c:pt idx="167" formatCode="0.00E+00">
                  <c:v>2.9436837338163999E-3</c:v>
                </c:pt>
                <c:pt idx="168" formatCode="0.00E+00">
                  <c:v>2.9227184911630099E-3</c:v>
                </c:pt>
                <c:pt idx="169" formatCode="0.00E+00">
                  <c:v>2.9536862003780701E-3</c:v>
                </c:pt>
                <c:pt idx="170" formatCode="0.00E+00">
                  <c:v>2.8854614150406301E-3</c:v>
                </c:pt>
                <c:pt idx="171" formatCode="0.00E+00">
                  <c:v>2.9242792816106802E-3</c:v>
                </c:pt>
                <c:pt idx="172" formatCode="0.00E+00">
                  <c:v>2.92091836734694E-3</c:v>
                </c:pt>
                <c:pt idx="173" formatCode="0.00E+00">
                  <c:v>2.8796338212363601E-3</c:v>
                </c:pt>
                <c:pt idx="174" formatCode="0.00E+00">
                  <c:v>2.8796338212363601E-3</c:v>
                </c:pt>
                <c:pt idx="175" formatCode="0.00E+00">
                  <c:v>2.86401507637373E-3</c:v>
                </c:pt>
                <c:pt idx="176" formatCode="0.00E+00">
                  <c:v>2.82409897794513E-3</c:v>
                </c:pt>
                <c:pt idx="177" formatCode="0.00E+00">
                  <c:v>2.82409897794513E-3</c:v>
                </c:pt>
                <c:pt idx="178" formatCode="0.00E+00">
                  <c:v>2.8211805555555499E-3</c:v>
                </c:pt>
                <c:pt idx="179" formatCode="0.00E+00">
                  <c:v>2.8061831153388798E-3</c:v>
                </c:pt>
                <c:pt idx="180" formatCode="0.00E+00">
                  <c:v>2.7824019024970301E-3</c:v>
                </c:pt>
                <c:pt idx="181" formatCode="0.00E+00">
                  <c:v>2.7796021767686201E-3</c:v>
                </c:pt>
                <c:pt idx="182" formatCode="0.00E+00">
                  <c:v>2.7650515988708402E-3</c:v>
                </c:pt>
                <c:pt idx="183" formatCode="0.00E+00">
                  <c:v>2.7881901059743602E-3</c:v>
                </c:pt>
                <c:pt idx="184" formatCode="0.00E+00">
                  <c:v>2.7392257121986799E-3</c:v>
                </c:pt>
                <c:pt idx="185" formatCode="0.00E+00">
                  <c:v>2.7251024728615798E-3</c:v>
                </c:pt>
                <c:pt idx="186" formatCode="0.00E+00">
                  <c:v>2.73636322688167E-3</c:v>
                </c:pt>
                <c:pt idx="187" formatCode="0.00E+00">
                  <c:v>2.7111111111111099E-3</c:v>
                </c:pt>
                <c:pt idx="188" formatCode="0.00E+00">
                  <c:v>2.67532125783957E-3</c:v>
                </c:pt>
                <c:pt idx="189" formatCode="0.00E+00">
                  <c:v>2.7191789833779199E-3</c:v>
                </c:pt>
                <c:pt idx="190" formatCode="0.00E+00">
                  <c:v>2.6943386426592801E-3</c:v>
                </c:pt>
                <c:pt idx="191" formatCode="0.00E+00">
                  <c:v>2.6699132812166302E-3</c:v>
                </c:pt>
                <c:pt idx="192" formatCode="0.00E+00">
                  <c:v>2.69127258746636E-3</c:v>
                </c:pt>
                <c:pt idx="193" formatCode="0.00E+00">
                  <c:v>2.6564344746162899E-3</c:v>
                </c:pt>
                <c:pt idx="194" formatCode="0.00E+00">
                  <c:v>2.63267429760666E-3</c:v>
                </c:pt>
                <c:pt idx="195" formatCode="0.00E+00">
                  <c:v>2.6847034339230001E-3</c:v>
                </c:pt>
                <c:pt idx="196" formatCode="0.00E+00">
                  <c:v>2.6298487836949398E-3</c:v>
                </c:pt>
                <c:pt idx="197" formatCode="0.00E+00">
                  <c:v>2.5964542172096199E-3</c:v>
                </c:pt>
                <c:pt idx="198" formatCode="0.00E+00">
                  <c:v>2.6065966164955999E-3</c:v>
                </c:pt>
                <c:pt idx="199" formatCode="0.00E+00">
                  <c:v>2.6137638199006598E-3</c:v>
                </c:pt>
                <c:pt idx="200" formatCode="0.00E+00">
                  <c:v>2.5908785253747901E-3</c:v>
                </c:pt>
                <c:pt idx="201" formatCode="0.00E+00">
                  <c:v>2.6106562240417702E-3</c:v>
                </c:pt>
                <c:pt idx="202" formatCode="0.00E+00">
                  <c:v>2.5781250000000001E-3</c:v>
                </c:pt>
                <c:pt idx="203" formatCode="0.00E+00">
                  <c:v>2.5751321322479799E-3</c:v>
                </c:pt>
                <c:pt idx="204" formatCode="0.00E+00">
                  <c:v>2.5751321322479799E-3</c:v>
                </c:pt>
                <c:pt idx="205" formatCode="0.00E+00">
                  <c:v>2.5624904740131102E-3</c:v>
                </c:pt>
                <c:pt idx="206" formatCode="0.00E+00">
                  <c:v>2.5311453197335199E-3</c:v>
                </c:pt>
                <c:pt idx="207" formatCode="0.00E+00">
                  <c:v>2.5781926305092399E-3</c:v>
                </c:pt>
                <c:pt idx="208" formatCode="0.00E+00">
                  <c:v>2.55614217727543E-3</c:v>
                </c:pt>
                <c:pt idx="209" formatCode="0.00E+00">
                  <c:v>2.5160697887970599E-3</c:v>
                </c:pt>
                <c:pt idx="210" formatCode="0.00E+00">
                  <c:v>2.5344352617079902E-3</c:v>
                </c:pt>
                <c:pt idx="211" formatCode="0.00E+00">
                  <c:v>2.5221367397299998E-3</c:v>
                </c:pt>
                <c:pt idx="212" formatCode="0.00E+00">
                  <c:v>2.5099501595611199E-3</c:v>
                </c:pt>
                <c:pt idx="213" formatCode="0.00E+00">
                  <c:v>2.5189142672738299E-3</c:v>
                </c:pt>
                <c:pt idx="214" formatCode="0.00E+00">
                  <c:v>2.48015873015873E-3</c:v>
                </c:pt>
                <c:pt idx="215" formatCode="0.00E+00">
                  <c:v>2.4859073561850102E-3</c:v>
                </c:pt>
                <c:pt idx="216" formatCode="0.00E+00">
                  <c:v>2.4771541612688599E-3</c:v>
                </c:pt>
                <c:pt idx="217" formatCode="0.00E+00">
                  <c:v>2.4826989619377202E-3</c:v>
                </c:pt>
                <c:pt idx="218" formatCode="0.00E+00">
                  <c:v>2.4195478950788298E-3</c:v>
                </c:pt>
                <c:pt idx="219" formatCode="0.00E+00">
                  <c:v>2.4708457303101801E-3</c:v>
                </c:pt>
                <c:pt idx="220" formatCode="0.00E+00">
                  <c:v>2.4421984856679299E-3</c:v>
                </c:pt>
                <c:pt idx="221" formatCode="0.00E+00">
                  <c:v>2.4223996792408701E-3</c:v>
                </c:pt>
                <c:pt idx="222" formatCode="0.00E+00">
                  <c:v>2.4307527815830799E-3</c:v>
                </c:pt>
                <c:pt idx="223" formatCode="0.00E+00">
                  <c:v>2.4359228431761102E-3</c:v>
                </c:pt>
                <c:pt idx="224" formatCode="0.00E+00">
                  <c:v>2.4163265306122398E-3</c:v>
                </c:pt>
                <c:pt idx="225" formatCode="0.00E+00">
                  <c:v>2.42448979591837E-3</c:v>
                </c:pt>
                <c:pt idx="226" formatCode="0.00E+00">
                  <c:v>2.3889462809917402E-3</c:v>
                </c:pt>
                <c:pt idx="227" formatCode="0.00E+00">
                  <c:v>2.4019279262025598E-3</c:v>
                </c:pt>
                <c:pt idx="228" formatCode="0.00E+00">
                  <c:v>2.38596827220786E-3</c:v>
                </c:pt>
                <c:pt idx="229" formatCode="0.00E+00">
                  <c:v>2.4065774523418801E-3</c:v>
                </c:pt>
                <c:pt idx="230" formatCode="0.00E+00">
                  <c:v>2.3407509128928602E-3</c:v>
                </c:pt>
                <c:pt idx="231" formatCode="0.00E+00">
                  <c:v>2.3875659311507098E-3</c:v>
                </c:pt>
                <c:pt idx="232" formatCode="0.00E+00">
                  <c:v>2.3611111111111098E-3</c:v>
                </c:pt>
                <c:pt idx="233" formatCode="0.00E+00">
                  <c:v>2.3503556057507401E-3</c:v>
                </c:pt>
                <c:pt idx="234" formatCode="0.00E+00">
                  <c:v>2.3579866304447401E-3</c:v>
                </c:pt>
                <c:pt idx="235" formatCode="0.00E+00">
                  <c:v>2.3472406714165001E-3</c:v>
                </c:pt>
                <c:pt idx="236" formatCode="0.00E+00">
                  <c:v>2.3365881334169399E-3</c:v>
                </c:pt>
                <c:pt idx="237" formatCode="0.00E+00">
                  <c:v>2.3365881334169399E-3</c:v>
                </c:pt>
                <c:pt idx="238" formatCode="0.00E+00">
                  <c:v>2.3038752362948998E-3</c:v>
                </c:pt>
                <c:pt idx="239" formatCode="0.00E+00">
                  <c:v>2.3155588020452901E-3</c:v>
                </c:pt>
                <c:pt idx="240" formatCode="0.00E+00">
                  <c:v>2.3082542001460898E-3</c:v>
                </c:pt>
                <c:pt idx="241" formatCode="0.00E+00">
                  <c:v>2.2618221759741E-3</c:v>
                </c:pt>
                <c:pt idx="242" formatCode="0.00E+00">
                  <c:v>2.3218292008109699E-3</c:v>
                </c:pt>
                <c:pt idx="243" formatCode="0.00E+00">
                  <c:v>2.3020389487832102E-3</c:v>
                </c:pt>
                <c:pt idx="244" formatCode="0.00E+00">
                  <c:v>2.2776143051154401E-3</c:v>
                </c:pt>
                <c:pt idx="245" formatCode="0.00E+00">
                  <c:v>2.2371526667699002E-3</c:v>
                </c:pt>
                <c:pt idx="246" formatCode="0.00E+00">
                  <c:v>2.2325802749083201E-3</c:v>
                </c:pt>
                <c:pt idx="247" formatCode="0.00E+00">
                  <c:v>2.2437673130193902E-3</c:v>
                </c:pt>
                <c:pt idx="248" formatCode="0.00E+00">
                  <c:v>2.2664596552024502E-3</c:v>
                </c:pt>
                <c:pt idx="249" formatCode="0.00E+00">
                  <c:v>2.2477454017159602E-3</c:v>
                </c:pt>
                <c:pt idx="250" formatCode="0.00E+00">
                  <c:v>2.21761067708333E-3</c:v>
                </c:pt>
                <c:pt idx="251" formatCode="0.00E+00">
                  <c:v>2.1922714406040198E-3</c:v>
                </c:pt>
                <c:pt idx="252" formatCode="0.00E+00">
                  <c:v>2.1812666111841899E-3</c:v>
                </c:pt>
                <c:pt idx="253" formatCode="0.00E+00">
                  <c:v>2.1654798597087899E-3</c:v>
                </c:pt>
                <c:pt idx="254" formatCode="0.00E+00">
                  <c:v>2.1541314920199301E-3</c:v>
                </c:pt>
                <c:pt idx="255" formatCode="0.00E+00">
                  <c:v>2.18934911242604E-3</c:v>
                </c:pt>
                <c:pt idx="256" formatCode="0.00E+00">
                  <c:v>2.1800812161599302E-3</c:v>
                </c:pt>
                <c:pt idx="257" formatCode="0.00E+00">
                  <c:v>2.1492232342530302E-3</c:v>
                </c:pt>
                <c:pt idx="258" formatCode="0.00E+00">
                  <c:v>2.13867917235693E-3</c:v>
                </c:pt>
                <c:pt idx="259" formatCode="0.00E+00">
                  <c:v>2.1553923069074598E-3</c:v>
                </c:pt>
                <c:pt idx="260" formatCode="0.00E+00">
                  <c:v>2.1633994624900899E-3</c:v>
                </c:pt>
                <c:pt idx="261" formatCode="0.00E+00">
                  <c:v>2.1464104441807001E-3</c:v>
                </c:pt>
                <c:pt idx="262" formatCode="0.00E+00">
                  <c:v>2.1437499999999998E-3</c:v>
                </c:pt>
                <c:pt idx="263" formatCode="0.00E+00">
                  <c:v>2.13908195341699E-3</c:v>
                </c:pt>
                <c:pt idx="264" formatCode="0.00E+00">
                  <c:v>2.16578797554516E-3</c:v>
                </c:pt>
                <c:pt idx="265" formatCode="0.00E+00">
                  <c:v>2.1260170571512599E-3</c:v>
                </c:pt>
                <c:pt idx="266" formatCode="0.00E+00">
                  <c:v>2.1459331490999698E-3</c:v>
                </c:pt>
                <c:pt idx="267" formatCode="0.00E+00">
                  <c:v>2.1961222063141602E-3</c:v>
                </c:pt>
                <c:pt idx="268" formatCode="0.00E+00">
                  <c:v>2.1506151480199902E-3</c:v>
                </c:pt>
                <c:pt idx="269" formatCode="0.00E+00">
                  <c:v>2.1177870315288502E-3</c:v>
                </c:pt>
                <c:pt idx="270" formatCode="0.00E+00">
                  <c:v>2.1296847114812599E-3</c:v>
                </c:pt>
                <c:pt idx="271" formatCode="0.00E+00">
                  <c:v>2.1208407955509499E-3</c:v>
                </c:pt>
                <c:pt idx="272" formatCode="0.00E+00">
                  <c:v>2.1237368433335698E-3</c:v>
                </c:pt>
                <c:pt idx="273" formatCode="0.00E+00">
                  <c:v>2.18208126210647E-3</c:v>
                </c:pt>
                <c:pt idx="274" formatCode="0.00E+00">
                  <c:v>2.1495931952662702E-3</c:v>
                </c:pt>
                <c:pt idx="275" formatCode="0.00E+00">
                  <c:v>2.1405187610173799E-3</c:v>
                </c:pt>
                <c:pt idx="276" formatCode="0.00E+00">
                  <c:v>2.1519653854078398E-3</c:v>
                </c:pt>
                <c:pt idx="277" formatCode="0.00E+00">
                  <c:v>2.1541950113378701E-3</c:v>
                </c:pt>
                <c:pt idx="278" formatCode="0.00E+00">
                  <c:v>2.2012084184991399E-3</c:v>
                </c:pt>
                <c:pt idx="279" formatCode="0.00E+00">
                  <c:v>2.7402798679274898E-3</c:v>
                </c:pt>
                <c:pt idx="280" formatCode="0.00E+00">
                  <c:v>1.8642887626064101E-3</c:v>
                </c:pt>
                <c:pt idx="281" formatCode="0.00E+00">
                  <c:v>1.36836952652189E-3</c:v>
                </c:pt>
                <c:pt idx="282" formatCode="0.00E+00">
                  <c:v>7.5093449626201497E-4</c:v>
                </c:pt>
                <c:pt idx="283" formatCode="0.00E+00">
                  <c:v>4.6176904935087799E-4</c:v>
                </c:pt>
                <c:pt idx="284" formatCode="0.00E+00">
                  <c:v>3.8903215852233901E-4</c:v>
                </c:pt>
                <c:pt idx="285" formatCode="0.00E+00">
                  <c:v>3.7667045156782199E-4</c:v>
                </c:pt>
                <c:pt idx="286" formatCode="0.00E+00">
                  <c:v>3.9156300703082698E-4</c:v>
                </c:pt>
                <c:pt idx="287" formatCode="0.00E+00">
                  <c:v>3.48296376419686E-4</c:v>
                </c:pt>
                <c:pt idx="288" formatCode="0.00E+00">
                  <c:v>3.6329732510288098E-4</c:v>
                </c:pt>
              </c:numCache>
            </c:numRef>
          </c:yVal>
          <c:smooth val="1"/>
        </c:ser>
        <c:ser>
          <c:idx val="3"/>
          <c:order val="3"/>
          <c:tx>
            <c:v>riferimento</c:v>
          </c:tx>
          <c:spPr>
            <a:ln w="12700">
              <a:solidFill>
                <a:srgbClr val="000000"/>
              </a:solidFill>
              <a:prstDash val="solid"/>
            </a:ln>
          </c:spPr>
          <c:marker>
            <c:symbol val="none"/>
          </c:marker>
          <c:xVal>
            <c:numRef>
              <c:f>rotori!$I$4:$I$294</c:f>
              <c:numCache>
                <c:formatCode>General</c:formatCode>
                <c:ptCount val="291"/>
                <c:pt idx="0">
                  <c:v>205</c:v>
                </c:pt>
                <c:pt idx="1">
                  <c:v>210</c:v>
                </c:pt>
                <c:pt idx="2">
                  <c:v>215</c:v>
                </c:pt>
                <c:pt idx="3">
                  <c:v>220</c:v>
                </c:pt>
                <c:pt idx="4">
                  <c:v>225</c:v>
                </c:pt>
                <c:pt idx="5">
                  <c:v>230</c:v>
                </c:pt>
                <c:pt idx="6">
                  <c:v>235</c:v>
                </c:pt>
                <c:pt idx="7">
                  <c:v>240</c:v>
                </c:pt>
                <c:pt idx="8">
                  <c:v>245</c:v>
                </c:pt>
                <c:pt idx="9">
                  <c:v>250</c:v>
                </c:pt>
                <c:pt idx="10">
                  <c:v>256</c:v>
                </c:pt>
                <c:pt idx="11">
                  <c:v>261</c:v>
                </c:pt>
                <c:pt idx="12">
                  <c:v>265</c:v>
                </c:pt>
                <c:pt idx="13">
                  <c:v>271</c:v>
                </c:pt>
                <c:pt idx="14">
                  <c:v>275</c:v>
                </c:pt>
                <c:pt idx="15">
                  <c:v>281</c:v>
                </c:pt>
                <c:pt idx="16">
                  <c:v>285</c:v>
                </c:pt>
                <c:pt idx="17">
                  <c:v>290</c:v>
                </c:pt>
                <c:pt idx="18">
                  <c:v>296</c:v>
                </c:pt>
                <c:pt idx="19">
                  <c:v>301</c:v>
                </c:pt>
                <c:pt idx="20">
                  <c:v>306</c:v>
                </c:pt>
                <c:pt idx="21">
                  <c:v>311</c:v>
                </c:pt>
                <c:pt idx="22">
                  <c:v>315</c:v>
                </c:pt>
                <c:pt idx="23">
                  <c:v>321</c:v>
                </c:pt>
                <c:pt idx="24">
                  <c:v>326</c:v>
                </c:pt>
                <c:pt idx="25">
                  <c:v>331</c:v>
                </c:pt>
                <c:pt idx="26">
                  <c:v>336</c:v>
                </c:pt>
                <c:pt idx="27">
                  <c:v>341</c:v>
                </c:pt>
                <c:pt idx="28">
                  <c:v>346</c:v>
                </c:pt>
                <c:pt idx="29">
                  <c:v>351</c:v>
                </c:pt>
                <c:pt idx="30">
                  <c:v>356</c:v>
                </c:pt>
                <c:pt idx="31">
                  <c:v>361</c:v>
                </c:pt>
                <c:pt idx="32">
                  <c:v>366</c:v>
                </c:pt>
                <c:pt idx="33">
                  <c:v>371</c:v>
                </c:pt>
                <c:pt idx="34">
                  <c:v>376</c:v>
                </c:pt>
                <c:pt idx="35">
                  <c:v>381</c:v>
                </c:pt>
                <c:pt idx="36">
                  <c:v>386</c:v>
                </c:pt>
                <c:pt idx="37">
                  <c:v>391</c:v>
                </c:pt>
                <c:pt idx="38">
                  <c:v>396</c:v>
                </c:pt>
                <c:pt idx="39">
                  <c:v>401</c:v>
                </c:pt>
                <c:pt idx="40">
                  <c:v>406</c:v>
                </c:pt>
                <c:pt idx="41">
                  <c:v>411</c:v>
                </c:pt>
                <c:pt idx="42">
                  <c:v>416</c:v>
                </c:pt>
                <c:pt idx="43">
                  <c:v>421</c:v>
                </c:pt>
                <c:pt idx="44">
                  <c:v>426</c:v>
                </c:pt>
                <c:pt idx="45">
                  <c:v>431</c:v>
                </c:pt>
                <c:pt idx="46">
                  <c:v>436</c:v>
                </c:pt>
                <c:pt idx="47">
                  <c:v>441</c:v>
                </c:pt>
                <c:pt idx="48">
                  <c:v>446</c:v>
                </c:pt>
                <c:pt idx="49">
                  <c:v>451</c:v>
                </c:pt>
                <c:pt idx="50">
                  <c:v>456</c:v>
                </c:pt>
                <c:pt idx="51">
                  <c:v>461</c:v>
                </c:pt>
                <c:pt idx="52">
                  <c:v>466</c:v>
                </c:pt>
                <c:pt idx="53">
                  <c:v>471</c:v>
                </c:pt>
                <c:pt idx="54">
                  <c:v>476</c:v>
                </c:pt>
                <c:pt idx="55">
                  <c:v>481</c:v>
                </c:pt>
                <c:pt idx="56">
                  <c:v>486</c:v>
                </c:pt>
                <c:pt idx="57">
                  <c:v>491</c:v>
                </c:pt>
                <c:pt idx="58">
                  <c:v>496</c:v>
                </c:pt>
                <c:pt idx="59">
                  <c:v>501</c:v>
                </c:pt>
                <c:pt idx="60">
                  <c:v>506</c:v>
                </c:pt>
                <c:pt idx="61">
                  <c:v>511</c:v>
                </c:pt>
                <c:pt idx="62">
                  <c:v>516</c:v>
                </c:pt>
                <c:pt idx="63">
                  <c:v>521</c:v>
                </c:pt>
                <c:pt idx="64">
                  <c:v>526</c:v>
                </c:pt>
                <c:pt idx="65">
                  <c:v>531</c:v>
                </c:pt>
                <c:pt idx="66">
                  <c:v>536</c:v>
                </c:pt>
                <c:pt idx="67">
                  <c:v>541</c:v>
                </c:pt>
                <c:pt idx="68">
                  <c:v>546</c:v>
                </c:pt>
                <c:pt idx="69">
                  <c:v>551</c:v>
                </c:pt>
                <c:pt idx="70">
                  <c:v>556</c:v>
                </c:pt>
                <c:pt idx="71">
                  <c:v>561</c:v>
                </c:pt>
                <c:pt idx="72">
                  <c:v>566</c:v>
                </c:pt>
                <c:pt idx="73">
                  <c:v>571</c:v>
                </c:pt>
                <c:pt idx="74">
                  <c:v>576</c:v>
                </c:pt>
                <c:pt idx="75">
                  <c:v>581</c:v>
                </c:pt>
                <c:pt idx="76">
                  <c:v>586</c:v>
                </c:pt>
                <c:pt idx="77">
                  <c:v>591</c:v>
                </c:pt>
                <c:pt idx="78">
                  <c:v>596</c:v>
                </c:pt>
                <c:pt idx="79">
                  <c:v>601</c:v>
                </c:pt>
                <c:pt idx="80">
                  <c:v>606</c:v>
                </c:pt>
                <c:pt idx="81">
                  <c:v>611</c:v>
                </c:pt>
                <c:pt idx="82">
                  <c:v>616</c:v>
                </c:pt>
                <c:pt idx="83">
                  <c:v>621</c:v>
                </c:pt>
                <c:pt idx="84">
                  <c:v>626</c:v>
                </c:pt>
                <c:pt idx="85">
                  <c:v>631</c:v>
                </c:pt>
                <c:pt idx="86">
                  <c:v>636</c:v>
                </c:pt>
                <c:pt idx="87">
                  <c:v>641</c:v>
                </c:pt>
                <c:pt idx="88">
                  <c:v>646</c:v>
                </c:pt>
                <c:pt idx="89">
                  <c:v>651</c:v>
                </c:pt>
                <c:pt idx="90">
                  <c:v>656</c:v>
                </c:pt>
                <c:pt idx="91">
                  <c:v>661</c:v>
                </c:pt>
                <c:pt idx="92">
                  <c:v>666</c:v>
                </c:pt>
                <c:pt idx="93">
                  <c:v>671</c:v>
                </c:pt>
                <c:pt idx="94">
                  <c:v>676</c:v>
                </c:pt>
                <c:pt idx="95">
                  <c:v>681</c:v>
                </c:pt>
                <c:pt idx="96">
                  <c:v>686</c:v>
                </c:pt>
                <c:pt idx="97">
                  <c:v>691</c:v>
                </c:pt>
                <c:pt idx="98">
                  <c:v>696</c:v>
                </c:pt>
                <c:pt idx="99">
                  <c:v>701</c:v>
                </c:pt>
                <c:pt idx="100">
                  <c:v>706</c:v>
                </c:pt>
                <c:pt idx="101">
                  <c:v>711</c:v>
                </c:pt>
                <c:pt idx="102">
                  <c:v>716</c:v>
                </c:pt>
                <c:pt idx="103">
                  <c:v>721</c:v>
                </c:pt>
                <c:pt idx="104">
                  <c:v>726</c:v>
                </c:pt>
                <c:pt idx="105">
                  <c:v>731</c:v>
                </c:pt>
                <c:pt idx="106">
                  <c:v>736</c:v>
                </c:pt>
                <c:pt idx="107">
                  <c:v>741</c:v>
                </c:pt>
                <c:pt idx="108">
                  <c:v>746</c:v>
                </c:pt>
                <c:pt idx="109">
                  <c:v>751</c:v>
                </c:pt>
                <c:pt idx="110">
                  <c:v>756</c:v>
                </c:pt>
                <c:pt idx="111">
                  <c:v>761</c:v>
                </c:pt>
                <c:pt idx="112">
                  <c:v>766</c:v>
                </c:pt>
                <c:pt idx="113">
                  <c:v>771</c:v>
                </c:pt>
                <c:pt idx="114">
                  <c:v>776</c:v>
                </c:pt>
                <c:pt idx="115">
                  <c:v>781</c:v>
                </c:pt>
                <c:pt idx="116">
                  <c:v>786</c:v>
                </c:pt>
                <c:pt idx="117">
                  <c:v>791</c:v>
                </c:pt>
                <c:pt idx="118">
                  <c:v>796</c:v>
                </c:pt>
                <c:pt idx="119">
                  <c:v>801</c:v>
                </c:pt>
                <c:pt idx="120">
                  <c:v>806</c:v>
                </c:pt>
                <c:pt idx="121">
                  <c:v>811</c:v>
                </c:pt>
                <c:pt idx="122">
                  <c:v>816</c:v>
                </c:pt>
                <c:pt idx="123">
                  <c:v>821</c:v>
                </c:pt>
                <c:pt idx="124">
                  <c:v>826</c:v>
                </c:pt>
                <c:pt idx="125">
                  <c:v>831</c:v>
                </c:pt>
                <c:pt idx="126">
                  <c:v>836</c:v>
                </c:pt>
                <c:pt idx="127">
                  <c:v>841</c:v>
                </c:pt>
                <c:pt idx="128">
                  <c:v>846</c:v>
                </c:pt>
                <c:pt idx="129">
                  <c:v>851</c:v>
                </c:pt>
                <c:pt idx="130">
                  <c:v>856</c:v>
                </c:pt>
                <c:pt idx="131">
                  <c:v>861</c:v>
                </c:pt>
                <c:pt idx="132">
                  <c:v>867</c:v>
                </c:pt>
                <c:pt idx="133">
                  <c:v>871</c:v>
                </c:pt>
                <c:pt idx="134">
                  <c:v>876</c:v>
                </c:pt>
                <c:pt idx="135">
                  <c:v>882</c:v>
                </c:pt>
                <c:pt idx="136">
                  <c:v>886</c:v>
                </c:pt>
                <c:pt idx="137">
                  <c:v>892</c:v>
                </c:pt>
                <c:pt idx="138">
                  <c:v>897</c:v>
                </c:pt>
                <c:pt idx="139">
                  <c:v>902</c:v>
                </c:pt>
                <c:pt idx="140">
                  <c:v>907</c:v>
                </c:pt>
                <c:pt idx="141">
                  <c:v>912</c:v>
                </c:pt>
                <c:pt idx="142">
                  <c:v>916</c:v>
                </c:pt>
                <c:pt idx="143">
                  <c:v>921</c:v>
                </c:pt>
                <c:pt idx="144">
                  <c:v>927</c:v>
                </c:pt>
                <c:pt idx="145">
                  <c:v>931</c:v>
                </c:pt>
                <c:pt idx="146">
                  <c:v>937</c:v>
                </c:pt>
                <c:pt idx="147">
                  <c:v>941</c:v>
                </c:pt>
                <c:pt idx="148">
                  <c:v>947</c:v>
                </c:pt>
                <c:pt idx="149">
                  <c:v>952</c:v>
                </c:pt>
                <c:pt idx="150">
                  <c:v>957</c:v>
                </c:pt>
                <c:pt idx="151">
                  <c:v>962</c:v>
                </c:pt>
                <c:pt idx="152">
                  <c:v>967</c:v>
                </c:pt>
                <c:pt idx="153">
                  <c:v>972</c:v>
                </c:pt>
                <c:pt idx="154">
                  <c:v>977</c:v>
                </c:pt>
                <c:pt idx="155">
                  <c:v>982</c:v>
                </c:pt>
                <c:pt idx="156">
                  <c:v>987</c:v>
                </c:pt>
                <c:pt idx="157">
                  <c:v>992</c:v>
                </c:pt>
                <c:pt idx="158">
                  <c:v>997</c:v>
                </c:pt>
                <c:pt idx="159" formatCode="#,##0">
                  <c:v>1000</c:v>
                </c:pt>
                <c:pt idx="160" formatCode="#,##0">
                  <c:v>1010</c:v>
                </c:pt>
                <c:pt idx="161" formatCode="#,##0">
                  <c:v>1010</c:v>
                </c:pt>
                <c:pt idx="162" formatCode="#,##0">
                  <c:v>1020</c:v>
                </c:pt>
                <c:pt idx="163" formatCode="#,##0">
                  <c:v>1020</c:v>
                </c:pt>
                <c:pt idx="164" formatCode="#,##0">
                  <c:v>1030</c:v>
                </c:pt>
                <c:pt idx="165" formatCode="#,##0">
                  <c:v>1030</c:v>
                </c:pt>
                <c:pt idx="166" formatCode="#,##0">
                  <c:v>1040</c:v>
                </c:pt>
                <c:pt idx="167" formatCode="#,##0">
                  <c:v>1040</c:v>
                </c:pt>
                <c:pt idx="168" formatCode="#,##0">
                  <c:v>1050</c:v>
                </c:pt>
                <c:pt idx="169" formatCode="#,##0">
                  <c:v>1050</c:v>
                </c:pt>
                <c:pt idx="170" formatCode="#,##0">
                  <c:v>1060</c:v>
                </c:pt>
                <c:pt idx="171" formatCode="#,##0">
                  <c:v>1060</c:v>
                </c:pt>
                <c:pt idx="172" formatCode="#,##0">
                  <c:v>1070</c:v>
                </c:pt>
                <c:pt idx="173" formatCode="#,##0">
                  <c:v>1070</c:v>
                </c:pt>
                <c:pt idx="174" formatCode="#,##0">
                  <c:v>1080</c:v>
                </c:pt>
                <c:pt idx="175" formatCode="#,##0">
                  <c:v>1080</c:v>
                </c:pt>
                <c:pt idx="176" formatCode="#,##0">
                  <c:v>1090</c:v>
                </c:pt>
                <c:pt idx="177" formatCode="#,##0">
                  <c:v>1090</c:v>
                </c:pt>
                <c:pt idx="178" formatCode="#,##0">
                  <c:v>1100</c:v>
                </c:pt>
                <c:pt idx="179" formatCode="#,##0">
                  <c:v>1100</c:v>
                </c:pt>
                <c:pt idx="180" formatCode="#,##0">
                  <c:v>1110</c:v>
                </c:pt>
                <c:pt idx="181" formatCode="#,##0">
                  <c:v>1110</c:v>
                </c:pt>
                <c:pt idx="182" formatCode="#,##0">
                  <c:v>1120</c:v>
                </c:pt>
                <c:pt idx="183" formatCode="#,##0">
                  <c:v>1120</c:v>
                </c:pt>
                <c:pt idx="184" formatCode="#,##0">
                  <c:v>1130</c:v>
                </c:pt>
                <c:pt idx="185" formatCode="#,##0">
                  <c:v>1130</c:v>
                </c:pt>
                <c:pt idx="186" formatCode="#,##0">
                  <c:v>1140</c:v>
                </c:pt>
                <c:pt idx="187" formatCode="#,##0">
                  <c:v>1140</c:v>
                </c:pt>
                <c:pt idx="188" formatCode="#,##0">
                  <c:v>1150</c:v>
                </c:pt>
                <c:pt idx="189" formatCode="#,##0">
                  <c:v>1150</c:v>
                </c:pt>
                <c:pt idx="190" formatCode="#,##0">
                  <c:v>1160</c:v>
                </c:pt>
                <c:pt idx="191" formatCode="#,##0">
                  <c:v>1160</c:v>
                </c:pt>
                <c:pt idx="192" formatCode="#,##0">
                  <c:v>1170</c:v>
                </c:pt>
                <c:pt idx="193" formatCode="#,##0">
                  <c:v>1170</c:v>
                </c:pt>
                <c:pt idx="194" formatCode="#,##0">
                  <c:v>1180</c:v>
                </c:pt>
                <c:pt idx="195" formatCode="#,##0">
                  <c:v>1180</c:v>
                </c:pt>
                <c:pt idx="196" formatCode="#,##0">
                  <c:v>1190</c:v>
                </c:pt>
                <c:pt idx="197" formatCode="#,##0">
                  <c:v>1190</c:v>
                </c:pt>
                <c:pt idx="198" formatCode="#,##0">
                  <c:v>1200</c:v>
                </c:pt>
                <c:pt idx="199" formatCode="#,##0">
                  <c:v>1200</c:v>
                </c:pt>
                <c:pt idx="200" formatCode="#,##0">
                  <c:v>1210</c:v>
                </c:pt>
                <c:pt idx="201" formatCode="#,##0">
                  <c:v>1210</c:v>
                </c:pt>
                <c:pt idx="202" formatCode="#,##0">
                  <c:v>1220</c:v>
                </c:pt>
                <c:pt idx="203" formatCode="#,##0">
                  <c:v>1220</c:v>
                </c:pt>
                <c:pt idx="204" formatCode="#,##0">
                  <c:v>1230</c:v>
                </c:pt>
                <c:pt idx="205" formatCode="#,##0">
                  <c:v>1230</c:v>
                </c:pt>
                <c:pt idx="206" formatCode="#,##0">
                  <c:v>1240</c:v>
                </c:pt>
                <c:pt idx="207" formatCode="#,##0">
                  <c:v>1240</c:v>
                </c:pt>
                <c:pt idx="208" formatCode="#,##0">
                  <c:v>1250</c:v>
                </c:pt>
                <c:pt idx="209" formatCode="#,##0">
                  <c:v>1250</c:v>
                </c:pt>
                <c:pt idx="210" formatCode="#,##0">
                  <c:v>1260</c:v>
                </c:pt>
                <c:pt idx="211" formatCode="#,##0">
                  <c:v>1260</c:v>
                </c:pt>
                <c:pt idx="212" formatCode="#,##0">
                  <c:v>1270</c:v>
                </c:pt>
                <c:pt idx="213" formatCode="#,##0">
                  <c:v>1270</c:v>
                </c:pt>
                <c:pt idx="214" formatCode="#,##0">
                  <c:v>1280</c:v>
                </c:pt>
                <c:pt idx="215" formatCode="#,##0">
                  <c:v>1280</c:v>
                </c:pt>
                <c:pt idx="216" formatCode="#,##0">
                  <c:v>1290</c:v>
                </c:pt>
                <c:pt idx="217" formatCode="#,##0">
                  <c:v>1290</c:v>
                </c:pt>
                <c:pt idx="218" formatCode="#,##0">
                  <c:v>1300</c:v>
                </c:pt>
                <c:pt idx="219" formatCode="#,##0">
                  <c:v>1300</c:v>
                </c:pt>
                <c:pt idx="220" formatCode="#,##0">
                  <c:v>1310</c:v>
                </c:pt>
                <c:pt idx="221" formatCode="#,##0">
                  <c:v>1310</c:v>
                </c:pt>
                <c:pt idx="222" formatCode="#,##0">
                  <c:v>1320</c:v>
                </c:pt>
                <c:pt idx="223" formatCode="#,##0">
                  <c:v>1320</c:v>
                </c:pt>
                <c:pt idx="224" formatCode="#,##0">
                  <c:v>1330</c:v>
                </c:pt>
                <c:pt idx="225" formatCode="#,##0">
                  <c:v>1330</c:v>
                </c:pt>
                <c:pt idx="226" formatCode="#,##0">
                  <c:v>1340</c:v>
                </c:pt>
                <c:pt idx="227" formatCode="#,##0">
                  <c:v>1340</c:v>
                </c:pt>
                <c:pt idx="228" formatCode="#,##0">
                  <c:v>1350</c:v>
                </c:pt>
                <c:pt idx="229" formatCode="#,##0">
                  <c:v>1350</c:v>
                </c:pt>
                <c:pt idx="230" formatCode="#,##0">
                  <c:v>1360</c:v>
                </c:pt>
                <c:pt idx="231" formatCode="#,##0">
                  <c:v>1360</c:v>
                </c:pt>
                <c:pt idx="232" formatCode="#,##0">
                  <c:v>1370</c:v>
                </c:pt>
                <c:pt idx="233" formatCode="#,##0">
                  <c:v>1370</c:v>
                </c:pt>
                <c:pt idx="234" formatCode="#,##0">
                  <c:v>1380</c:v>
                </c:pt>
                <c:pt idx="235" formatCode="#,##0">
                  <c:v>1380</c:v>
                </c:pt>
                <c:pt idx="236" formatCode="#,##0">
                  <c:v>1390</c:v>
                </c:pt>
                <c:pt idx="237" formatCode="#,##0">
                  <c:v>1390</c:v>
                </c:pt>
                <c:pt idx="238" formatCode="#,##0">
                  <c:v>1400</c:v>
                </c:pt>
                <c:pt idx="239" formatCode="#,##0">
                  <c:v>1400</c:v>
                </c:pt>
                <c:pt idx="240" formatCode="#,##0">
                  <c:v>1410</c:v>
                </c:pt>
                <c:pt idx="241" formatCode="#,##0">
                  <c:v>1410</c:v>
                </c:pt>
                <c:pt idx="242" formatCode="#,##0">
                  <c:v>1420</c:v>
                </c:pt>
                <c:pt idx="243" formatCode="#,##0">
                  <c:v>1420</c:v>
                </c:pt>
                <c:pt idx="244" formatCode="#,##0">
                  <c:v>1430</c:v>
                </c:pt>
                <c:pt idx="245" formatCode="#,##0">
                  <c:v>1430</c:v>
                </c:pt>
                <c:pt idx="246" formatCode="#,##0">
                  <c:v>1440</c:v>
                </c:pt>
                <c:pt idx="247" formatCode="#,##0">
                  <c:v>1440</c:v>
                </c:pt>
                <c:pt idx="248" formatCode="#,##0">
                  <c:v>1450</c:v>
                </c:pt>
                <c:pt idx="249" formatCode="#,##0">
                  <c:v>1450</c:v>
                </c:pt>
                <c:pt idx="250" formatCode="#,##0">
                  <c:v>1460</c:v>
                </c:pt>
                <c:pt idx="251" formatCode="#,##0">
                  <c:v>1460</c:v>
                </c:pt>
                <c:pt idx="252" formatCode="#,##0">
                  <c:v>1470</c:v>
                </c:pt>
                <c:pt idx="253" formatCode="#,##0">
                  <c:v>1470</c:v>
                </c:pt>
                <c:pt idx="254" formatCode="#,##0">
                  <c:v>1480</c:v>
                </c:pt>
                <c:pt idx="255" formatCode="#,##0">
                  <c:v>1480</c:v>
                </c:pt>
                <c:pt idx="256" formatCode="#,##0">
                  <c:v>1490</c:v>
                </c:pt>
                <c:pt idx="257" formatCode="#,##0">
                  <c:v>1490</c:v>
                </c:pt>
                <c:pt idx="258" formatCode="#,##0">
                  <c:v>1500</c:v>
                </c:pt>
                <c:pt idx="259" formatCode="#,##0">
                  <c:v>1500</c:v>
                </c:pt>
                <c:pt idx="260" formatCode="#,##0">
                  <c:v>1510</c:v>
                </c:pt>
                <c:pt idx="261" formatCode="#,##0">
                  <c:v>1510</c:v>
                </c:pt>
                <c:pt idx="262" formatCode="#,##0">
                  <c:v>1520</c:v>
                </c:pt>
                <c:pt idx="263" formatCode="#,##0">
                  <c:v>1520</c:v>
                </c:pt>
                <c:pt idx="264" formatCode="#,##0">
                  <c:v>1530</c:v>
                </c:pt>
                <c:pt idx="265" formatCode="#,##0">
                  <c:v>1530</c:v>
                </c:pt>
                <c:pt idx="266" formatCode="#,##0">
                  <c:v>1540</c:v>
                </c:pt>
                <c:pt idx="267" formatCode="#,##0">
                  <c:v>1540</c:v>
                </c:pt>
                <c:pt idx="268" formatCode="#,##0">
                  <c:v>1550</c:v>
                </c:pt>
                <c:pt idx="269" formatCode="#,##0">
                  <c:v>1550</c:v>
                </c:pt>
                <c:pt idx="270" formatCode="#,##0">
                  <c:v>1560</c:v>
                </c:pt>
                <c:pt idx="271" formatCode="#,##0">
                  <c:v>1560</c:v>
                </c:pt>
                <c:pt idx="272" formatCode="#,##0">
                  <c:v>1570</c:v>
                </c:pt>
                <c:pt idx="273" formatCode="#,##0">
                  <c:v>1570</c:v>
                </c:pt>
                <c:pt idx="274" formatCode="#,##0">
                  <c:v>1580</c:v>
                </c:pt>
                <c:pt idx="275" formatCode="#,##0">
                  <c:v>1580</c:v>
                </c:pt>
                <c:pt idx="276" formatCode="#,##0">
                  <c:v>1590</c:v>
                </c:pt>
                <c:pt idx="277" formatCode="#,##0">
                  <c:v>1590</c:v>
                </c:pt>
                <c:pt idx="278" formatCode="#,##0">
                  <c:v>1600</c:v>
                </c:pt>
                <c:pt idx="279" formatCode="#,##0">
                  <c:v>1600</c:v>
                </c:pt>
                <c:pt idx="280" formatCode="#,##0">
                  <c:v>1610</c:v>
                </c:pt>
                <c:pt idx="281" formatCode="#,##0">
                  <c:v>1610</c:v>
                </c:pt>
                <c:pt idx="282" formatCode="#,##0">
                  <c:v>1620</c:v>
                </c:pt>
                <c:pt idx="283" formatCode="#,##0">
                  <c:v>1620</c:v>
                </c:pt>
                <c:pt idx="284" formatCode="#,##0">
                  <c:v>1630</c:v>
                </c:pt>
                <c:pt idx="285" formatCode="#,##0">
                  <c:v>1630</c:v>
                </c:pt>
                <c:pt idx="286" formatCode="#,##0">
                  <c:v>1640</c:v>
                </c:pt>
                <c:pt idx="287" formatCode="#,##0">
                  <c:v>1640</c:v>
                </c:pt>
                <c:pt idx="288" formatCode="#,##0">
                  <c:v>1650</c:v>
                </c:pt>
              </c:numCache>
            </c:numRef>
          </c:xVal>
          <c:yVal>
            <c:numRef>
              <c:f>rotori!$O$4:$O$262</c:f>
              <c:numCache>
                <c:formatCode>General</c:formatCode>
                <c:ptCount val="259"/>
                <c:pt idx="0">
                  <c:v>1.6307126767181199E-2</c:v>
                </c:pt>
                <c:pt idx="1">
                  <c:v>1.58842680109221E-2</c:v>
                </c:pt>
                <c:pt idx="2">
                  <c:v>1.55299029223882E-2</c:v>
                </c:pt>
                <c:pt idx="3">
                  <c:v>1.5145891452449101E-2</c:v>
                </c:pt>
                <c:pt idx="4">
                  <c:v>1.47804054054054E-2</c:v>
                </c:pt>
                <c:pt idx="5">
                  <c:v>1.44730494276567E-2</c:v>
                </c:pt>
                <c:pt idx="6">
                  <c:v>1.41389386370063E-2</c:v>
                </c:pt>
                <c:pt idx="7">
                  <c:v>1.3907785336356801E-2</c:v>
                </c:pt>
                <c:pt idx="8">
                  <c:v>1.35990123837815E-2</c:v>
                </c:pt>
                <c:pt idx="9">
                  <c:v>1.3303646492549E-2</c:v>
                </c:pt>
                <c:pt idx="10">
                  <c:v>1.30541323234573E-2</c:v>
                </c:pt>
                <c:pt idx="11">
                  <c:v>1.28244588078383E-2</c:v>
                </c:pt>
                <c:pt idx="12">
                  <c:v>1.2633769322235399E-2</c:v>
                </c:pt>
                <c:pt idx="13">
                  <c:v>1.2338821662368601E-2</c:v>
                </c:pt>
                <c:pt idx="14">
                  <c:v>1.2200643027601101E-2</c:v>
                </c:pt>
                <c:pt idx="15">
                  <c:v>1.19255080340265E-2</c:v>
                </c:pt>
                <c:pt idx="16">
                  <c:v>1.16977777777778E-2</c:v>
                </c:pt>
                <c:pt idx="17">
                  <c:v>1.15733564800463E-2</c:v>
                </c:pt>
                <c:pt idx="18">
                  <c:v>1.1358805399086E-2</c:v>
                </c:pt>
                <c:pt idx="19">
                  <c:v>1.11765312169857E-2</c:v>
                </c:pt>
                <c:pt idx="20">
                  <c:v>1.0945205564641999E-2</c:v>
                </c:pt>
                <c:pt idx="21">
                  <c:v>1.0866349932689E-2</c:v>
                </c:pt>
                <c:pt idx="22">
                  <c:v>1.06478564260543E-2</c:v>
                </c:pt>
                <c:pt idx="23">
                  <c:v>1.0487528344671201E-2</c:v>
                </c:pt>
                <c:pt idx="24">
                  <c:v>1.0338454113169099E-2</c:v>
                </c:pt>
                <c:pt idx="25">
                  <c:v>1.0166917963855699E-2</c:v>
                </c:pt>
                <c:pt idx="26">
                  <c:v>9.9948347107437999E-3</c:v>
                </c:pt>
                <c:pt idx="27">
                  <c:v>9.8343918442112196E-3</c:v>
                </c:pt>
                <c:pt idx="28">
                  <c:v>9.7461612307452403E-3</c:v>
                </c:pt>
                <c:pt idx="29">
                  <c:v>9.5935727788279707E-3</c:v>
                </c:pt>
                <c:pt idx="30">
                  <c:v>9.4171931698870791E-3</c:v>
                </c:pt>
                <c:pt idx="31">
                  <c:v>9.2522650170518798E-3</c:v>
                </c:pt>
                <c:pt idx="32">
                  <c:v>9.1796875000000003E-3</c:v>
                </c:pt>
                <c:pt idx="33">
                  <c:v>9.0814408372707402E-3</c:v>
                </c:pt>
                <c:pt idx="34">
                  <c:v>8.9488127908364107E-3</c:v>
                </c:pt>
                <c:pt idx="35">
                  <c:v>8.8553861229472997E-3</c:v>
                </c:pt>
                <c:pt idx="36">
                  <c:v>8.7097126966520309E-3</c:v>
                </c:pt>
                <c:pt idx="37">
                  <c:v>8.6066367999270404E-3</c:v>
                </c:pt>
                <c:pt idx="38">
                  <c:v>8.4830394897553799E-3</c:v>
                </c:pt>
                <c:pt idx="39">
                  <c:v>8.4033309719672104E-3</c:v>
                </c:pt>
                <c:pt idx="40">
                  <c:v>8.3031827689524496E-3</c:v>
                </c:pt>
                <c:pt idx="41">
                  <c:v>8.1921788786352805E-3</c:v>
                </c:pt>
                <c:pt idx="42">
                  <c:v>8.0969615352243108E-3</c:v>
                </c:pt>
                <c:pt idx="43">
                  <c:v>8.0077714765805497E-3</c:v>
                </c:pt>
                <c:pt idx="44">
                  <c:v>7.9044805924200195E-3</c:v>
                </c:pt>
                <c:pt idx="45">
                  <c:v>7.8158039000704796E-3</c:v>
                </c:pt>
                <c:pt idx="46">
                  <c:v>7.7326519634211902E-3</c:v>
                </c:pt>
                <c:pt idx="47">
                  <c:v>7.6777097975359501E-3</c:v>
                </c:pt>
                <c:pt idx="48">
                  <c:v>7.59734093067426E-3</c:v>
                </c:pt>
                <c:pt idx="49">
                  <c:v>7.4868086154127999E-3</c:v>
                </c:pt>
                <c:pt idx="50">
                  <c:v>7.4383955436740099E-3</c:v>
                </c:pt>
                <c:pt idx="51">
                  <c:v>7.33556451062086E-3</c:v>
                </c:pt>
                <c:pt idx="52">
                  <c:v>7.2323817840410799E-3</c:v>
                </c:pt>
                <c:pt idx="53">
                  <c:v>7.2003854169939499E-3</c:v>
                </c:pt>
                <c:pt idx="54">
                  <c:v>7.1267874753451702E-3</c:v>
                </c:pt>
                <c:pt idx="55">
                  <c:v>7.08256207915893E-3</c:v>
                </c:pt>
                <c:pt idx="56">
                  <c:v>6.9894163775906298E-3</c:v>
                </c:pt>
                <c:pt idx="57">
                  <c:v>6.94417653639905E-3</c:v>
                </c:pt>
                <c:pt idx="58">
                  <c:v>6.8192382745675397E-3</c:v>
                </c:pt>
                <c:pt idx="59">
                  <c:v>6.7763391088592802E-3</c:v>
                </c:pt>
                <c:pt idx="60">
                  <c:v>6.7589635651037899E-3</c:v>
                </c:pt>
                <c:pt idx="61">
                  <c:v>6.6607262196480303E-3</c:v>
                </c:pt>
                <c:pt idx="62">
                  <c:v>6.6436991767922096E-3</c:v>
                </c:pt>
                <c:pt idx="63">
                  <c:v>6.5167667404804801E-3</c:v>
                </c:pt>
                <c:pt idx="64">
                  <c:v>6.4797311489182899E-3</c:v>
                </c:pt>
                <c:pt idx="65">
                  <c:v>6.44286128910745E-3</c:v>
                </c:pt>
                <c:pt idx="66">
                  <c:v>6.36370442464625E-3</c:v>
                </c:pt>
                <c:pt idx="67">
                  <c:v>6.3281095020829197E-3</c:v>
                </c:pt>
                <c:pt idx="68">
                  <c:v>6.2810149495958296E-3</c:v>
                </c:pt>
                <c:pt idx="69">
                  <c:v>6.2556315031306797E-3</c:v>
                </c:pt>
                <c:pt idx="70">
                  <c:v>6.1907154321928504E-3</c:v>
                </c:pt>
                <c:pt idx="71">
                  <c:v>6.0919777882797697E-3</c:v>
                </c:pt>
                <c:pt idx="72">
                  <c:v>6.0683019079828104E-3</c:v>
                </c:pt>
                <c:pt idx="73">
                  <c:v>6.0338573371527E-3</c:v>
                </c:pt>
                <c:pt idx="74">
                  <c:v>5.9838750314940804E-3</c:v>
                </c:pt>
                <c:pt idx="75">
                  <c:v>5.9244562933570303E-3</c:v>
                </c:pt>
                <c:pt idx="76">
                  <c:v>5.9354607422538799E-3</c:v>
                </c:pt>
                <c:pt idx="77">
                  <c:v>5.8772112382934399E-3</c:v>
                </c:pt>
                <c:pt idx="78">
                  <c:v>5.8215213139631503E-3</c:v>
                </c:pt>
                <c:pt idx="79">
                  <c:v>5.75884187039473E-3</c:v>
                </c:pt>
                <c:pt idx="80">
                  <c:v>5.7355326134251004E-3</c:v>
                </c:pt>
                <c:pt idx="81">
                  <c:v>5.7369046212399199E-3</c:v>
                </c:pt>
                <c:pt idx="82">
                  <c:v>5.69031222429174E-3</c:v>
                </c:pt>
                <c:pt idx="83">
                  <c:v>5.6230945839135802E-3</c:v>
                </c:pt>
                <c:pt idx="84">
                  <c:v>5.6005495214682798E-3</c:v>
                </c:pt>
                <c:pt idx="85">
                  <c:v>5.5645989404653502E-3</c:v>
                </c:pt>
                <c:pt idx="86">
                  <c:v>5.5290616372046303E-3</c:v>
                </c:pt>
                <c:pt idx="87">
                  <c:v>5.4999356691329201E-3</c:v>
                </c:pt>
                <c:pt idx="88">
                  <c:v>5.4859936810252698E-3</c:v>
                </c:pt>
                <c:pt idx="89">
                  <c:v>5.3954664370451204E-3</c:v>
                </c:pt>
                <c:pt idx="90">
                  <c:v>5.3080919062052697E-3</c:v>
                </c:pt>
                <c:pt idx="91">
                  <c:v>5.30139459271055E-3</c:v>
                </c:pt>
                <c:pt idx="92">
                  <c:v>5.3149987694337802E-3</c:v>
                </c:pt>
                <c:pt idx="93">
                  <c:v>5.2501993787371403E-3</c:v>
                </c:pt>
                <c:pt idx="94">
                  <c:v>5.2747375659183303E-3</c:v>
                </c:pt>
                <c:pt idx="95">
                  <c:v>5.1987147726078398E-3</c:v>
                </c:pt>
                <c:pt idx="96">
                  <c:v>5.1543209876543199E-3</c:v>
                </c:pt>
                <c:pt idx="97">
                  <c:v>5.14800358354535E-3</c:v>
                </c:pt>
                <c:pt idx="98">
                  <c:v>5.0865615204020304E-3</c:v>
                </c:pt>
                <c:pt idx="99">
                  <c:v>5.0685255198487699E-3</c:v>
                </c:pt>
                <c:pt idx="100">
                  <c:v>5.0620891416442403E-3</c:v>
                </c:pt>
                <c:pt idx="101">
                  <c:v>5.0316546217126197E-3</c:v>
                </c:pt>
                <c:pt idx="102">
                  <c:v>4.9513354459031203E-3</c:v>
                </c:pt>
                <c:pt idx="103">
                  <c:v>4.9110754528916703E-3</c:v>
                </c:pt>
                <c:pt idx="104">
                  <c:v>4.8832372284352997E-3</c:v>
                </c:pt>
                <c:pt idx="105">
                  <c:v>4.8611111111111103E-3</c:v>
                </c:pt>
                <c:pt idx="106">
                  <c:v>4.8598519432978002E-3</c:v>
                </c:pt>
                <c:pt idx="107">
                  <c:v>4.80074023294945E-3</c:v>
                </c:pt>
                <c:pt idx="108">
                  <c:v>4.7785935701832498E-3</c:v>
                </c:pt>
                <c:pt idx="109">
                  <c:v>4.7624141633991496E-3</c:v>
                </c:pt>
                <c:pt idx="110">
                  <c:v>4.7049785379812701E-3</c:v>
                </c:pt>
                <c:pt idx="111">
                  <c:v>4.6843640437233998E-3</c:v>
                </c:pt>
                <c:pt idx="112">
                  <c:v>4.6711106754239798E-3</c:v>
                </c:pt>
                <c:pt idx="113">
                  <c:v>4.6564062346828696E-3</c:v>
                </c:pt>
                <c:pt idx="114">
                  <c:v>4.5895809304113801E-3</c:v>
                </c:pt>
                <c:pt idx="115">
                  <c:v>4.52446036384202E-3</c:v>
                </c:pt>
                <c:pt idx="116">
                  <c:v>4.5763031388443799E-3</c:v>
                </c:pt>
                <c:pt idx="117">
                  <c:v>4.5210798816568004E-3</c:v>
                </c:pt>
                <c:pt idx="118">
                  <c:v>4.4852607709750499E-3</c:v>
                </c:pt>
                <c:pt idx="119">
                  <c:v>4.4807256235827701E-3</c:v>
                </c:pt>
                <c:pt idx="120">
                  <c:v>4.4499822000712E-3</c:v>
                </c:pt>
                <c:pt idx="121">
                  <c:v>4.4108655777797198E-3</c:v>
                </c:pt>
                <c:pt idx="122">
                  <c:v>4.4108655777797198E-3</c:v>
                </c:pt>
                <c:pt idx="123">
                  <c:v>4.3724279835390904E-3</c:v>
                </c:pt>
                <c:pt idx="124">
                  <c:v>4.4581618655692703E-3</c:v>
                </c:pt>
                <c:pt idx="125">
                  <c:v>4.3767359649861098E-3</c:v>
                </c:pt>
                <c:pt idx="126">
                  <c:v>4.2975206611570197E-3</c:v>
                </c:pt>
                <c:pt idx="127">
                  <c:v>4.2975206611570197E-3</c:v>
                </c:pt>
                <c:pt idx="128">
                  <c:v>4.2610177745312904E-3</c:v>
                </c:pt>
                <c:pt idx="129">
                  <c:v>4.26498724489796E-3</c:v>
                </c:pt>
                <c:pt idx="130">
                  <c:v>4.26498724489796E-3</c:v>
                </c:pt>
                <c:pt idx="131">
                  <c:v>4.2289920902185002E-3</c:v>
                </c:pt>
                <c:pt idx="132">
                  <c:v>4.1551246537396098E-3</c:v>
                </c:pt>
                <c:pt idx="133">
                  <c:v>4.1935980301631296E-3</c:v>
                </c:pt>
                <c:pt idx="134">
                  <c:v>4.1965973534971602E-3</c:v>
                </c:pt>
                <c:pt idx="135">
                  <c:v>4.1245541022592097E-3</c:v>
                </c:pt>
                <c:pt idx="136">
                  <c:v>4.1245541022592097E-3</c:v>
                </c:pt>
                <c:pt idx="137">
                  <c:v>4.09087588574768E-3</c:v>
                </c:pt>
                <c:pt idx="138">
                  <c:v>4.0577420281528304E-3</c:v>
                </c:pt>
                <c:pt idx="139">
                  <c:v>4.0936512496409097E-3</c:v>
                </c:pt>
                <c:pt idx="140">
                  <c:v>4.0604477084951601E-3</c:v>
                </c:pt>
                <c:pt idx="141">
                  <c:v>3.99305555555555E-3</c:v>
                </c:pt>
                <c:pt idx="142">
                  <c:v>4.0277777777777803E-3</c:v>
                </c:pt>
                <c:pt idx="143">
                  <c:v>3.9273273683491598E-3</c:v>
                </c:pt>
                <c:pt idx="144">
                  <c:v>3.9639881752217103E-3</c:v>
                </c:pt>
                <c:pt idx="145">
                  <c:v>3.8968019349637198E-3</c:v>
                </c:pt>
                <c:pt idx="146">
                  <c:v>3.8997950955119301E-3</c:v>
                </c:pt>
                <c:pt idx="147">
                  <c:v>3.8696670135275699E-3</c:v>
                </c:pt>
                <c:pt idx="148">
                  <c:v>3.9021852237252799E-3</c:v>
                </c:pt>
                <c:pt idx="149">
                  <c:v>3.872E-3</c:v>
                </c:pt>
                <c:pt idx="150">
                  <c:v>3.8422776518014599E-3</c:v>
                </c:pt>
                <c:pt idx="151">
                  <c:v>3.8737717309145899E-3</c:v>
                </c:pt>
                <c:pt idx="152">
                  <c:v>3.8130076260152498E-3</c:v>
                </c:pt>
                <c:pt idx="153">
                  <c:v>3.7841796875E-3</c:v>
                </c:pt>
                <c:pt idx="154">
                  <c:v>3.7841796875E-3</c:v>
                </c:pt>
                <c:pt idx="155">
                  <c:v>3.72573763595938E-3</c:v>
                </c:pt>
                <c:pt idx="156">
                  <c:v>3.7573964497041399E-3</c:v>
                </c:pt>
                <c:pt idx="157">
                  <c:v>3.6982248520710001E-3</c:v>
                </c:pt>
                <c:pt idx="158">
                  <c:v>3.7002505681487099E-3</c:v>
                </c:pt>
                <c:pt idx="159">
                  <c:v>3.6730945821854899E-3</c:v>
                </c:pt>
                <c:pt idx="160">
                  <c:v>3.7017906336088199E-3</c:v>
                </c:pt>
                <c:pt idx="161">
                  <c:v>3.67460003391938E-3</c:v>
                </c:pt>
                <c:pt idx="162">
                  <c:v>3.6478057473824902E-3</c:v>
                </c:pt>
                <c:pt idx="163">
                  <c:v>3.6478057473824902E-3</c:v>
                </c:pt>
                <c:pt idx="164">
                  <c:v>3.5939643347050699E-3</c:v>
                </c:pt>
                <c:pt idx="165">
                  <c:v>3.5413062283736999E-3</c:v>
                </c:pt>
                <c:pt idx="166">
                  <c:v>3.59537197231834E-3</c:v>
                </c:pt>
                <c:pt idx="167">
                  <c:v>3.5697160210986199E-3</c:v>
                </c:pt>
                <c:pt idx="168">
                  <c:v>3.5444234404536801E-3</c:v>
                </c:pt>
                <c:pt idx="169">
                  <c:v>3.5444234404536801E-3</c:v>
                </c:pt>
                <c:pt idx="170">
                  <c:v>3.5194865690181699E-3</c:v>
                </c:pt>
                <c:pt idx="171">
                  <c:v>3.5204081632653102E-3</c:v>
                </c:pt>
                <c:pt idx="172">
                  <c:v>3.5459183673469401E-3</c:v>
                </c:pt>
                <c:pt idx="173">
                  <c:v>3.4706503696997101E-3</c:v>
                </c:pt>
                <c:pt idx="174">
                  <c:v>3.4467367585796502E-3</c:v>
                </c:pt>
                <c:pt idx="175">
                  <c:v>3.4715334259075598E-3</c:v>
                </c:pt>
                <c:pt idx="176">
                  <c:v>3.4231502762971299E-3</c:v>
                </c:pt>
                <c:pt idx="177">
                  <c:v>3.3757716049382701E-3</c:v>
                </c:pt>
                <c:pt idx="178">
                  <c:v>3.4481095679012299E-3</c:v>
                </c:pt>
                <c:pt idx="179">
                  <c:v>3.40071343638526E-3</c:v>
                </c:pt>
                <c:pt idx="180">
                  <c:v>3.3542878588853401E-3</c:v>
                </c:pt>
                <c:pt idx="181">
                  <c:v>3.4012009757928298E-3</c:v>
                </c:pt>
                <c:pt idx="182">
                  <c:v>3.35508353001064E-3</c:v>
                </c:pt>
                <c:pt idx="183">
                  <c:v>3.40136054421769E-3</c:v>
                </c:pt>
                <c:pt idx="184">
                  <c:v>3.3555514974433899E-3</c:v>
                </c:pt>
                <c:pt idx="185">
                  <c:v>3.3106616819062202E-3</c:v>
                </c:pt>
                <c:pt idx="186">
                  <c:v>3.3331831899464002E-3</c:v>
                </c:pt>
                <c:pt idx="187">
                  <c:v>3.3111111111111102E-3</c:v>
                </c:pt>
                <c:pt idx="188">
                  <c:v>3.3112582781456902E-3</c:v>
                </c:pt>
                <c:pt idx="189">
                  <c:v>3.3112582781456902E-3</c:v>
                </c:pt>
                <c:pt idx="190">
                  <c:v>3.2678324099723001E-3</c:v>
                </c:pt>
                <c:pt idx="191">
                  <c:v>3.26797385620915E-3</c:v>
                </c:pt>
                <c:pt idx="192">
                  <c:v>3.26797385620915E-3</c:v>
                </c:pt>
                <c:pt idx="193">
                  <c:v>3.24675324675325E-3</c:v>
                </c:pt>
                <c:pt idx="194">
                  <c:v>3.2258064516129002E-3</c:v>
                </c:pt>
                <c:pt idx="195">
                  <c:v>3.2049947970863701E-3</c:v>
                </c:pt>
                <c:pt idx="196">
                  <c:v>3.1845825115055901E-3</c:v>
                </c:pt>
                <c:pt idx="197">
                  <c:v>3.1847133757961798E-3</c:v>
                </c:pt>
                <c:pt idx="198">
                  <c:v>3.22528297294008E-3</c:v>
                </c:pt>
                <c:pt idx="199">
                  <c:v>3.1645569620253199E-3</c:v>
                </c:pt>
                <c:pt idx="200">
                  <c:v>3.1446540880503099E-3</c:v>
                </c:pt>
                <c:pt idx="201">
                  <c:v>3.18420948538428E-3</c:v>
                </c:pt>
                <c:pt idx="202">
                  <c:v>3.1445312500000002E-3</c:v>
                </c:pt>
                <c:pt idx="203">
                  <c:v>3.1055900621118002E-3</c:v>
                </c:pt>
                <c:pt idx="204">
                  <c:v>3.1634581999151301E-3</c:v>
                </c:pt>
                <c:pt idx="205">
                  <c:v>3.1054717268709001E-3</c:v>
                </c:pt>
                <c:pt idx="206">
                  <c:v>3.0674846625766898E-3</c:v>
                </c:pt>
                <c:pt idx="207">
                  <c:v>3.1427603598178301E-3</c:v>
                </c:pt>
                <c:pt idx="208">
                  <c:v>3.1045508625818E-3</c:v>
                </c:pt>
                <c:pt idx="209">
                  <c:v>3.06703397612488E-3</c:v>
                </c:pt>
                <c:pt idx="210">
                  <c:v>3.0853994490358098E-3</c:v>
                </c:pt>
                <c:pt idx="211">
                  <c:v>3.06648279866454E-3</c:v>
                </c:pt>
                <c:pt idx="212">
                  <c:v>3.0298684068987801E-3</c:v>
                </c:pt>
                <c:pt idx="213">
                  <c:v>3.0298684068987801E-3</c:v>
                </c:pt>
                <c:pt idx="214">
                  <c:v>3.0116213151927399E-3</c:v>
                </c:pt>
                <c:pt idx="215">
                  <c:v>3.01109905115367E-3</c:v>
                </c:pt>
                <c:pt idx="216">
                  <c:v>2.9935926613213798E-3</c:v>
                </c:pt>
                <c:pt idx="217">
                  <c:v>3.0103806228373698E-3</c:v>
                </c:pt>
                <c:pt idx="218">
                  <c:v>2.9923737218289399E-3</c:v>
                </c:pt>
                <c:pt idx="219">
                  <c:v>2.9923737218289399E-3</c:v>
                </c:pt>
                <c:pt idx="220">
                  <c:v>2.9745808545159499E-3</c:v>
                </c:pt>
                <c:pt idx="221">
                  <c:v>2.97370443382672E-3</c:v>
                </c:pt>
                <c:pt idx="222">
                  <c:v>2.9235858197734599E-3</c:v>
                </c:pt>
                <c:pt idx="223">
                  <c:v>2.9231074118113401E-3</c:v>
                </c:pt>
                <c:pt idx="224">
                  <c:v>2.9061224489795902E-3</c:v>
                </c:pt>
                <c:pt idx="225">
                  <c:v>2.9551020408163302E-3</c:v>
                </c:pt>
                <c:pt idx="226">
                  <c:v>2.9216167355371899E-3</c:v>
                </c:pt>
                <c:pt idx="227">
                  <c:v>2.8727377190462498E-3</c:v>
                </c:pt>
                <c:pt idx="228">
                  <c:v>2.93657633502506E-3</c:v>
                </c:pt>
                <c:pt idx="229">
                  <c:v>2.87211210705719E-3</c:v>
                </c:pt>
                <c:pt idx="230">
                  <c:v>2.8557161137292798E-3</c:v>
                </c:pt>
                <c:pt idx="231">
                  <c:v>2.8869261259011898E-3</c:v>
                </c:pt>
                <c:pt idx="232">
                  <c:v>2.8703703703703699E-3</c:v>
                </c:pt>
                <c:pt idx="233">
                  <c:v>2.8540032355544699E-3</c:v>
                </c:pt>
                <c:pt idx="234">
                  <c:v>2.86926528494246E-3</c:v>
                </c:pt>
                <c:pt idx="235">
                  <c:v>2.85291631445478E-3</c:v>
                </c:pt>
                <c:pt idx="236">
                  <c:v>2.8367523664486801E-3</c:v>
                </c:pt>
                <c:pt idx="237">
                  <c:v>2.8367523664486801E-3</c:v>
                </c:pt>
                <c:pt idx="238">
                  <c:v>2.7912334593572798E-3</c:v>
                </c:pt>
                <c:pt idx="239">
                  <c:v>2.8195763330898498E-3</c:v>
                </c:pt>
                <c:pt idx="240">
                  <c:v>2.7757487216946699E-3</c:v>
                </c:pt>
                <c:pt idx="241">
                  <c:v>2.8182448838016002E-3</c:v>
                </c:pt>
                <c:pt idx="242">
                  <c:v>2.7738854413909501E-3</c:v>
                </c:pt>
                <c:pt idx="243">
                  <c:v>2.7452886842632002E-3</c:v>
                </c:pt>
                <c:pt idx="244">
                  <c:v>2.7727478497057501E-3</c:v>
                </c:pt>
                <c:pt idx="245">
                  <c:v>2.7574815934604301E-3</c:v>
                </c:pt>
                <c:pt idx="246">
                  <c:v>2.77147896195515E-3</c:v>
                </c:pt>
                <c:pt idx="247">
                  <c:v>2.7423822714681399E-3</c:v>
                </c:pt>
                <c:pt idx="248">
                  <c:v>2.7137413996326902E-3</c:v>
                </c:pt>
                <c:pt idx="249">
                  <c:v>2.7411529289219001E-3</c:v>
                </c:pt>
                <c:pt idx="250">
                  <c:v>2.7533637152777801E-3</c:v>
                </c:pt>
                <c:pt idx="251">
                  <c:v>2.6980590082955201E-3</c:v>
                </c:pt>
                <c:pt idx="252">
                  <c:v>2.7383285457327701E-3</c:v>
                </c:pt>
                <c:pt idx="253">
                  <c:v>2.6836008077372698E-3</c:v>
                </c:pt>
                <c:pt idx="254">
                  <c:v>2.70874424720579E-3</c:v>
                </c:pt>
                <c:pt idx="255">
                  <c:v>2.7218934911242602E-3</c:v>
                </c:pt>
                <c:pt idx="256">
                  <c:v>2.6811745106205698E-3</c:v>
                </c:pt>
                <c:pt idx="257">
                  <c:v>2.6411399417660799E-3</c:v>
                </c:pt>
                <c:pt idx="258">
                  <c:v>2.6797907701821698E-3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99563712"/>
        <c:axId val="99564288"/>
      </c:scatterChart>
      <c:valAx>
        <c:axId val="99563712"/>
        <c:scaling>
          <c:orientation val="minMax"/>
          <c:max val="1600"/>
          <c:min val="200"/>
        </c:scaling>
        <c:delete val="0"/>
        <c:axPos val="b"/>
        <c:title>
          <c:tx>
            <c:rich>
              <a:bodyPr/>
              <a:lstStyle/>
              <a:p>
                <a:pPr>
                  <a:defRPr sz="1000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it-IT"/>
                  <a:t>velocità (giri/min)</a:t>
                </a:r>
              </a:p>
            </c:rich>
          </c:tx>
          <c:layout>
            <c:manualLayout>
              <c:xMode val="edge"/>
              <c:yMode val="edge"/>
              <c:x val="0.30679607130556602"/>
              <c:y val="0.91344057578740201"/>
            </c:manualLayout>
          </c:layout>
          <c:overlay val="0"/>
          <c:spPr>
            <a:noFill/>
            <a:ln w="25400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99564288"/>
        <c:crosses val="autoZero"/>
        <c:crossBetween val="midCat"/>
      </c:valAx>
      <c:valAx>
        <c:axId val="99564288"/>
        <c:scaling>
          <c:orientation val="minMax"/>
        </c:scaling>
        <c:delete val="0"/>
        <c:axPos val="l"/>
        <c:title>
          <c:tx>
            <c:rich>
              <a:bodyPr/>
              <a:lstStyle/>
              <a:p>
                <a:pPr>
                  <a:defRPr sz="1000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it-IT"/>
                  <a:t>Cf</a:t>
                </a:r>
              </a:p>
            </c:rich>
          </c:tx>
          <c:layout>
            <c:manualLayout>
              <c:xMode val="edge"/>
              <c:yMode val="edge"/>
              <c:x val="3.1067944561228501E-2"/>
              <c:y val="0.485194184711286"/>
            </c:manualLayout>
          </c:layout>
          <c:overlay val="0"/>
          <c:spPr>
            <a:noFill/>
            <a:ln w="25400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99563712"/>
        <c:crosses val="autoZero"/>
        <c:crossBetween val="midCat"/>
      </c:valAx>
      <c:spPr>
        <a:solidFill>
          <a:srgbClr val="FFFFFF"/>
        </a:solidFill>
        <a:ln w="12700">
          <a:solidFill>
            <a:srgbClr val="808080"/>
          </a:solidFill>
          <a:prstDash val="solid"/>
        </a:ln>
      </c:spPr>
    </c:plotArea>
    <c:legend>
      <c:legendPos val="r"/>
      <c:layout>
        <c:manualLayout>
          <c:xMode val="edge"/>
          <c:yMode val="edge"/>
          <c:x val="0.27275997501514199"/>
          <c:y val="0.25115294763686402"/>
          <c:w val="0.40921197788104902"/>
          <c:h val="0.17451547150313701"/>
        </c:manualLayout>
      </c:layout>
      <c:overlay val="0"/>
      <c:spPr>
        <a:solidFill>
          <a:srgbClr val="FFFFFF"/>
        </a:solidFill>
        <a:ln w="3175">
          <a:solidFill>
            <a:srgbClr val="000000"/>
          </a:solidFill>
          <a:prstDash val="solid"/>
        </a:ln>
      </c:spPr>
      <c:txPr>
        <a:bodyPr/>
        <a:lstStyle/>
        <a:p>
          <a:pPr>
            <a:defRPr sz="920" b="0" i="0" u="none" strike="noStrike" baseline="0">
              <a:solidFill>
                <a:srgbClr val="000000"/>
              </a:solidFill>
              <a:latin typeface="Arial"/>
              <a:ea typeface="Arial"/>
              <a:cs typeface="Arial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rgbClr val="FFFFFF"/>
    </a:solidFill>
    <a:ln w="3175">
      <a:solidFill>
        <a:srgbClr val="000000"/>
      </a:solidFill>
      <a:prstDash val="solid"/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20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r>
              <a:rPr lang="it-IT"/>
              <a:t>Rotore Cf-velocità 15°C</a:t>
            </a:r>
          </a:p>
        </c:rich>
      </c:tx>
      <c:layout>
        <c:manualLayout>
          <c:xMode val="edge"/>
          <c:yMode val="edge"/>
          <c:x val="0.36310678270479302"/>
          <c:y val="3.1890659336874197E-2"/>
        </c:manualLayout>
      </c:layout>
      <c:overlay val="0"/>
      <c:spPr>
        <a:noFill/>
        <a:ln w="25400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0.14757281553398099"/>
          <c:y val="0.164009294037957"/>
          <c:w val="0.74110032362459499"/>
          <c:h val="0.67881624476821101"/>
        </c:manualLayout>
      </c:layout>
      <c:scatterChart>
        <c:scatterStyle val="smoothMarker"/>
        <c:varyColors val="0"/>
        <c:ser>
          <c:idx val="0"/>
          <c:order val="0"/>
          <c:tx>
            <c:v>hempaguard x7</c:v>
          </c:tx>
          <c:spPr>
            <a:ln w="12700">
              <a:solidFill>
                <a:srgbClr val="000090"/>
              </a:solidFill>
              <a:prstDash val="solid"/>
            </a:ln>
          </c:spPr>
          <c:marker>
            <c:symbol val="none"/>
          </c:marker>
          <c:xVal>
            <c:numRef>
              <c:f>rotori!$E$296:$E$644</c:f>
              <c:numCache>
                <c:formatCode>General</c:formatCode>
                <c:ptCount val="349"/>
                <c:pt idx="0">
                  <c:v>65.2</c:v>
                </c:pt>
                <c:pt idx="1">
                  <c:v>70.2</c:v>
                </c:pt>
                <c:pt idx="2">
                  <c:v>75.2</c:v>
                </c:pt>
                <c:pt idx="3">
                  <c:v>80.2</c:v>
                </c:pt>
                <c:pt idx="4">
                  <c:v>85.2</c:v>
                </c:pt>
                <c:pt idx="5">
                  <c:v>90.2</c:v>
                </c:pt>
                <c:pt idx="6">
                  <c:v>95.3</c:v>
                </c:pt>
                <c:pt idx="7">
                  <c:v>100</c:v>
                </c:pt>
                <c:pt idx="8">
                  <c:v>105</c:v>
                </c:pt>
                <c:pt idx="9">
                  <c:v>110</c:v>
                </c:pt>
                <c:pt idx="10">
                  <c:v>115</c:v>
                </c:pt>
                <c:pt idx="11">
                  <c:v>120</c:v>
                </c:pt>
                <c:pt idx="12">
                  <c:v>125</c:v>
                </c:pt>
                <c:pt idx="13">
                  <c:v>130</c:v>
                </c:pt>
                <c:pt idx="14">
                  <c:v>135</c:v>
                </c:pt>
                <c:pt idx="15">
                  <c:v>140</c:v>
                </c:pt>
                <c:pt idx="16">
                  <c:v>145</c:v>
                </c:pt>
                <c:pt idx="17">
                  <c:v>150</c:v>
                </c:pt>
                <c:pt idx="18">
                  <c:v>155</c:v>
                </c:pt>
                <c:pt idx="19">
                  <c:v>160</c:v>
                </c:pt>
                <c:pt idx="20">
                  <c:v>165</c:v>
                </c:pt>
                <c:pt idx="21">
                  <c:v>170</c:v>
                </c:pt>
                <c:pt idx="22">
                  <c:v>175</c:v>
                </c:pt>
                <c:pt idx="23">
                  <c:v>180</c:v>
                </c:pt>
                <c:pt idx="24">
                  <c:v>185</c:v>
                </c:pt>
                <c:pt idx="25">
                  <c:v>190</c:v>
                </c:pt>
                <c:pt idx="26">
                  <c:v>195</c:v>
                </c:pt>
                <c:pt idx="27">
                  <c:v>200</c:v>
                </c:pt>
                <c:pt idx="28">
                  <c:v>205</c:v>
                </c:pt>
                <c:pt idx="29">
                  <c:v>210</c:v>
                </c:pt>
                <c:pt idx="30">
                  <c:v>215</c:v>
                </c:pt>
                <c:pt idx="31">
                  <c:v>220</c:v>
                </c:pt>
                <c:pt idx="32">
                  <c:v>225</c:v>
                </c:pt>
                <c:pt idx="33">
                  <c:v>230</c:v>
                </c:pt>
                <c:pt idx="34">
                  <c:v>235</c:v>
                </c:pt>
                <c:pt idx="35">
                  <c:v>240</c:v>
                </c:pt>
                <c:pt idx="36">
                  <c:v>245</c:v>
                </c:pt>
                <c:pt idx="37">
                  <c:v>250</c:v>
                </c:pt>
                <c:pt idx="38">
                  <c:v>255</c:v>
                </c:pt>
                <c:pt idx="39">
                  <c:v>260</c:v>
                </c:pt>
                <c:pt idx="40">
                  <c:v>266</c:v>
                </c:pt>
                <c:pt idx="41">
                  <c:v>271</c:v>
                </c:pt>
                <c:pt idx="42">
                  <c:v>276</c:v>
                </c:pt>
                <c:pt idx="43">
                  <c:v>281</c:v>
                </c:pt>
                <c:pt idx="44">
                  <c:v>286</c:v>
                </c:pt>
                <c:pt idx="45">
                  <c:v>291</c:v>
                </c:pt>
                <c:pt idx="46">
                  <c:v>296</c:v>
                </c:pt>
                <c:pt idx="47">
                  <c:v>301</c:v>
                </c:pt>
                <c:pt idx="48">
                  <c:v>306</c:v>
                </c:pt>
                <c:pt idx="49">
                  <c:v>311</c:v>
                </c:pt>
                <c:pt idx="50">
                  <c:v>316</c:v>
                </c:pt>
                <c:pt idx="51">
                  <c:v>321</c:v>
                </c:pt>
                <c:pt idx="52">
                  <c:v>326</c:v>
                </c:pt>
                <c:pt idx="53">
                  <c:v>331</c:v>
                </c:pt>
                <c:pt idx="54">
                  <c:v>336</c:v>
                </c:pt>
                <c:pt idx="55">
                  <c:v>341</c:v>
                </c:pt>
                <c:pt idx="56">
                  <c:v>346</c:v>
                </c:pt>
                <c:pt idx="57">
                  <c:v>351</c:v>
                </c:pt>
                <c:pt idx="58">
                  <c:v>356</c:v>
                </c:pt>
                <c:pt idx="59">
                  <c:v>361</c:v>
                </c:pt>
                <c:pt idx="60">
                  <c:v>366</c:v>
                </c:pt>
                <c:pt idx="61">
                  <c:v>371</c:v>
                </c:pt>
                <c:pt idx="62">
                  <c:v>376</c:v>
                </c:pt>
                <c:pt idx="63">
                  <c:v>381</c:v>
                </c:pt>
                <c:pt idx="64">
                  <c:v>386</c:v>
                </c:pt>
                <c:pt idx="65">
                  <c:v>391</c:v>
                </c:pt>
                <c:pt idx="66">
                  <c:v>396</c:v>
                </c:pt>
                <c:pt idx="67">
                  <c:v>401</c:v>
                </c:pt>
                <c:pt idx="68">
                  <c:v>406</c:v>
                </c:pt>
                <c:pt idx="69">
                  <c:v>411</c:v>
                </c:pt>
                <c:pt idx="70">
                  <c:v>416</c:v>
                </c:pt>
                <c:pt idx="71">
                  <c:v>421</c:v>
                </c:pt>
                <c:pt idx="72">
                  <c:v>426</c:v>
                </c:pt>
                <c:pt idx="73">
                  <c:v>431</c:v>
                </c:pt>
                <c:pt idx="74">
                  <c:v>436</c:v>
                </c:pt>
                <c:pt idx="75">
                  <c:v>441</c:v>
                </c:pt>
                <c:pt idx="76">
                  <c:v>446</c:v>
                </c:pt>
                <c:pt idx="77">
                  <c:v>451</c:v>
                </c:pt>
                <c:pt idx="78">
                  <c:v>456</c:v>
                </c:pt>
                <c:pt idx="79">
                  <c:v>461</c:v>
                </c:pt>
                <c:pt idx="80">
                  <c:v>466</c:v>
                </c:pt>
                <c:pt idx="81">
                  <c:v>471</c:v>
                </c:pt>
                <c:pt idx="82">
                  <c:v>476</c:v>
                </c:pt>
                <c:pt idx="83">
                  <c:v>481</c:v>
                </c:pt>
                <c:pt idx="84">
                  <c:v>486</c:v>
                </c:pt>
                <c:pt idx="85">
                  <c:v>491</c:v>
                </c:pt>
                <c:pt idx="86">
                  <c:v>496</c:v>
                </c:pt>
                <c:pt idx="87">
                  <c:v>501</c:v>
                </c:pt>
                <c:pt idx="88">
                  <c:v>506</c:v>
                </c:pt>
                <c:pt idx="89">
                  <c:v>511</c:v>
                </c:pt>
                <c:pt idx="90">
                  <c:v>516</c:v>
                </c:pt>
                <c:pt idx="91">
                  <c:v>521</c:v>
                </c:pt>
                <c:pt idx="92">
                  <c:v>526</c:v>
                </c:pt>
                <c:pt idx="93">
                  <c:v>531</c:v>
                </c:pt>
                <c:pt idx="94">
                  <c:v>536</c:v>
                </c:pt>
                <c:pt idx="95">
                  <c:v>541</c:v>
                </c:pt>
                <c:pt idx="96">
                  <c:v>546</c:v>
                </c:pt>
                <c:pt idx="97">
                  <c:v>551</c:v>
                </c:pt>
                <c:pt idx="98">
                  <c:v>556</c:v>
                </c:pt>
                <c:pt idx="99">
                  <c:v>561</c:v>
                </c:pt>
                <c:pt idx="100">
                  <c:v>566</c:v>
                </c:pt>
                <c:pt idx="101">
                  <c:v>571</c:v>
                </c:pt>
                <c:pt idx="102">
                  <c:v>576</c:v>
                </c:pt>
                <c:pt idx="103">
                  <c:v>581</c:v>
                </c:pt>
                <c:pt idx="104">
                  <c:v>586</c:v>
                </c:pt>
                <c:pt idx="105">
                  <c:v>591</c:v>
                </c:pt>
                <c:pt idx="106">
                  <c:v>596</c:v>
                </c:pt>
                <c:pt idx="107">
                  <c:v>601</c:v>
                </c:pt>
                <c:pt idx="108">
                  <c:v>606</c:v>
                </c:pt>
                <c:pt idx="109">
                  <c:v>611</c:v>
                </c:pt>
                <c:pt idx="110">
                  <c:v>616</c:v>
                </c:pt>
                <c:pt idx="111">
                  <c:v>621</c:v>
                </c:pt>
                <c:pt idx="112">
                  <c:v>626</c:v>
                </c:pt>
                <c:pt idx="113">
                  <c:v>631</c:v>
                </c:pt>
                <c:pt idx="114">
                  <c:v>636</c:v>
                </c:pt>
                <c:pt idx="115">
                  <c:v>641</c:v>
                </c:pt>
                <c:pt idx="116">
                  <c:v>646</c:v>
                </c:pt>
                <c:pt idx="117">
                  <c:v>651</c:v>
                </c:pt>
                <c:pt idx="118">
                  <c:v>656</c:v>
                </c:pt>
                <c:pt idx="119">
                  <c:v>661</c:v>
                </c:pt>
                <c:pt idx="120">
                  <c:v>666</c:v>
                </c:pt>
                <c:pt idx="121">
                  <c:v>671</c:v>
                </c:pt>
                <c:pt idx="122">
                  <c:v>676</c:v>
                </c:pt>
                <c:pt idx="123">
                  <c:v>681</c:v>
                </c:pt>
                <c:pt idx="124">
                  <c:v>686</c:v>
                </c:pt>
                <c:pt idx="125">
                  <c:v>691</c:v>
                </c:pt>
                <c:pt idx="126">
                  <c:v>696</c:v>
                </c:pt>
                <c:pt idx="127">
                  <c:v>701</c:v>
                </c:pt>
                <c:pt idx="128">
                  <c:v>706</c:v>
                </c:pt>
                <c:pt idx="129">
                  <c:v>711</c:v>
                </c:pt>
                <c:pt idx="130">
                  <c:v>716</c:v>
                </c:pt>
                <c:pt idx="131">
                  <c:v>721</c:v>
                </c:pt>
                <c:pt idx="132">
                  <c:v>726</c:v>
                </c:pt>
                <c:pt idx="133">
                  <c:v>731</c:v>
                </c:pt>
                <c:pt idx="134">
                  <c:v>736</c:v>
                </c:pt>
                <c:pt idx="135">
                  <c:v>741</c:v>
                </c:pt>
                <c:pt idx="136">
                  <c:v>746</c:v>
                </c:pt>
                <c:pt idx="137">
                  <c:v>751</c:v>
                </c:pt>
                <c:pt idx="138">
                  <c:v>756</c:v>
                </c:pt>
                <c:pt idx="139">
                  <c:v>761</c:v>
                </c:pt>
                <c:pt idx="140">
                  <c:v>766</c:v>
                </c:pt>
                <c:pt idx="141">
                  <c:v>771</c:v>
                </c:pt>
                <c:pt idx="142">
                  <c:v>776</c:v>
                </c:pt>
                <c:pt idx="143">
                  <c:v>781</c:v>
                </c:pt>
                <c:pt idx="144">
                  <c:v>786</c:v>
                </c:pt>
                <c:pt idx="145">
                  <c:v>791</c:v>
                </c:pt>
                <c:pt idx="146">
                  <c:v>796</c:v>
                </c:pt>
                <c:pt idx="147">
                  <c:v>801</c:v>
                </c:pt>
                <c:pt idx="148">
                  <c:v>806</c:v>
                </c:pt>
                <c:pt idx="149">
                  <c:v>811</c:v>
                </c:pt>
                <c:pt idx="150">
                  <c:v>816</c:v>
                </c:pt>
                <c:pt idx="151">
                  <c:v>821</c:v>
                </c:pt>
                <c:pt idx="152">
                  <c:v>826</c:v>
                </c:pt>
                <c:pt idx="153">
                  <c:v>831</c:v>
                </c:pt>
                <c:pt idx="154">
                  <c:v>837</c:v>
                </c:pt>
                <c:pt idx="155">
                  <c:v>842</c:v>
                </c:pt>
                <c:pt idx="156">
                  <c:v>846</c:v>
                </c:pt>
                <c:pt idx="157">
                  <c:v>851</c:v>
                </c:pt>
                <c:pt idx="158">
                  <c:v>856</c:v>
                </c:pt>
                <c:pt idx="159">
                  <c:v>861</c:v>
                </c:pt>
                <c:pt idx="160">
                  <c:v>867</c:v>
                </c:pt>
                <c:pt idx="161">
                  <c:v>871</c:v>
                </c:pt>
                <c:pt idx="162">
                  <c:v>877</c:v>
                </c:pt>
                <c:pt idx="163">
                  <c:v>882</c:v>
                </c:pt>
                <c:pt idx="164">
                  <c:v>887</c:v>
                </c:pt>
                <c:pt idx="165">
                  <c:v>892</c:v>
                </c:pt>
                <c:pt idx="166">
                  <c:v>897</c:v>
                </c:pt>
                <c:pt idx="167">
                  <c:v>902</c:v>
                </c:pt>
                <c:pt idx="168">
                  <c:v>907</c:v>
                </c:pt>
                <c:pt idx="169">
                  <c:v>912</c:v>
                </c:pt>
                <c:pt idx="170">
                  <c:v>917</c:v>
                </c:pt>
                <c:pt idx="171">
                  <c:v>921</c:v>
                </c:pt>
                <c:pt idx="172">
                  <c:v>927</c:v>
                </c:pt>
                <c:pt idx="173">
                  <c:v>931</c:v>
                </c:pt>
                <c:pt idx="174">
                  <c:v>937</c:v>
                </c:pt>
                <c:pt idx="175">
                  <c:v>942</c:v>
                </c:pt>
                <c:pt idx="176">
                  <c:v>947</c:v>
                </c:pt>
                <c:pt idx="177">
                  <c:v>952</c:v>
                </c:pt>
                <c:pt idx="178">
                  <c:v>957</c:v>
                </c:pt>
                <c:pt idx="179">
                  <c:v>962</c:v>
                </c:pt>
                <c:pt idx="180">
                  <c:v>967</c:v>
                </c:pt>
                <c:pt idx="181">
                  <c:v>972</c:v>
                </c:pt>
                <c:pt idx="182">
                  <c:v>977</c:v>
                </c:pt>
                <c:pt idx="183">
                  <c:v>982</c:v>
                </c:pt>
                <c:pt idx="184">
                  <c:v>987</c:v>
                </c:pt>
                <c:pt idx="185">
                  <c:v>992</c:v>
                </c:pt>
                <c:pt idx="186">
                  <c:v>997</c:v>
                </c:pt>
                <c:pt idx="187" formatCode="#,##0">
                  <c:v>1000</c:v>
                </c:pt>
                <c:pt idx="188" formatCode="#,##0">
                  <c:v>1010</c:v>
                </c:pt>
                <c:pt idx="189" formatCode="#,##0">
                  <c:v>1010</c:v>
                </c:pt>
                <c:pt idx="190" formatCode="#,##0">
                  <c:v>1020</c:v>
                </c:pt>
                <c:pt idx="191" formatCode="#,##0">
                  <c:v>1020</c:v>
                </c:pt>
                <c:pt idx="192" formatCode="#,##0">
                  <c:v>1030</c:v>
                </c:pt>
                <c:pt idx="193" formatCode="#,##0">
                  <c:v>1030</c:v>
                </c:pt>
                <c:pt idx="194" formatCode="#,##0">
                  <c:v>1040</c:v>
                </c:pt>
                <c:pt idx="195" formatCode="#,##0">
                  <c:v>1040</c:v>
                </c:pt>
                <c:pt idx="196" formatCode="#,##0">
                  <c:v>1050</c:v>
                </c:pt>
                <c:pt idx="197" formatCode="#,##0">
                  <c:v>1050</c:v>
                </c:pt>
                <c:pt idx="198" formatCode="#,##0">
                  <c:v>1060</c:v>
                </c:pt>
                <c:pt idx="199" formatCode="#,##0">
                  <c:v>1060</c:v>
                </c:pt>
                <c:pt idx="200" formatCode="#,##0">
                  <c:v>1070</c:v>
                </c:pt>
                <c:pt idx="201" formatCode="#,##0">
                  <c:v>1070</c:v>
                </c:pt>
                <c:pt idx="202" formatCode="#,##0">
                  <c:v>1080</c:v>
                </c:pt>
                <c:pt idx="203" formatCode="#,##0">
                  <c:v>1080</c:v>
                </c:pt>
                <c:pt idx="204" formatCode="#,##0">
                  <c:v>1090</c:v>
                </c:pt>
                <c:pt idx="205" formatCode="#,##0">
                  <c:v>1090</c:v>
                </c:pt>
                <c:pt idx="206" formatCode="#,##0">
                  <c:v>1100</c:v>
                </c:pt>
                <c:pt idx="207" formatCode="#,##0">
                  <c:v>1100</c:v>
                </c:pt>
                <c:pt idx="208" formatCode="#,##0">
                  <c:v>1110</c:v>
                </c:pt>
                <c:pt idx="209" formatCode="#,##0">
                  <c:v>1110</c:v>
                </c:pt>
                <c:pt idx="210" formatCode="#,##0">
                  <c:v>1120</c:v>
                </c:pt>
                <c:pt idx="211" formatCode="#,##0">
                  <c:v>1120</c:v>
                </c:pt>
                <c:pt idx="212" formatCode="#,##0">
                  <c:v>1130</c:v>
                </c:pt>
                <c:pt idx="213" formatCode="#,##0">
                  <c:v>1130</c:v>
                </c:pt>
                <c:pt idx="214" formatCode="#,##0">
                  <c:v>1140</c:v>
                </c:pt>
                <c:pt idx="215" formatCode="#,##0">
                  <c:v>1140</c:v>
                </c:pt>
                <c:pt idx="216" formatCode="#,##0">
                  <c:v>1150</c:v>
                </c:pt>
                <c:pt idx="217" formatCode="#,##0">
                  <c:v>1150</c:v>
                </c:pt>
                <c:pt idx="218" formatCode="#,##0">
                  <c:v>1160</c:v>
                </c:pt>
                <c:pt idx="219" formatCode="#,##0">
                  <c:v>1160</c:v>
                </c:pt>
                <c:pt idx="220" formatCode="#,##0">
                  <c:v>1170</c:v>
                </c:pt>
                <c:pt idx="221" formatCode="#,##0">
                  <c:v>1170</c:v>
                </c:pt>
                <c:pt idx="222" formatCode="#,##0">
                  <c:v>1180</c:v>
                </c:pt>
                <c:pt idx="223" formatCode="#,##0">
                  <c:v>1180</c:v>
                </c:pt>
                <c:pt idx="224" formatCode="#,##0">
                  <c:v>1190</c:v>
                </c:pt>
                <c:pt idx="225" formatCode="#,##0">
                  <c:v>1190</c:v>
                </c:pt>
                <c:pt idx="226" formatCode="#,##0">
                  <c:v>1200</c:v>
                </c:pt>
                <c:pt idx="227" formatCode="#,##0">
                  <c:v>1200</c:v>
                </c:pt>
                <c:pt idx="228" formatCode="#,##0">
                  <c:v>1210</c:v>
                </c:pt>
                <c:pt idx="229" formatCode="#,##0">
                  <c:v>1210</c:v>
                </c:pt>
                <c:pt idx="230" formatCode="#,##0">
                  <c:v>1220</c:v>
                </c:pt>
                <c:pt idx="231" formatCode="#,##0">
                  <c:v>1220</c:v>
                </c:pt>
                <c:pt idx="232" formatCode="#,##0">
                  <c:v>1230</c:v>
                </c:pt>
                <c:pt idx="233" formatCode="#,##0">
                  <c:v>1230</c:v>
                </c:pt>
                <c:pt idx="234" formatCode="#,##0">
                  <c:v>1240</c:v>
                </c:pt>
                <c:pt idx="235" formatCode="#,##0">
                  <c:v>1240</c:v>
                </c:pt>
                <c:pt idx="236" formatCode="#,##0">
                  <c:v>1250</c:v>
                </c:pt>
                <c:pt idx="237" formatCode="#,##0">
                  <c:v>1250</c:v>
                </c:pt>
                <c:pt idx="238" formatCode="#,##0">
                  <c:v>1260</c:v>
                </c:pt>
                <c:pt idx="239" formatCode="#,##0">
                  <c:v>1260</c:v>
                </c:pt>
                <c:pt idx="240" formatCode="#,##0">
                  <c:v>1270</c:v>
                </c:pt>
                <c:pt idx="241" formatCode="#,##0">
                  <c:v>1270</c:v>
                </c:pt>
                <c:pt idx="242" formatCode="#,##0">
                  <c:v>1280</c:v>
                </c:pt>
                <c:pt idx="243" formatCode="#,##0">
                  <c:v>1280</c:v>
                </c:pt>
                <c:pt idx="244" formatCode="#,##0">
                  <c:v>1290</c:v>
                </c:pt>
                <c:pt idx="245" formatCode="#,##0">
                  <c:v>1290</c:v>
                </c:pt>
                <c:pt idx="246" formatCode="#,##0">
                  <c:v>1300</c:v>
                </c:pt>
                <c:pt idx="247" formatCode="#,##0">
                  <c:v>1300</c:v>
                </c:pt>
                <c:pt idx="248" formatCode="#,##0">
                  <c:v>1310</c:v>
                </c:pt>
                <c:pt idx="249" formatCode="#,##0">
                  <c:v>1310</c:v>
                </c:pt>
                <c:pt idx="250" formatCode="#,##0">
                  <c:v>1320</c:v>
                </c:pt>
                <c:pt idx="251" formatCode="#,##0">
                  <c:v>1320</c:v>
                </c:pt>
                <c:pt idx="252" formatCode="#,##0">
                  <c:v>1330</c:v>
                </c:pt>
                <c:pt idx="253" formatCode="#,##0">
                  <c:v>1330</c:v>
                </c:pt>
                <c:pt idx="254" formatCode="#,##0">
                  <c:v>1340</c:v>
                </c:pt>
                <c:pt idx="255" formatCode="#,##0">
                  <c:v>1340</c:v>
                </c:pt>
                <c:pt idx="256" formatCode="#,##0">
                  <c:v>1350</c:v>
                </c:pt>
                <c:pt idx="257" formatCode="#,##0">
                  <c:v>1350</c:v>
                </c:pt>
                <c:pt idx="258" formatCode="#,##0">
                  <c:v>1360</c:v>
                </c:pt>
                <c:pt idx="259" formatCode="#,##0">
                  <c:v>1360</c:v>
                </c:pt>
                <c:pt idx="260" formatCode="#,##0">
                  <c:v>1370</c:v>
                </c:pt>
                <c:pt idx="261" formatCode="#,##0">
                  <c:v>1370</c:v>
                </c:pt>
                <c:pt idx="262" formatCode="#,##0">
                  <c:v>1380</c:v>
                </c:pt>
                <c:pt idx="263" formatCode="#,##0">
                  <c:v>1380</c:v>
                </c:pt>
                <c:pt idx="264" formatCode="#,##0">
                  <c:v>1390</c:v>
                </c:pt>
                <c:pt idx="265" formatCode="#,##0">
                  <c:v>1390</c:v>
                </c:pt>
                <c:pt idx="266" formatCode="#,##0">
                  <c:v>1400</c:v>
                </c:pt>
                <c:pt idx="267" formatCode="#,##0">
                  <c:v>1400</c:v>
                </c:pt>
                <c:pt idx="268" formatCode="#,##0">
                  <c:v>1410</c:v>
                </c:pt>
                <c:pt idx="269" formatCode="#,##0">
                  <c:v>1410</c:v>
                </c:pt>
                <c:pt idx="270" formatCode="#,##0">
                  <c:v>1420</c:v>
                </c:pt>
                <c:pt idx="271" formatCode="#,##0">
                  <c:v>1420</c:v>
                </c:pt>
                <c:pt idx="272" formatCode="#,##0">
                  <c:v>1430</c:v>
                </c:pt>
                <c:pt idx="273" formatCode="#,##0">
                  <c:v>1430</c:v>
                </c:pt>
                <c:pt idx="274" formatCode="#,##0">
                  <c:v>1440</c:v>
                </c:pt>
                <c:pt idx="275" formatCode="#,##0">
                  <c:v>1440</c:v>
                </c:pt>
                <c:pt idx="276" formatCode="#,##0">
                  <c:v>1450</c:v>
                </c:pt>
                <c:pt idx="277" formatCode="#,##0">
                  <c:v>1450</c:v>
                </c:pt>
                <c:pt idx="278" formatCode="#,##0">
                  <c:v>1460</c:v>
                </c:pt>
                <c:pt idx="279" formatCode="#,##0">
                  <c:v>1460</c:v>
                </c:pt>
                <c:pt idx="280" formatCode="#,##0">
                  <c:v>1470</c:v>
                </c:pt>
                <c:pt idx="281" formatCode="#,##0">
                  <c:v>1470</c:v>
                </c:pt>
                <c:pt idx="282" formatCode="#,##0">
                  <c:v>1480</c:v>
                </c:pt>
                <c:pt idx="283" formatCode="#,##0">
                  <c:v>1480</c:v>
                </c:pt>
                <c:pt idx="284" formatCode="#,##0">
                  <c:v>1490</c:v>
                </c:pt>
                <c:pt idx="285" formatCode="#,##0">
                  <c:v>1490</c:v>
                </c:pt>
                <c:pt idx="286" formatCode="#,##0">
                  <c:v>1500</c:v>
                </c:pt>
                <c:pt idx="287" formatCode="#,##0">
                  <c:v>1500</c:v>
                </c:pt>
                <c:pt idx="288" formatCode="#,##0">
                  <c:v>1510</c:v>
                </c:pt>
                <c:pt idx="289" formatCode="#,##0">
                  <c:v>1510</c:v>
                </c:pt>
                <c:pt idx="290" formatCode="#,##0">
                  <c:v>1520</c:v>
                </c:pt>
                <c:pt idx="291" formatCode="#,##0">
                  <c:v>1520</c:v>
                </c:pt>
                <c:pt idx="292" formatCode="#,##0">
                  <c:v>1530</c:v>
                </c:pt>
                <c:pt idx="293" formatCode="#,##0">
                  <c:v>1530</c:v>
                </c:pt>
                <c:pt idx="294" formatCode="#,##0">
                  <c:v>1540</c:v>
                </c:pt>
                <c:pt idx="295" formatCode="#,##0">
                  <c:v>1540</c:v>
                </c:pt>
                <c:pt idx="296" formatCode="#,##0">
                  <c:v>1550</c:v>
                </c:pt>
                <c:pt idx="297" formatCode="#,##0">
                  <c:v>1550</c:v>
                </c:pt>
                <c:pt idx="298" formatCode="#,##0">
                  <c:v>1560</c:v>
                </c:pt>
                <c:pt idx="299" formatCode="#,##0">
                  <c:v>1560</c:v>
                </c:pt>
                <c:pt idx="300" formatCode="#,##0">
                  <c:v>1570</c:v>
                </c:pt>
                <c:pt idx="301" formatCode="#,##0">
                  <c:v>1570</c:v>
                </c:pt>
                <c:pt idx="302" formatCode="#,##0">
                  <c:v>1580</c:v>
                </c:pt>
                <c:pt idx="303" formatCode="#,##0">
                  <c:v>1580</c:v>
                </c:pt>
                <c:pt idx="304" formatCode="#,##0">
                  <c:v>1590</c:v>
                </c:pt>
                <c:pt idx="305" formatCode="#,##0">
                  <c:v>1590</c:v>
                </c:pt>
                <c:pt idx="306" formatCode="#,##0">
                  <c:v>1600</c:v>
                </c:pt>
                <c:pt idx="307" formatCode="#,##0">
                  <c:v>1600</c:v>
                </c:pt>
                <c:pt idx="308" formatCode="#,##0">
                  <c:v>1610</c:v>
                </c:pt>
                <c:pt idx="309" formatCode="#,##0">
                  <c:v>1610</c:v>
                </c:pt>
                <c:pt idx="310" formatCode="#,##0">
                  <c:v>1620</c:v>
                </c:pt>
                <c:pt idx="311" formatCode="#,##0">
                  <c:v>1620</c:v>
                </c:pt>
                <c:pt idx="312" formatCode="#,##0">
                  <c:v>1630</c:v>
                </c:pt>
                <c:pt idx="313" formatCode="#,##0">
                  <c:v>1630</c:v>
                </c:pt>
                <c:pt idx="314" formatCode="#,##0">
                  <c:v>1640</c:v>
                </c:pt>
                <c:pt idx="315" formatCode="#,##0">
                  <c:v>1640</c:v>
                </c:pt>
                <c:pt idx="316" formatCode="#,##0">
                  <c:v>1650</c:v>
                </c:pt>
                <c:pt idx="317" formatCode="#,##0">
                  <c:v>1650</c:v>
                </c:pt>
                <c:pt idx="318" formatCode="#,##0">
                  <c:v>1660</c:v>
                </c:pt>
                <c:pt idx="319" formatCode="#,##0">
                  <c:v>1660</c:v>
                </c:pt>
                <c:pt idx="320" formatCode="#,##0">
                  <c:v>1670</c:v>
                </c:pt>
                <c:pt idx="321" formatCode="#,##0">
                  <c:v>1670</c:v>
                </c:pt>
                <c:pt idx="322" formatCode="#,##0">
                  <c:v>1680</c:v>
                </c:pt>
                <c:pt idx="323" formatCode="#,##0">
                  <c:v>1680</c:v>
                </c:pt>
                <c:pt idx="324" formatCode="#,##0">
                  <c:v>1690</c:v>
                </c:pt>
                <c:pt idx="325" formatCode="#,##0">
                  <c:v>1690</c:v>
                </c:pt>
                <c:pt idx="326" formatCode="#,##0">
                  <c:v>1700</c:v>
                </c:pt>
                <c:pt idx="327" formatCode="#,##0">
                  <c:v>1700</c:v>
                </c:pt>
                <c:pt idx="328" formatCode="#,##0">
                  <c:v>1710</c:v>
                </c:pt>
                <c:pt idx="329" formatCode="#,##0">
                  <c:v>1710</c:v>
                </c:pt>
                <c:pt idx="330" formatCode="#,##0">
                  <c:v>1720</c:v>
                </c:pt>
                <c:pt idx="331" formatCode="#,##0">
                  <c:v>1720</c:v>
                </c:pt>
                <c:pt idx="332" formatCode="#,##0">
                  <c:v>1730</c:v>
                </c:pt>
                <c:pt idx="333" formatCode="#,##0">
                  <c:v>1730</c:v>
                </c:pt>
                <c:pt idx="334" formatCode="#,##0">
                  <c:v>1740</c:v>
                </c:pt>
                <c:pt idx="335" formatCode="#,##0">
                  <c:v>1740</c:v>
                </c:pt>
                <c:pt idx="336" formatCode="#,##0">
                  <c:v>1750</c:v>
                </c:pt>
                <c:pt idx="337" formatCode="#,##0">
                  <c:v>1750</c:v>
                </c:pt>
                <c:pt idx="338" formatCode="#,##0">
                  <c:v>1760</c:v>
                </c:pt>
                <c:pt idx="339" formatCode="#,##0">
                  <c:v>1760</c:v>
                </c:pt>
                <c:pt idx="340" formatCode="#,##0">
                  <c:v>1770</c:v>
                </c:pt>
                <c:pt idx="341" formatCode="#,##0">
                  <c:v>1770</c:v>
                </c:pt>
                <c:pt idx="342" formatCode="#,##0">
                  <c:v>1780</c:v>
                </c:pt>
                <c:pt idx="343" formatCode="#,##0">
                  <c:v>1780</c:v>
                </c:pt>
                <c:pt idx="344" formatCode="#,##0">
                  <c:v>1790</c:v>
                </c:pt>
                <c:pt idx="345" formatCode="#,##0">
                  <c:v>1790</c:v>
                </c:pt>
                <c:pt idx="346" formatCode="#,##0">
                  <c:v>1800</c:v>
                </c:pt>
                <c:pt idx="347" formatCode="#,##0">
                  <c:v>1800</c:v>
                </c:pt>
                <c:pt idx="348" formatCode="#,##0">
                  <c:v>1810</c:v>
                </c:pt>
              </c:numCache>
            </c:numRef>
          </c:xVal>
          <c:yVal>
            <c:numRef>
              <c:f>rotori!$B$296:$B$525</c:f>
              <c:numCache>
                <c:formatCode>General</c:formatCode>
                <c:ptCount val="230"/>
                <c:pt idx="0">
                  <c:v>7.7127061520657694E-2</c:v>
                </c:pt>
                <c:pt idx="1">
                  <c:v>7.1774574669187199E-2</c:v>
                </c:pt>
                <c:pt idx="2">
                  <c:v>6.7510113633435495E-2</c:v>
                </c:pt>
                <c:pt idx="3">
                  <c:v>6.7120181405895707E-2</c:v>
                </c:pt>
                <c:pt idx="4">
                  <c:v>6.2978316326530601E-2</c:v>
                </c:pt>
                <c:pt idx="5">
                  <c:v>6.3559322033898302E-2</c:v>
                </c:pt>
                <c:pt idx="6">
                  <c:v>6.0159999999999998E-2</c:v>
                </c:pt>
                <c:pt idx="7">
                  <c:v>5.7834625021851799E-2</c:v>
                </c:pt>
                <c:pt idx="8">
                  <c:v>5.8286074354127297E-2</c:v>
                </c:pt>
                <c:pt idx="9">
                  <c:v>5.5798012452107297E-2</c:v>
                </c:pt>
                <c:pt idx="10">
                  <c:v>5.3616069470637198E-2</c:v>
                </c:pt>
                <c:pt idx="11">
                  <c:v>5.3977727928216597E-2</c:v>
                </c:pt>
                <c:pt idx="12">
                  <c:v>2.50966686496133E-2</c:v>
                </c:pt>
                <c:pt idx="13">
                  <c:v>2.3938989774631499E-2</c:v>
                </c:pt>
                <c:pt idx="14">
                  <c:v>2.3141498292317E-2</c:v>
                </c:pt>
                <c:pt idx="15">
                  <c:v>2.2226488657845E-2</c:v>
                </c:pt>
                <c:pt idx="16">
                  <c:v>2.1537396121883701E-2</c:v>
                </c:pt>
                <c:pt idx="17">
                  <c:v>2.0678193202607598E-2</c:v>
                </c:pt>
                <c:pt idx="18">
                  <c:v>1.9884179161860801E-2</c:v>
                </c:pt>
                <c:pt idx="19">
                  <c:v>1.9331065759637198E-2</c:v>
                </c:pt>
                <c:pt idx="20">
                  <c:v>1.8634925354116701E-2</c:v>
                </c:pt>
                <c:pt idx="21">
                  <c:v>1.81483641336041E-2</c:v>
                </c:pt>
                <c:pt idx="22">
                  <c:v>1.7533081285444198E-2</c:v>
                </c:pt>
                <c:pt idx="23">
                  <c:v>1.7101766733697201E-2</c:v>
                </c:pt>
                <c:pt idx="24">
                  <c:v>1.6511710613219498E-2</c:v>
                </c:pt>
                <c:pt idx="25">
                  <c:v>1.67336010709505E-2</c:v>
                </c:pt>
                <c:pt idx="26">
                  <c:v>1.62506103515625E-2</c:v>
                </c:pt>
                <c:pt idx="27">
                  <c:v>1.5758504532377201E-2</c:v>
                </c:pt>
                <c:pt idx="28">
                  <c:v>1.54779508298669E-2</c:v>
                </c:pt>
                <c:pt idx="29">
                  <c:v>1.50966183574879E-2</c:v>
                </c:pt>
                <c:pt idx="30">
                  <c:v>1.4775413711583901E-2</c:v>
                </c:pt>
                <c:pt idx="31">
                  <c:v>1.4457441840974101E-2</c:v>
                </c:pt>
                <c:pt idx="32">
                  <c:v>1.4162596954898E-2</c:v>
                </c:pt>
                <c:pt idx="33">
                  <c:v>1.3815183544581401E-2</c:v>
                </c:pt>
                <c:pt idx="34">
                  <c:v>1.3572061055827299E-2</c:v>
                </c:pt>
                <c:pt idx="35">
                  <c:v>1.3277903754094199E-2</c:v>
                </c:pt>
                <c:pt idx="36">
                  <c:v>1.29479958334941E-2</c:v>
                </c:pt>
                <c:pt idx="37">
                  <c:v>1.28271861986913E-2</c:v>
                </c:pt>
                <c:pt idx="38">
                  <c:v>1.2586322120739599E-2</c:v>
                </c:pt>
                <c:pt idx="39">
                  <c:v>1.24267937152243E-2</c:v>
                </c:pt>
                <c:pt idx="40">
                  <c:v>1.21383273880301E-2</c:v>
                </c:pt>
                <c:pt idx="41">
                  <c:v>1.19362948739738E-2</c:v>
                </c:pt>
                <c:pt idx="42">
                  <c:v>1.17210580029312E-2</c:v>
                </c:pt>
                <c:pt idx="43">
                  <c:v>1.15193761814745E-2</c:v>
                </c:pt>
                <c:pt idx="44">
                  <c:v>1.13493379850725E-2</c:v>
                </c:pt>
                <c:pt idx="45">
                  <c:v>1.1160022320044601E-2</c:v>
                </c:pt>
                <c:pt idx="46">
                  <c:v>1.10336585007578E-2</c:v>
                </c:pt>
                <c:pt idx="47">
                  <c:v>1.0806127444664901E-2</c:v>
                </c:pt>
                <c:pt idx="48">
                  <c:v>1.0703125000000001E-2</c:v>
                </c:pt>
                <c:pt idx="49">
                  <c:v>1.05343225736346E-2</c:v>
                </c:pt>
                <c:pt idx="50">
                  <c:v>1.03664418096869E-2</c:v>
                </c:pt>
                <c:pt idx="51">
                  <c:v>1.02040816326531E-2</c:v>
                </c:pt>
                <c:pt idx="52">
                  <c:v>1.00916475163029E-2</c:v>
                </c:pt>
                <c:pt idx="53">
                  <c:v>9.9205820074777708E-3</c:v>
                </c:pt>
                <c:pt idx="54">
                  <c:v>9.8011363636363608E-3</c:v>
                </c:pt>
                <c:pt idx="55">
                  <c:v>9.6271793118703399E-3</c:v>
                </c:pt>
                <c:pt idx="56">
                  <c:v>9.5390553045918997E-3</c:v>
                </c:pt>
                <c:pt idx="57">
                  <c:v>9.4045368620037807E-3</c:v>
                </c:pt>
                <c:pt idx="58">
                  <c:v>9.3020685590082704E-3</c:v>
                </c:pt>
                <c:pt idx="59">
                  <c:v>9.1628711521528298E-3</c:v>
                </c:pt>
                <c:pt idx="60">
                  <c:v>9.0873034897860396E-3</c:v>
                </c:pt>
                <c:pt idx="61">
                  <c:v>8.9861809683483198E-3</c:v>
                </c:pt>
                <c:pt idx="62">
                  <c:v>8.9335878114878697E-3</c:v>
                </c:pt>
                <c:pt idx="63">
                  <c:v>8.8353058823056902E-3</c:v>
                </c:pt>
                <c:pt idx="64">
                  <c:v>8.7540437212037994E-3</c:v>
                </c:pt>
                <c:pt idx="65">
                  <c:v>8.6688995361328108E-3</c:v>
                </c:pt>
                <c:pt idx="66">
                  <c:v>8.5646156117023392E-3</c:v>
                </c:pt>
                <c:pt idx="67">
                  <c:v>8.4897959183673505E-3</c:v>
                </c:pt>
                <c:pt idx="68">
                  <c:v>8.3738481542201294E-3</c:v>
                </c:pt>
                <c:pt idx="69">
                  <c:v>8.3003966224900194E-3</c:v>
                </c:pt>
                <c:pt idx="70">
                  <c:v>8.1642959346856295E-3</c:v>
                </c:pt>
                <c:pt idx="71">
                  <c:v>8.1109746015329293E-3</c:v>
                </c:pt>
                <c:pt idx="72">
                  <c:v>8.0131293277321703E-3</c:v>
                </c:pt>
                <c:pt idx="73">
                  <c:v>7.9457145012826295E-3</c:v>
                </c:pt>
                <c:pt idx="74">
                  <c:v>7.8594409905502708E-3</c:v>
                </c:pt>
                <c:pt idx="75">
                  <c:v>7.8124064606506097E-3</c:v>
                </c:pt>
                <c:pt idx="76">
                  <c:v>7.7113435916682299E-3</c:v>
                </c:pt>
                <c:pt idx="77">
                  <c:v>7.6156447101331003E-3</c:v>
                </c:pt>
                <c:pt idx="78">
                  <c:v>7.5685518603626697E-3</c:v>
                </c:pt>
                <c:pt idx="79">
                  <c:v>7.4969299592123097E-3</c:v>
                </c:pt>
                <c:pt idx="80">
                  <c:v>7.3904864283794698E-3</c:v>
                </c:pt>
                <c:pt idx="81">
                  <c:v>7.3419510414012498E-3</c:v>
                </c:pt>
                <c:pt idx="82">
                  <c:v>7.26161858974359E-3</c:v>
                </c:pt>
                <c:pt idx="83">
                  <c:v>7.2247417485512702E-3</c:v>
                </c:pt>
                <c:pt idx="84">
                  <c:v>7.1346012139912101E-3</c:v>
                </c:pt>
                <c:pt idx="85">
                  <c:v>7.0806798420119501E-3</c:v>
                </c:pt>
                <c:pt idx="86">
                  <c:v>6.9822485207100601E-3</c:v>
                </c:pt>
                <c:pt idx="87">
                  <c:v>6.93644036287924E-3</c:v>
                </c:pt>
                <c:pt idx="88">
                  <c:v>6.9101779242849203E-3</c:v>
                </c:pt>
                <c:pt idx="89">
                  <c:v>6.7999554466473596E-3</c:v>
                </c:pt>
                <c:pt idx="90">
                  <c:v>6.80560904730226E-3</c:v>
                </c:pt>
                <c:pt idx="91">
                  <c:v>6.6775422357226001E-3</c:v>
                </c:pt>
                <c:pt idx="92">
                  <c:v>6.6407426677985602E-3</c:v>
                </c:pt>
                <c:pt idx="93">
                  <c:v>6.6007316025895098E-3</c:v>
                </c:pt>
                <c:pt idx="94">
                  <c:v>6.5248220884413198E-3</c:v>
                </c:pt>
                <c:pt idx="95">
                  <c:v>6.4752795510472803E-3</c:v>
                </c:pt>
                <c:pt idx="96">
                  <c:v>6.4175587528479102E-3</c:v>
                </c:pt>
                <c:pt idx="97">
                  <c:v>6.3976642290958499E-3</c:v>
                </c:pt>
                <c:pt idx="98">
                  <c:v>6.3224327818139697E-3</c:v>
                </c:pt>
                <c:pt idx="99">
                  <c:v>6.2612800222129599E-3</c:v>
                </c:pt>
                <c:pt idx="100">
                  <c:v>6.2208934837729999E-3</c:v>
                </c:pt>
                <c:pt idx="101">
                  <c:v>6.1891071774782102E-3</c:v>
                </c:pt>
                <c:pt idx="102">
                  <c:v>6.1269242577079901E-3</c:v>
                </c:pt>
                <c:pt idx="103">
                  <c:v>6.0794566033576499E-3</c:v>
                </c:pt>
                <c:pt idx="104">
                  <c:v>6.0823228624131897E-3</c:v>
                </c:pt>
                <c:pt idx="105">
                  <c:v>5.9937565036420398E-3</c:v>
                </c:pt>
                <c:pt idx="106">
                  <c:v>5.9348056679033598E-3</c:v>
                </c:pt>
                <c:pt idx="107">
                  <c:v>5.9023035893735996E-3</c:v>
                </c:pt>
                <c:pt idx="108">
                  <c:v>5.84577427552504E-3</c:v>
                </c:pt>
                <c:pt idx="109">
                  <c:v>5.82527146933998E-3</c:v>
                </c:pt>
                <c:pt idx="110">
                  <c:v>5.7898735418096302E-3</c:v>
                </c:pt>
                <c:pt idx="111">
                  <c:v>5.7652023253988898E-3</c:v>
                </c:pt>
                <c:pt idx="112">
                  <c:v>5.7044007708729897E-3</c:v>
                </c:pt>
                <c:pt idx="113">
                  <c:v>5.6917729170127499E-3</c:v>
                </c:pt>
                <c:pt idx="114">
                  <c:v>5.5998366774206504E-3</c:v>
                </c:pt>
                <c:pt idx="115">
                  <c:v>5.6024408968995297E-3</c:v>
                </c:pt>
                <c:pt idx="116">
                  <c:v>5.5651657562143797E-3</c:v>
                </c:pt>
                <c:pt idx="117">
                  <c:v>5.4914467802708302E-3</c:v>
                </c:pt>
                <c:pt idx="118">
                  <c:v>5.4826933477555399E-3</c:v>
                </c:pt>
                <c:pt idx="119">
                  <c:v>5.4311024905246696E-3</c:v>
                </c:pt>
                <c:pt idx="120">
                  <c:v>5.4255906808427399E-3</c:v>
                </c:pt>
                <c:pt idx="121">
                  <c:v>5.3654442148760298E-3</c:v>
                </c:pt>
                <c:pt idx="122">
                  <c:v>5.3351110681788402E-3</c:v>
                </c:pt>
                <c:pt idx="123">
                  <c:v>5.3545743991151801E-3</c:v>
                </c:pt>
                <c:pt idx="124">
                  <c:v>5.2685185185185196E-3</c:v>
                </c:pt>
                <c:pt idx="125">
                  <c:v>5.2543672939491803E-3</c:v>
                </c:pt>
                <c:pt idx="126">
                  <c:v>5.1705377719181E-3</c:v>
                </c:pt>
                <c:pt idx="127">
                  <c:v>5.1807655954631401E-3</c:v>
                </c:pt>
                <c:pt idx="128">
                  <c:v>5.1313389529269596E-3</c:v>
                </c:pt>
                <c:pt idx="129">
                  <c:v>5.07760580547256E-3</c:v>
                </c:pt>
                <c:pt idx="130">
                  <c:v>5.0923137817971897E-3</c:v>
                </c:pt>
                <c:pt idx="131">
                  <c:v>5.0591340416307204E-3</c:v>
                </c:pt>
                <c:pt idx="132">
                  <c:v>5.0123263291660704E-3</c:v>
                </c:pt>
                <c:pt idx="133">
                  <c:v>4.9908609615725401E-3</c:v>
                </c:pt>
                <c:pt idx="134">
                  <c:v>4.9455825178212403E-3</c:v>
                </c:pt>
                <c:pt idx="135">
                  <c:v>4.9535131839658596E-3</c:v>
                </c:pt>
                <c:pt idx="136">
                  <c:v>4.8959716873547797E-3</c:v>
                </c:pt>
                <c:pt idx="137">
                  <c:v>4.8728083461680397E-3</c:v>
                </c:pt>
                <c:pt idx="138">
                  <c:v>4.8599481334547301E-3</c:v>
                </c:pt>
                <c:pt idx="139">
                  <c:v>4.8321594868141401E-3</c:v>
                </c:pt>
                <c:pt idx="140">
                  <c:v>4.7250269581413599E-3</c:v>
                </c:pt>
                <c:pt idx="141">
                  <c:v>4.7911969414763302E-3</c:v>
                </c:pt>
                <c:pt idx="142">
                  <c:v>4.7481737793156498E-3</c:v>
                </c:pt>
                <c:pt idx="143">
                  <c:v>4.7353825063984004E-3</c:v>
                </c:pt>
                <c:pt idx="144">
                  <c:v>4.7153360354415998E-3</c:v>
                </c:pt>
                <c:pt idx="145">
                  <c:v>4.6458949704141998E-3</c:v>
                </c:pt>
                <c:pt idx="146">
                  <c:v>4.6690088757396402E-3</c:v>
                </c:pt>
                <c:pt idx="147">
                  <c:v>4.6258503401360503E-3</c:v>
                </c:pt>
                <c:pt idx="148">
                  <c:v>4.5834816660733297E-3</c:v>
                </c:pt>
                <c:pt idx="149">
                  <c:v>4.6057315770736901E-3</c:v>
                </c:pt>
                <c:pt idx="150">
                  <c:v>4.5637173552275298E-3</c:v>
                </c:pt>
                <c:pt idx="151">
                  <c:v>4.5010288065843599E-3</c:v>
                </c:pt>
                <c:pt idx="152">
                  <c:v>4.5224622770919098E-3</c:v>
                </c:pt>
                <c:pt idx="153">
                  <c:v>4.4609039643127698E-3</c:v>
                </c:pt>
                <c:pt idx="154">
                  <c:v>4.4421487603305797E-3</c:v>
                </c:pt>
                <c:pt idx="155">
                  <c:v>4.4834710743801697E-3</c:v>
                </c:pt>
                <c:pt idx="156">
                  <c:v>4.4436328220111999E-3</c:v>
                </c:pt>
                <c:pt idx="157">
                  <c:v>4.3845663265306102E-3</c:v>
                </c:pt>
                <c:pt idx="158">
                  <c:v>4.4044961734693898E-3</c:v>
                </c:pt>
                <c:pt idx="159">
                  <c:v>4.3464640927245697E-3</c:v>
                </c:pt>
                <c:pt idx="160">
                  <c:v>4.3282548476454297E-3</c:v>
                </c:pt>
                <c:pt idx="161">
                  <c:v>4.3282548476454297E-3</c:v>
                </c:pt>
                <c:pt idx="162">
                  <c:v>4.3100189035916803E-3</c:v>
                </c:pt>
                <c:pt idx="163">
                  <c:v>4.2360285374554102E-3</c:v>
                </c:pt>
                <c:pt idx="164">
                  <c:v>4.2917657550535096E-3</c:v>
                </c:pt>
                <c:pt idx="165">
                  <c:v>4.2552414347286098E-3</c:v>
                </c:pt>
                <c:pt idx="166">
                  <c:v>4.2193335248491802E-3</c:v>
                </c:pt>
                <c:pt idx="167">
                  <c:v>4.2552427463372596E-3</c:v>
                </c:pt>
                <c:pt idx="168">
                  <c:v>4.20168067226891E-3</c:v>
                </c:pt>
                <c:pt idx="169">
                  <c:v>4.1493055555555597E-3</c:v>
                </c:pt>
                <c:pt idx="170">
                  <c:v>4.1666666666666701E-3</c:v>
                </c:pt>
                <c:pt idx="171">
                  <c:v>4.0980807321904199E-3</c:v>
                </c:pt>
                <c:pt idx="172">
                  <c:v>4.1151572158022003E-3</c:v>
                </c:pt>
                <c:pt idx="173">
                  <c:v>4.08156409567321E-3</c:v>
                </c:pt>
                <c:pt idx="174">
                  <c:v>4.0815652058959597E-3</c:v>
                </c:pt>
                <c:pt idx="175">
                  <c:v>4.0159989594172702E-3</c:v>
                </c:pt>
                <c:pt idx="176">
                  <c:v>4.0485171696149798E-3</c:v>
                </c:pt>
                <c:pt idx="177">
                  <c:v>4.0159999999999996E-3</c:v>
                </c:pt>
                <c:pt idx="178">
                  <c:v>3.98400100781053E-3</c:v>
                </c:pt>
                <c:pt idx="179">
                  <c:v>4.0312421264802204E-3</c:v>
                </c:pt>
                <c:pt idx="180">
                  <c:v>3.9680079360158698E-3</c:v>
                </c:pt>
                <c:pt idx="181">
                  <c:v>3.936767578125E-3</c:v>
                </c:pt>
                <c:pt idx="182">
                  <c:v>3.9520263671875E-3</c:v>
                </c:pt>
                <c:pt idx="183">
                  <c:v>3.9060152635058002E-3</c:v>
                </c:pt>
                <c:pt idx="184">
                  <c:v>3.8905325443787E-3</c:v>
                </c:pt>
                <c:pt idx="185">
                  <c:v>3.87573964497041E-3</c:v>
                </c:pt>
                <c:pt idx="186">
                  <c:v>3.8750655556202998E-3</c:v>
                </c:pt>
                <c:pt idx="187">
                  <c:v>3.8309228650137699E-3</c:v>
                </c:pt>
                <c:pt idx="188">
                  <c:v>3.8596189164370998E-3</c:v>
                </c:pt>
                <c:pt idx="189">
                  <c:v>3.8300638815082799E-3</c:v>
                </c:pt>
                <c:pt idx="190">
                  <c:v>3.77311205168189E-3</c:v>
                </c:pt>
                <c:pt idx="191">
                  <c:v>3.7591891289819601E-3</c:v>
                </c:pt>
                <c:pt idx="192">
                  <c:v>3.6899862825788702E-3</c:v>
                </c:pt>
                <c:pt idx="193">
                  <c:v>3.59537197231834E-3</c:v>
                </c:pt>
                <c:pt idx="194">
                  <c:v>3.6494377162629801E-3</c:v>
                </c:pt>
                <c:pt idx="195">
                  <c:v>3.6096755287974799E-3</c:v>
                </c:pt>
                <c:pt idx="196">
                  <c:v>3.5969334173493002E-3</c:v>
                </c:pt>
                <c:pt idx="197">
                  <c:v>3.5838059231253902E-3</c:v>
                </c:pt>
                <c:pt idx="198">
                  <c:v>3.5971223021582701E-3</c:v>
                </c:pt>
                <c:pt idx="199">
                  <c:v>3.5331632653061201E-3</c:v>
                </c:pt>
                <c:pt idx="200">
                  <c:v>3.5204081632653102E-3</c:v>
                </c:pt>
                <c:pt idx="201">
                  <c:v>3.4706503696997101E-3</c:v>
                </c:pt>
                <c:pt idx="202">
                  <c:v>3.4211455901155801E-3</c:v>
                </c:pt>
                <c:pt idx="203">
                  <c:v>3.3971434239238201E-3</c:v>
                </c:pt>
                <c:pt idx="204">
                  <c:v>3.3620225927918201E-3</c:v>
                </c:pt>
                <c:pt idx="205">
                  <c:v>3.3742481294928798E-3</c:v>
                </c:pt>
                <c:pt idx="206">
                  <c:v>3.3154899691357998E-3</c:v>
                </c:pt>
                <c:pt idx="207">
                  <c:v>3.3293697978596902E-3</c:v>
                </c:pt>
                <c:pt idx="208">
                  <c:v>3.3531510107015399E-3</c:v>
                </c:pt>
                <c:pt idx="209">
                  <c:v>3.3073747419778599E-3</c:v>
                </c:pt>
                <c:pt idx="210">
                  <c:v>3.28566800870008E-3</c:v>
                </c:pt>
                <c:pt idx="211">
                  <c:v>3.28566800870008E-3</c:v>
                </c:pt>
                <c:pt idx="212">
                  <c:v>3.26424397370343E-3</c:v>
                </c:pt>
                <c:pt idx="213">
                  <c:v>3.2430971577856798E-3</c:v>
                </c:pt>
                <c:pt idx="214">
                  <c:v>3.2656186658258598E-3</c:v>
                </c:pt>
                <c:pt idx="215">
                  <c:v>3.2888888888888898E-3</c:v>
                </c:pt>
                <c:pt idx="216">
                  <c:v>3.2235428270689899E-3</c:v>
                </c:pt>
                <c:pt idx="217">
                  <c:v>3.1796851015306301E-3</c:v>
                </c:pt>
                <c:pt idx="218">
                  <c:v>3.2029085872576201E-3</c:v>
                </c:pt>
                <c:pt idx="219">
                  <c:v>3.1825366312102201E-3</c:v>
                </c:pt>
                <c:pt idx="220">
                  <c:v>3.20389593745995E-3</c:v>
                </c:pt>
                <c:pt idx="221">
                  <c:v>3.1624219935908202E-3</c:v>
                </c:pt>
                <c:pt idx="222">
                  <c:v>3.1633714880332999E-3</c:v>
                </c:pt>
                <c:pt idx="223">
                  <c:v>3.18418314255983E-3</c:v>
                </c:pt>
                <c:pt idx="224">
                  <c:v>3.1229454306377401E-3</c:v>
                </c:pt>
                <c:pt idx="225">
                  <c:v>3.0832893829364299E-3</c:v>
                </c:pt>
                <c:pt idx="226">
                  <c:v>3.1035741815083799E-3</c:v>
                </c:pt>
                <c:pt idx="227">
                  <c:v>3.1044704374298998E-3</c:v>
                </c:pt>
                <c:pt idx="228">
                  <c:v>3.0853209920493601E-3</c:v>
                </c:pt>
                <c:pt idx="229">
                  <c:v>3.1050986907163501E-3</c:v>
                </c:pt>
              </c:numCache>
            </c:numRef>
          </c:yVal>
          <c:smooth val="1"/>
        </c:ser>
        <c:ser>
          <c:idx val="1"/>
          <c:order val="1"/>
          <c:tx>
            <c:v>ecolosilk</c:v>
          </c:tx>
          <c:spPr>
            <a:ln w="12700">
              <a:solidFill>
                <a:srgbClr val="F20884"/>
              </a:solidFill>
              <a:prstDash val="solid"/>
            </a:ln>
          </c:spPr>
          <c:marker>
            <c:symbol val="none"/>
          </c:marker>
          <c:xVal>
            <c:numRef>
              <c:f>rotori!$E$296:$E$644</c:f>
              <c:numCache>
                <c:formatCode>General</c:formatCode>
                <c:ptCount val="349"/>
                <c:pt idx="0">
                  <c:v>65.2</c:v>
                </c:pt>
                <c:pt idx="1">
                  <c:v>70.2</c:v>
                </c:pt>
                <c:pt idx="2">
                  <c:v>75.2</c:v>
                </c:pt>
                <c:pt idx="3">
                  <c:v>80.2</c:v>
                </c:pt>
                <c:pt idx="4">
                  <c:v>85.2</c:v>
                </c:pt>
                <c:pt idx="5">
                  <c:v>90.2</c:v>
                </c:pt>
                <c:pt idx="6">
                  <c:v>95.3</c:v>
                </c:pt>
                <c:pt idx="7">
                  <c:v>100</c:v>
                </c:pt>
                <c:pt idx="8">
                  <c:v>105</c:v>
                </c:pt>
                <c:pt idx="9">
                  <c:v>110</c:v>
                </c:pt>
                <c:pt idx="10">
                  <c:v>115</c:v>
                </c:pt>
                <c:pt idx="11">
                  <c:v>120</c:v>
                </c:pt>
                <c:pt idx="12">
                  <c:v>125</c:v>
                </c:pt>
                <c:pt idx="13">
                  <c:v>130</c:v>
                </c:pt>
                <c:pt idx="14">
                  <c:v>135</c:v>
                </c:pt>
                <c:pt idx="15">
                  <c:v>140</c:v>
                </c:pt>
                <c:pt idx="16">
                  <c:v>145</c:v>
                </c:pt>
                <c:pt idx="17">
                  <c:v>150</c:v>
                </c:pt>
                <c:pt idx="18">
                  <c:v>155</c:v>
                </c:pt>
                <c:pt idx="19">
                  <c:v>160</c:v>
                </c:pt>
                <c:pt idx="20">
                  <c:v>165</c:v>
                </c:pt>
                <c:pt idx="21">
                  <c:v>170</c:v>
                </c:pt>
                <c:pt idx="22">
                  <c:v>175</c:v>
                </c:pt>
                <c:pt idx="23">
                  <c:v>180</c:v>
                </c:pt>
                <c:pt idx="24">
                  <c:v>185</c:v>
                </c:pt>
                <c:pt idx="25">
                  <c:v>190</c:v>
                </c:pt>
                <c:pt idx="26">
                  <c:v>195</c:v>
                </c:pt>
                <c:pt idx="27">
                  <c:v>200</c:v>
                </c:pt>
                <c:pt idx="28">
                  <c:v>205</c:v>
                </c:pt>
                <c:pt idx="29">
                  <c:v>210</c:v>
                </c:pt>
                <c:pt idx="30">
                  <c:v>215</c:v>
                </c:pt>
                <c:pt idx="31">
                  <c:v>220</c:v>
                </c:pt>
                <c:pt idx="32">
                  <c:v>225</c:v>
                </c:pt>
                <c:pt idx="33">
                  <c:v>230</c:v>
                </c:pt>
                <c:pt idx="34">
                  <c:v>235</c:v>
                </c:pt>
                <c:pt idx="35">
                  <c:v>240</c:v>
                </c:pt>
                <c:pt idx="36">
                  <c:v>245</c:v>
                </c:pt>
                <c:pt idx="37">
                  <c:v>250</c:v>
                </c:pt>
                <c:pt idx="38">
                  <c:v>255</c:v>
                </c:pt>
                <c:pt idx="39">
                  <c:v>260</c:v>
                </c:pt>
                <c:pt idx="40">
                  <c:v>266</c:v>
                </c:pt>
                <c:pt idx="41">
                  <c:v>271</c:v>
                </c:pt>
                <c:pt idx="42">
                  <c:v>276</c:v>
                </c:pt>
                <c:pt idx="43">
                  <c:v>281</c:v>
                </c:pt>
                <c:pt idx="44">
                  <c:v>286</c:v>
                </c:pt>
                <c:pt idx="45">
                  <c:v>291</c:v>
                </c:pt>
                <c:pt idx="46">
                  <c:v>296</c:v>
                </c:pt>
                <c:pt idx="47">
                  <c:v>301</c:v>
                </c:pt>
                <c:pt idx="48">
                  <c:v>306</c:v>
                </c:pt>
                <c:pt idx="49">
                  <c:v>311</c:v>
                </c:pt>
                <c:pt idx="50">
                  <c:v>316</c:v>
                </c:pt>
                <c:pt idx="51">
                  <c:v>321</c:v>
                </c:pt>
                <c:pt idx="52">
                  <c:v>326</c:v>
                </c:pt>
                <c:pt idx="53">
                  <c:v>331</c:v>
                </c:pt>
                <c:pt idx="54">
                  <c:v>336</c:v>
                </c:pt>
                <c:pt idx="55">
                  <c:v>341</c:v>
                </c:pt>
                <c:pt idx="56">
                  <c:v>346</c:v>
                </c:pt>
                <c:pt idx="57">
                  <c:v>351</c:v>
                </c:pt>
                <c:pt idx="58">
                  <c:v>356</c:v>
                </c:pt>
                <c:pt idx="59">
                  <c:v>361</c:v>
                </c:pt>
                <c:pt idx="60">
                  <c:v>366</c:v>
                </c:pt>
                <c:pt idx="61">
                  <c:v>371</c:v>
                </c:pt>
                <c:pt idx="62">
                  <c:v>376</c:v>
                </c:pt>
                <c:pt idx="63">
                  <c:v>381</c:v>
                </c:pt>
                <c:pt idx="64">
                  <c:v>386</c:v>
                </c:pt>
                <c:pt idx="65">
                  <c:v>391</c:v>
                </c:pt>
                <c:pt idx="66">
                  <c:v>396</c:v>
                </c:pt>
                <c:pt idx="67">
                  <c:v>401</c:v>
                </c:pt>
                <c:pt idx="68">
                  <c:v>406</c:v>
                </c:pt>
                <c:pt idx="69">
                  <c:v>411</c:v>
                </c:pt>
                <c:pt idx="70">
                  <c:v>416</c:v>
                </c:pt>
                <c:pt idx="71">
                  <c:v>421</c:v>
                </c:pt>
                <c:pt idx="72">
                  <c:v>426</c:v>
                </c:pt>
                <c:pt idx="73">
                  <c:v>431</c:v>
                </c:pt>
                <c:pt idx="74">
                  <c:v>436</c:v>
                </c:pt>
                <c:pt idx="75">
                  <c:v>441</c:v>
                </c:pt>
                <c:pt idx="76">
                  <c:v>446</c:v>
                </c:pt>
                <c:pt idx="77">
                  <c:v>451</c:v>
                </c:pt>
                <c:pt idx="78">
                  <c:v>456</c:v>
                </c:pt>
                <c:pt idx="79">
                  <c:v>461</c:v>
                </c:pt>
                <c:pt idx="80">
                  <c:v>466</c:v>
                </c:pt>
                <c:pt idx="81">
                  <c:v>471</c:v>
                </c:pt>
                <c:pt idx="82">
                  <c:v>476</c:v>
                </c:pt>
                <c:pt idx="83">
                  <c:v>481</c:v>
                </c:pt>
                <c:pt idx="84">
                  <c:v>486</c:v>
                </c:pt>
                <c:pt idx="85">
                  <c:v>491</c:v>
                </c:pt>
                <c:pt idx="86">
                  <c:v>496</c:v>
                </c:pt>
                <c:pt idx="87">
                  <c:v>501</c:v>
                </c:pt>
                <c:pt idx="88">
                  <c:v>506</c:v>
                </c:pt>
                <c:pt idx="89">
                  <c:v>511</c:v>
                </c:pt>
                <c:pt idx="90">
                  <c:v>516</c:v>
                </c:pt>
                <c:pt idx="91">
                  <c:v>521</c:v>
                </c:pt>
                <c:pt idx="92">
                  <c:v>526</c:v>
                </c:pt>
                <c:pt idx="93">
                  <c:v>531</c:v>
                </c:pt>
                <c:pt idx="94">
                  <c:v>536</c:v>
                </c:pt>
                <c:pt idx="95">
                  <c:v>541</c:v>
                </c:pt>
                <c:pt idx="96">
                  <c:v>546</c:v>
                </c:pt>
                <c:pt idx="97">
                  <c:v>551</c:v>
                </c:pt>
                <c:pt idx="98">
                  <c:v>556</c:v>
                </c:pt>
                <c:pt idx="99">
                  <c:v>561</c:v>
                </c:pt>
                <c:pt idx="100">
                  <c:v>566</c:v>
                </c:pt>
                <c:pt idx="101">
                  <c:v>571</c:v>
                </c:pt>
                <c:pt idx="102">
                  <c:v>576</c:v>
                </c:pt>
                <c:pt idx="103">
                  <c:v>581</c:v>
                </c:pt>
                <c:pt idx="104">
                  <c:v>586</c:v>
                </c:pt>
                <c:pt idx="105">
                  <c:v>591</c:v>
                </c:pt>
                <c:pt idx="106">
                  <c:v>596</c:v>
                </c:pt>
                <c:pt idx="107">
                  <c:v>601</c:v>
                </c:pt>
                <c:pt idx="108">
                  <c:v>606</c:v>
                </c:pt>
                <c:pt idx="109">
                  <c:v>611</c:v>
                </c:pt>
                <c:pt idx="110">
                  <c:v>616</c:v>
                </c:pt>
                <c:pt idx="111">
                  <c:v>621</c:v>
                </c:pt>
                <c:pt idx="112">
                  <c:v>626</c:v>
                </c:pt>
                <c:pt idx="113">
                  <c:v>631</c:v>
                </c:pt>
                <c:pt idx="114">
                  <c:v>636</c:v>
                </c:pt>
                <c:pt idx="115">
                  <c:v>641</c:v>
                </c:pt>
                <c:pt idx="116">
                  <c:v>646</c:v>
                </c:pt>
                <c:pt idx="117">
                  <c:v>651</c:v>
                </c:pt>
                <c:pt idx="118">
                  <c:v>656</c:v>
                </c:pt>
                <c:pt idx="119">
                  <c:v>661</c:v>
                </c:pt>
                <c:pt idx="120">
                  <c:v>666</c:v>
                </c:pt>
                <c:pt idx="121">
                  <c:v>671</c:v>
                </c:pt>
                <c:pt idx="122">
                  <c:v>676</c:v>
                </c:pt>
                <c:pt idx="123">
                  <c:v>681</c:v>
                </c:pt>
                <c:pt idx="124">
                  <c:v>686</c:v>
                </c:pt>
                <c:pt idx="125">
                  <c:v>691</c:v>
                </c:pt>
                <c:pt idx="126">
                  <c:v>696</c:v>
                </c:pt>
                <c:pt idx="127">
                  <c:v>701</c:v>
                </c:pt>
                <c:pt idx="128">
                  <c:v>706</c:v>
                </c:pt>
                <c:pt idx="129">
                  <c:v>711</c:v>
                </c:pt>
                <c:pt idx="130">
                  <c:v>716</c:v>
                </c:pt>
                <c:pt idx="131">
                  <c:v>721</c:v>
                </c:pt>
                <c:pt idx="132">
                  <c:v>726</c:v>
                </c:pt>
                <c:pt idx="133">
                  <c:v>731</c:v>
                </c:pt>
                <c:pt idx="134">
                  <c:v>736</c:v>
                </c:pt>
                <c:pt idx="135">
                  <c:v>741</c:v>
                </c:pt>
                <c:pt idx="136">
                  <c:v>746</c:v>
                </c:pt>
                <c:pt idx="137">
                  <c:v>751</c:v>
                </c:pt>
                <c:pt idx="138">
                  <c:v>756</c:v>
                </c:pt>
                <c:pt idx="139">
                  <c:v>761</c:v>
                </c:pt>
                <c:pt idx="140">
                  <c:v>766</c:v>
                </c:pt>
                <c:pt idx="141">
                  <c:v>771</c:v>
                </c:pt>
                <c:pt idx="142">
                  <c:v>776</c:v>
                </c:pt>
                <c:pt idx="143">
                  <c:v>781</c:v>
                </c:pt>
                <c:pt idx="144">
                  <c:v>786</c:v>
                </c:pt>
                <c:pt idx="145">
                  <c:v>791</c:v>
                </c:pt>
                <c:pt idx="146">
                  <c:v>796</c:v>
                </c:pt>
                <c:pt idx="147">
                  <c:v>801</c:v>
                </c:pt>
                <c:pt idx="148">
                  <c:v>806</c:v>
                </c:pt>
                <c:pt idx="149">
                  <c:v>811</c:v>
                </c:pt>
                <c:pt idx="150">
                  <c:v>816</c:v>
                </c:pt>
                <c:pt idx="151">
                  <c:v>821</c:v>
                </c:pt>
                <c:pt idx="152">
                  <c:v>826</c:v>
                </c:pt>
                <c:pt idx="153">
                  <c:v>831</c:v>
                </c:pt>
                <c:pt idx="154">
                  <c:v>837</c:v>
                </c:pt>
                <c:pt idx="155">
                  <c:v>842</c:v>
                </c:pt>
                <c:pt idx="156">
                  <c:v>846</c:v>
                </c:pt>
                <c:pt idx="157">
                  <c:v>851</c:v>
                </c:pt>
                <c:pt idx="158">
                  <c:v>856</c:v>
                </c:pt>
                <c:pt idx="159">
                  <c:v>861</c:v>
                </c:pt>
                <c:pt idx="160">
                  <c:v>867</c:v>
                </c:pt>
                <c:pt idx="161">
                  <c:v>871</c:v>
                </c:pt>
                <c:pt idx="162">
                  <c:v>877</c:v>
                </c:pt>
                <c:pt idx="163">
                  <c:v>882</c:v>
                </c:pt>
                <c:pt idx="164">
                  <c:v>887</c:v>
                </c:pt>
                <c:pt idx="165">
                  <c:v>892</c:v>
                </c:pt>
                <c:pt idx="166">
                  <c:v>897</c:v>
                </c:pt>
                <c:pt idx="167">
                  <c:v>902</c:v>
                </c:pt>
                <c:pt idx="168">
                  <c:v>907</c:v>
                </c:pt>
                <c:pt idx="169">
                  <c:v>912</c:v>
                </c:pt>
                <c:pt idx="170">
                  <c:v>917</c:v>
                </c:pt>
                <c:pt idx="171">
                  <c:v>921</c:v>
                </c:pt>
                <c:pt idx="172">
                  <c:v>927</c:v>
                </c:pt>
                <c:pt idx="173">
                  <c:v>931</c:v>
                </c:pt>
                <c:pt idx="174">
                  <c:v>937</c:v>
                </c:pt>
                <c:pt idx="175">
                  <c:v>942</c:v>
                </c:pt>
                <c:pt idx="176">
                  <c:v>947</c:v>
                </c:pt>
                <c:pt idx="177">
                  <c:v>952</c:v>
                </c:pt>
                <c:pt idx="178">
                  <c:v>957</c:v>
                </c:pt>
                <c:pt idx="179">
                  <c:v>962</c:v>
                </c:pt>
                <c:pt idx="180">
                  <c:v>967</c:v>
                </c:pt>
                <c:pt idx="181">
                  <c:v>972</c:v>
                </c:pt>
                <c:pt idx="182">
                  <c:v>977</c:v>
                </c:pt>
                <c:pt idx="183">
                  <c:v>982</c:v>
                </c:pt>
                <c:pt idx="184">
                  <c:v>987</c:v>
                </c:pt>
                <c:pt idx="185">
                  <c:v>992</c:v>
                </c:pt>
                <c:pt idx="186">
                  <c:v>997</c:v>
                </c:pt>
                <c:pt idx="187" formatCode="#,##0">
                  <c:v>1000</c:v>
                </c:pt>
                <c:pt idx="188" formatCode="#,##0">
                  <c:v>1010</c:v>
                </c:pt>
                <c:pt idx="189" formatCode="#,##0">
                  <c:v>1010</c:v>
                </c:pt>
                <c:pt idx="190" formatCode="#,##0">
                  <c:v>1020</c:v>
                </c:pt>
                <c:pt idx="191" formatCode="#,##0">
                  <c:v>1020</c:v>
                </c:pt>
                <c:pt idx="192" formatCode="#,##0">
                  <c:v>1030</c:v>
                </c:pt>
                <c:pt idx="193" formatCode="#,##0">
                  <c:v>1030</c:v>
                </c:pt>
                <c:pt idx="194" formatCode="#,##0">
                  <c:v>1040</c:v>
                </c:pt>
                <c:pt idx="195" formatCode="#,##0">
                  <c:v>1040</c:v>
                </c:pt>
                <c:pt idx="196" formatCode="#,##0">
                  <c:v>1050</c:v>
                </c:pt>
                <c:pt idx="197" formatCode="#,##0">
                  <c:v>1050</c:v>
                </c:pt>
                <c:pt idx="198" formatCode="#,##0">
                  <c:v>1060</c:v>
                </c:pt>
                <c:pt idx="199" formatCode="#,##0">
                  <c:v>1060</c:v>
                </c:pt>
                <c:pt idx="200" formatCode="#,##0">
                  <c:v>1070</c:v>
                </c:pt>
                <c:pt idx="201" formatCode="#,##0">
                  <c:v>1070</c:v>
                </c:pt>
                <c:pt idx="202" formatCode="#,##0">
                  <c:v>1080</c:v>
                </c:pt>
                <c:pt idx="203" formatCode="#,##0">
                  <c:v>1080</c:v>
                </c:pt>
                <c:pt idx="204" formatCode="#,##0">
                  <c:v>1090</c:v>
                </c:pt>
                <c:pt idx="205" formatCode="#,##0">
                  <c:v>1090</c:v>
                </c:pt>
                <c:pt idx="206" formatCode="#,##0">
                  <c:v>1100</c:v>
                </c:pt>
                <c:pt idx="207" formatCode="#,##0">
                  <c:v>1100</c:v>
                </c:pt>
                <c:pt idx="208" formatCode="#,##0">
                  <c:v>1110</c:v>
                </c:pt>
                <c:pt idx="209" formatCode="#,##0">
                  <c:v>1110</c:v>
                </c:pt>
                <c:pt idx="210" formatCode="#,##0">
                  <c:v>1120</c:v>
                </c:pt>
                <c:pt idx="211" formatCode="#,##0">
                  <c:v>1120</c:v>
                </c:pt>
                <c:pt idx="212" formatCode="#,##0">
                  <c:v>1130</c:v>
                </c:pt>
                <c:pt idx="213" formatCode="#,##0">
                  <c:v>1130</c:v>
                </c:pt>
                <c:pt idx="214" formatCode="#,##0">
                  <c:v>1140</c:v>
                </c:pt>
                <c:pt idx="215" formatCode="#,##0">
                  <c:v>1140</c:v>
                </c:pt>
                <c:pt idx="216" formatCode="#,##0">
                  <c:v>1150</c:v>
                </c:pt>
                <c:pt idx="217" formatCode="#,##0">
                  <c:v>1150</c:v>
                </c:pt>
                <c:pt idx="218" formatCode="#,##0">
                  <c:v>1160</c:v>
                </c:pt>
                <c:pt idx="219" formatCode="#,##0">
                  <c:v>1160</c:v>
                </c:pt>
                <c:pt idx="220" formatCode="#,##0">
                  <c:v>1170</c:v>
                </c:pt>
                <c:pt idx="221" formatCode="#,##0">
                  <c:v>1170</c:v>
                </c:pt>
                <c:pt idx="222" formatCode="#,##0">
                  <c:v>1180</c:v>
                </c:pt>
                <c:pt idx="223" formatCode="#,##0">
                  <c:v>1180</c:v>
                </c:pt>
                <c:pt idx="224" formatCode="#,##0">
                  <c:v>1190</c:v>
                </c:pt>
                <c:pt idx="225" formatCode="#,##0">
                  <c:v>1190</c:v>
                </c:pt>
                <c:pt idx="226" formatCode="#,##0">
                  <c:v>1200</c:v>
                </c:pt>
                <c:pt idx="227" formatCode="#,##0">
                  <c:v>1200</c:v>
                </c:pt>
                <c:pt idx="228" formatCode="#,##0">
                  <c:v>1210</c:v>
                </c:pt>
                <c:pt idx="229" formatCode="#,##0">
                  <c:v>1210</c:v>
                </c:pt>
                <c:pt idx="230" formatCode="#,##0">
                  <c:v>1220</c:v>
                </c:pt>
                <c:pt idx="231" formatCode="#,##0">
                  <c:v>1220</c:v>
                </c:pt>
                <c:pt idx="232" formatCode="#,##0">
                  <c:v>1230</c:v>
                </c:pt>
                <c:pt idx="233" formatCode="#,##0">
                  <c:v>1230</c:v>
                </c:pt>
                <c:pt idx="234" formatCode="#,##0">
                  <c:v>1240</c:v>
                </c:pt>
                <c:pt idx="235" formatCode="#,##0">
                  <c:v>1240</c:v>
                </c:pt>
                <c:pt idx="236" formatCode="#,##0">
                  <c:v>1250</c:v>
                </c:pt>
                <c:pt idx="237" formatCode="#,##0">
                  <c:v>1250</c:v>
                </c:pt>
                <c:pt idx="238" formatCode="#,##0">
                  <c:v>1260</c:v>
                </c:pt>
                <c:pt idx="239" formatCode="#,##0">
                  <c:v>1260</c:v>
                </c:pt>
                <c:pt idx="240" formatCode="#,##0">
                  <c:v>1270</c:v>
                </c:pt>
                <c:pt idx="241" formatCode="#,##0">
                  <c:v>1270</c:v>
                </c:pt>
                <c:pt idx="242" formatCode="#,##0">
                  <c:v>1280</c:v>
                </c:pt>
                <c:pt idx="243" formatCode="#,##0">
                  <c:v>1280</c:v>
                </c:pt>
                <c:pt idx="244" formatCode="#,##0">
                  <c:v>1290</c:v>
                </c:pt>
                <c:pt idx="245" formatCode="#,##0">
                  <c:v>1290</c:v>
                </c:pt>
                <c:pt idx="246" formatCode="#,##0">
                  <c:v>1300</c:v>
                </c:pt>
                <c:pt idx="247" formatCode="#,##0">
                  <c:v>1300</c:v>
                </c:pt>
                <c:pt idx="248" formatCode="#,##0">
                  <c:v>1310</c:v>
                </c:pt>
                <c:pt idx="249" formatCode="#,##0">
                  <c:v>1310</c:v>
                </c:pt>
                <c:pt idx="250" formatCode="#,##0">
                  <c:v>1320</c:v>
                </c:pt>
                <c:pt idx="251" formatCode="#,##0">
                  <c:v>1320</c:v>
                </c:pt>
                <c:pt idx="252" formatCode="#,##0">
                  <c:v>1330</c:v>
                </c:pt>
                <c:pt idx="253" formatCode="#,##0">
                  <c:v>1330</c:v>
                </c:pt>
                <c:pt idx="254" formatCode="#,##0">
                  <c:v>1340</c:v>
                </c:pt>
                <c:pt idx="255" formatCode="#,##0">
                  <c:v>1340</c:v>
                </c:pt>
                <c:pt idx="256" formatCode="#,##0">
                  <c:v>1350</c:v>
                </c:pt>
                <c:pt idx="257" formatCode="#,##0">
                  <c:v>1350</c:v>
                </c:pt>
                <c:pt idx="258" formatCode="#,##0">
                  <c:v>1360</c:v>
                </c:pt>
                <c:pt idx="259" formatCode="#,##0">
                  <c:v>1360</c:v>
                </c:pt>
                <c:pt idx="260" formatCode="#,##0">
                  <c:v>1370</c:v>
                </c:pt>
                <c:pt idx="261" formatCode="#,##0">
                  <c:v>1370</c:v>
                </c:pt>
                <c:pt idx="262" formatCode="#,##0">
                  <c:v>1380</c:v>
                </c:pt>
                <c:pt idx="263" formatCode="#,##0">
                  <c:v>1380</c:v>
                </c:pt>
                <c:pt idx="264" formatCode="#,##0">
                  <c:v>1390</c:v>
                </c:pt>
                <c:pt idx="265" formatCode="#,##0">
                  <c:v>1390</c:v>
                </c:pt>
                <c:pt idx="266" formatCode="#,##0">
                  <c:v>1400</c:v>
                </c:pt>
                <c:pt idx="267" formatCode="#,##0">
                  <c:v>1400</c:v>
                </c:pt>
                <c:pt idx="268" formatCode="#,##0">
                  <c:v>1410</c:v>
                </c:pt>
                <c:pt idx="269" formatCode="#,##0">
                  <c:v>1410</c:v>
                </c:pt>
                <c:pt idx="270" formatCode="#,##0">
                  <c:v>1420</c:v>
                </c:pt>
                <c:pt idx="271" formatCode="#,##0">
                  <c:v>1420</c:v>
                </c:pt>
                <c:pt idx="272" formatCode="#,##0">
                  <c:v>1430</c:v>
                </c:pt>
                <c:pt idx="273" formatCode="#,##0">
                  <c:v>1430</c:v>
                </c:pt>
                <c:pt idx="274" formatCode="#,##0">
                  <c:v>1440</c:v>
                </c:pt>
                <c:pt idx="275" formatCode="#,##0">
                  <c:v>1440</c:v>
                </c:pt>
                <c:pt idx="276" formatCode="#,##0">
                  <c:v>1450</c:v>
                </c:pt>
                <c:pt idx="277" formatCode="#,##0">
                  <c:v>1450</c:v>
                </c:pt>
                <c:pt idx="278" formatCode="#,##0">
                  <c:v>1460</c:v>
                </c:pt>
                <c:pt idx="279" formatCode="#,##0">
                  <c:v>1460</c:v>
                </c:pt>
                <c:pt idx="280" formatCode="#,##0">
                  <c:v>1470</c:v>
                </c:pt>
                <c:pt idx="281" formatCode="#,##0">
                  <c:v>1470</c:v>
                </c:pt>
                <c:pt idx="282" formatCode="#,##0">
                  <c:v>1480</c:v>
                </c:pt>
                <c:pt idx="283" formatCode="#,##0">
                  <c:v>1480</c:v>
                </c:pt>
                <c:pt idx="284" formatCode="#,##0">
                  <c:v>1490</c:v>
                </c:pt>
                <c:pt idx="285" formatCode="#,##0">
                  <c:v>1490</c:v>
                </c:pt>
                <c:pt idx="286" formatCode="#,##0">
                  <c:v>1500</c:v>
                </c:pt>
                <c:pt idx="287" formatCode="#,##0">
                  <c:v>1500</c:v>
                </c:pt>
                <c:pt idx="288" formatCode="#,##0">
                  <c:v>1510</c:v>
                </c:pt>
                <c:pt idx="289" formatCode="#,##0">
                  <c:v>1510</c:v>
                </c:pt>
                <c:pt idx="290" formatCode="#,##0">
                  <c:v>1520</c:v>
                </c:pt>
                <c:pt idx="291" formatCode="#,##0">
                  <c:v>1520</c:v>
                </c:pt>
                <c:pt idx="292" formatCode="#,##0">
                  <c:v>1530</c:v>
                </c:pt>
                <c:pt idx="293" formatCode="#,##0">
                  <c:v>1530</c:v>
                </c:pt>
                <c:pt idx="294" formatCode="#,##0">
                  <c:v>1540</c:v>
                </c:pt>
                <c:pt idx="295" formatCode="#,##0">
                  <c:v>1540</c:v>
                </c:pt>
                <c:pt idx="296" formatCode="#,##0">
                  <c:v>1550</c:v>
                </c:pt>
                <c:pt idx="297" formatCode="#,##0">
                  <c:v>1550</c:v>
                </c:pt>
                <c:pt idx="298" formatCode="#,##0">
                  <c:v>1560</c:v>
                </c:pt>
                <c:pt idx="299" formatCode="#,##0">
                  <c:v>1560</c:v>
                </c:pt>
                <c:pt idx="300" formatCode="#,##0">
                  <c:v>1570</c:v>
                </c:pt>
                <c:pt idx="301" formatCode="#,##0">
                  <c:v>1570</c:v>
                </c:pt>
                <c:pt idx="302" formatCode="#,##0">
                  <c:v>1580</c:v>
                </c:pt>
                <c:pt idx="303" formatCode="#,##0">
                  <c:v>1580</c:v>
                </c:pt>
                <c:pt idx="304" formatCode="#,##0">
                  <c:v>1590</c:v>
                </c:pt>
                <c:pt idx="305" formatCode="#,##0">
                  <c:v>1590</c:v>
                </c:pt>
                <c:pt idx="306" formatCode="#,##0">
                  <c:v>1600</c:v>
                </c:pt>
                <c:pt idx="307" formatCode="#,##0">
                  <c:v>1600</c:v>
                </c:pt>
                <c:pt idx="308" formatCode="#,##0">
                  <c:v>1610</c:v>
                </c:pt>
                <c:pt idx="309" formatCode="#,##0">
                  <c:v>1610</c:v>
                </c:pt>
                <c:pt idx="310" formatCode="#,##0">
                  <c:v>1620</c:v>
                </c:pt>
                <c:pt idx="311" formatCode="#,##0">
                  <c:v>1620</c:v>
                </c:pt>
                <c:pt idx="312" formatCode="#,##0">
                  <c:v>1630</c:v>
                </c:pt>
                <c:pt idx="313" formatCode="#,##0">
                  <c:v>1630</c:v>
                </c:pt>
                <c:pt idx="314" formatCode="#,##0">
                  <c:v>1640</c:v>
                </c:pt>
                <c:pt idx="315" formatCode="#,##0">
                  <c:v>1640</c:v>
                </c:pt>
                <c:pt idx="316" formatCode="#,##0">
                  <c:v>1650</c:v>
                </c:pt>
                <c:pt idx="317" formatCode="#,##0">
                  <c:v>1650</c:v>
                </c:pt>
                <c:pt idx="318" formatCode="#,##0">
                  <c:v>1660</c:v>
                </c:pt>
                <c:pt idx="319" formatCode="#,##0">
                  <c:v>1660</c:v>
                </c:pt>
                <c:pt idx="320" formatCode="#,##0">
                  <c:v>1670</c:v>
                </c:pt>
                <c:pt idx="321" formatCode="#,##0">
                  <c:v>1670</c:v>
                </c:pt>
                <c:pt idx="322" formatCode="#,##0">
                  <c:v>1680</c:v>
                </c:pt>
                <c:pt idx="323" formatCode="#,##0">
                  <c:v>1680</c:v>
                </c:pt>
                <c:pt idx="324" formatCode="#,##0">
                  <c:v>1690</c:v>
                </c:pt>
                <c:pt idx="325" formatCode="#,##0">
                  <c:v>1690</c:v>
                </c:pt>
                <c:pt idx="326" formatCode="#,##0">
                  <c:v>1700</c:v>
                </c:pt>
                <c:pt idx="327" formatCode="#,##0">
                  <c:v>1700</c:v>
                </c:pt>
                <c:pt idx="328" formatCode="#,##0">
                  <c:v>1710</c:v>
                </c:pt>
                <c:pt idx="329" formatCode="#,##0">
                  <c:v>1710</c:v>
                </c:pt>
                <c:pt idx="330" formatCode="#,##0">
                  <c:v>1720</c:v>
                </c:pt>
                <c:pt idx="331" formatCode="#,##0">
                  <c:v>1720</c:v>
                </c:pt>
                <c:pt idx="332" formatCode="#,##0">
                  <c:v>1730</c:v>
                </c:pt>
                <c:pt idx="333" formatCode="#,##0">
                  <c:v>1730</c:v>
                </c:pt>
                <c:pt idx="334" formatCode="#,##0">
                  <c:v>1740</c:v>
                </c:pt>
                <c:pt idx="335" formatCode="#,##0">
                  <c:v>1740</c:v>
                </c:pt>
                <c:pt idx="336" formatCode="#,##0">
                  <c:v>1750</c:v>
                </c:pt>
                <c:pt idx="337" formatCode="#,##0">
                  <c:v>1750</c:v>
                </c:pt>
                <c:pt idx="338" formatCode="#,##0">
                  <c:v>1760</c:v>
                </c:pt>
                <c:pt idx="339" formatCode="#,##0">
                  <c:v>1760</c:v>
                </c:pt>
                <c:pt idx="340" formatCode="#,##0">
                  <c:v>1770</c:v>
                </c:pt>
                <c:pt idx="341" formatCode="#,##0">
                  <c:v>1770</c:v>
                </c:pt>
                <c:pt idx="342" formatCode="#,##0">
                  <c:v>1780</c:v>
                </c:pt>
                <c:pt idx="343" formatCode="#,##0">
                  <c:v>1780</c:v>
                </c:pt>
                <c:pt idx="344" formatCode="#,##0">
                  <c:v>1790</c:v>
                </c:pt>
                <c:pt idx="345" formatCode="#,##0">
                  <c:v>1790</c:v>
                </c:pt>
                <c:pt idx="346" formatCode="#,##0">
                  <c:v>1800</c:v>
                </c:pt>
                <c:pt idx="347" formatCode="#,##0">
                  <c:v>1800</c:v>
                </c:pt>
                <c:pt idx="348" formatCode="#,##0">
                  <c:v>1810</c:v>
                </c:pt>
              </c:numCache>
            </c:numRef>
          </c:xVal>
          <c:yVal>
            <c:numRef>
              <c:f>rotori!$F$296:$F$644</c:f>
              <c:numCache>
                <c:formatCode>General</c:formatCode>
                <c:ptCount val="349"/>
                <c:pt idx="4" formatCode="0.0000E+00">
                  <c:v>6.3177614795918394E-2</c:v>
                </c:pt>
                <c:pt idx="5" formatCode="0.0000E+00">
                  <c:v>6.2122953174375203E-2</c:v>
                </c:pt>
                <c:pt idx="6" formatCode="0.0000E+00">
                  <c:v>5.8720000000000001E-2</c:v>
                </c:pt>
                <c:pt idx="7" formatCode="0.0000E+00">
                  <c:v>5.7980304178078201E-2</c:v>
                </c:pt>
                <c:pt idx="8" formatCode="0.0000E+00">
                  <c:v>5.6579500105019997E-2</c:v>
                </c:pt>
                <c:pt idx="9" formatCode="0.0000E+00">
                  <c:v>5.4856288580246902E-2</c:v>
                </c:pt>
                <c:pt idx="10" formatCode="0.0000E+00">
                  <c:v>5.5151089864479599E-2</c:v>
                </c:pt>
                <c:pt idx="11" formatCode="0.0000E+00">
                  <c:v>5.3112580944098098E-2</c:v>
                </c:pt>
                <c:pt idx="12" formatCode="0.0000E+00">
                  <c:v>2.48178167757287E-2</c:v>
                </c:pt>
                <c:pt idx="13" formatCode="0.0000E+00">
                  <c:v>2.3682500598474699E-2</c:v>
                </c:pt>
                <c:pt idx="14" formatCode="0.0000E+00">
                  <c:v>2.2902103482396501E-2</c:v>
                </c:pt>
                <c:pt idx="15" formatCode="0.0000E+00">
                  <c:v>2.2004962192816599E-2</c:v>
                </c:pt>
                <c:pt idx="16" formatCode="0.0000E+00">
                  <c:v>2.13296398891967E-2</c:v>
                </c:pt>
                <c:pt idx="17" formatCode="0.0000E+00">
                  <c:v>2.0484939060527198E-2</c:v>
                </c:pt>
                <c:pt idx="18" formatCode="0.0000E+00">
                  <c:v>1.99592322065568E-2</c:v>
                </c:pt>
                <c:pt idx="19" formatCode="0.0000E+00">
                  <c:v>1.9160997732426299E-2</c:v>
                </c:pt>
                <c:pt idx="20" formatCode="0.0000E+00">
                  <c:v>1.8647119341563798E-2</c:v>
                </c:pt>
                <c:pt idx="21" formatCode="0.0000E+00">
                  <c:v>1.8047819179955401E-2</c:v>
                </c:pt>
                <c:pt idx="22" formatCode="0.0000E+00">
                  <c:v>1.7391304347826101E-2</c:v>
                </c:pt>
                <c:pt idx="23" formatCode="0.0000E+00">
                  <c:v>1.69671071531169E-2</c:v>
                </c:pt>
                <c:pt idx="24" formatCode="0.0000E+00">
                  <c:v>1.6384697454656299E-2</c:v>
                </c:pt>
                <c:pt idx="25" formatCode="0.0000E+00">
                  <c:v>1.6451347558910302E-2</c:v>
                </c:pt>
                <c:pt idx="26" formatCode="0.0000E+00">
                  <c:v>1.5983581542968701E-2</c:v>
                </c:pt>
                <c:pt idx="27" formatCode="0.0000E+00">
                  <c:v>1.56240895052736E-2</c:v>
                </c:pt>
                <c:pt idx="28" formatCode="0.0000E+00">
                  <c:v>1.5201558850762201E-2</c:v>
                </c:pt>
                <c:pt idx="29" formatCode="0.0000E+00">
                  <c:v>1.49090909090909E-2</c:v>
                </c:pt>
                <c:pt idx="30" formatCode="0.0000E+00">
                  <c:v>1.44924802575323E-2</c:v>
                </c:pt>
                <c:pt idx="31" formatCode="0.0000E+00">
                  <c:v>1.41581159229415E-2</c:v>
                </c:pt>
                <c:pt idx="32" formatCode="0.0000E+00">
                  <c:v>1.39040505601839E-2</c:v>
                </c:pt>
                <c:pt idx="33" formatCode="0.0000E+00">
                  <c:v>1.35410727599667E-2</c:v>
                </c:pt>
                <c:pt idx="34" formatCode="0.0000E+00">
                  <c:v>1.33085258896947E-2</c:v>
                </c:pt>
                <c:pt idx="35" formatCode="0.0000E+00">
                  <c:v>1.30259511211892E-2</c:v>
                </c:pt>
                <c:pt idx="36" formatCode="0.0000E+00">
                  <c:v>1.2786172494444E-2</c:v>
                </c:pt>
                <c:pt idx="37" formatCode="0.0000E+00">
                  <c:v>1.25483343248067E-2</c:v>
                </c:pt>
                <c:pt idx="38" formatCode="0.0000E+00">
                  <c:v>1.22744486522611E-2</c:v>
                </c:pt>
                <c:pt idx="39" formatCode="0.0000E+00">
                  <c:v>1.21257987117414E-2</c:v>
                </c:pt>
                <c:pt idx="40" formatCode="0.0000E+00">
                  <c:v>1.18699630070022E-2</c:v>
                </c:pt>
                <c:pt idx="41" formatCode="0.0000E+00">
                  <c:v>1.1670496983625401E-2</c:v>
                </c:pt>
                <c:pt idx="42" formatCode="0.0000E+00">
                  <c:v>1.14524903891161E-2</c:v>
                </c:pt>
                <c:pt idx="43" formatCode="0.0000E+00">
                  <c:v>1.12852571479482E-2</c:v>
                </c:pt>
                <c:pt idx="44" formatCode="0.0000E+00">
                  <c:v>1.1045497440590199E-2</c:v>
                </c:pt>
                <c:pt idx="45" formatCode="0.0000E+00">
                  <c:v>1.0930369490779E-2</c:v>
                </c:pt>
                <c:pt idx="46" formatCode="0.0000E+00">
                  <c:v>1.07498881611014E-2</c:v>
                </c:pt>
                <c:pt idx="47" formatCode="0.0000E+00">
                  <c:v>1.05323507433843E-2</c:v>
                </c:pt>
                <c:pt idx="48" formatCode="0.0000E+00">
                  <c:v>1.0437500000000001E-2</c:v>
                </c:pt>
                <c:pt idx="49" formatCode="0.0000E+00">
                  <c:v>1.0262663825317399E-2</c:v>
                </c:pt>
                <c:pt idx="50" formatCode="0.0000E+00">
                  <c:v>1.01278661421478E-2</c:v>
                </c:pt>
                <c:pt idx="51" formatCode="0.0000E+00">
                  <c:v>9.9206349206349201E-3</c:v>
                </c:pt>
                <c:pt idx="52" formatCode="0.0000E+00">
                  <c:v>9.8360113734047502E-3</c:v>
                </c:pt>
                <c:pt idx="53" formatCode="0.0000E+00">
                  <c:v>9.6805679266516904E-3</c:v>
                </c:pt>
                <c:pt idx="54" formatCode="0.0000E+00">
                  <c:v>9.4912190082644607E-3</c:v>
                </c:pt>
                <c:pt idx="55" formatCode="0.0000E+00">
                  <c:v>9.3758169277483906E-3</c:v>
                </c:pt>
                <c:pt idx="56" formatCode="0.0000E+00">
                  <c:v>9.2588531692079801E-3</c:v>
                </c:pt>
                <c:pt idx="57" formatCode="0.0000E+00">
                  <c:v>9.1489028436356392E-3</c:v>
                </c:pt>
                <c:pt idx="58" formatCode="0.0000E+00">
                  <c:v>8.9912321096354691E-3</c:v>
                </c:pt>
                <c:pt idx="59" formatCode="0.0000E+00">
                  <c:v>8.8763106865843103E-3</c:v>
                </c:pt>
                <c:pt idx="60" formatCode="0.0000E+00">
                  <c:v>8.7386299745904096E-3</c:v>
                </c:pt>
                <c:pt idx="61" formatCode="0.0000E+00">
                  <c:v>8.7044319268785204E-3</c:v>
                </c:pt>
                <c:pt idx="62" formatCode="0.0000E+00">
                  <c:v>8.5824410073368999E-3</c:v>
                </c:pt>
                <c:pt idx="63" formatCode="0.0000E+00">
                  <c:v>8.4738615507568196E-3</c:v>
                </c:pt>
                <c:pt idx="64" formatCode="0.0000E+00">
                  <c:v>8.3717282619351005E-3</c:v>
                </c:pt>
                <c:pt idx="65" formatCode="0.0000E+00">
                  <c:v>8.2683563232421892E-3</c:v>
                </c:pt>
                <c:pt idx="66" formatCode="0.0000E+00">
                  <c:v>8.1990429480776894E-3</c:v>
                </c:pt>
                <c:pt idx="67" formatCode="0.0000E+00">
                  <c:v>8.0907029478458001E-3</c:v>
                </c:pt>
                <c:pt idx="68" formatCode="0.0000E+00">
                  <c:v>8.0064264206752001E-3</c:v>
                </c:pt>
                <c:pt idx="69" formatCode="0.0000E+00">
                  <c:v>7.8858086538328692E-3</c:v>
                </c:pt>
                <c:pt idx="70" formatCode="0.0000E+00">
                  <c:v>7.8564284169550195E-3</c:v>
                </c:pt>
                <c:pt idx="71" formatCode="0.0000E+00">
                  <c:v>7.7733604303016103E-3</c:v>
                </c:pt>
                <c:pt idx="72" formatCode="0.0000E+00">
                  <c:v>7.6759034442003601E-3</c:v>
                </c:pt>
                <c:pt idx="73" formatCode="0.0000E+00">
                  <c:v>7.5920476837181197E-3</c:v>
                </c:pt>
                <c:pt idx="74" formatCode="0.0000E+00">
                  <c:v>7.4837213724654296E-3</c:v>
                </c:pt>
                <c:pt idx="75" formatCode="0.0000E+00">
                  <c:v>7.4039810289881604E-3</c:v>
                </c:pt>
                <c:pt idx="76" formatCode="0.0000E+00">
                  <c:v>7.3814857384124598E-3</c:v>
                </c:pt>
                <c:pt idx="77" formatCode="0.0000E+00">
                  <c:v>7.2680264291870101E-3</c:v>
                </c:pt>
                <c:pt idx="78" formatCode="0.0000E+00">
                  <c:v>7.2108167863325599E-3</c:v>
                </c:pt>
                <c:pt idx="79" formatCode="0.0000E+00">
                  <c:v>7.1024094563115897E-3</c:v>
                </c:pt>
                <c:pt idx="80" formatCode="0.0000E+00">
                  <c:v>7.07471109916689E-3</c:v>
                </c:pt>
                <c:pt idx="81" formatCode="0.0000E+00">
                  <c:v>7.0004649464523502E-3</c:v>
                </c:pt>
                <c:pt idx="82" formatCode="0.0000E+00">
                  <c:v>6.9500088887972803E-3</c:v>
                </c:pt>
                <c:pt idx="83" formatCode="0.0000E+00">
                  <c:v>6.8594104308389997E-3</c:v>
                </c:pt>
                <c:pt idx="84" formatCode="0.0000E+00">
                  <c:v>6.8047644476088697E-3</c:v>
                </c:pt>
                <c:pt idx="85" formatCode="0.0000E+00">
                  <c:v>6.7722983971420904E-3</c:v>
                </c:pt>
                <c:pt idx="86" formatCode="0.0000E+00">
                  <c:v>6.7085718916838101E-3</c:v>
                </c:pt>
                <c:pt idx="87" formatCode="0.0000E+00">
                  <c:v>6.6285414187983302E-3</c:v>
                </c:pt>
                <c:pt idx="88" formatCode="0.0000E+00">
                  <c:v>6.5234354560944896E-3</c:v>
                </c:pt>
                <c:pt idx="89" formatCode="0.0000E+00">
                  <c:v>6.5242503256539297E-3</c:v>
                </c:pt>
                <c:pt idx="90" formatCode="0.0000E+00">
                  <c:v>6.4062445292531797E-3</c:v>
                </c:pt>
                <c:pt idx="91" formatCode="0.0000E+00">
                  <c:v>6.41226855634196E-3</c:v>
                </c:pt>
                <c:pt idx="92" formatCode="0.0000E+00">
                  <c:v>6.3668976093326397E-3</c:v>
                </c:pt>
                <c:pt idx="93" formatCode="0.0000E+00">
                  <c:v>6.2729672377206096E-3</c:v>
                </c:pt>
                <c:pt idx="94" formatCode="0.0000E+00">
                  <c:v>6.2347302375792401E-3</c:v>
                </c:pt>
                <c:pt idx="95" formatCode="0.0000E+00">
                  <c:v>6.17067608136454E-3</c:v>
                </c:pt>
                <c:pt idx="96" formatCode="0.0000E+00">
                  <c:v>6.1323292092522897E-3</c:v>
                </c:pt>
                <c:pt idx="97" formatCode="0.0000E+00">
                  <c:v>6.0523630113335503E-3</c:v>
                </c:pt>
                <c:pt idx="98" formatCode="0.0000E+00">
                  <c:v>6.0379181258302097E-3</c:v>
                </c:pt>
                <c:pt idx="99" formatCode="0.0000E+00">
                  <c:v>6.0113841454949302E-3</c:v>
                </c:pt>
                <c:pt idx="100" formatCode="0.0000E+00">
                  <c:v>5.9462993620249104E-3</c:v>
                </c:pt>
                <c:pt idx="101" formatCode="0.0000E+00">
                  <c:v>5.8891446709943103E-3</c:v>
                </c:pt>
                <c:pt idx="102" formatCode="0.0000E+00">
                  <c:v>5.8529575245023901E-3</c:v>
                </c:pt>
                <c:pt idx="103" formatCode="0.0000E+00">
                  <c:v>5.8062132093293101E-3</c:v>
                </c:pt>
                <c:pt idx="104" formatCode="0.0000E+00">
                  <c:v>5.7178073459201399E-3</c:v>
                </c:pt>
                <c:pt idx="105" formatCode="0.0000E+00">
                  <c:v>5.7296570051212203E-3</c:v>
                </c:pt>
                <c:pt idx="106" formatCode="0.0000E+00">
                  <c:v>5.6970855513713203E-3</c:v>
                </c:pt>
                <c:pt idx="107" formatCode="0.0000E+00">
                  <c:v>5.6397196745003797E-3</c:v>
                </c:pt>
                <c:pt idx="108" formatCode="0.0000E+00">
                  <c:v>5.61912708030633E-3</c:v>
                </c:pt>
                <c:pt idx="109" formatCode="0.0000E+00">
                  <c:v>5.5633431483799898E-3</c:v>
                </c:pt>
                <c:pt idx="110" formatCode="0.0000E+00">
                  <c:v>5.5048069171699304E-3</c:v>
                </c:pt>
                <c:pt idx="111" formatCode="0.0000E+00">
                  <c:v>5.44826711902879E-3</c:v>
                </c:pt>
                <c:pt idx="112" formatCode="0.0000E+00">
                  <c:v>5.4357525282569897E-3</c:v>
                </c:pt>
                <c:pt idx="113" formatCode="0.0000E+00">
                  <c:v>5.3733647790925702E-3</c:v>
                </c:pt>
                <c:pt idx="114" formatCode="0.0000E+00">
                  <c:v>5.3978637448160397E-3</c:v>
                </c:pt>
                <c:pt idx="115" formatCode="0.0000E+00">
                  <c:v>5.3146258503401298E-3</c:v>
                </c:pt>
                <c:pt idx="116" formatCode="0.0000E+00">
                  <c:v>5.29263300730211E-3</c:v>
                </c:pt>
                <c:pt idx="117" formatCode="0.0000E+00">
                  <c:v>5.2947393448954001E-3</c:v>
                </c:pt>
                <c:pt idx="118" formatCode="0.0000E+00">
                  <c:v>5.2156571119524103E-3</c:v>
                </c:pt>
                <c:pt idx="119" formatCode="0.0000E+00">
                  <c:v>5.1836374400631496E-3</c:v>
                </c:pt>
                <c:pt idx="120" formatCode="0.0000E+00">
                  <c:v>5.1631679151429698E-3</c:v>
                </c:pt>
                <c:pt idx="121" formatCode="0.0000E+00">
                  <c:v>5.1136363636363601E-3</c:v>
                </c:pt>
                <c:pt idx="122" formatCode="0.0000E+00">
                  <c:v>5.1019368251558001E-3</c:v>
                </c:pt>
                <c:pt idx="123" formatCode="0.0000E+00">
                  <c:v>4.9971847729447299E-3</c:v>
                </c:pt>
                <c:pt idx="124" formatCode="0.0000E+00">
                  <c:v>5.0080363671908303E-3</c:v>
                </c:pt>
                <c:pt idx="125" formatCode="0.0000E+00">
                  <c:v>5.0040446569107602E-3</c:v>
                </c:pt>
                <c:pt idx="126" formatCode="0.0000E+00">
                  <c:v>4.9426022320887596E-3</c:v>
                </c:pt>
                <c:pt idx="127" formatCode="0.0000E+00">
                  <c:v>4.9256359220944401E-3</c:v>
                </c:pt>
                <c:pt idx="128" formatCode="0.0000E+00">
                  <c:v>4.9068428737364103E-3</c:v>
                </c:pt>
                <c:pt idx="129" formatCode="0.0000E+00">
                  <c:v>4.86977104017388E-3</c:v>
                </c:pt>
                <c:pt idx="130" formatCode="0.0000E+00">
                  <c:v>4.8201188357768496E-3</c:v>
                </c:pt>
                <c:pt idx="131" formatCode="0.0000E+00">
                  <c:v>4.7871000251952598E-3</c:v>
                </c:pt>
                <c:pt idx="132" formatCode="0.0000E+00">
                  <c:v>4.7390279641268303E-3</c:v>
                </c:pt>
                <c:pt idx="133" formatCode="0.0000E+00">
                  <c:v>4.7163092420089096E-3</c:v>
                </c:pt>
                <c:pt idx="134" formatCode="0.0000E+00">
                  <c:v>4.7142205159870099E-3</c:v>
                </c:pt>
                <c:pt idx="135" formatCode="0.0000E+00">
                  <c:v>4.7100712967196702E-3</c:v>
                </c:pt>
                <c:pt idx="136" formatCode="0.0000E+00">
                  <c:v>4.6263188929454102E-3</c:v>
                </c:pt>
                <c:pt idx="137" formatCode="0.0000E+00">
                  <c:v>4.6329459661418699E-3</c:v>
                </c:pt>
                <c:pt idx="138" formatCode="0.0000E+00">
                  <c:v>4.6050173050898998E-3</c:v>
                </c:pt>
                <c:pt idx="139" formatCode="0.0000E+00">
                  <c:v>4.6059051971678797E-3</c:v>
                </c:pt>
                <c:pt idx="140" formatCode="0.0000E+00">
                  <c:v>4.6100000000000004E-3</c:v>
                </c:pt>
                <c:pt idx="141" formatCode="0.0000E+00">
                  <c:v>4.53877070875404E-3</c:v>
                </c:pt>
                <c:pt idx="142" formatCode="0.0000E+00">
                  <c:v>4.4838523644752E-3</c:v>
                </c:pt>
                <c:pt idx="143" formatCode="0.0000E+00">
                  <c:v>4.5174932718185304E-3</c:v>
                </c:pt>
                <c:pt idx="144" formatCode="0.0000E+00">
                  <c:v>4.4372702422471504E-3</c:v>
                </c:pt>
                <c:pt idx="145" formatCode="0.0000E+00">
                  <c:v>4.40551035502958E-3</c:v>
                </c:pt>
                <c:pt idx="146" formatCode="0.0000E+00">
                  <c:v>4.42862426035503E-3</c:v>
                </c:pt>
                <c:pt idx="147" formatCode="0.0000E+00">
                  <c:v>4.4104308390022599E-3</c:v>
                </c:pt>
                <c:pt idx="148" formatCode="0.0000E+00">
                  <c:v>4.3276076895692401E-3</c:v>
                </c:pt>
                <c:pt idx="149" formatCode="0.0000E+00">
                  <c:v>4.36988252046992E-3</c:v>
                </c:pt>
                <c:pt idx="150" formatCode="0.0000E+00">
                  <c:v>4.3278888985937604E-3</c:v>
                </c:pt>
                <c:pt idx="151" formatCode="0.0000E+00">
                  <c:v>4.2695473251028798E-3</c:v>
                </c:pt>
                <c:pt idx="152" formatCode="0.0000E+00">
                  <c:v>4.2674039780521301E-3</c:v>
                </c:pt>
                <c:pt idx="153" formatCode="0.0000E+00">
                  <c:v>4.2083999663328001E-3</c:v>
                </c:pt>
                <c:pt idx="154" formatCode="0.0000E+00">
                  <c:v>4.2148760330578501E-3</c:v>
                </c:pt>
                <c:pt idx="155" formatCode="0.0000E+00">
                  <c:v>4.2355371900826399E-3</c:v>
                </c:pt>
                <c:pt idx="156" formatCode="0.0000E+00">
                  <c:v>4.2001460920379798E-3</c:v>
                </c:pt>
                <c:pt idx="157" formatCode="0.0000E+00">
                  <c:v>4.1454081632653099E-3</c:v>
                </c:pt>
                <c:pt idx="158" formatCode="0.0000E+00">
                  <c:v>4.1254783163265302E-3</c:v>
                </c:pt>
                <c:pt idx="159" formatCode="0.0000E+00">
                  <c:v>4.1115200877124298E-3</c:v>
                </c:pt>
                <c:pt idx="160" formatCode="0.0000E+00">
                  <c:v>4.0974145891043397E-3</c:v>
                </c:pt>
                <c:pt idx="161" formatCode="0.0000E+00">
                  <c:v>4.0781779008925798E-3</c:v>
                </c:pt>
                <c:pt idx="162" formatCode="0.0000E+00">
                  <c:v>4.0831758034026496E-3</c:v>
                </c:pt>
                <c:pt idx="163" formatCode="0.0000E+00">
                  <c:v>4.0130796670630204E-3</c:v>
                </c:pt>
                <c:pt idx="164" formatCode="0.0000E+00">
                  <c:v>4.05023781212842E-3</c:v>
                </c:pt>
                <c:pt idx="165" formatCode="0.0000E+00">
                  <c:v>4.0178245306450398E-3</c:v>
                </c:pt>
                <c:pt idx="166" formatCode="0.0000E+00">
                  <c:v>3.9679689744326297E-3</c:v>
                </c:pt>
                <c:pt idx="167" formatCode="0.0000E+00">
                  <c:v>4.00387819592071E-3</c:v>
                </c:pt>
                <c:pt idx="168" formatCode="0.0000E+00">
                  <c:v>3.9898312266082904E-3</c:v>
                </c:pt>
                <c:pt idx="169" formatCode="0.0000E+00">
                  <c:v>3.90625E-3</c:v>
                </c:pt>
                <c:pt idx="170" formatCode="0.0000E+00">
                  <c:v>3.9409722222222198E-3</c:v>
                </c:pt>
                <c:pt idx="171" formatCode="0.0000E+00">
                  <c:v>3.8761013591967798E-3</c:v>
                </c:pt>
                <c:pt idx="172" formatCode="0.0000E+00">
                  <c:v>3.8800053748992199E-3</c:v>
                </c:pt>
                <c:pt idx="173" formatCode="0.0000E+00">
                  <c:v>3.86320881483472E-3</c:v>
                </c:pt>
                <c:pt idx="174" formatCode="0.0000E+00">
                  <c:v>3.8832705400224702E-3</c:v>
                </c:pt>
                <c:pt idx="175" formatCode="0.0000E+00">
                  <c:v>3.7883714880333E-3</c:v>
                </c:pt>
                <c:pt idx="176" formatCode="0.0000E+00">
                  <c:v>3.83714880332986E-3</c:v>
                </c:pt>
                <c:pt idx="177" formatCode="0.0000E+00">
                  <c:v>3.7919999999999998E-3</c:v>
                </c:pt>
                <c:pt idx="178" formatCode="0.0000E+00">
                  <c:v>3.7635424540186399E-3</c:v>
                </c:pt>
                <c:pt idx="179" formatCode="0.0000E+00">
                  <c:v>3.79503653313177E-3</c:v>
                </c:pt>
                <c:pt idx="180" formatCode="0.0000E+00">
                  <c:v>3.7665075330150601E-3</c:v>
                </c:pt>
                <c:pt idx="181" formatCode="0.0000E+00">
                  <c:v>3.7665075330150601E-3</c:v>
                </c:pt>
                <c:pt idx="182" formatCode="0.0000E+00">
                  <c:v>3.7384033203125E-3</c:v>
                </c:pt>
                <c:pt idx="183" formatCode="0.0000E+00">
                  <c:v>3.6956913647016401E-3</c:v>
                </c:pt>
                <c:pt idx="184" formatCode="0.0000E+00">
                  <c:v>3.71071450033051E-3</c:v>
                </c:pt>
                <c:pt idx="185" formatCode="0.0000E+00">
                  <c:v>3.68343195266272E-3</c:v>
                </c:pt>
                <c:pt idx="186" formatCode="0.0000E+00">
                  <c:v>3.6711147369034398E-3</c:v>
                </c:pt>
                <c:pt idx="187" formatCode="0.0000E+00">
                  <c:v>3.65654682128081E-3</c:v>
                </c:pt>
                <c:pt idx="188" formatCode="0.0000E+00">
                  <c:v>3.6300505050504998E-3</c:v>
                </c:pt>
                <c:pt idx="189" formatCode="0.0000E+00">
                  <c:v>3.5898015715981699E-3</c:v>
                </c:pt>
                <c:pt idx="190" formatCode="0.0000E+00">
                  <c:v>3.6039346486517001E-3</c:v>
                </c:pt>
                <c:pt idx="191" formatCode="0.0000E+00">
                  <c:v>3.56426821118289E-3</c:v>
                </c:pt>
                <c:pt idx="192" formatCode="0.0000E+00">
                  <c:v>3.5390946502057599E-3</c:v>
                </c:pt>
                <c:pt idx="193" formatCode="0.0000E+00">
                  <c:v>3.5939643347050699E-3</c:v>
                </c:pt>
                <c:pt idx="194" formatCode="0.0000E+00">
                  <c:v>3.5413062283736999E-3</c:v>
                </c:pt>
                <c:pt idx="195" formatCode="0.0000E+00">
                  <c:v>3.52975651339976E-3</c:v>
                </c:pt>
                <c:pt idx="196" formatCode="0.0000E+00">
                  <c:v>3.5164366775001302E-3</c:v>
                </c:pt>
                <c:pt idx="197" formatCode="0.0000E+00">
                  <c:v>3.5312959462297801E-3</c:v>
                </c:pt>
                <c:pt idx="198" formatCode="0.0000E+00">
                  <c:v>3.45479012473474E-3</c:v>
                </c:pt>
                <c:pt idx="199" formatCode="0.0000E+00">
                  <c:v>3.4936079913048001E-3</c:v>
                </c:pt>
                <c:pt idx="200" formatCode="0.0000E+00">
                  <c:v>3.5076530612244898E-3</c:v>
                </c:pt>
                <c:pt idx="201" formatCode="0.0000E+00">
                  <c:v>3.4329259091595002E-3</c:v>
                </c:pt>
                <c:pt idx="202" formatCode="0.0000E+00">
                  <c:v>3.45807554951964E-3</c:v>
                </c:pt>
                <c:pt idx="203" formatCode="0.0000E+00">
                  <c:v>3.4219400912517402E-3</c:v>
                </c:pt>
                <c:pt idx="204" formatCode="0.0000E+00">
                  <c:v>3.3864736661939499E-3</c:v>
                </c:pt>
                <c:pt idx="205" formatCode="0.0000E+00">
                  <c:v>3.3864736661939499E-3</c:v>
                </c:pt>
                <c:pt idx="206" formatCode="0.0000E+00">
                  <c:v>3.39988425925926E-3</c:v>
                </c:pt>
                <c:pt idx="207" formatCode="0.0000E+00">
                  <c:v>3.3769322235434E-3</c:v>
                </c:pt>
                <c:pt idx="208" formatCode="0.0000E+00">
                  <c:v>3.3531510107015399E-3</c:v>
                </c:pt>
                <c:pt idx="209" formatCode="0.0000E+00">
                  <c:v>3.3425595796584698E-3</c:v>
                </c:pt>
                <c:pt idx="210" formatCode="0.0000E+00">
                  <c:v>3.3203757693553602E-3</c:v>
                </c:pt>
                <c:pt idx="211" formatCode="0.0000E+00">
                  <c:v>3.3435142764588802E-3</c:v>
                </c:pt>
                <c:pt idx="212" formatCode="0.0000E+00">
                  <c:v>3.2984842951059201E-3</c:v>
                </c:pt>
                <c:pt idx="213" formatCode="0.0000E+00">
                  <c:v>3.2656186658258598E-3</c:v>
                </c:pt>
                <c:pt idx="214" formatCode="0.0000E+00">
                  <c:v>3.27687941984595E-3</c:v>
                </c:pt>
                <c:pt idx="215" formatCode="0.0000E+00">
                  <c:v>3.24444444444444E-3</c:v>
                </c:pt>
                <c:pt idx="216" formatCode="0.0000E+00">
                  <c:v>3.2125783956844E-3</c:v>
                </c:pt>
                <c:pt idx="217" formatCode="0.0000E+00">
                  <c:v>3.2674005526073398E-3</c:v>
                </c:pt>
                <c:pt idx="218" formatCode="0.0000E+00">
                  <c:v>3.2353704986149601E-3</c:v>
                </c:pt>
                <c:pt idx="219" formatCode="0.0000E+00">
                  <c:v>3.20389593745995E-3</c:v>
                </c:pt>
                <c:pt idx="220" formatCode="0.0000E+00">
                  <c:v>3.2252552437096798E-3</c:v>
                </c:pt>
                <c:pt idx="221" formatCode="0.0000E+00">
                  <c:v>3.2045876201720301E-3</c:v>
                </c:pt>
                <c:pt idx="222" formatCode="0.0000E+00">
                  <c:v>3.1737773152965701E-3</c:v>
                </c:pt>
                <c:pt idx="223" formatCode="0.0000E+00">
                  <c:v>3.2258064516129002E-3</c:v>
                </c:pt>
                <c:pt idx="224" formatCode="0.0000E+00">
                  <c:v>3.1743096646942798E-3</c:v>
                </c:pt>
                <c:pt idx="225" formatCode="0.0000E+00">
                  <c:v>3.1340013793663001E-3</c:v>
                </c:pt>
                <c:pt idx="226" formatCode="0.0000E+00">
                  <c:v>3.1340013793663001E-3</c:v>
                </c:pt>
                <c:pt idx="227" formatCode="0.0000E+00">
                  <c:v>3.1445281204935099E-3</c:v>
                </c:pt>
                <c:pt idx="228" formatCode="0.0000E+00">
                  <c:v>3.1248763893833298E-3</c:v>
                </c:pt>
                <c:pt idx="229" formatCode="0.0000E+00">
                  <c:v>3.1446540880503099E-3</c:v>
                </c:pt>
                <c:pt idx="230" formatCode="0.0000E+00">
                  <c:v>3.1054687500000002E-3</c:v>
                </c:pt>
                <c:pt idx="231" formatCode="0.0000E+00">
                  <c:v>3.0959453724779102E-3</c:v>
                </c:pt>
                <c:pt idx="232" formatCode="0.0000E+00">
                  <c:v>3.1152347517456901E-3</c:v>
                </c:pt>
                <c:pt idx="233" formatCode="0.0000E+00">
                  <c:v>3.08641975308642E-3</c:v>
                </c:pt>
                <c:pt idx="234" formatCode="0.0000E+00">
                  <c:v>3.0392562761112599E-3</c:v>
                </c:pt>
                <c:pt idx="235" formatCode="0.0000E+00">
                  <c:v>3.1145319733523998E-3</c:v>
                </c:pt>
                <c:pt idx="236" formatCode="0.0000E+00">
                  <c:v>3.0766656751933402E-3</c:v>
                </c:pt>
                <c:pt idx="237" formatCode="0.0000E+00">
                  <c:v>3.0303030303030299E-3</c:v>
                </c:pt>
                <c:pt idx="238" formatCode="0.0000E+00">
                  <c:v>3.05785123966942E-3</c:v>
                </c:pt>
                <c:pt idx="239" formatCode="0.0000E+00">
                  <c:v>3.0392654957178099E-3</c:v>
                </c:pt>
                <c:pt idx="240" formatCode="0.0000E+00">
                  <c:v>3.0298684068987801E-3</c:v>
                </c:pt>
                <c:pt idx="241" formatCode="0.0000E+00">
                  <c:v>3.0298684068987801E-3</c:v>
                </c:pt>
                <c:pt idx="242" formatCode="0.0000E+00">
                  <c:v>2.98504818594104E-3</c:v>
                </c:pt>
                <c:pt idx="243" formatCode="0.0000E+00">
                  <c:v>3.0023458562375301E-3</c:v>
                </c:pt>
                <c:pt idx="244" formatCode="0.0000E+00">
                  <c:v>2.9935926613213798E-3</c:v>
                </c:pt>
                <c:pt idx="245" formatCode="0.0000E+00">
                  <c:v>2.9930795847750899E-3</c:v>
                </c:pt>
                <c:pt idx="246" formatCode="0.0000E+00">
                  <c:v>2.9412270584188299E-3</c:v>
                </c:pt>
                <c:pt idx="247" formatCode="0.0000E+00">
                  <c:v>2.9923737218289399E-3</c:v>
                </c:pt>
                <c:pt idx="248" formatCode="0.0000E+00">
                  <c:v>2.9407787993510001E-3</c:v>
                </c:pt>
                <c:pt idx="249" formatCode="0.0000E+00">
                  <c:v>2.9653513314845102E-3</c:v>
                </c:pt>
                <c:pt idx="250" formatCode="0.0000E+00">
                  <c:v>2.97370443382672E-3</c:v>
                </c:pt>
                <c:pt idx="251" formatCode="0.0000E+00">
                  <c:v>2.9478795085215999E-3</c:v>
                </c:pt>
                <c:pt idx="252" formatCode="0.0000E+00">
                  <c:v>2.9561368740916899E-3</c:v>
                </c:pt>
                <c:pt idx="253" formatCode="0.0000E+00">
                  <c:v>2.9224489795918402E-3</c:v>
                </c:pt>
                <c:pt idx="254" formatCode="0.0000E+00">
                  <c:v>2.8893336776859499E-3</c:v>
                </c:pt>
                <c:pt idx="255" formatCode="0.0000E+00">
                  <c:v>2.92120764574923E-3</c:v>
                </c:pt>
                <c:pt idx="256" formatCode="0.0000E+00">
                  <c:v>2.8886973730409501E-3</c:v>
                </c:pt>
                <c:pt idx="257" formatCode="0.0000E+00">
                  <c:v>2.90367377856331E-3</c:v>
                </c:pt>
                <c:pt idx="258" formatCode="0.0000E+00">
                  <c:v>2.8642216891806602E-3</c:v>
                </c:pt>
                <c:pt idx="259" formatCode="0.0000E+00">
                  <c:v>2.8869261259011898E-3</c:v>
                </c:pt>
                <c:pt idx="260" formatCode="0.0000E+00">
                  <c:v>2.8703703703703699E-3</c:v>
                </c:pt>
                <c:pt idx="261" formatCode="0.0000E+00">
                  <c:v>2.8703703703703699E-3</c:v>
                </c:pt>
                <c:pt idx="262" formatCode="0.0000E+00">
                  <c:v>2.86163426024847E-3</c:v>
                </c:pt>
                <c:pt idx="263" formatCode="0.0000E+00">
                  <c:v>2.84536891679749E-3</c:v>
                </c:pt>
                <c:pt idx="264" formatCode="0.0000E+00">
                  <c:v>2.86801110976935E-3</c:v>
                </c:pt>
                <c:pt idx="265" formatCode="0.0000E+00">
                  <c:v>2.8442175042551299E-3</c:v>
                </c:pt>
                <c:pt idx="266" formatCode="0.0000E+00">
                  <c:v>2.7986176748582199E-3</c:v>
                </c:pt>
                <c:pt idx="267" formatCode="0.0000E+00">
                  <c:v>2.8429229678638901E-3</c:v>
                </c:pt>
                <c:pt idx="268" formatCode="0.0000E+00">
                  <c:v>2.7976625273922599E-3</c:v>
                </c:pt>
                <c:pt idx="269" formatCode="0.0000E+00">
                  <c:v>2.8037923459359499E-3</c:v>
                </c:pt>
                <c:pt idx="270" formatCode="0.0000E+00">
                  <c:v>2.7748872702046501E-3</c:v>
                </c:pt>
                <c:pt idx="271" formatCode="0.0000E+00">
                  <c:v>2.80248219851869E-3</c:v>
                </c:pt>
                <c:pt idx="272" formatCode="0.0000E+00">
                  <c:v>2.8010411951109098E-3</c:v>
                </c:pt>
                <c:pt idx="273" formatCode="0.0000E+00">
                  <c:v>2.77982118605704E-3</c:v>
                </c:pt>
                <c:pt idx="274" formatCode="0.0000E+00">
                  <c:v>2.7574815934604301E-3</c:v>
                </c:pt>
                <c:pt idx="275" formatCode="0.0000E+00">
                  <c:v>2.7493074792243801E-3</c:v>
                </c:pt>
                <c:pt idx="276" formatCode="0.0000E+00">
                  <c:v>2.7631578947368402E-3</c:v>
                </c:pt>
                <c:pt idx="277" formatCode="0.0000E+00">
                  <c:v>2.7480058112442098E-3</c:v>
                </c:pt>
                <c:pt idx="278" formatCode="0.0000E+00">
                  <c:v>2.7126736111111101E-3</c:v>
                </c:pt>
                <c:pt idx="279" formatCode="0.0000E+00">
                  <c:v>2.7330186631944402E-3</c:v>
                </c:pt>
                <c:pt idx="280" formatCode="0.0000E+00">
                  <c:v>2.72490536658702E-3</c:v>
                </c:pt>
                <c:pt idx="281" formatCode="0.0000E+00">
                  <c:v>2.7035285365075998E-3</c:v>
                </c:pt>
                <c:pt idx="282" formatCode="0.0000E+00">
                  <c:v>2.7035285365075998E-3</c:v>
                </c:pt>
                <c:pt idx="283" formatCode="0.0000E+00">
                  <c:v>2.7218934911242602E-3</c:v>
                </c:pt>
                <c:pt idx="284" formatCode="0.0000E+00">
                  <c:v>2.70069762598917E-3</c:v>
                </c:pt>
                <c:pt idx="285" formatCode="0.0000E+00">
                  <c:v>2.6941899208662999E-3</c:v>
                </c:pt>
                <c:pt idx="286" formatCode="0.0000E+00">
                  <c:v>2.6669071607101401E-3</c:v>
                </c:pt>
                <c:pt idx="287" formatCode="0.0000E+00">
                  <c:v>2.6655443322110002E-3</c:v>
                </c:pt>
                <c:pt idx="288" formatCode="0.0000E+00">
                  <c:v>2.6846750331598799E-3</c:v>
                </c:pt>
                <c:pt idx="289" formatCode="0.0000E+00">
                  <c:v>2.6703871114365802E-3</c:v>
                </c:pt>
                <c:pt idx="290" formatCode="0.0000E+00">
                  <c:v>2.6562500000000002E-3</c:v>
                </c:pt>
                <c:pt idx="291" formatCode="0.0000E+00">
                  <c:v>2.65E-3</c:v>
                </c:pt>
                <c:pt idx="292" formatCode="0.0000E+00">
                  <c:v>2.66082522709834E-3</c:v>
                </c:pt>
                <c:pt idx="293" formatCode="0.0000E+00">
                  <c:v>2.6161650818547202E-3</c:v>
                </c:pt>
                <c:pt idx="294" formatCode="0.0000E+00">
                  <c:v>2.6529261837074801E-3</c:v>
                </c:pt>
                <c:pt idx="295" formatCode="0.0000E+00">
                  <c:v>2.6389866291344102E-3</c:v>
                </c:pt>
                <c:pt idx="296" formatCode="0.0000E+00">
                  <c:v>2.6071703191080302E-3</c:v>
                </c:pt>
                <c:pt idx="297" formatCode="0.0000E+00">
                  <c:v>2.6071703191080302E-3</c:v>
                </c:pt>
                <c:pt idx="298" formatCode="0.0000E+00">
                  <c:v>2.5877453896490199E-3</c:v>
                </c:pt>
                <c:pt idx="299" formatCode="0.0000E+00">
                  <c:v>2.5744650768215701E-3</c:v>
                </c:pt>
                <c:pt idx="300" formatCode="0.0000E+00">
                  <c:v>2.5921387501178202E-3</c:v>
                </c:pt>
                <c:pt idx="301" formatCode="0.0000E+00">
                  <c:v>2.6138299610259301E-3</c:v>
                </c:pt>
                <c:pt idx="302" formatCode="0.0000E+00">
                  <c:v>2.6003143491124302E-3</c:v>
                </c:pt>
                <c:pt idx="303" formatCode="0.0000E+00">
                  <c:v>2.5945358727810599E-3</c:v>
                </c:pt>
                <c:pt idx="304" formatCode="0.0000E+00">
                  <c:v>2.5812138000503599E-3</c:v>
                </c:pt>
                <c:pt idx="305" formatCode="0.0000E+00">
                  <c:v>2.5623582766439901E-3</c:v>
                </c:pt>
                <c:pt idx="306" formatCode="0.0000E+00">
                  <c:v>2.5736961451247199E-3</c:v>
                </c:pt>
                <c:pt idx="307" formatCode="0.0000E+00">
                  <c:v>2.5549740571865001E-3</c:v>
                </c:pt>
                <c:pt idx="308" formatCode="0.0000E+00">
                  <c:v>2.5364898540405799E-3</c:v>
                </c:pt>
                <c:pt idx="309" formatCode="0.0000E+00">
                  <c:v>2.5531772872908502E-3</c:v>
                </c:pt>
                <c:pt idx="310" formatCode="0.0000E+00">
                  <c:v>2.5457911789988799E-3</c:v>
                </c:pt>
                <c:pt idx="311" formatCode="0.0000E+00">
                  <c:v>2.5275133199405999E-3</c:v>
                </c:pt>
                <c:pt idx="312" formatCode="0.0000E+00">
                  <c:v>2.5275133199405999E-3</c:v>
                </c:pt>
                <c:pt idx="313" formatCode="0.0000E+00">
                  <c:v>2.5094645754461901E-3</c:v>
                </c:pt>
                <c:pt idx="314" formatCode="0.0000E+00">
                  <c:v>2.5237911522633699E-3</c:v>
                </c:pt>
                <c:pt idx="315" formatCode="0.0000E+00">
                  <c:v>2.51843278463649E-3</c:v>
                </c:pt>
                <c:pt idx="316" formatCode="0.0000E+00">
                  <c:v>2.5058930960521601E-3</c:v>
                </c:pt>
                <c:pt idx="317" formatCode="0.0000E+00">
                  <c:v>2.48821648009427E-3</c:v>
                </c:pt>
                <c:pt idx="318" formatCode="0.0000E+00">
                  <c:v>2.5197794798417598E-3</c:v>
                </c:pt>
                <c:pt idx="319" formatCode="0.0000E+00">
                  <c:v>2.470757490461E-3</c:v>
                </c:pt>
                <c:pt idx="320" formatCode="0.0000E+00">
                  <c:v>2.4793388429752098E-3</c:v>
                </c:pt>
                <c:pt idx="321" formatCode="0.0000E+00">
                  <c:v>2.4896694214875999E-3</c:v>
                </c:pt>
                <c:pt idx="322" formatCode="0.0000E+00">
                  <c:v>2.477426752114E-3</c:v>
                </c:pt>
                <c:pt idx="323" formatCode="0.0000E+00">
                  <c:v>2.46530314097882E-3</c:v>
                </c:pt>
                <c:pt idx="324" formatCode="0.0000E+00">
                  <c:v>2.4805210616021399E-3</c:v>
                </c:pt>
                <c:pt idx="325" formatCode="0.0000E+00">
                  <c:v>2.4532968690301402E-3</c:v>
                </c:pt>
                <c:pt idx="326" formatCode="0.0000E+00">
                  <c:v>2.44140625E-3</c:v>
                </c:pt>
                <c:pt idx="327" formatCode="0.0000E+00">
                  <c:v>2.45535940649408E-3</c:v>
                </c:pt>
                <c:pt idx="328" formatCode="0.0000E+00">
                  <c:v>2.4345679012345699E-3</c:v>
                </c:pt>
                <c:pt idx="329" formatCode="0.0000E+00">
                  <c:v>2.4375440520009398E-3</c:v>
                </c:pt>
                <c:pt idx="330" formatCode="0.0000E+00">
                  <c:v>2.4130707181455099E-3</c:v>
                </c:pt>
                <c:pt idx="331" formatCode="0.0000E+00">
                  <c:v>2.42581847115217E-3</c:v>
                </c:pt>
                <c:pt idx="332" formatCode="0.0000E+00">
                  <c:v>2.42863188673438E-3</c:v>
                </c:pt>
                <c:pt idx="333" formatCode="0.0000E+00">
                  <c:v>2.427605142578E-3</c:v>
                </c:pt>
                <c:pt idx="334" formatCode="0.0000E+00">
                  <c:v>2.4217692263686801E-3</c:v>
                </c:pt>
                <c:pt idx="335" formatCode="0.0000E+00">
                  <c:v>2.4149338374291102E-3</c:v>
                </c:pt>
                <c:pt idx="336" formatCode="0.0000E+00">
                  <c:v>2.4185778296695699E-3</c:v>
                </c:pt>
                <c:pt idx="337" formatCode="0.0000E+00">
                  <c:v>2.40344071512903E-3</c:v>
                </c:pt>
                <c:pt idx="338" formatCode="0.0000E+00">
                  <c:v>2.3641869797859701E-3</c:v>
                </c:pt>
                <c:pt idx="339" formatCode="0.0000E+00">
                  <c:v>2.4048958840671001E-3</c:v>
                </c:pt>
                <c:pt idx="340" formatCode="0.0000E+00">
                  <c:v>2.1090828712998898E-3</c:v>
                </c:pt>
                <c:pt idx="341" formatCode="0.0000E+00">
                  <c:v>2.2463291694060899E-3</c:v>
                </c:pt>
                <c:pt idx="342" formatCode="0.0000E+00">
                  <c:v>2.0773979107312399E-3</c:v>
                </c:pt>
                <c:pt idx="343" formatCode="0.0000E+00">
                  <c:v>2.12313263920326E-3</c:v>
                </c:pt>
                <c:pt idx="344" formatCode="0.0000E+00">
                  <c:v>2.0995983629166401E-3</c:v>
                </c:pt>
                <c:pt idx="345" formatCode="0.0000E+00">
                  <c:v>2.1051781097385799E-3</c:v>
                </c:pt>
                <c:pt idx="346" formatCode="0.0000E+00">
                  <c:v>2.1008029340027399E-3</c:v>
                </c:pt>
                <c:pt idx="347" formatCode="0.0000E+00">
                  <c:v>2.09988854617347E-3</c:v>
                </c:pt>
                <c:pt idx="348" formatCode="0.0000E+00">
                  <c:v>2.08669681143151E-3</c:v>
                </c:pt>
              </c:numCache>
            </c:numRef>
          </c:yVal>
          <c:smooth val="1"/>
        </c:ser>
        <c:ser>
          <c:idx val="2"/>
          <c:order val="2"/>
          <c:tx>
            <c:v>ecoloflex spc 200</c:v>
          </c:tx>
          <c:spPr>
            <a:ln w="12700">
              <a:solidFill>
                <a:srgbClr val="00FF00"/>
              </a:solidFill>
              <a:prstDash val="solid"/>
            </a:ln>
          </c:spPr>
          <c:marker>
            <c:symbol val="none"/>
          </c:marker>
          <c:xVal>
            <c:numRef>
              <c:f>rotori!$E$296:$E$644</c:f>
              <c:numCache>
                <c:formatCode>General</c:formatCode>
                <c:ptCount val="349"/>
                <c:pt idx="0">
                  <c:v>65.2</c:v>
                </c:pt>
                <c:pt idx="1">
                  <c:v>70.2</c:v>
                </c:pt>
                <c:pt idx="2">
                  <c:v>75.2</c:v>
                </c:pt>
                <c:pt idx="3">
                  <c:v>80.2</c:v>
                </c:pt>
                <c:pt idx="4">
                  <c:v>85.2</c:v>
                </c:pt>
                <c:pt idx="5">
                  <c:v>90.2</c:v>
                </c:pt>
                <c:pt idx="6">
                  <c:v>95.3</c:v>
                </c:pt>
                <c:pt idx="7">
                  <c:v>100</c:v>
                </c:pt>
                <c:pt idx="8">
                  <c:v>105</c:v>
                </c:pt>
                <c:pt idx="9">
                  <c:v>110</c:v>
                </c:pt>
                <c:pt idx="10">
                  <c:v>115</c:v>
                </c:pt>
                <c:pt idx="11">
                  <c:v>120</c:v>
                </c:pt>
                <c:pt idx="12">
                  <c:v>125</c:v>
                </c:pt>
                <c:pt idx="13">
                  <c:v>130</c:v>
                </c:pt>
                <c:pt idx="14">
                  <c:v>135</c:v>
                </c:pt>
                <c:pt idx="15">
                  <c:v>140</c:v>
                </c:pt>
                <c:pt idx="16">
                  <c:v>145</c:v>
                </c:pt>
                <c:pt idx="17">
                  <c:v>150</c:v>
                </c:pt>
                <c:pt idx="18">
                  <c:v>155</c:v>
                </c:pt>
                <c:pt idx="19">
                  <c:v>160</c:v>
                </c:pt>
                <c:pt idx="20">
                  <c:v>165</c:v>
                </c:pt>
                <c:pt idx="21">
                  <c:v>170</c:v>
                </c:pt>
                <c:pt idx="22">
                  <c:v>175</c:v>
                </c:pt>
                <c:pt idx="23">
                  <c:v>180</c:v>
                </c:pt>
                <c:pt idx="24">
                  <c:v>185</c:v>
                </c:pt>
                <c:pt idx="25">
                  <c:v>190</c:v>
                </c:pt>
                <c:pt idx="26">
                  <c:v>195</c:v>
                </c:pt>
                <c:pt idx="27">
                  <c:v>200</c:v>
                </c:pt>
                <c:pt idx="28">
                  <c:v>205</c:v>
                </c:pt>
                <c:pt idx="29">
                  <c:v>210</c:v>
                </c:pt>
                <c:pt idx="30">
                  <c:v>215</c:v>
                </c:pt>
                <c:pt idx="31">
                  <c:v>220</c:v>
                </c:pt>
                <c:pt idx="32">
                  <c:v>225</c:v>
                </c:pt>
                <c:pt idx="33">
                  <c:v>230</c:v>
                </c:pt>
                <c:pt idx="34">
                  <c:v>235</c:v>
                </c:pt>
                <c:pt idx="35">
                  <c:v>240</c:v>
                </c:pt>
                <c:pt idx="36">
                  <c:v>245</c:v>
                </c:pt>
                <c:pt idx="37">
                  <c:v>250</c:v>
                </c:pt>
                <c:pt idx="38">
                  <c:v>255</c:v>
                </c:pt>
                <c:pt idx="39">
                  <c:v>260</c:v>
                </c:pt>
                <c:pt idx="40">
                  <c:v>266</c:v>
                </c:pt>
                <c:pt idx="41">
                  <c:v>271</c:v>
                </c:pt>
                <c:pt idx="42">
                  <c:v>276</c:v>
                </c:pt>
                <c:pt idx="43">
                  <c:v>281</c:v>
                </c:pt>
                <c:pt idx="44">
                  <c:v>286</c:v>
                </c:pt>
                <c:pt idx="45">
                  <c:v>291</c:v>
                </c:pt>
                <c:pt idx="46">
                  <c:v>296</c:v>
                </c:pt>
                <c:pt idx="47">
                  <c:v>301</c:v>
                </c:pt>
                <c:pt idx="48">
                  <c:v>306</c:v>
                </c:pt>
                <c:pt idx="49">
                  <c:v>311</c:v>
                </c:pt>
                <c:pt idx="50">
                  <c:v>316</c:v>
                </c:pt>
                <c:pt idx="51">
                  <c:v>321</c:v>
                </c:pt>
                <c:pt idx="52">
                  <c:v>326</c:v>
                </c:pt>
                <c:pt idx="53">
                  <c:v>331</c:v>
                </c:pt>
                <c:pt idx="54">
                  <c:v>336</c:v>
                </c:pt>
                <c:pt idx="55">
                  <c:v>341</c:v>
                </c:pt>
                <c:pt idx="56">
                  <c:v>346</c:v>
                </c:pt>
                <c:pt idx="57">
                  <c:v>351</c:v>
                </c:pt>
                <c:pt idx="58">
                  <c:v>356</c:v>
                </c:pt>
                <c:pt idx="59">
                  <c:v>361</c:v>
                </c:pt>
                <c:pt idx="60">
                  <c:v>366</c:v>
                </c:pt>
                <c:pt idx="61">
                  <c:v>371</c:v>
                </c:pt>
                <c:pt idx="62">
                  <c:v>376</c:v>
                </c:pt>
                <c:pt idx="63">
                  <c:v>381</c:v>
                </c:pt>
                <c:pt idx="64">
                  <c:v>386</c:v>
                </c:pt>
                <c:pt idx="65">
                  <c:v>391</c:v>
                </c:pt>
                <c:pt idx="66">
                  <c:v>396</c:v>
                </c:pt>
                <c:pt idx="67">
                  <c:v>401</c:v>
                </c:pt>
                <c:pt idx="68">
                  <c:v>406</c:v>
                </c:pt>
                <c:pt idx="69">
                  <c:v>411</c:v>
                </c:pt>
                <c:pt idx="70">
                  <c:v>416</c:v>
                </c:pt>
                <c:pt idx="71">
                  <c:v>421</c:v>
                </c:pt>
                <c:pt idx="72">
                  <c:v>426</c:v>
                </c:pt>
                <c:pt idx="73">
                  <c:v>431</c:v>
                </c:pt>
                <c:pt idx="74">
                  <c:v>436</c:v>
                </c:pt>
                <c:pt idx="75">
                  <c:v>441</c:v>
                </c:pt>
                <c:pt idx="76">
                  <c:v>446</c:v>
                </c:pt>
                <c:pt idx="77">
                  <c:v>451</c:v>
                </c:pt>
                <c:pt idx="78">
                  <c:v>456</c:v>
                </c:pt>
                <c:pt idx="79">
                  <c:v>461</c:v>
                </c:pt>
                <c:pt idx="80">
                  <c:v>466</c:v>
                </c:pt>
                <c:pt idx="81">
                  <c:v>471</c:v>
                </c:pt>
                <c:pt idx="82">
                  <c:v>476</c:v>
                </c:pt>
                <c:pt idx="83">
                  <c:v>481</c:v>
                </c:pt>
                <c:pt idx="84">
                  <c:v>486</c:v>
                </c:pt>
                <c:pt idx="85">
                  <c:v>491</c:v>
                </c:pt>
                <c:pt idx="86">
                  <c:v>496</c:v>
                </c:pt>
                <c:pt idx="87">
                  <c:v>501</c:v>
                </c:pt>
                <c:pt idx="88">
                  <c:v>506</c:v>
                </c:pt>
                <c:pt idx="89">
                  <c:v>511</c:v>
                </c:pt>
                <c:pt idx="90">
                  <c:v>516</c:v>
                </c:pt>
                <c:pt idx="91">
                  <c:v>521</c:v>
                </c:pt>
                <c:pt idx="92">
                  <c:v>526</c:v>
                </c:pt>
                <c:pt idx="93">
                  <c:v>531</c:v>
                </c:pt>
                <c:pt idx="94">
                  <c:v>536</c:v>
                </c:pt>
                <c:pt idx="95">
                  <c:v>541</c:v>
                </c:pt>
                <c:pt idx="96">
                  <c:v>546</c:v>
                </c:pt>
                <c:pt idx="97">
                  <c:v>551</c:v>
                </c:pt>
                <c:pt idx="98">
                  <c:v>556</c:v>
                </c:pt>
                <c:pt idx="99">
                  <c:v>561</c:v>
                </c:pt>
                <c:pt idx="100">
                  <c:v>566</c:v>
                </c:pt>
                <c:pt idx="101">
                  <c:v>571</c:v>
                </c:pt>
                <c:pt idx="102">
                  <c:v>576</c:v>
                </c:pt>
                <c:pt idx="103">
                  <c:v>581</c:v>
                </c:pt>
                <c:pt idx="104">
                  <c:v>586</c:v>
                </c:pt>
                <c:pt idx="105">
                  <c:v>591</c:v>
                </c:pt>
                <c:pt idx="106">
                  <c:v>596</c:v>
                </c:pt>
                <c:pt idx="107">
                  <c:v>601</c:v>
                </c:pt>
                <c:pt idx="108">
                  <c:v>606</c:v>
                </c:pt>
                <c:pt idx="109">
                  <c:v>611</c:v>
                </c:pt>
                <c:pt idx="110">
                  <c:v>616</c:v>
                </c:pt>
                <c:pt idx="111">
                  <c:v>621</c:v>
                </c:pt>
                <c:pt idx="112">
                  <c:v>626</c:v>
                </c:pt>
                <c:pt idx="113">
                  <c:v>631</c:v>
                </c:pt>
                <c:pt idx="114">
                  <c:v>636</c:v>
                </c:pt>
                <c:pt idx="115">
                  <c:v>641</c:v>
                </c:pt>
                <c:pt idx="116">
                  <c:v>646</c:v>
                </c:pt>
                <c:pt idx="117">
                  <c:v>651</c:v>
                </c:pt>
                <c:pt idx="118">
                  <c:v>656</c:v>
                </c:pt>
                <c:pt idx="119">
                  <c:v>661</c:v>
                </c:pt>
                <c:pt idx="120">
                  <c:v>666</c:v>
                </c:pt>
                <c:pt idx="121">
                  <c:v>671</c:v>
                </c:pt>
                <c:pt idx="122">
                  <c:v>676</c:v>
                </c:pt>
                <c:pt idx="123">
                  <c:v>681</c:v>
                </c:pt>
                <c:pt idx="124">
                  <c:v>686</c:v>
                </c:pt>
                <c:pt idx="125">
                  <c:v>691</c:v>
                </c:pt>
                <c:pt idx="126">
                  <c:v>696</c:v>
                </c:pt>
                <c:pt idx="127">
                  <c:v>701</c:v>
                </c:pt>
                <c:pt idx="128">
                  <c:v>706</c:v>
                </c:pt>
                <c:pt idx="129">
                  <c:v>711</c:v>
                </c:pt>
                <c:pt idx="130">
                  <c:v>716</c:v>
                </c:pt>
                <c:pt idx="131">
                  <c:v>721</c:v>
                </c:pt>
                <c:pt idx="132">
                  <c:v>726</c:v>
                </c:pt>
                <c:pt idx="133">
                  <c:v>731</c:v>
                </c:pt>
                <c:pt idx="134">
                  <c:v>736</c:v>
                </c:pt>
                <c:pt idx="135">
                  <c:v>741</c:v>
                </c:pt>
                <c:pt idx="136">
                  <c:v>746</c:v>
                </c:pt>
                <c:pt idx="137">
                  <c:v>751</c:v>
                </c:pt>
                <c:pt idx="138">
                  <c:v>756</c:v>
                </c:pt>
                <c:pt idx="139">
                  <c:v>761</c:v>
                </c:pt>
                <c:pt idx="140">
                  <c:v>766</c:v>
                </c:pt>
                <c:pt idx="141">
                  <c:v>771</c:v>
                </c:pt>
                <c:pt idx="142">
                  <c:v>776</c:v>
                </c:pt>
                <c:pt idx="143">
                  <c:v>781</c:v>
                </c:pt>
                <c:pt idx="144">
                  <c:v>786</c:v>
                </c:pt>
                <c:pt idx="145">
                  <c:v>791</c:v>
                </c:pt>
                <c:pt idx="146">
                  <c:v>796</c:v>
                </c:pt>
                <c:pt idx="147">
                  <c:v>801</c:v>
                </c:pt>
                <c:pt idx="148">
                  <c:v>806</c:v>
                </c:pt>
                <c:pt idx="149">
                  <c:v>811</c:v>
                </c:pt>
                <c:pt idx="150">
                  <c:v>816</c:v>
                </c:pt>
                <c:pt idx="151">
                  <c:v>821</c:v>
                </c:pt>
                <c:pt idx="152">
                  <c:v>826</c:v>
                </c:pt>
                <c:pt idx="153">
                  <c:v>831</c:v>
                </c:pt>
                <c:pt idx="154">
                  <c:v>837</c:v>
                </c:pt>
                <c:pt idx="155">
                  <c:v>842</c:v>
                </c:pt>
                <c:pt idx="156">
                  <c:v>846</c:v>
                </c:pt>
                <c:pt idx="157">
                  <c:v>851</c:v>
                </c:pt>
                <c:pt idx="158">
                  <c:v>856</c:v>
                </c:pt>
                <c:pt idx="159">
                  <c:v>861</c:v>
                </c:pt>
                <c:pt idx="160">
                  <c:v>867</c:v>
                </c:pt>
                <c:pt idx="161">
                  <c:v>871</c:v>
                </c:pt>
                <c:pt idx="162">
                  <c:v>877</c:v>
                </c:pt>
                <c:pt idx="163">
                  <c:v>882</c:v>
                </c:pt>
                <c:pt idx="164">
                  <c:v>887</c:v>
                </c:pt>
                <c:pt idx="165">
                  <c:v>892</c:v>
                </c:pt>
                <c:pt idx="166">
                  <c:v>897</c:v>
                </c:pt>
                <c:pt idx="167">
                  <c:v>902</c:v>
                </c:pt>
                <c:pt idx="168">
                  <c:v>907</c:v>
                </c:pt>
                <c:pt idx="169">
                  <c:v>912</c:v>
                </c:pt>
                <c:pt idx="170">
                  <c:v>917</c:v>
                </c:pt>
                <c:pt idx="171">
                  <c:v>921</c:v>
                </c:pt>
                <c:pt idx="172">
                  <c:v>927</c:v>
                </c:pt>
                <c:pt idx="173">
                  <c:v>931</c:v>
                </c:pt>
                <c:pt idx="174">
                  <c:v>937</c:v>
                </c:pt>
                <c:pt idx="175">
                  <c:v>942</c:v>
                </c:pt>
                <c:pt idx="176">
                  <c:v>947</c:v>
                </c:pt>
                <c:pt idx="177">
                  <c:v>952</c:v>
                </c:pt>
                <c:pt idx="178">
                  <c:v>957</c:v>
                </c:pt>
                <c:pt idx="179">
                  <c:v>962</c:v>
                </c:pt>
                <c:pt idx="180">
                  <c:v>967</c:v>
                </c:pt>
                <c:pt idx="181">
                  <c:v>972</c:v>
                </c:pt>
                <c:pt idx="182">
                  <c:v>977</c:v>
                </c:pt>
                <c:pt idx="183">
                  <c:v>982</c:v>
                </c:pt>
                <c:pt idx="184">
                  <c:v>987</c:v>
                </c:pt>
                <c:pt idx="185">
                  <c:v>992</c:v>
                </c:pt>
                <c:pt idx="186">
                  <c:v>997</c:v>
                </c:pt>
                <c:pt idx="187" formatCode="#,##0">
                  <c:v>1000</c:v>
                </c:pt>
                <c:pt idx="188" formatCode="#,##0">
                  <c:v>1010</c:v>
                </c:pt>
                <c:pt idx="189" formatCode="#,##0">
                  <c:v>1010</c:v>
                </c:pt>
                <c:pt idx="190" formatCode="#,##0">
                  <c:v>1020</c:v>
                </c:pt>
                <c:pt idx="191" formatCode="#,##0">
                  <c:v>1020</c:v>
                </c:pt>
                <c:pt idx="192" formatCode="#,##0">
                  <c:v>1030</c:v>
                </c:pt>
                <c:pt idx="193" formatCode="#,##0">
                  <c:v>1030</c:v>
                </c:pt>
                <c:pt idx="194" formatCode="#,##0">
                  <c:v>1040</c:v>
                </c:pt>
                <c:pt idx="195" formatCode="#,##0">
                  <c:v>1040</c:v>
                </c:pt>
                <c:pt idx="196" formatCode="#,##0">
                  <c:v>1050</c:v>
                </c:pt>
                <c:pt idx="197" formatCode="#,##0">
                  <c:v>1050</c:v>
                </c:pt>
                <c:pt idx="198" formatCode="#,##0">
                  <c:v>1060</c:v>
                </c:pt>
                <c:pt idx="199" formatCode="#,##0">
                  <c:v>1060</c:v>
                </c:pt>
                <c:pt idx="200" formatCode="#,##0">
                  <c:v>1070</c:v>
                </c:pt>
                <c:pt idx="201" formatCode="#,##0">
                  <c:v>1070</c:v>
                </c:pt>
                <c:pt idx="202" formatCode="#,##0">
                  <c:v>1080</c:v>
                </c:pt>
                <c:pt idx="203" formatCode="#,##0">
                  <c:v>1080</c:v>
                </c:pt>
                <c:pt idx="204" formatCode="#,##0">
                  <c:v>1090</c:v>
                </c:pt>
                <c:pt idx="205" formatCode="#,##0">
                  <c:v>1090</c:v>
                </c:pt>
                <c:pt idx="206" formatCode="#,##0">
                  <c:v>1100</c:v>
                </c:pt>
                <c:pt idx="207" formatCode="#,##0">
                  <c:v>1100</c:v>
                </c:pt>
                <c:pt idx="208" formatCode="#,##0">
                  <c:v>1110</c:v>
                </c:pt>
                <c:pt idx="209" formatCode="#,##0">
                  <c:v>1110</c:v>
                </c:pt>
                <c:pt idx="210" formatCode="#,##0">
                  <c:v>1120</c:v>
                </c:pt>
                <c:pt idx="211" formatCode="#,##0">
                  <c:v>1120</c:v>
                </c:pt>
                <c:pt idx="212" formatCode="#,##0">
                  <c:v>1130</c:v>
                </c:pt>
                <c:pt idx="213" formatCode="#,##0">
                  <c:v>1130</c:v>
                </c:pt>
                <c:pt idx="214" formatCode="#,##0">
                  <c:v>1140</c:v>
                </c:pt>
                <c:pt idx="215" formatCode="#,##0">
                  <c:v>1140</c:v>
                </c:pt>
                <c:pt idx="216" formatCode="#,##0">
                  <c:v>1150</c:v>
                </c:pt>
                <c:pt idx="217" formatCode="#,##0">
                  <c:v>1150</c:v>
                </c:pt>
                <c:pt idx="218" formatCode="#,##0">
                  <c:v>1160</c:v>
                </c:pt>
                <c:pt idx="219" formatCode="#,##0">
                  <c:v>1160</c:v>
                </c:pt>
                <c:pt idx="220" formatCode="#,##0">
                  <c:v>1170</c:v>
                </c:pt>
                <c:pt idx="221" formatCode="#,##0">
                  <c:v>1170</c:v>
                </c:pt>
                <c:pt idx="222" formatCode="#,##0">
                  <c:v>1180</c:v>
                </c:pt>
                <c:pt idx="223" formatCode="#,##0">
                  <c:v>1180</c:v>
                </c:pt>
                <c:pt idx="224" formatCode="#,##0">
                  <c:v>1190</c:v>
                </c:pt>
                <c:pt idx="225" formatCode="#,##0">
                  <c:v>1190</c:v>
                </c:pt>
                <c:pt idx="226" formatCode="#,##0">
                  <c:v>1200</c:v>
                </c:pt>
                <c:pt idx="227" formatCode="#,##0">
                  <c:v>1200</c:v>
                </c:pt>
                <c:pt idx="228" formatCode="#,##0">
                  <c:v>1210</c:v>
                </c:pt>
                <c:pt idx="229" formatCode="#,##0">
                  <c:v>1210</c:v>
                </c:pt>
                <c:pt idx="230" formatCode="#,##0">
                  <c:v>1220</c:v>
                </c:pt>
                <c:pt idx="231" formatCode="#,##0">
                  <c:v>1220</c:v>
                </c:pt>
                <c:pt idx="232" formatCode="#,##0">
                  <c:v>1230</c:v>
                </c:pt>
                <c:pt idx="233" formatCode="#,##0">
                  <c:v>1230</c:v>
                </c:pt>
                <c:pt idx="234" formatCode="#,##0">
                  <c:v>1240</c:v>
                </c:pt>
                <c:pt idx="235" formatCode="#,##0">
                  <c:v>1240</c:v>
                </c:pt>
                <c:pt idx="236" formatCode="#,##0">
                  <c:v>1250</c:v>
                </c:pt>
                <c:pt idx="237" formatCode="#,##0">
                  <c:v>1250</c:v>
                </c:pt>
                <c:pt idx="238" formatCode="#,##0">
                  <c:v>1260</c:v>
                </c:pt>
                <c:pt idx="239" formatCode="#,##0">
                  <c:v>1260</c:v>
                </c:pt>
                <c:pt idx="240" formatCode="#,##0">
                  <c:v>1270</c:v>
                </c:pt>
                <c:pt idx="241" formatCode="#,##0">
                  <c:v>1270</c:v>
                </c:pt>
                <c:pt idx="242" formatCode="#,##0">
                  <c:v>1280</c:v>
                </c:pt>
                <c:pt idx="243" formatCode="#,##0">
                  <c:v>1280</c:v>
                </c:pt>
                <c:pt idx="244" formatCode="#,##0">
                  <c:v>1290</c:v>
                </c:pt>
                <c:pt idx="245" formatCode="#,##0">
                  <c:v>1290</c:v>
                </c:pt>
                <c:pt idx="246" formatCode="#,##0">
                  <c:v>1300</c:v>
                </c:pt>
                <c:pt idx="247" formatCode="#,##0">
                  <c:v>1300</c:v>
                </c:pt>
                <c:pt idx="248" formatCode="#,##0">
                  <c:v>1310</c:v>
                </c:pt>
                <c:pt idx="249" formatCode="#,##0">
                  <c:v>1310</c:v>
                </c:pt>
                <c:pt idx="250" formatCode="#,##0">
                  <c:v>1320</c:v>
                </c:pt>
                <c:pt idx="251" formatCode="#,##0">
                  <c:v>1320</c:v>
                </c:pt>
                <c:pt idx="252" formatCode="#,##0">
                  <c:v>1330</c:v>
                </c:pt>
                <c:pt idx="253" formatCode="#,##0">
                  <c:v>1330</c:v>
                </c:pt>
                <c:pt idx="254" formatCode="#,##0">
                  <c:v>1340</c:v>
                </c:pt>
                <c:pt idx="255" formatCode="#,##0">
                  <c:v>1340</c:v>
                </c:pt>
                <c:pt idx="256" formatCode="#,##0">
                  <c:v>1350</c:v>
                </c:pt>
                <c:pt idx="257" formatCode="#,##0">
                  <c:v>1350</c:v>
                </c:pt>
                <c:pt idx="258" formatCode="#,##0">
                  <c:v>1360</c:v>
                </c:pt>
                <c:pt idx="259" formatCode="#,##0">
                  <c:v>1360</c:v>
                </c:pt>
                <c:pt idx="260" formatCode="#,##0">
                  <c:v>1370</c:v>
                </c:pt>
                <c:pt idx="261" formatCode="#,##0">
                  <c:v>1370</c:v>
                </c:pt>
                <c:pt idx="262" formatCode="#,##0">
                  <c:v>1380</c:v>
                </c:pt>
                <c:pt idx="263" formatCode="#,##0">
                  <c:v>1380</c:v>
                </c:pt>
                <c:pt idx="264" formatCode="#,##0">
                  <c:v>1390</c:v>
                </c:pt>
                <c:pt idx="265" formatCode="#,##0">
                  <c:v>1390</c:v>
                </c:pt>
                <c:pt idx="266" formatCode="#,##0">
                  <c:v>1400</c:v>
                </c:pt>
                <c:pt idx="267" formatCode="#,##0">
                  <c:v>1400</c:v>
                </c:pt>
                <c:pt idx="268" formatCode="#,##0">
                  <c:v>1410</c:v>
                </c:pt>
                <c:pt idx="269" formatCode="#,##0">
                  <c:v>1410</c:v>
                </c:pt>
                <c:pt idx="270" formatCode="#,##0">
                  <c:v>1420</c:v>
                </c:pt>
                <c:pt idx="271" formatCode="#,##0">
                  <c:v>1420</c:v>
                </c:pt>
                <c:pt idx="272" formatCode="#,##0">
                  <c:v>1430</c:v>
                </c:pt>
                <c:pt idx="273" formatCode="#,##0">
                  <c:v>1430</c:v>
                </c:pt>
                <c:pt idx="274" formatCode="#,##0">
                  <c:v>1440</c:v>
                </c:pt>
                <c:pt idx="275" formatCode="#,##0">
                  <c:v>1440</c:v>
                </c:pt>
                <c:pt idx="276" formatCode="#,##0">
                  <c:v>1450</c:v>
                </c:pt>
                <c:pt idx="277" formatCode="#,##0">
                  <c:v>1450</c:v>
                </c:pt>
                <c:pt idx="278" formatCode="#,##0">
                  <c:v>1460</c:v>
                </c:pt>
                <c:pt idx="279" formatCode="#,##0">
                  <c:v>1460</c:v>
                </c:pt>
                <c:pt idx="280" formatCode="#,##0">
                  <c:v>1470</c:v>
                </c:pt>
                <c:pt idx="281" formatCode="#,##0">
                  <c:v>1470</c:v>
                </c:pt>
                <c:pt idx="282" formatCode="#,##0">
                  <c:v>1480</c:v>
                </c:pt>
                <c:pt idx="283" formatCode="#,##0">
                  <c:v>1480</c:v>
                </c:pt>
                <c:pt idx="284" formatCode="#,##0">
                  <c:v>1490</c:v>
                </c:pt>
                <c:pt idx="285" formatCode="#,##0">
                  <c:v>1490</c:v>
                </c:pt>
                <c:pt idx="286" formatCode="#,##0">
                  <c:v>1500</c:v>
                </c:pt>
                <c:pt idx="287" formatCode="#,##0">
                  <c:v>1500</c:v>
                </c:pt>
                <c:pt idx="288" formatCode="#,##0">
                  <c:v>1510</c:v>
                </c:pt>
                <c:pt idx="289" formatCode="#,##0">
                  <c:v>1510</c:v>
                </c:pt>
                <c:pt idx="290" formatCode="#,##0">
                  <c:v>1520</c:v>
                </c:pt>
                <c:pt idx="291" formatCode="#,##0">
                  <c:v>1520</c:v>
                </c:pt>
                <c:pt idx="292" formatCode="#,##0">
                  <c:v>1530</c:v>
                </c:pt>
                <c:pt idx="293" formatCode="#,##0">
                  <c:v>1530</c:v>
                </c:pt>
                <c:pt idx="294" formatCode="#,##0">
                  <c:v>1540</c:v>
                </c:pt>
                <c:pt idx="295" formatCode="#,##0">
                  <c:v>1540</c:v>
                </c:pt>
                <c:pt idx="296" formatCode="#,##0">
                  <c:v>1550</c:v>
                </c:pt>
                <c:pt idx="297" formatCode="#,##0">
                  <c:v>1550</c:v>
                </c:pt>
                <c:pt idx="298" formatCode="#,##0">
                  <c:v>1560</c:v>
                </c:pt>
                <c:pt idx="299" formatCode="#,##0">
                  <c:v>1560</c:v>
                </c:pt>
                <c:pt idx="300" formatCode="#,##0">
                  <c:v>1570</c:v>
                </c:pt>
                <c:pt idx="301" formatCode="#,##0">
                  <c:v>1570</c:v>
                </c:pt>
                <c:pt idx="302" formatCode="#,##0">
                  <c:v>1580</c:v>
                </c:pt>
                <c:pt idx="303" formatCode="#,##0">
                  <c:v>1580</c:v>
                </c:pt>
                <c:pt idx="304" formatCode="#,##0">
                  <c:v>1590</c:v>
                </c:pt>
                <c:pt idx="305" formatCode="#,##0">
                  <c:v>1590</c:v>
                </c:pt>
                <c:pt idx="306" formatCode="#,##0">
                  <c:v>1600</c:v>
                </c:pt>
                <c:pt idx="307" formatCode="#,##0">
                  <c:v>1600</c:v>
                </c:pt>
                <c:pt idx="308" formatCode="#,##0">
                  <c:v>1610</c:v>
                </c:pt>
                <c:pt idx="309" formatCode="#,##0">
                  <c:v>1610</c:v>
                </c:pt>
                <c:pt idx="310" formatCode="#,##0">
                  <c:v>1620</c:v>
                </c:pt>
                <c:pt idx="311" formatCode="#,##0">
                  <c:v>1620</c:v>
                </c:pt>
                <c:pt idx="312" formatCode="#,##0">
                  <c:v>1630</c:v>
                </c:pt>
                <c:pt idx="313" formatCode="#,##0">
                  <c:v>1630</c:v>
                </c:pt>
                <c:pt idx="314" formatCode="#,##0">
                  <c:v>1640</c:v>
                </c:pt>
                <c:pt idx="315" formatCode="#,##0">
                  <c:v>1640</c:v>
                </c:pt>
                <c:pt idx="316" formatCode="#,##0">
                  <c:v>1650</c:v>
                </c:pt>
                <c:pt idx="317" formatCode="#,##0">
                  <c:v>1650</c:v>
                </c:pt>
                <c:pt idx="318" formatCode="#,##0">
                  <c:v>1660</c:v>
                </c:pt>
                <c:pt idx="319" formatCode="#,##0">
                  <c:v>1660</c:v>
                </c:pt>
                <c:pt idx="320" formatCode="#,##0">
                  <c:v>1670</c:v>
                </c:pt>
                <c:pt idx="321" formatCode="#,##0">
                  <c:v>1670</c:v>
                </c:pt>
                <c:pt idx="322" formatCode="#,##0">
                  <c:v>1680</c:v>
                </c:pt>
                <c:pt idx="323" formatCode="#,##0">
                  <c:v>1680</c:v>
                </c:pt>
                <c:pt idx="324" formatCode="#,##0">
                  <c:v>1690</c:v>
                </c:pt>
                <c:pt idx="325" formatCode="#,##0">
                  <c:v>1690</c:v>
                </c:pt>
                <c:pt idx="326" formatCode="#,##0">
                  <c:v>1700</c:v>
                </c:pt>
                <c:pt idx="327" formatCode="#,##0">
                  <c:v>1700</c:v>
                </c:pt>
                <c:pt idx="328" formatCode="#,##0">
                  <c:v>1710</c:v>
                </c:pt>
                <c:pt idx="329" formatCode="#,##0">
                  <c:v>1710</c:v>
                </c:pt>
                <c:pt idx="330" formatCode="#,##0">
                  <c:v>1720</c:v>
                </c:pt>
                <c:pt idx="331" formatCode="#,##0">
                  <c:v>1720</c:v>
                </c:pt>
                <c:pt idx="332" formatCode="#,##0">
                  <c:v>1730</c:v>
                </c:pt>
                <c:pt idx="333" formatCode="#,##0">
                  <c:v>1730</c:v>
                </c:pt>
                <c:pt idx="334" formatCode="#,##0">
                  <c:v>1740</c:v>
                </c:pt>
                <c:pt idx="335" formatCode="#,##0">
                  <c:v>1740</c:v>
                </c:pt>
                <c:pt idx="336" formatCode="#,##0">
                  <c:v>1750</c:v>
                </c:pt>
                <c:pt idx="337" formatCode="#,##0">
                  <c:v>1750</c:v>
                </c:pt>
                <c:pt idx="338" formatCode="#,##0">
                  <c:v>1760</c:v>
                </c:pt>
                <c:pt idx="339" formatCode="#,##0">
                  <c:v>1760</c:v>
                </c:pt>
                <c:pt idx="340" formatCode="#,##0">
                  <c:v>1770</c:v>
                </c:pt>
                <c:pt idx="341" formatCode="#,##0">
                  <c:v>1770</c:v>
                </c:pt>
                <c:pt idx="342" formatCode="#,##0">
                  <c:v>1780</c:v>
                </c:pt>
                <c:pt idx="343" formatCode="#,##0">
                  <c:v>1780</c:v>
                </c:pt>
                <c:pt idx="344" formatCode="#,##0">
                  <c:v>1790</c:v>
                </c:pt>
                <c:pt idx="345" formatCode="#,##0">
                  <c:v>1790</c:v>
                </c:pt>
                <c:pt idx="346" formatCode="#,##0">
                  <c:v>1800</c:v>
                </c:pt>
                <c:pt idx="347" formatCode="#,##0">
                  <c:v>1800</c:v>
                </c:pt>
                <c:pt idx="348" formatCode="#,##0">
                  <c:v>1810</c:v>
                </c:pt>
              </c:numCache>
            </c:numRef>
          </c:xVal>
          <c:yVal>
            <c:numRef>
              <c:f>rotori!$J$296:$J$614</c:f>
              <c:numCache>
                <c:formatCode>0.000E+00</c:formatCode>
                <c:ptCount val="319"/>
                <c:pt idx="0">
                  <c:v>7.6277231315170599E-2</c:v>
                </c:pt>
                <c:pt idx="1">
                  <c:v>7.1042825799439005E-2</c:v>
                </c:pt>
                <c:pt idx="2">
                  <c:v>7.0745753189239202E-2</c:v>
                </c:pt>
                <c:pt idx="3">
                  <c:v>6.6439909297052194E-2</c:v>
                </c:pt>
                <c:pt idx="4">
                  <c:v>6.2380420918367298E-2</c:v>
                </c:pt>
                <c:pt idx="5">
                  <c:v>6.2841137604136704E-2</c:v>
                </c:pt>
                <c:pt idx="6">
                  <c:v>5.9520000000000003E-2</c:v>
                </c:pt>
                <c:pt idx="7">
                  <c:v>6.0311170677699401E-2</c:v>
                </c:pt>
                <c:pt idx="8">
                  <c:v>5.7235874816215102E-2</c:v>
                </c:pt>
                <c:pt idx="9">
                  <c:v>5.5459104938271601E-2</c:v>
                </c:pt>
                <c:pt idx="10">
                  <c:v>5.4273935353712603E-2</c:v>
                </c:pt>
                <c:pt idx="11">
                  <c:v>5.3276718474603399E-2</c:v>
                </c:pt>
                <c:pt idx="12">
                  <c:v>2.5282569898869699E-2</c:v>
                </c:pt>
                <c:pt idx="13">
                  <c:v>2.4195478950788302E-2</c:v>
                </c:pt>
                <c:pt idx="14">
                  <c:v>2.3460691372211E-2</c:v>
                </c:pt>
                <c:pt idx="15">
                  <c:v>2.24480151228733E-2</c:v>
                </c:pt>
                <c:pt idx="16">
                  <c:v>2.1745152354570599E-2</c:v>
                </c:pt>
                <c:pt idx="17">
                  <c:v>2.0935865392048201E-2</c:v>
                </c:pt>
                <c:pt idx="18">
                  <c:v>2.0323230362299501E-2</c:v>
                </c:pt>
                <c:pt idx="19">
                  <c:v>1.9614512471655299E-2</c:v>
                </c:pt>
                <c:pt idx="20">
                  <c:v>1.9022205075445799E-2</c:v>
                </c:pt>
                <c:pt idx="21">
                  <c:v>1.83494540409017E-2</c:v>
                </c:pt>
                <c:pt idx="22">
                  <c:v>1.7722117202268399E-2</c:v>
                </c:pt>
                <c:pt idx="23">
                  <c:v>1.7281312841137601E-2</c:v>
                </c:pt>
                <c:pt idx="24">
                  <c:v>1.6723399210824899E-2</c:v>
                </c:pt>
                <c:pt idx="25">
                  <c:v>1.67336010709505E-2</c:v>
                </c:pt>
                <c:pt idx="26">
                  <c:v>1.62506103515625E-2</c:v>
                </c:pt>
                <c:pt idx="27">
                  <c:v>1.5915447817726198E-2</c:v>
                </c:pt>
                <c:pt idx="28">
                  <c:v>1.5512499827255E-2</c:v>
                </c:pt>
                <c:pt idx="29">
                  <c:v>1.51735537190083E-2</c:v>
                </c:pt>
                <c:pt idx="30">
                  <c:v>1.4838287812484301E-2</c:v>
                </c:pt>
                <c:pt idx="31">
                  <c:v>1.43975766573676E-2</c:v>
                </c:pt>
                <c:pt idx="32">
                  <c:v>1.4162596954898E-2</c:v>
                </c:pt>
                <c:pt idx="33">
                  <c:v>1.3842594623042799E-2</c:v>
                </c:pt>
                <c:pt idx="34">
                  <c:v>1.3572061055827299E-2</c:v>
                </c:pt>
                <c:pt idx="35">
                  <c:v>1.32527084908037E-2</c:v>
                </c:pt>
                <c:pt idx="36">
                  <c:v>1.30287943634087E-2</c:v>
                </c:pt>
                <c:pt idx="37">
                  <c:v>1.27574732302201E-2</c:v>
                </c:pt>
                <c:pt idx="38">
                  <c:v>1.25945713363692E-2</c:v>
                </c:pt>
                <c:pt idx="39">
                  <c:v>1.22977958565888E-2</c:v>
                </c:pt>
                <c:pt idx="40">
                  <c:v>1.2014466904478801E-2</c:v>
                </c:pt>
                <c:pt idx="41">
                  <c:v>1.18699926585592E-2</c:v>
                </c:pt>
                <c:pt idx="42">
                  <c:v>1.16251409979973E-2</c:v>
                </c:pt>
                <c:pt idx="43">
                  <c:v>1.14708699299869E-2</c:v>
                </c:pt>
                <c:pt idx="44">
                  <c:v>1.12421001458435E-2</c:v>
                </c:pt>
                <c:pt idx="45">
                  <c:v>1.1063019390581699E-2</c:v>
                </c:pt>
                <c:pt idx="46">
                  <c:v>1.08500423986272E-2</c:v>
                </c:pt>
                <c:pt idx="47">
                  <c:v>1.07155112690921E-2</c:v>
                </c:pt>
                <c:pt idx="48">
                  <c:v>1.0500000000000001E-2</c:v>
                </c:pt>
                <c:pt idx="49">
                  <c:v>1.03381245887388E-2</c:v>
                </c:pt>
                <c:pt idx="50">
                  <c:v>1.02011502676336E-2</c:v>
                </c:pt>
                <c:pt idx="51">
                  <c:v>1.0076530612244901E-2</c:v>
                </c:pt>
                <c:pt idx="52">
                  <c:v>9.9324428574577295E-3</c:v>
                </c:pt>
                <c:pt idx="53">
                  <c:v>9.7605726202603903E-3</c:v>
                </c:pt>
                <c:pt idx="54">
                  <c:v>9.7031459986197596E-3</c:v>
                </c:pt>
                <c:pt idx="55">
                  <c:v>9.5014981198093592E-3</c:v>
                </c:pt>
                <c:pt idx="56">
                  <c:v>9.3977602004855498E-3</c:v>
                </c:pt>
                <c:pt idx="57">
                  <c:v>9.2794319373840101E-3</c:v>
                </c:pt>
                <c:pt idx="58">
                  <c:v>9.1408941037779308E-3</c:v>
                </c:pt>
                <c:pt idx="59">
                  <c:v>9.0670784257397292E-3</c:v>
                </c:pt>
                <c:pt idx="60">
                  <c:v>8.9456548742378201E-3</c:v>
                </c:pt>
                <c:pt idx="61">
                  <c:v>8.8213412689977701E-3</c:v>
                </c:pt>
                <c:pt idx="62">
                  <c:v>8.6960473263269205E-3</c:v>
                </c:pt>
                <c:pt idx="63">
                  <c:v>8.6087321172239207E-3</c:v>
                </c:pt>
                <c:pt idx="64">
                  <c:v>8.5187726693461401E-3</c:v>
                </c:pt>
                <c:pt idx="65">
                  <c:v>8.4564197618630793E-3</c:v>
                </c:pt>
                <c:pt idx="66">
                  <c:v>8.3667506447429197E-3</c:v>
                </c:pt>
                <c:pt idx="67">
                  <c:v>8.2811791383219906E-3</c:v>
                </c:pt>
                <c:pt idx="68">
                  <c:v>8.1926223839467096E-3</c:v>
                </c:pt>
                <c:pt idx="69">
                  <c:v>8.0844653888144206E-3</c:v>
                </c:pt>
                <c:pt idx="70">
                  <c:v>7.8986672794117696E-3</c:v>
                </c:pt>
                <c:pt idx="71">
                  <c:v>7.7980639062453696E-3</c:v>
                </c:pt>
                <c:pt idx="72">
                  <c:v>7.7080201950129098E-3</c:v>
                </c:pt>
                <c:pt idx="73">
                  <c:v>7.6627810472310199E-3</c:v>
                </c:pt>
                <c:pt idx="74">
                  <c:v>7.5067246143889904E-3</c:v>
                </c:pt>
                <c:pt idx="75">
                  <c:v>7.47907211447486E-3</c:v>
                </c:pt>
                <c:pt idx="76">
                  <c:v>7.3081839932445103E-3</c:v>
                </c:pt>
                <c:pt idx="77">
                  <c:v>7.2577666692433896E-3</c:v>
                </c:pt>
                <c:pt idx="78">
                  <c:v>7.1757447202511699E-3</c:v>
                </c:pt>
                <c:pt idx="79">
                  <c:v>7.1542914784439304E-3</c:v>
                </c:pt>
                <c:pt idx="80">
                  <c:v>7.0142434829346904E-3</c:v>
                </c:pt>
                <c:pt idx="81">
                  <c:v>6.9544956644400002E-3</c:v>
                </c:pt>
                <c:pt idx="82">
                  <c:v>6.9242442589963604E-3</c:v>
                </c:pt>
                <c:pt idx="83">
                  <c:v>6.8594104308389997E-3</c:v>
                </c:pt>
                <c:pt idx="84">
                  <c:v>6.7924033859420099E-3</c:v>
                </c:pt>
                <c:pt idx="85">
                  <c:v>6.6936913621752601E-3</c:v>
                </c:pt>
                <c:pt idx="86">
                  <c:v>6.6137148479996598E-3</c:v>
                </c:pt>
                <c:pt idx="87">
                  <c:v>6.5762566924449702E-3</c:v>
                </c:pt>
                <c:pt idx="88">
                  <c:v>6.5461850130468704E-3</c:v>
                </c:pt>
                <c:pt idx="89">
                  <c:v>6.4348770335216901E-3</c:v>
                </c:pt>
                <c:pt idx="90">
                  <c:v>6.4281275165435402E-3</c:v>
                </c:pt>
                <c:pt idx="91">
                  <c:v>6.3047703408123396E-3</c:v>
                </c:pt>
                <c:pt idx="92">
                  <c:v>6.2615725868457499E-3</c:v>
                </c:pt>
                <c:pt idx="93">
                  <c:v>6.2291501519355199E-3</c:v>
                </c:pt>
                <c:pt idx="94">
                  <c:v>6.1586350760139902E-3</c:v>
                </c:pt>
                <c:pt idx="95">
                  <c:v>6.1022795769086098E-3</c:v>
                </c:pt>
                <c:pt idx="96">
                  <c:v>6.0589759890459201E-3</c:v>
                </c:pt>
                <c:pt idx="97">
                  <c:v>6.0139962093599597E-3</c:v>
                </c:pt>
                <c:pt idx="98">
                  <c:v>5.9319849240085003E-3</c:v>
                </c:pt>
                <c:pt idx="99">
                  <c:v>5.85404229719099E-3</c:v>
                </c:pt>
                <c:pt idx="100">
                  <c:v>5.7758952637658803E-3</c:v>
                </c:pt>
                <c:pt idx="101">
                  <c:v>5.7819068317652798E-3</c:v>
                </c:pt>
                <c:pt idx="102">
                  <c:v>5.6839612297706196E-3</c:v>
                </c:pt>
                <c:pt idx="103">
                  <c:v>5.6810234821393097E-3</c:v>
                </c:pt>
                <c:pt idx="104">
                  <c:v>5.6627061631944397E-3</c:v>
                </c:pt>
                <c:pt idx="105">
                  <c:v>5.5650364203954196E-3</c:v>
                </c:pt>
                <c:pt idx="106">
                  <c:v>5.5003516618275603E-3</c:v>
                </c:pt>
                <c:pt idx="107">
                  <c:v>5.4876124094926397E-3</c:v>
                </c:pt>
                <c:pt idx="108">
                  <c:v>5.4287826202818398E-3</c:v>
                </c:pt>
                <c:pt idx="109">
                  <c:v>5.3693806586959797E-3</c:v>
                </c:pt>
                <c:pt idx="110">
                  <c:v>5.3571647387511004E-3</c:v>
                </c:pt>
                <c:pt idx="111">
                  <c:v>5.3652602792651901E-3</c:v>
                </c:pt>
                <c:pt idx="112">
                  <c:v>5.2852868000611199E-3</c:v>
                </c:pt>
                <c:pt idx="113">
                  <c:v>5.2637042733968001E-3</c:v>
                </c:pt>
                <c:pt idx="114">
                  <c:v>5.1685270488645001E-3</c:v>
                </c:pt>
                <c:pt idx="115">
                  <c:v>5.1747466707008898E-3</c:v>
                </c:pt>
                <c:pt idx="116">
                  <c:v>5.1156313901832796E-3</c:v>
                </c:pt>
                <c:pt idx="117">
                  <c:v>5.0551624384474097E-3</c:v>
                </c:pt>
                <c:pt idx="118">
                  <c:v>5.0770686857760901E-3</c:v>
                </c:pt>
                <c:pt idx="119">
                  <c:v>5.0353271100149104E-3</c:v>
                </c:pt>
                <c:pt idx="120">
                  <c:v>4.99259311743812E-3</c:v>
                </c:pt>
                <c:pt idx="121">
                  <c:v>4.9586776859504101E-3</c:v>
                </c:pt>
                <c:pt idx="122">
                  <c:v>4.8949294009141397E-3</c:v>
                </c:pt>
                <c:pt idx="123">
                  <c:v>4.9062698680417197E-3</c:v>
                </c:pt>
                <c:pt idx="124">
                  <c:v>4.8580246913580297E-3</c:v>
                </c:pt>
                <c:pt idx="125">
                  <c:v>4.7938930553728101E-3</c:v>
                </c:pt>
                <c:pt idx="126">
                  <c:v>4.8166378548146604E-3</c:v>
                </c:pt>
                <c:pt idx="127">
                  <c:v>4.7539490930791298E-3</c:v>
                </c:pt>
                <c:pt idx="128">
                  <c:v>4.7144176630016504E-3</c:v>
                </c:pt>
                <c:pt idx="129">
                  <c:v>4.7207904223952801E-3</c:v>
                </c:pt>
                <c:pt idx="130">
                  <c:v>4.6585030865772701E-3</c:v>
                </c:pt>
                <c:pt idx="131">
                  <c:v>4.6345131833602296E-3</c:v>
                </c:pt>
                <c:pt idx="132">
                  <c:v>4.6183646672799698E-3</c:v>
                </c:pt>
                <c:pt idx="133">
                  <c:v>4.5939842184409604E-3</c:v>
                </c:pt>
                <c:pt idx="134">
                  <c:v>4.5377317523007501E-3</c:v>
                </c:pt>
                <c:pt idx="135">
                  <c:v>4.47721383935376E-3</c:v>
                </c:pt>
                <c:pt idx="136">
                  <c:v>4.5125365045944402E-3</c:v>
                </c:pt>
                <c:pt idx="137">
                  <c:v>4.4455061008750402E-3</c:v>
                </c:pt>
                <c:pt idx="138">
                  <c:v>4.41536322840791E-3</c:v>
                </c:pt>
                <c:pt idx="139">
                  <c:v>4.3555877712360197E-3</c:v>
                </c:pt>
                <c:pt idx="140">
                  <c:v>4.3329085383785899E-3</c:v>
                </c:pt>
                <c:pt idx="141">
                  <c:v>4.3500637192432096E-3</c:v>
                </c:pt>
                <c:pt idx="142">
                  <c:v>4.2868127643214101E-3</c:v>
                </c:pt>
                <c:pt idx="143">
                  <c:v>4.2718738331932798E-3</c:v>
                </c:pt>
                <c:pt idx="144">
                  <c:v>4.2817419172400803E-3</c:v>
                </c:pt>
                <c:pt idx="145">
                  <c:v>4.2275332840236704E-3</c:v>
                </c:pt>
                <c:pt idx="146">
                  <c:v>4.2380723862523303E-3</c:v>
                </c:pt>
                <c:pt idx="147">
                  <c:v>4.1904761904761898E-3</c:v>
                </c:pt>
                <c:pt idx="148">
                  <c:v>4.1429334282662902E-3</c:v>
                </c:pt>
                <c:pt idx="149">
                  <c:v>4.15405838376646E-3</c:v>
                </c:pt>
                <c:pt idx="150">
                  <c:v>4.0964276356013603E-3</c:v>
                </c:pt>
                <c:pt idx="151">
                  <c:v>4.0745027434842297E-3</c:v>
                </c:pt>
                <c:pt idx="152">
                  <c:v>4.1237997256515797E-3</c:v>
                </c:pt>
                <c:pt idx="153">
                  <c:v>4.0568975675448196E-3</c:v>
                </c:pt>
                <c:pt idx="154">
                  <c:v>3.9958677685950402E-3</c:v>
                </c:pt>
                <c:pt idx="155">
                  <c:v>4.01859504132231E-3</c:v>
                </c:pt>
                <c:pt idx="156">
                  <c:v>3.9627465303141004E-3</c:v>
                </c:pt>
                <c:pt idx="157">
                  <c:v>3.9221938775510197E-3</c:v>
                </c:pt>
                <c:pt idx="158">
                  <c:v>4.00589923469388E-3</c:v>
                </c:pt>
                <c:pt idx="159">
                  <c:v>3.9157334168689797E-3</c:v>
                </c:pt>
                <c:pt idx="160">
                  <c:v>3.8665743305632502E-3</c:v>
                </c:pt>
                <c:pt idx="161">
                  <c:v>3.9242843951985198E-3</c:v>
                </c:pt>
                <c:pt idx="162">
                  <c:v>3.8185255198487701E-3</c:v>
                </c:pt>
                <c:pt idx="163">
                  <c:v>3.8644470868014302E-3</c:v>
                </c:pt>
                <c:pt idx="164">
                  <c:v>3.84586801426873E-3</c:v>
                </c:pt>
                <c:pt idx="165">
                  <c:v>3.7804076265614702E-3</c:v>
                </c:pt>
                <c:pt idx="166">
                  <c:v>3.75251364550416E-3</c:v>
                </c:pt>
                <c:pt idx="167">
                  <c:v>3.7704682562482001E-3</c:v>
                </c:pt>
                <c:pt idx="168">
                  <c:v>3.7073652990607998E-3</c:v>
                </c:pt>
                <c:pt idx="169">
                  <c:v>3.71527777777778E-3</c:v>
                </c:pt>
                <c:pt idx="170">
                  <c:v>3.71527777777778E-3</c:v>
                </c:pt>
                <c:pt idx="171">
                  <c:v>3.7053479953555101E-3</c:v>
                </c:pt>
                <c:pt idx="172">
                  <c:v>3.6616500940607299E-3</c:v>
                </c:pt>
                <c:pt idx="173">
                  <c:v>3.6784466541252298E-3</c:v>
                </c:pt>
                <c:pt idx="174">
                  <c:v>3.6023530967017E-3</c:v>
                </c:pt>
                <c:pt idx="175">
                  <c:v>3.5932622268470302E-3</c:v>
                </c:pt>
                <c:pt idx="176">
                  <c:v>3.6095213319458901E-3</c:v>
                </c:pt>
                <c:pt idx="177">
                  <c:v>3.5839999999999999E-3</c:v>
                </c:pt>
                <c:pt idx="178">
                  <c:v>3.55883093978332E-3</c:v>
                </c:pt>
                <c:pt idx="179">
                  <c:v>3.5903250188964501E-3</c:v>
                </c:pt>
                <c:pt idx="180">
                  <c:v>3.5185070370140699E-3</c:v>
                </c:pt>
                <c:pt idx="181">
                  <c:v>3.509521484375E-3</c:v>
                </c:pt>
                <c:pt idx="182">
                  <c:v>3.509521484375E-3</c:v>
                </c:pt>
                <c:pt idx="183">
                  <c:v>3.4853674658974799E-3</c:v>
                </c:pt>
                <c:pt idx="184">
                  <c:v>3.47633136094674E-3</c:v>
                </c:pt>
                <c:pt idx="185">
                  <c:v>3.4467455621301699E-3</c:v>
                </c:pt>
                <c:pt idx="186">
                  <c:v>3.45259600256395E-3</c:v>
                </c:pt>
                <c:pt idx="187">
                  <c:v>3.41483011937557E-3</c:v>
                </c:pt>
                <c:pt idx="188">
                  <c:v>3.4435261707988999E-3</c:v>
                </c:pt>
                <c:pt idx="189">
                  <c:v>3.4202046469557299E-3</c:v>
                </c:pt>
                <c:pt idx="190">
                  <c:v>3.39719313878369E-3</c:v>
                </c:pt>
                <c:pt idx="191">
                  <c:v>3.4250389841835602E-3</c:v>
                </c:pt>
                <c:pt idx="192">
                  <c:v>3.3882030178326501E-3</c:v>
                </c:pt>
                <c:pt idx="193">
                  <c:v>3.311526816609E-3</c:v>
                </c:pt>
                <c:pt idx="194">
                  <c:v>3.3520761245674699E-3</c:v>
                </c:pt>
                <c:pt idx="195">
                  <c:v>3.3033193031061902E-3</c:v>
                </c:pt>
                <c:pt idx="196">
                  <c:v>3.2818735559756299E-3</c:v>
                </c:pt>
                <c:pt idx="197">
                  <c:v>3.2818735559756299E-3</c:v>
                </c:pt>
                <c:pt idx="198">
                  <c:v>3.2865793695978501E-3</c:v>
                </c:pt>
                <c:pt idx="199">
                  <c:v>3.2142857142857099E-3</c:v>
                </c:pt>
                <c:pt idx="200">
                  <c:v>3.2142857142857099E-3</c:v>
                </c:pt>
                <c:pt idx="201">
                  <c:v>3.2317287862783598E-3</c:v>
                </c:pt>
                <c:pt idx="202">
                  <c:v>3.1987700853005402E-3</c:v>
                </c:pt>
                <c:pt idx="203">
                  <c:v>3.2235667526284502E-3</c:v>
                </c:pt>
                <c:pt idx="204">
                  <c:v>3.1908650789769701E-3</c:v>
                </c:pt>
                <c:pt idx="205">
                  <c:v>3.1828703703703702E-3</c:v>
                </c:pt>
                <c:pt idx="206">
                  <c:v>3.1949266975308602E-3</c:v>
                </c:pt>
                <c:pt idx="207">
                  <c:v>3.1272294887039198E-3</c:v>
                </c:pt>
                <c:pt idx="208">
                  <c:v>3.1985731272294901E-3</c:v>
                </c:pt>
                <c:pt idx="209">
                  <c:v>3.1314505535747798E-3</c:v>
                </c:pt>
                <c:pt idx="210">
                  <c:v>3.1121292054236598E-3</c:v>
                </c:pt>
                <c:pt idx="211">
                  <c:v>3.12369845897543E-3</c:v>
                </c:pt>
                <c:pt idx="212">
                  <c:v>3.1158692476259998E-3</c:v>
                </c:pt>
                <c:pt idx="213">
                  <c:v>3.0967073555245301E-3</c:v>
                </c:pt>
                <c:pt idx="214">
                  <c:v>3.0967073555245301E-3</c:v>
                </c:pt>
                <c:pt idx="215">
                  <c:v>3.0888888888888901E-3</c:v>
                </c:pt>
                <c:pt idx="216">
                  <c:v>3.0810052190693399E-3</c:v>
                </c:pt>
                <c:pt idx="217">
                  <c:v>3.0810052190693399E-3</c:v>
                </c:pt>
                <c:pt idx="218">
                  <c:v>3.0405990304709098E-3</c:v>
                </c:pt>
                <c:pt idx="219">
                  <c:v>3.02234183433722E-3</c:v>
                </c:pt>
                <c:pt idx="220">
                  <c:v>3.02234183433722E-3</c:v>
                </c:pt>
                <c:pt idx="221">
                  <c:v>3.0253837072018899E-3</c:v>
                </c:pt>
                <c:pt idx="222">
                  <c:v>2.9760665972944798E-3</c:v>
                </c:pt>
                <c:pt idx="223">
                  <c:v>2.9864724245577501E-3</c:v>
                </c:pt>
                <c:pt idx="224">
                  <c:v>2.9893984220907299E-3</c:v>
                </c:pt>
                <c:pt idx="225">
                  <c:v>2.99200778936265E-3</c:v>
                </c:pt>
                <c:pt idx="226">
                  <c:v>3.0224349872205801E-3</c:v>
                </c:pt>
                <c:pt idx="227">
                  <c:v>2.9542541259413601E-3</c:v>
                </c:pt>
                <c:pt idx="228">
                  <c:v>2.9270994027135E-3</c:v>
                </c:pt>
                <c:pt idx="229">
                  <c:v>2.9369882520469898E-3</c:v>
                </c:pt>
                <c:pt idx="230">
                  <c:v>2.9296875E-3</c:v>
                </c:pt>
                <c:pt idx="231">
                  <c:v>2.9030515798001599E-3</c:v>
                </c:pt>
                <c:pt idx="232">
                  <c:v>2.9126962694340499E-3</c:v>
                </c:pt>
                <c:pt idx="233">
                  <c:v>2.90542600213382E-3</c:v>
                </c:pt>
                <c:pt idx="234">
                  <c:v>2.8792954194738199E-3</c:v>
                </c:pt>
                <c:pt idx="235">
                  <c:v>2.8604764951635402E-3</c:v>
                </c:pt>
                <c:pt idx="236">
                  <c:v>2.8721743010113E-3</c:v>
                </c:pt>
                <c:pt idx="237">
                  <c:v>2.8466483011937598E-3</c:v>
                </c:pt>
                <c:pt idx="238">
                  <c:v>2.8650137741046801E-3</c:v>
                </c:pt>
                <c:pt idx="239">
                  <c:v>2.8396719407751498E-3</c:v>
                </c:pt>
                <c:pt idx="240">
                  <c:v>2.8147298217935401E-3</c:v>
                </c:pt>
                <c:pt idx="241">
                  <c:v>2.8326580372189801E-3</c:v>
                </c:pt>
                <c:pt idx="242">
                  <c:v>2.8433248299319699E-3</c:v>
                </c:pt>
                <c:pt idx="243">
                  <c:v>2.7922691782500601E-3</c:v>
                </c:pt>
                <c:pt idx="244">
                  <c:v>2.8097755680823499E-3</c:v>
                </c:pt>
                <c:pt idx="245">
                  <c:v>2.7854671280276798E-3</c:v>
                </c:pt>
                <c:pt idx="246">
                  <c:v>2.7957320201087502E-3</c:v>
                </c:pt>
                <c:pt idx="247">
                  <c:v>2.7529838240826199E-3</c:v>
                </c:pt>
                <c:pt idx="248">
                  <c:v>2.76331800973499E-3</c:v>
                </c:pt>
                <c:pt idx="249">
                  <c:v>2.6980520565338E-3</c:v>
                </c:pt>
                <c:pt idx="250">
                  <c:v>2.7314644659026401E-3</c:v>
                </c:pt>
                <c:pt idx="251">
                  <c:v>2.7497027348394802E-3</c:v>
                </c:pt>
                <c:pt idx="252">
                  <c:v>2.7102040816326502E-3</c:v>
                </c:pt>
                <c:pt idx="253">
                  <c:v>2.7265306122449002E-3</c:v>
                </c:pt>
                <c:pt idx="254">
                  <c:v>2.73598915289256E-3</c:v>
                </c:pt>
                <c:pt idx="255">
                  <c:v>2.6892016981071801E-3</c:v>
                </c:pt>
                <c:pt idx="256">
                  <c:v>2.7051613521018899E-3</c:v>
                </c:pt>
                <c:pt idx="257">
                  <c:v>2.6906324958969798E-3</c:v>
                </c:pt>
                <c:pt idx="258">
                  <c:v>2.7074685559127401E-3</c:v>
                </c:pt>
                <c:pt idx="259">
                  <c:v>2.6606535376548801E-3</c:v>
                </c:pt>
                <c:pt idx="260">
                  <c:v>2.66203703703704E-3</c:v>
                </c:pt>
                <c:pt idx="261">
                  <c:v>2.6403345441225801E-3</c:v>
                </c:pt>
                <c:pt idx="262">
                  <c:v>2.6632276182045702E-3</c:v>
                </c:pt>
                <c:pt idx="263">
                  <c:v>2.6264943847361401E-3</c:v>
                </c:pt>
                <c:pt idx="264">
                  <c:v>2.6053330944489201E-3</c:v>
                </c:pt>
                <c:pt idx="265">
                  <c:v>2.62026337006181E-3</c:v>
                </c:pt>
                <c:pt idx="266">
                  <c:v>2.62878071833648E-3</c:v>
                </c:pt>
                <c:pt idx="267">
                  <c:v>2.6004382761139499E-3</c:v>
                </c:pt>
                <c:pt idx="268">
                  <c:v>2.6077428780131502E-3</c:v>
                </c:pt>
                <c:pt idx="269">
                  <c:v>2.5870042779512102E-3</c:v>
                </c:pt>
                <c:pt idx="270">
                  <c:v>2.59515570934256E-3</c:v>
                </c:pt>
                <c:pt idx="271">
                  <c:v>2.5522605736509499E-3</c:v>
                </c:pt>
                <c:pt idx="272">
                  <c:v>2.5464010864644599E-3</c:v>
                </c:pt>
                <c:pt idx="273">
                  <c:v>2.5475210660395801E-3</c:v>
                </c:pt>
                <c:pt idx="274">
                  <c:v>2.5615184345343101E-3</c:v>
                </c:pt>
                <c:pt idx="275">
                  <c:v>2.5484764542936301E-3</c:v>
                </c:pt>
                <c:pt idx="276">
                  <c:v>2.52186069460815E-3</c:v>
                </c:pt>
                <c:pt idx="277">
                  <c:v>2.52186069460815E-3</c:v>
                </c:pt>
                <c:pt idx="278">
                  <c:v>2.52278645833333E-3</c:v>
                </c:pt>
                <c:pt idx="279">
                  <c:v>2.5101345002550399E-3</c:v>
                </c:pt>
                <c:pt idx="280">
                  <c:v>2.4967113211092902E-3</c:v>
                </c:pt>
                <c:pt idx="281">
                  <c:v>2.5042512488043399E-3</c:v>
                </c:pt>
                <c:pt idx="282">
                  <c:v>2.48520710059172E-3</c:v>
                </c:pt>
                <c:pt idx="283">
                  <c:v>2.4654832347140001E-3</c:v>
                </c:pt>
                <c:pt idx="284">
                  <c:v>2.4664202415660098E-3</c:v>
                </c:pt>
                <c:pt idx="285">
                  <c:v>2.4736530186296999E-3</c:v>
                </c:pt>
                <c:pt idx="286">
                  <c:v>2.4929784328377399E-3</c:v>
                </c:pt>
                <c:pt idx="287">
                  <c:v>2.4487297214569898E-3</c:v>
                </c:pt>
                <c:pt idx="288">
                  <c:v>2.4368071513345599E-3</c:v>
                </c:pt>
                <c:pt idx="289">
                  <c:v>2.4494330951238602E-3</c:v>
                </c:pt>
                <c:pt idx="290">
                  <c:v>2.4250000000000001E-3</c:v>
                </c:pt>
                <c:pt idx="291">
                  <c:v>2.4318704982549898E-3</c:v>
                </c:pt>
                <c:pt idx="292">
                  <c:v>2.4133066013217498E-3</c:v>
                </c:pt>
                <c:pt idx="293">
                  <c:v>2.4262327222821299E-3</c:v>
                </c:pt>
                <c:pt idx="294">
                  <c:v>2.3902545560435802E-3</c:v>
                </c:pt>
                <c:pt idx="295">
                  <c:v>2.4084544638307199E-3</c:v>
                </c:pt>
                <c:pt idx="296">
                  <c:v>2.4089292579777002E-3</c:v>
                </c:pt>
                <c:pt idx="297">
                  <c:v>2.39738251041047E-3</c:v>
                </c:pt>
                <c:pt idx="298">
                  <c:v>2.4092801903628802E-3</c:v>
                </c:pt>
                <c:pt idx="299">
                  <c:v>2.4036195682910701E-3</c:v>
                </c:pt>
                <c:pt idx="300">
                  <c:v>2.38628672781162E-3</c:v>
                </c:pt>
                <c:pt idx="301">
                  <c:v>2.3746178440570398E-3</c:v>
                </c:pt>
                <c:pt idx="302">
                  <c:v>2.3287259615384602E-3</c:v>
                </c:pt>
                <c:pt idx="303">
                  <c:v>2.3465580000457901E-3</c:v>
                </c:pt>
                <c:pt idx="304">
                  <c:v>2.3637279366314902E-3</c:v>
                </c:pt>
                <c:pt idx="305">
                  <c:v>2.3412698412698398E-3</c:v>
                </c:pt>
                <c:pt idx="306">
                  <c:v>2.3247456256598E-3</c:v>
                </c:pt>
                <c:pt idx="307">
                  <c:v>2.3528222636508599E-3</c:v>
                </c:pt>
                <c:pt idx="308">
                  <c:v>2.33067817728729E-3</c:v>
                </c:pt>
                <c:pt idx="309">
                  <c:v>2.31435561727171E-3</c:v>
                </c:pt>
                <c:pt idx="310">
                  <c:v>2.31435561727171E-3</c:v>
                </c:pt>
                <c:pt idx="311">
                  <c:v>2.3091536378723001E-3</c:v>
                </c:pt>
                <c:pt idx="312">
                  <c:v>2.3093564088696602E-3</c:v>
                </c:pt>
                <c:pt idx="313">
                  <c:v>2.33639805300162E-3</c:v>
                </c:pt>
                <c:pt idx="314">
                  <c:v>2.2933813443072699E-3</c:v>
                </c:pt>
                <c:pt idx="315">
                  <c:v>2.28291108326785E-3</c:v>
                </c:pt>
                <c:pt idx="316">
                  <c:v>2.3094565609802701E-3</c:v>
                </c:pt>
                <c:pt idx="317">
                  <c:v>2.2777964817776298E-3</c:v>
                </c:pt>
                <c:pt idx="318">
                  <c:v>2.2622547486499398E-3</c:v>
                </c:pt>
              </c:numCache>
            </c:numRef>
          </c:yVal>
          <c:smooth val="1"/>
        </c:ser>
        <c:ser>
          <c:idx val="3"/>
          <c:order val="3"/>
          <c:tx>
            <c:v>riferimento</c:v>
          </c:tx>
          <c:spPr>
            <a:ln w="12700">
              <a:solidFill>
                <a:srgbClr val="000000"/>
              </a:solidFill>
              <a:prstDash val="solid"/>
            </a:ln>
          </c:spPr>
          <c:marker>
            <c:symbol val="none"/>
          </c:marker>
          <c:xVal>
            <c:numRef>
              <c:f>rotori!$I$296:$I$615</c:f>
              <c:numCache>
                <c:formatCode>General</c:formatCode>
                <c:ptCount val="320"/>
                <c:pt idx="0">
                  <c:v>65.2</c:v>
                </c:pt>
                <c:pt idx="1">
                  <c:v>70.2</c:v>
                </c:pt>
                <c:pt idx="2">
                  <c:v>75.2</c:v>
                </c:pt>
                <c:pt idx="3">
                  <c:v>80.2</c:v>
                </c:pt>
                <c:pt idx="4">
                  <c:v>85.2</c:v>
                </c:pt>
                <c:pt idx="5">
                  <c:v>90.2</c:v>
                </c:pt>
                <c:pt idx="6">
                  <c:v>95.3</c:v>
                </c:pt>
                <c:pt idx="7">
                  <c:v>100</c:v>
                </c:pt>
                <c:pt idx="8">
                  <c:v>105</c:v>
                </c:pt>
                <c:pt idx="9">
                  <c:v>110</c:v>
                </c:pt>
                <c:pt idx="10">
                  <c:v>115</c:v>
                </c:pt>
                <c:pt idx="11">
                  <c:v>120</c:v>
                </c:pt>
                <c:pt idx="12">
                  <c:v>125</c:v>
                </c:pt>
                <c:pt idx="13">
                  <c:v>130</c:v>
                </c:pt>
                <c:pt idx="14">
                  <c:v>135</c:v>
                </c:pt>
                <c:pt idx="15">
                  <c:v>140</c:v>
                </c:pt>
                <c:pt idx="16">
                  <c:v>145</c:v>
                </c:pt>
                <c:pt idx="17">
                  <c:v>150</c:v>
                </c:pt>
                <c:pt idx="18">
                  <c:v>155</c:v>
                </c:pt>
                <c:pt idx="19">
                  <c:v>160</c:v>
                </c:pt>
                <c:pt idx="20">
                  <c:v>165</c:v>
                </c:pt>
                <c:pt idx="21">
                  <c:v>170</c:v>
                </c:pt>
                <c:pt idx="22">
                  <c:v>175</c:v>
                </c:pt>
                <c:pt idx="23">
                  <c:v>180</c:v>
                </c:pt>
                <c:pt idx="24">
                  <c:v>185</c:v>
                </c:pt>
                <c:pt idx="25">
                  <c:v>190</c:v>
                </c:pt>
                <c:pt idx="26">
                  <c:v>195</c:v>
                </c:pt>
                <c:pt idx="27">
                  <c:v>200</c:v>
                </c:pt>
                <c:pt idx="28">
                  <c:v>205</c:v>
                </c:pt>
                <c:pt idx="29">
                  <c:v>210</c:v>
                </c:pt>
                <c:pt idx="30">
                  <c:v>215</c:v>
                </c:pt>
                <c:pt idx="31">
                  <c:v>220</c:v>
                </c:pt>
                <c:pt idx="32">
                  <c:v>225</c:v>
                </c:pt>
                <c:pt idx="33">
                  <c:v>230</c:v>
                </c:pt>
                <c:pt idx="34">
                  <c:v>235</c:v>
                </c:pt>
                <c:pt idx="35">
                  <c:v>240</c:v>
                </c:pt>
                <c:pt idx="36">
                  <c:v>246</c:v>
                </c:pt>
                <c:pt idx="37">
                  <c:v>251</c:v>
                </c:pt>
                <c:pt idx="38">
                  <c:v>255</c:v>
                </c:pt>
                <c:pt idx="39">
                  <c:v>260</c:v>
                </c:pt>
                <c:pt idx="40">
                  <c:v>266</c:v>
                </c:pt>
                <c:pt idx="41">
                  <c:v>271</c:v>
                </c:pt>
                <c:pt idx="42">
                  <c:v>276</c:v>
                </c:pt>
                <c:pt idx="43">
                  <c:v>280</c:v>
                </c:pt>
                <c:pt idx="44">
                  <c:v>286</c:v>
                </c:pt>
                <c:pt idx="45">
                  <c:v>291</c:v>
                </c:pt>
                <c:pt idx="46">
                  <c:v>296</c:v>
                </c:pt>
                <c:pt idx="47">
                  <c:v>301</c:v>
                </c:pt>
                <c:pt idx="48">
                  <c:v>306</c:v>
                </c:pt>
                <c:pt idx="49">
                  <c:v>311</c:v>
                </c:pt>
                <c:pt idx="50">
                  <c:v>316</c:v>
                </c:pt>
                <c:pt idx="51">
                  <c:v>321</c:v>
                </c:pt>
                <c:pt idx="52">
                  <c:v>326</c:v>
                </c:pt>
                <c:pt idx="53">
                  <c:v>331</c:v>
                </c:pt>
                <c:pt idx="54">
                  <c:v>336</c:v>
                </c:pt>
                <c:pt idx="55">
                  <c:v>341</c:v>
                </c:pt>
                <c:pt idx="56">
                  <c:v>346</c:v>
                </c:pt>
                <c:pt idx="57">
                  <c:v>351</c:v>
                </c:pt>
                <c:pt idx="58">
                  <c:v>356</c:v>
                </c:pt>
                <c:pt idx="59">
                  <c:v>361</c:v>
                </c:pt>
                <c:pt idx="60">
                  <c:v>366</c:v>
                </c:pt>
                <c:pt idx="61">
                  <c:v>371</c:v>
                </c:pt>
                <c:pt idx="62">
                  <c:v>376</c:v>
                </c:pt>
                <c:pt idx="63">
                  <c:v>381</c:v>
                </c:pt>
                <c:pt idx="64">
                  <c:v>386</c:v>
                </c:pt>
                <c:pt idx="65">
                  <c:v>391</c:v>
                </c:pt>
                <c:pt idx="66">
                  <c:v>396</c:v>
                </c:pt>
                <c:pt idx="67">
                  <c:v>401</c:v>
                </c:pt>
                <c:pt idx="68">
                  <c:v>406</c:v>
                </c:pt>
                <c:pt idx="69">
                  <c:v>411</c:v>
                </c:pt>
                <c:pt idx="70">
                  <c:v>416</c:v>
                </c:pt>
                <c:pt idx="71">
                  <c:v>421</c:v>
                </c:pt>
                <c:pt idx="72">
                  <c:v>426</c:v>
                </c:pt>
                <c:pt idx="73">
                  <c:v>431</c:v>
                </c:pt>
                <c:pt idx="74">
                  <c:v>436</c:v>
                </c:pt>
                <c:pt idx="75">
                  <c:v>441</c:v>
                </c:pt>
                <c:pt idx="76">
                  <c:v>446</c:v>
                </c:pt>
                <c:pt idx="77">
                  <c:v>451</c:v>
                </c:pt>
                <c:pt idx="78">
                  <c:v>456</c:v>
                </c:pt>
                <c:pt idx="79">
                  <c:v>461</c:v>
                </c:pt>
                <c:pt idx="80">
                  <c:v>466</c:v>
                </c:pt>
                <c:pt idx="81">
                  <c:v>471</c:v>
                </c:pt>
                <c:pt idx="82">
                  <c:v>476</c:v>
                </c:pt>
                <c:pt idx="83">
                  <c:v>481</c:v>
                </c:pt>
                <c:pt idx="84">
                  <c:v>486</c:v>
                </c:pt>
                <c:pt idx="85">
                  <c:v>491</c:v>
                </c:pt>
                <c:pt idx="86">
                  <c:v>496</c:v>
                </c:pt>
                <c:pt idx="87">
                  <c:v>501</c:v>
                </c:pt>
                <c:pt idx="88">
                  <c:v>506</c:v>
                </c:pt>
                <c:pt idx="89">
                  <c:v>511</c:v>
                </c:pt>
                <c:pt idx="90">
                  <c:v>516</c:v>
                </c:pt>
                <c:pt idx="91">
                  <c:v>521</c:v>
                </c:pt>
                <c:pt idx="92">
                  <c:v>526</c:v>
                </c:pt>
                <c:pt idx="93">
                  <c:v>531</c:v>
                </c:pt>
                <c:pt idx="94">
                  <c:v>536</c:v>
                </c:pt>
                <c:pt idx="95">
                  <c:v>541</c:v>
                </c:pt>
                <c:pt idx="96">
                  <c:v>546</c:v>
                </c:pt>
                <c:pt idx="97">
                  <c:v>551</c:v>
                </c:pt>
                <c:pt idx="98">
                  <c:v>556</c:v>
                </c:pt>
                <c:pt idx="99">
                  <c:v>561</c:v>
                </c:pt>
                <c:pt idx="100">
                  <c:v>566</c:v>
                </c:pt>
                <c:pt idx="101">
                  <c:v>571</c:v>
                </c:pt>
                <c:pt idx="102">
                  <c:v>576</c:v>
                </c:pt>
                <c:pt idx="103">
                  <c:v>581</c:v>
                </c:pt>
                <c:pt idx="104">
                  <c:v>586</c:v>
                </c:pt>
                <c:pt idx="105">
                  <c:v>591</c:v>
                </c:pt>
                <c:pt idx="106">
                  <c:v>596</c:v>
                </c:pt>
                <c:pt idx="107">
                  <c:v>601</c:v>
                </c:pt>
                <c:pt idx="108">
                  <c:v>606</c:v>
                </c:pt>
                <c:pt idx="109">
                  <c:v>611</c:v>
                </c:pt>
                <c:pt idx="110">
                  <c:v>616</c:v>
                </c:pt>
                <c:pt idx="111">
                  <c:v>621</c:v>
                </c:pt>
                <c:pt idx="112">
                  <c:v>626</c:v>
                </c:pt>
                <c:pt idx="113">
                  <c:v>631</c:v>
                </c:pt>
                <c:pt idx="114">
                  <c:v>636</c:v>
                </c:pt>
                <c:pt idx="115">
                  <c:v>641</c:v>
                </c:pt>
                <c:pt idx="116">
                  <c:v>646</c:v>
                </c:pt>
                <c:pt idx="117">
                  <c:v>651</c:v>
                </c:pt>
                <c:pt idx="118">
                  <c:v>656</c:v>
                </c:pt>
                <c:pt idx="119">
                  <c:v>661</c:v>
                </c:pt>
                <c:pt idx="120">
                  <c:v>666</c:v>
                </c:pt>
                <c:pt idx="121">
                  <c:v>671</c:v>
                </c:pt>
                <c:pt idx="122">
                  <c:v>676</c:v>
                </c:pt>
                <c:pt idx="123">
                  <c:v>681</c:v>
                </c:pt>
                <c:pt idx="124">
                  <c:v>686</c:v>
                </c:pt>
                <c:pt idx="125">
                  <c:v>691</c:v>
                </c:pt>
                <c:pt idx="126">
                  <c:v>696</c:v>
                </c:pt>
                <c:pt idx="127">
                  <c:v>701</c:v>
                </c:pt>
                <c:pt idx="128">
                  <c:v>706</c:v>
                </c:pt>
                <c:pt idx="129">
                  <c:v>711</c:v>
                </c:pt>
                <c:pt idx="130">
                  <c:v>716</c:v>
                </c:pt>
                <c:pt idx="131">
                  <c:v>721</c:v>
                </c:pt>
                <c:pt idx="132">
                  <c:v>726</c:v>
                </c:pt>
                <c:pt idx="133">
                  <c:v>731</c:v>
                </c:pt>
                <c:pt idx="134">
                  <c:v>736</c:v>
                </c:pt>
                <c:pt idx="135">
                  <c:v>741</c:v>
                </c:pt>
                <c:pt idx="136">
                  <c:v>746</c:v>
                </c:pt>
                <c:pt idx="137">
                  <c:v>751</c:v>
                </c:pt>
                <c:pt idx="138">
                  <c:v>756</c:v>
                </c:pt>
                <c:pt idx="139">
                  <c:v>761</c:v>
                </c:pt>
                <c:pt idx="140">
                  <c:v>766</c:v>
                </c:pt>
                <c:pt idx="141">
                  <c:v>771</c:v>
                </c:pt>
                <c:pt idx="142">
                  <c:v>776</c:v>
                </c:pt>
                <c:pt idx="143">
                  <c:v>781</c:v>
                </c:pt>
                <c:pt idx="144">
                  <c:v>786</c:v>
                </c:pt>
                <c:pt idx="145">
                  <c:v>791</c:v>
                </c:pt>
                <c:pt idx="146">
                  <c:v>796</c:v>
                </c:pt>
                <c:pt idx="147">
                  <c:v>801</c:v>
                </c:pt>
                <c:pt idx="148">
                  <c:v>806</c:v>
                </c:pt>
                <c:pt idx="149">
                  <c:v>811</c:v>
                </c:pt>
                <c:pt idx="150">
                  <c:v>816</c:v>
                </c:pt>
                <c:pt idx="151">
                  <c:v>821</c:v>
                </c:pt>
                <c:pt idx="152">
                  <c:v>826</c:v>
                </c:pt>
                <c:pt idx="153">
                  <c:v>831</c:v>
                </c:pt>
                <c:pt idx="154">
                  <c:v>836</c:v>
                </c:pt>
                <c:pt idx="155">
                  <c:v>841</c:v>
                </c:pt>
                <c:pt idx="156">
                  <c:v>846</c:v>
                </c:pt>
                <c:pt idx="157">
                  <c:v>851</c:v>
                </c:pt>
                <c:pt idx="158">
                  <c:v>857</c:v>
                </c:pt>
                <c:pt idx="159">
                  <c:v>862</c:v>
                </c:pt>
                <c:pt idx="160">
                  <c:v>866</c:v>
                </c:pt>
                <c:pt idx="161">
                  <c:v>872</c:v>
                </c:pt>
                <c:pt idx="162">
                  <c:v>876</c:v>
                </c:pt>
                <c:pt idx="163">
                  <c:v>881</c:v>
                </c:pt>
                <c:pt idx="164">
                  <c:v>886</c:v>
                </c:pt>
                <c:pt idx="165">
                  <c:v>891</c:v>
                </c:pt>
                <c:pt idx="166">
                  <c:v>896</c:v>
                </c:pt>
                <c:pt idx="167">
                  <c:v>901</c:v>
                </c:pt>
                <c:pt idx="168">
                  <c:v>906</c:v>
                </c:pt>
                <c:pt idx="169">
                  <c:v>911</c:v>
                </c:pt>
                <c:pt idx="170">
                  <c:v>916</c:v>
                </c:pt>
                <c:pt idx="171">
                  <c:v>922</c:v>
                </c:pt>
                <c:pt idx="172">
                  <c:v>926</c:v>
                </c:pt>
                <c:pt idx="173">
                  <c:v>932</c:v>
                </c:pt>
                <c:pt idx="174">
                  <c:v>936</c:v>
                </c:pt>
                <c:pt idx="175">
                  <c:v>942</c:v>
                </c:pt>
                <c:pt idx="176">
                  <c:v>946</c:v>
                </c:pt>
                <c:pt idx="177">
                  <c:v>952</c:v>
                </c:pt>
                <c:pt idx="178">
                  <c:v>957</c:v>
                </c:pt>
                <c:pt idx="179">
                  <c:v>962</c:v>
                </c:pt>
                <c:pt idx="180">
                  <c:v>966</c:v>
                </c:pt>
                <c:pt idx="181">
                  <c:v>972</c:v>
                </c:pt>
                <c:pt idx="182">
                  <c:v>977</c:v>
                </c:pt>
                <c:pt idx="183">
                  <c:v>982</c:v>
                </c:pt>
                <c:pt idx="184">
                  <c:v>987</c:v>
                </c:pt>
                <c:pt idx="185">
                  <c:v>992</c:v>
                </c:pt>
                <c:pt idx="186">
                  <c:v>997</c:v>
                </c:pt>
                <c:pt idx="187" formatCode="#,##0">
                  <c:v>1000</c:v>
                </c:pt>
                <c:pt idx="188" formatCode="#,##0">
                  <c:v>1010</c:v>
                </c:pt>
                <c:pt idx="189" formatCode="#,##0">
                  <c:v>1010</c:v>
                </c:pt>
                <c:pt idx="190" formatCode="#,##0">
                  <c:v>1020</c:v>
                </c:pt>
                <c:pt idx="191" formatCode="#,##0">
                  <c:v>1020</c:v>
                </c:pt>
                <c:pt idx="192" formatCode="#,##0">
                  <c:v>1030</c:v>
                </c:pt>
                <c:pt idx="193" formatCode="#,##0">
                  <c:v>1030</c:v>
                </c:pt>
                <c:pt idx="194" formatCode="#,##0">
                  <c:v>1040</c:v>
                </c:pt>
                <c:pt idx="195" formatCode="#,##0">
                  <c:v>1040</c:v>
                </c:pt>
                <c:pt idx="196" formatCode="#,##0">
                  <c:v>1050</c:v>
                </c:pt>
                <c:pt idx="197" formatCode="#,##0">
                  <c:v>1050</c:v>
                </c:pt>
                <c:pt idx="198" formatCode="#,##0">
                  <c:v>1060</c:v>
                </c:pt>
                <c:pt idx="199" formatCode="#,##0">
                  <c:v>1060</c:v>
                </c:pt>
                <c:pt idx="200" formatCode="#,##0">
                  <c:v>1070</c:v>
                </c:pt>
                <c:pt idx="201" formatCode="#,##0">
                  <c:v>1070</c:v>
                </c:pt>
                <c:pt idx="202" formatCode="#,##0">
                  <c:v>1080</c:v>
                </c:pt>
                <c:pt idx="203" formatCode="#,##0">
                  <c:v>1080</c:v>
                </c:pt>
                <c:pt idx="204" formatCode="#,##0">
                  <c:v>1090</c:v>
                </c:pt>
                <c:pt idx="205" formatCode="#,##0">
                  <c:v>1090</c:v>
                </c:pt>
                <c:pt idx="206" formatCode="#,##0">
                  <c:v>1100</c:v>
                </c:pt>
                <c:pt idx="207" formatCode="#,##0">
                  <c:v>1100</c:v>
                </c:pt>
                <c:pt idx="208" formatCode="#,##0">
                  <c:v>1110</c:v>
                </c:pt>
                <c:pt idx="209" formatCode="#,##0">
                  <c:v>1110</c:v>
                </c:pt>
                <c:pt idx="210" formatCode="#,##0">
                  <c:v>1120</c:v>
                </c:pt>
                <c:pt idx="211" formatCode="#,##0">
                  <c:v>1120</c:v>
                </c:pt>
                <c:pt idx="212" formatCode="#,##0">
                  <c:v>1130</c:v>
                </c:pt>
                <c:pt idx="213" formatCode="#,##0">
                  <c:v>1130</c:v>
                </c:pt>
                <c:pt idx="214" formatCode="#,##0">
                  <c:v>1140</c:v>
                </c:pt>
                <c:pt idx="215" formatCode="#,##0">
                  <c:v>1140</c:v>
                </c:pt>
                <c:pt idx="216" formatCode="#,##0">
                  <c:v>1150</c:v>
                </c:pt>
                <c:pt idx="217" formatCode="#,##0">
                  <c:v>1150</c:v>
                </c:pt>
                <c:pt idx="218" formatCode="#,##0">
                  <c:v>1160</c:v>
                </c:pt>
                <c:pt idx="219" formatCode="#,##0">
                  <c:v>1160</c:v>
                </c:pt>
                <c:pt idx="220" formatCode="#,##0">
                  <c:v>1170</c:v>
                </c:pt>
                <c:pt idx="221" formatCode="#,##0">
                  <c:v>1170</c:v>
                </c:pt>
                <c:pt idx="222" formatCode="#,##0">
                  <c:v>1180</c:v>
                </c:pt>
                <c:pt idx="223" formatCode="#,##0">
                  <c:v>1180</c:v>
                </c:pt>
                <c:pt idx="224" formatCode="#,##0">
                  <c:v>1190</c:v>
                </c:pt>
                <c:pt idx="225" formatCode="#,##0">
                  <c:v>1190</c:v>
                </c:pt>
                <c:pt idx="226" formatCode="#,##0">
                  <c:v>1200</c:v>
                </c:pt>
                <c:pt idx="227" formatCode="#,##0">
                  <c:v>1200</c:v>
                </c:pt>
                <c:pt idx="228" formatCode="#,##0">
                  <c:v>1210</c:v>
                </c:pt>
                <c:pt idx="229" formatCode="#,##0">
                  <c:v>1210</c:v>
                </c:pt>
                <c:pt idx="230" formatCode="#,##0">
                  <c:v>1220</c:v>
                </c:pt>
                <c:pt idx="231" formatCode="#,##0">
                  <c:v>1220</c:v>
                </c:pt>
                <c:pt idx="232" formatCode="#,##0">
                  <c:v>1230</c:v>
                </c:pt>
                <c:pt idx="233" formatCode="#,##0">
                  <c:v>1230</c:v>
                </c:pt>
                <c:pt idx="234" formatCode="#,##0">
                  <c:v>1240</c:v>
                </c:pt>
                <c:pt idx="235" formatCode="#,##0">
                  <c:v>1240</c:v>
                </c:pt>
                <c:pt idx="236" formatCode="#,##0">
                  <c:v>1250</c:v>
                </c:pt>
                <c:pt idx="237" formatCode="#,##0">
                  <c:v>1250</c:v>
                </c:pt>
                <c:pt idx="238" formatCode="#,##0">
                  <c:v>1260</c:v>
                </c:pt>
                <c:pt idx="239" formatCode="#,##0">
                  <c:v>1260</c:v>
                </c:pt>
                <c:pt idx="240" formatCode="#,##0">
                  <c:v>1270</c:v>
                </c:pt>
                <c:pt idx="241" formatCode="#,##0">
                  <c:v>1270</c:v>
                </c:pt>
                <c:pt idx="242" formatCode="#,##0">
                  <c:v>1280</c:v>
                </c:pt>
                <c:pt idx="243" formatCode="#,##0">
                  <c:v>1280</c:v>
                </c:pt>
                <c:pt idx="244" formatCode="#,##0">
                  <c:v>1290</c:v>
                </c:pt>
                <c:pt idx="245" formatCode="#,##0">
                  <c:v>1290</c:v>
                </c:pt>
                <c:pt idx="246" formatCode="#,##0">
                  <c:v>1300</c:v>
                </c:pt>
                <c:pt idx="247" formatCode="#,##0">
                  <c:v>1300</c:v>
                </c:pt>
                <c:pt idx="248" formatCode="#,##0">
                  <c:v>1310</c:v>
                </c:pt>
                <c:pt idx="249" formatCode="#,##0">
                  <c:v>1310</c:v>
                </c:pt>
                <c:pt idx="250" formatCode="#,##0">
                  <c:v>1320</c:v>
                </c:pt>
                <c:pt idx="251" formatCode="#,##0">
                  <c:v>1320</c:v>
                </c:pt>
                <c:pt idx="252" formatCode="#,##0">
                  <c:v>1330</c:v>
                </c:pt>
                <c:pt idx="253" formatCode="#,##0">
                  <c:v>1330</c:v>
                </c:pt>
                <c:pt idx="254" formatCode="#,##0">
                  <c:v>1340</c:v>
                </c:pt>
                <c:pt idx="255" formatCode="#,##0">
                  <c:v>1340</c:v>
                </c:pt>
                <c:pt idx="256" formatCode="#,##0">
                  <c:v>1350</c:v>
                </c:pt>
                <c:pt idx="257" formatCode="#,##0">
                  <c:v>1350</c:v>
                </c:pt>
                <c:pt idx="258" formatCode="#,##0">
                  <c:v>1360</c:v>
                </c:pt>
                <c:pt idx="259" formatCode="#,##0">
                  <c:v>1360</c:v>
                </c:pt>
                <c:pt idx="260" formatCode="#,##0">
                  <c:v>1370</c:v>
                </c:pt>
                <c:pt idx="261" formatCode="#,##0">
                  <c:v>1370</c:v>
                </c:pt>
                <c:pt idx="262" formatCode="#,##0">
                  <c:v>1380</c:v>
                </c:pt>
                <c:pt idx="263" formatCode="#,##0">
                  <c:v>1380</c:v>
                </c:pt>
                <c:pt idx="264" formatCode="#,##0">
                  <c:v>1390</c:v>
                </c:pt>
                <c:pt idx="265" formatCode="#,##0">
                  <c:v>1390</c:v>
                </c:pt>
                <c:pt idx="266" formatCode="#,##0">
                  <c:v>1400</c:v>
                </c:pt>
                <c:pt idx="267" formatCode="#,##0">
                  <c:v>1400</c:v>
                </c:pt>
                <c:pt idx="268" formatCode="#,##0">
                  <c:v>1410</c:v>
                </c:pt>
                <c:pt idx="269" formatCode="#,##0">
                  <c:v>1410</c:v>
                </c:pt>
                <c:pt idx="270" formatCode="#,##0">
                  <c:v>1420</c:v>
                </c:pt>
                <c:pt idx="271" formatCode="#,##0">
                  <c:v>1420</c:v>
                </c:pt>
                <c:pt idx="272" formatCode="#,##0">
                  <c:v>1430</c:v>
                </c:pt>
                <c:pt idx="273" formatCode="#,##0">
                  <c:v>1430</c:v>
                </c:pt>
                <c:pt idx="274" formatCode="#,##0">
                  <c:v>1440</c:v>
                </c:pt>
                <c:pt idx="275" formatCode="#,##0">
                  <c:v>1440</c:v>
                </c:pt>
                <c:pt idx="276" formatCode="#,##0">
                  <c:v>1450</c:v>
                </c:pt>
                <c:pt idx="277" formatCode="#,##0">
                  <c:v>1450</c:v>
                </c:pt>
                <c:pt idx="278" formatCode="#,##0">
                  <c:v>1460</c:v>
                </c:pt>
                <c:pt idx="279" formatCode="#,##0">
                  <c:v>1460</c:v>
                </c:pt>
                <c:pt idx="280" formatCode="#,##0">
                  <c:v>1470</c:v>
                </c:pt>
                <c:pt idx="281" formatCode="#,##0">
                  <c:v>1470</c:v>
                </c:pt>
                <c:pt idx="282" formatCode="#,##0">
                  <c:v>1480</c:v>
                </c:pt>
                <c:pt idx="283" formatCode="#,##0">
                  <c:v>1480</c:v>
                </c:pt>
                <c:pt idx="284" formatCode="#,##0">
                  <c:v>1490</c:v>
                </c:pt>
                <c:pt idx="285" formatCode="#,##0">
                  <c:v>1490</c:v>
                </c:pt>
                <c:pt idx="286" formatCode="#,##0">
                  <c:v>1500</c:v>
                </c:pt>
                <c:pt idx="287" formatCode="#,##0">
                  <c:v>1500</c:v>
                </c:pt>
                <c:pt idx="288" formatCode="#,##0">
                  <c:v>1510</c:v>
                </c:pt>
                <c:pt idx="289" formatCode="#,##0">
                  <c:v>1510</c:v>
                </c:pt>
                <c:pt idx="290" formatCode="#,##0">
                  <c:v>1520</c:v>
                </c:pt>
                <c:pt idx="291" formatCode="#,##0">
                  <c:v>1520</c:v>
                </c:pt>
                <c:pt idx="292" formatCode="#,##0">
                  <c:v>1530</c:v>
                </c:pt>
                <c:pt idx="293" formatCode="#,##0">
                  <c:v>1530</c:v>
                </c:pt>
                <c:pt idx="294" formatCode="#,##0">
                  <c:v>1540</c:v>
                </c:pt>
                <c:pt idx="295" formatCode="#,##0">
                  <c:v>1540</c:v>
                </c:pt>
                <c:pt idx="296" formatCode="#,##0">
                  <c:v>1550</c:v>
                </c:pt>
                <c:pt idx="297" formatCode="#,##0">
                  <c:v>1550</c:v>
                </c:pt>
                <c:pt idx="298" formatCode="#,##0">
                  <c:v>1560</c:v>
                </c:pt>
                <c:pt idx="299" formatCode="#,##0">
                  <c:v>1560</c:v>
                </c:pt>
                <c:pt idx="300" formatCode="#,##0">
                  <c:v>1570</c:v>
                </c:pt>
                <c:pt idx="301" formatCode="#,##0">
                  <c:v>1570</c:v>
                </c:pt>
                <c:pt idx="302" formatCode="#,##0">
                  <c:v>1580</c:v>
                </c:pt>
                <c:pt idx="303" formatCode="#,##0">
                  <c:v>1580</c:v>
                </c:pt>
                <c:pt idx="304" formatCode="#,##0">
                  <c:v>1590</c:v>
                </c:pt>
                <c:pt idx="305" formatCode="#,##0">
                  <c:v>1590</c:v>
                </c:pt>
                <c:pt idx="306" formatCode="#,##0">
                  <c:v>1600</c:v>
                </c:pt>
                <c:pt idx="307" formatCode="#,##0">
                  <c:v>1600</c:v>
                </c:pt>
                <c:pt idx="308" formatCode="#,##0">
                  <c:v>1610</c:v>
                </c:pt>
                <c:pt idx="309" formatCode="#,##0">
                  <c:v>1610</c:v>
                </c:pt>
                <c:pt idx="310" formatCode="#,##0">
                  <c:v>1620</c:v>
                </c:pt>
                <c:pt idx="311" formatCode="#,##0">
                  <c:v>1620</c:v>
                </c:pt>
                <c:pt idx="312" formatCode="#,##0">
                  <c:v>1630</c:v>
                </c:pt>
                <c:pt idx="313" formatCode="#,##0">
                  <c:v>1630</c:v>
                </c:pt>
                <c:pt idx="314" formatCode="#,##0">
                  <c:v>1640</c:v>
                </c:pt>
                <c:pt idx="315" formatCode="#,##0">
                  <c:v>1640</c:v>
                </c:pt>
                <c:pt idx="316" formatCode="#,##0">
                  <c:v>1650</c:v>
                </c:pt>
                <c:pt idx="317" formatCode="#,##0">
                  <c:v>1650</c:v>
                </c:pt>
                <c:pt idx="318" formatCode="#,##0">
                  <c:v>1660</c:v>
                </c:pt>
              </c:numCache>
            </c:numRef>
          </c:xVal>
          <c:yVal>
            <c:numRef>
              <c:f>rotori!$O$296:$O$582</c:f>
              <c:numCache>
                <c:formatCode>General</c:formatCode>
                <c:ptCount val="287"/>
                <c:pt idx="0">
                  <c:v>9.2336103416435805E-2</c:v>
                </c:pt>
                <c:pt idx="1">
                  <c:v>8.6649902563068704E-2</c:v>
                </c:pt>
                <c:pt idx="2">
                  <c:v>8.4687564478032107E-2</c:v>
                </c:pt>
                <c:pt idx="3">
                  <c:v>8.0272108843537401E-2</c:v>
                </c:pt>
                <c:pt idx="4">
                  <c:v>7.5334821428571494E-2</c:v>
                </c:pt>
                <c:pt idx="5">
                  <c:v>7.5409365124964101E-2</c:v>
                </c:pt>
                <c:pt idx="6">
                  <c:v>7.1360000000000007E-2</c:v>
                </c:pt>
                <c:pt idx="7">
                  <c:v>7.0592286501377402E-2</c:v>
                </c:pt>
                <c:pt idx="8">
                  <c:v>6.8262969964293194E-2</c:v>
                </c:pt>
                <c:pt idx="9">
                  <c:v>6.4922711058263999E-2</c:v>
                </c:pt>
                <c:pt idx="10">
                  <c:v>6.5786588307530397E-2</c:v>
                </c:pt>
                <c:pt idx="11">
                  <c:v>6.2890562409870204E-2</c:v>
                </c:pt>
                <c:pt idx="12">
                  <c:v>3.2718619869125498E-2</c:v>
                </c:pt>
                <c:pt idx="13">
                  <c:v>3.1291679491125497E-2</c:v>
                </c:pt>
                <c:pt idx="14">
                  <c:v>3.0323342589932599E-2</c:v>
                </c:pt>
                <c:pt idx="15">
                  <c:v>2.8946124763705099E-2</c:v>
                </c:pt>
                <c:pt idx="16">
                  <c:v>2.7685644582111198E-2</c:v>
                </c:pt>
                <c:pt idx="17">
                  <c:v>2.6926743796541999E-2</c:v>
                </c:pt>
                <c:pt idx="18">
                  <c:v>2.5831410995770899E-2</c:v>
                </c:pt>
                <c:pt idx="19">
                  <c:v>2.5170068027210901E-2</c:v>
                </c:pt>
                <c:pt idx="20">
                  <c:v>2.4209475673724199E-2</c:v>
                </c:pt>
                <c:pt idx="21">
                  <c:v>2.3527519153813702E-2</c:v>
                </c:pt>
                <c:pt idx="22">
                  <c:v>2.26843100189036E-2</c:v>
                </c:pt>
                <c:pt idx="23">
                  <c:v>2.1987217148249E-2</c:v>
                </c:pt>
                <c:pt idx="24">
                  <c:v>2.13382106386222E-2</c:v>
                </c:pt>
                <c:pt idx="25">
                  <c:v>2.1440000000000001E-2</c:v>
                </c:pt>
                <c:pt idx="26">
                  <c:v>2.09808349609375E-2</c:v>
                </c:pt>
                <c:pt idx="27">
                  <c:v>2.03848544868366E-2</c:v>
                </c:pt>
                <c:pt idx="28">
                  <c:v>1.9969320490319398E-2</c:v>
                </c:pt>
                <c:pt idx="29">
                  <c:v>1.9428691451375799E-2</c:v>
                </c:pt>
                <c:pt idx="30">
                  <c:v>1.8978885989336901E-2</c:v>
                </c:pt>
                <c:pt idx="31">
                  <c:v>1.8558206918020601E-2</c:v>
                </c:pt>
                <c:pt idx="32">
                  <c:v>1.80903031409788E-2</c:v>
                </c:pt>
                <c:pt idx="33">
                  <c:v>1.7762378843033201E-2</c:v>
                </c:pt>
                <c:pt idx="34">
                  <c:v>1.7333291440181801E-2</c:v>
                </c:pt>
                <c:pt idx="35">
                  <c:v>1.69243710943759E-2</c:v>
                </c:pt>
                <c:pt idx="36">
                  <c:v>1.6588866170286602E-2</c:v>
                </c:pt>
                <c:pt idx="37">
                  <c:v>1.63062055967702E-2</c:v>
                </c:pt>
                <c:pt idx="38">
                  <c:v>1.60837603029628E-2</c:v>
                </c:pt>
                <c:pt idx="39">
                  <c:v>1.5731336137615001E-2</c:v>
                </c:pt>
                <c:pt idx="40">
                  <c:v>1.5441273616065501E-2</c:v>
                </c:pt>
                <c:pt idx="41">
                  <c:v>1.5155723070819299E-2</c:v>
                </c:pt>
                <c:pt idx="42">
                  <c:v>1.4804187906352099E-2</c:v>
                </c:pt>
                <c:pt idx="43">
                  <c:v>1.45838256143667E-2</c:v>
                </c:pt>
                <c:pt idx="44">
                  <c:v>1.42933333333333E-2</c:v>
                </c:pt>
                <c:pt idx="45">
                  <c:v>1.40533614400562E-2</c:v>
                </c:pt>
                <c:pt idx="46">
                  <c:v>1.3783345732809E-2</c:v>
                </c:pt>
                <c:pt idx="47">
                  <c:v>1.36244170166714E-2</c:v>
                </c:pt>
                <c:pt idx="48">
                  <c:v>1.3370563615897901E-2</c:v>
                </c:pt>
                <c:pt idx="49">
                  <c:v>1.3160357140701099E-2</c:v>
                </c:pt>
                <c:pt idx="50">
                  <c:v>1.29524609675838E-2</c:v>
                </c:pt>
                <c:pt idx="51">
                  <c:v>1.2722789873674799E-2</c:v>
                </c:pt>
                <c:pt idx="52">
                  <c:v>1.2559713484964E-2</c:v>
                </c:pt>
                <c:pt idx="53">
                  <c:v>1.23701926139863E-2</c:v>
                </c:pt>
                <c:pt idx="54">
                  <c:v>1.22159090909091E-2</c:v>
                </c:pt>
                <c:pt idx="55">
                  <c:v>1.2011470954761801E-2</c:v>
                </c:pt>
                <c:pt idx="56">
                  <c:v>1.18415858953555E-2</c:v>
                </c:pt>
                <c:pt idx="57">
                  <c:v>1.16965973534972E-2</c:v>
                </c:pt>
                <c:pt idx="58">
                  <c:v>1.15319892337532E-2</c:v>
                </c:pt>
                <c:pt idx="59">
                  <c:v>1.1420066240853901E-2</c:v>
                </c:pt>
                <c:pt idx="60">
                  <c:v>1.1176215277777801E-2</c:v>
                </c:pt>
                <c:pt idx="61">
                  <c:v>1.10713136547613E-2</c:v>
                </c:pt>
                <c:pt idx="62">
                  <c:v>1.08825792329942E-2</c:v>
                </c:pt>
                <c:pt idx="63">
                  <c:v>1.072E-2</c:v>
                </c:pt>
                <c:pt idx="64">
                  <c:v>1.0643034573263099E-2</c:v>
                </c:pt>
                <c:pt idx="65">
                  <c:v>1.0468558226842801E-2</c:v>
                </c:pt>
                <c:pt idx="66">
                  <c:v>1.0394971803639E-2</c:v>
                </c:pt>
                <c:pt idx="67">
                  <c:v>1.0210498922927899E-2</c:v>
                </c:pt>
                <c:pt idx="68">
                  <c:v>1.01228164395952E-2</c:v>
                </c:pt>
                <c:pt idx="69">
                  <c:v>9.9820667008581193E-3</c:v>
                </c:pt>
                <c:pt idx="70">
                  <c:v>9.8619329388560193E-3</c:v>
                </c:pt>
                <c:pt idx="71">
                  <c:v>9.7307550934677602E-3</c:v>
                </c:pt>
                <c:pt idx="72">
                  <c:v>9.6005837154898993E-3</c:v>
                </c:pt>
                <c:pt idx="73">
                  <c:v>9.5230636698253601E-3</c:v>
                </c:pt>
                <c:pt idx="74">
                  <c:v>9.3983813389407807E-3</c:v>
                </c:pt>
                <c:pt idx="75">
                  <c:v>9.2940697549119405E-3</c:v>
                </c:pt>
                <c:pt idx="76">
                  <c:v>9.1606399298706995E-3</c:v>
                </c:pt>
                <c:pt idx="77">
                  <c:v>9.0736851716581406E-3</c:v>
                </c:pt>
                <c:pt idx="78">
                  <c:v>8.9624277133365394E-3</c:v>
                </c:pt>
                <c:pt idx="79">
                  <c:v>8.8655146506386104E-3</c:v>
                </c:pt>
                <c:pt idx="80">
                  <c:v>8.8261844364501303E-3</c:v>
                </c:pt>
                <c:pt idx="81">
                  <c:v>8.6797373299399797E-3</c:v>
                </c:pt>
                <c:pt idx="82">
                  <c:v>8.6035092044707395E-3</c:v>
                </c:pt>
                <c:pt idx="83">
                  <c:v>8.4764705734614899E-3</c:v>
                </c:pt>
                <c:pt idx="84">
                  <c:v>8.3897563899725802E-3</c:v>
                </c:pt>
                <c:pt idx="85">
                  <c:v>8.3064889471856796E-3</c:v>
                </c:pt>
                <c:pt idx="86">
                  <c:v>8.2703910561796705E-3</c:v>
                </c:pt>
                <c:pt idx="87">
                  <c:v>8.1895243589119905E-3</c:v>
                </c:pt>
                <c:pt idx="88">
                  <c:v>8.0404449121788402E-3</c:v>
                </c:pt>
                <c:pt idx="89">
                  <c:v>8.0290333399224006E-3</c:v>
                </c:pt>
                <c:pt idx="90">
                  <c:v>7.8873472985562798E-3</c:v>
                </c:pt>
                <c:pt idx="91">
                  <c:v>7.8870421668205595E-3</c:v>
                </c:pt>
                <c:pt idx="92">
                  <c:v>7.8029825666876699E-3</c:v>
                </c:pt>
                <c:pt idx="93">
                  <c:v>7.6779145713644697E-3</c:v>
                </c:pt>
                <c:pt idx="94">
                  <c:v>7.6587030992960499E-3</c:v>
                </c:pt>
                <c:pt idx="95">
                  <c:v>7.5580242015473101E-3</c:v>
                </c:pt>
                <c:pt idx="96">
                  <c:v>7.5196623076683004E-3</c:v>
                </c:pt>
                <c:pt idx="97">
                  <c:v>7.4034537972830997E-3</c:v>
                </c:pt>
                <c:pt idx="98">
                  <c:v>7.3653593544755099E-3</c:v>
                </c:pt>
                <c:pt idx="99">
                  <c:v>7.3565246928166302E-3</c:v>
                </c:pt>
                <c:pt idx="100">
                  <c:v>7.2457336214719996E-3</c:v>
                </c:pt>
                <c:pt idx="101">
                  <c:v>7.1822222222222201E-3</c:v>
                </c:pt>
                <c:pt idx="102">
                  <c:v>7.1299095769995196E-3</c:v>
                </c:pt>
                <c:pt idx="103">
                  <c:v>7.0855713718868604E-3</c:v>
                </c:pt>
                <c:pt idx="104">
                  <c:v>6.98388970527309E-3</c:v>
                </c:pt>
                <c:pt idx="105">
                  <c:v>6.9331889680093496E-3</c:v>
                </c:pt>
                <c:pt idx="106">
                  <c:v>6.8926158253805204E-3</c:v>
                </c:pt>
                <c:pt idx="107">
                  <c:v>6.8431426409711503E-3</c:v>
                </c:pt>
                <c:pt idx="108">
                  <c:v>6.7877061825086004E-3</c:v>
                </c:pt>
                <c:pt idx="109">
                  <c:v>6.7396968924322599E-3</c:v>
                </c:pt>
                <c:pt idx="110">
                  <c:v>6.6541274689410398E-3</c:v>
                </c:pt>
                <c:pt idx="111">
                  <c:v>6.6618992058413897E-3</c:v>
                </c:pt>
                <c:pt idx="112">
                  <c:v>6.5785189526465001E-3</c:v>
                </c:pt>
                <c:pt idx="113">
                  <c:v>6.5042685171577304E-3</c:v>
                </c:pt>
                <c:pt idx="114">
                  <c:v>6.4685001254975102E-3</c:v>
                </c:pt>
                <c:pt idx="115">
                  <c:v>6.4248678353202703E-3</c:v>
                </c:pt>
                <c:pt idx="116">
                  <c:v>6.3481777322890696E-3</c:v>
                </c:pt>
                <c:pt idx="117">
                  <c:v>6.3267330118669E-3</c:v>
                </c:pt>
                <c:pt idx="118">
                  <c:v>6.3063099520990198E-3</c:v>
                </c:pt>
                <c:pt idx="119">
                  <c:v>6.2647327401303904E-3</c:v>
                </c:pt>
                <c:pt idx="120">
                  <c:v>6.1910204081632603E-3</c:v>
                </c:pt>
                <c:pt idx="121">
                  <c:v>6.1520741186429102E-3</c:v>
                </c:pt>
                <c:pt idx="122">
                  <c:v>6.0618050482915296E-3</c:v>
                </c:pt>
                <c:pt idx="123">
                  <c:v>6.0620392474813401E-3</c:v>
                </c:pt>
                <c:pt idx="124">
                  <c:v>6.0359620153214904E-3</c:v>
                </c:pt>
                <c:pt idx="125">
                  <c:v>5.9493198005006898E-3</c:v>
                </c:pt>
                <c:pt idx="126">
                  <c:v>5.9432891706448204E-3</c:v>
                </c:pt>
                <c:pt idx="127">
                  <c:v>5.8886566435718104E-3</c:v>
                </c:pt>
                <c:pt idx="128">
                  <c:v>5.8184932662577399E-3</c:v>
                </c:pt>
                <c:pt idx="129">
                  <c:v>5.7889210368244097E-3</c:v>
                </c:pt>
                <c:pt idx="130">
                  <c:v>5.7595815155830499E-3</c:v>
                </c:pt>
                <c:pt idx="131">
                  <c:v>5.7425828688159901E-3</c:v>
                </c:pt>
                <c:pt idx="132">
                  <c:v>5.7135573926840096E-3</c:v>
                </c:pt>
                <c:pt idx="133">
                  <c:v>5.6966145833333296E-3</c:v>
                </c:pt>
                <c:pt idx="134">
                  <c:v>5.61443883951153E-3</c:v>
                </c:pt>
                <c:pt idx="135">
                  <c:v>5.5867335107033398E-3</c:v>
                </c:pt>
                <c:pt idx="136">
                  <c:v>5.5705955851728401E-3</c:v>
                </c:pt>
                <c:pt idx="137">
                  <c:v>5.4918602419087399E-3</c:v>
                </c:pt>
                <c:pt idx="138">
                  <c:v>5.5271086933813603E-3</c:v>
                </c:pt>
                <c:pt idx="139">
                  <c:v>5.45E-3</c:v>
                </c:pt>
                <c:pt idx="140">
                  <c:v>5.3426134692677197E-3</c:v>
                </c:pt>
                <c:pt idx="141">
                  <c:v>5.4406430742084096E-3</c:v>
                </c:pt>
                <c:pt idx="142">
                  <c:v>5.3825451749327201E-3</c:v>
                </c:pt>
                <c:pt idx="143">
                  <c:v>5.2785370911490196E-3</c:v>
                </c:pt>
                <c:pt idx="144">
                  <c:v>5.3256668866057096E-3</c:v>
                </c:pt>
                <c:pt idx="145">
                  <c:v>5.26997041420118E-3</c:v>
                </c:pt>
                <c:pt idx="146">
                  <c:v>5.1700680272108801E-3</c:v>
                </c:pt>
                <c:pt idx="147">
                  <c:v>5.2154195011337896E-3</c:v>
                </c:pt>
                <c:pt idx="148">
                  <c:v>5.1174795300818797E-3</c:v>
                </c:pt>
                <c:pt idx="149">
                  <c:v>5.0659446239846202E-3</c:v>
                </c:pt>
                <c:pt idx="150">
                  <c:v>5.1532884968119499E-3</c:v>
                </c:pt>
                <c:pt idx="151">
                  <c:v>5.0582990397805196E-3</c:v>
                </c:pt>
                <c:pt idx="152">
                  <c:v>4.9659119602727102E-3</c:v>
                </c:pt>
                <c:pt idx="153">
                  <c:v>5.0079959599360303E-3</c:v>
                </c:pt>
                <c:pt idx="154">
                  <c:v>5.0000000000000001E-3</c:v>
                </c:pt>
                <c:pt idx="155">
                  <c:v>4.9103157211265302E-3</c:v>
                </c:pt>
                <c:pt idx="156">
                  <c:v>4.9508968427887301E-3</c:v>
                </c:pt>
                <c:pt idx="157">
                  <c:v>4.8628826530612299E-3</c:v>
                </c:pt>
                <c:pt idx="158">
                  <c:v>4.8163521027488401E-3</c:v>
                </c:pt>
                <c:pt idx="159">
                  <c:v>4.85550943691753E-3</c:v>
                </c:pt>
                <c:pt idx="160">
                  <c:v>4.8091720529393703E-3</c:v>
                </c:pt>
                <c:pt idx="161">
                  <c:v>4.7637051039697504E-3</c:v>
                </c:pt>
                <c:pt idx="162">
                  <c:v>4.7637051039697504E-3</c:v>
                </c:pt>
                <c:pt idx="163">
                  <c:v>4.7190844233055904E-3</c:v>
                </c:pt>
                <c:pt idx="164">
                  <c:v>4.75624256837099E-3</c:v>
                </c:pt>
                <c:pt idx="165">
                  <c:v>4.7118124041201003E-3</c:v>
                </c:pt>
                <c:pt idx="166">
                  <c:v>4.6322895719620796E-3</c:v>
                </c:pt>
                <c:pt idx="167">
                  <c:v>4.6681987934501599E-3</c:v>
                </c:pt>
                <c:pt idx="168">
                  <c:v>4.5900713226467004E-3</c:v>
                </c:pt>
                <c:pt idx="169">
                  <c:v>4.5833333333333299E-3</c:v>
                </c:pt>
                <c:pt idx="170">
                  <c:v>4.6180555555555601E-3</c:v>
                </c:pt>
                <c:pt idx="171">
                  <c:v>4.6103408237142297E-3</c:v>
                </c:pt>
                <c:pt idx="172">
                  <c:v>4.5014780972856697E-3</c:v>
                </c:pt>
                <c:pt idx="173">
                  <c:v>4.5686643375436702E-3</c:v>
                </c:pt>
                <c:pt idx="174">
                  <c:v>4.5277282041113103E-3</c:v>
                </c:pt>
                <c:pt idx="175">
                  <c:v>4.4549947970863703E-3</c:v>
                </c:pt>
                <c:pt idx="176">
                  <c:v>4.4549947970863703E-3</c:v>
                </c:pt>
                <c:pt idx="177">
                  <c:v>4.4159999999999998E-3</c:v>
                </c:pt>
                <c:pt idx="178">
                  <c:v>4.3461829176114899E-3</c:v>
                </c:pt>
                <c:pt idx="179">
                  <c:v>4.3776769967246096E-3</c:v>
                </c:pt>
                <c:pt idx="180">
                  <c:v>4.3710087420174796E-3</c:v>
                </c:pt>
                <c:pt idx="181">
                  <c:v>4.33349609375E-3</c:v>
                </c:pt>
                <c:pt idx="182">
                  <c:v>4.364013671875E-3</c:v>
                </c:pt>
                <c:pt idx="183">
                  <c:v>4.32666306111411E-3</c:v>
                </c:pt>
                <c:pt idx="184">
                  <c:v>4.2307692307692298E-3</c:v>
                </c:pt>
                <c:pt idx="185">
                  <c:v>4.3195266272189302E-3</c:v>
                </c:pt>
                <c:pt idx="186">
                  <c:v>4.2538313618087501E-3</c:v>
                </c:pt>
                <c:pt idx="187">
                  <c:v>4.2183195592286503E-3</c:v>
                </c:pt>
                <c:pt idx="188">
                  <c:v>4.2470156106519698E-3</c:v>
                </c:pt>
                <c:pt idx="189">
                  <c:v>4.1833908078466797E-3</c:v>
                </c:pt>
                <c:pt idx="190">
                  <c:v>4.1490309645800796E-3</c:v>
                </c:pt>
                <c:pt idx="191">
                  <c:v>4.1768768099799498E-3</c:v>
                </c:pt>
                <c:pt idx="192">
                  <c:v>4.1426611796982196E-3</c:v>
                </c:pt>
                <c:pt idx="193">
                  <c:v>4.1360294117647103E-3</c:v>
                </c:pt>
                <c:pt idx="194">
                  <c:v>4.1360294117647103E-3</c:v>
                </c:pt>
                <c:pt idx="195">
                  <c:v>4.1025094570834898E-3</c:v>
                </c:pt>
                <c:pt idx="196">
                  <c:v>4.0432682209619797E-3</c:v>
                </c:pt>
                <c:pt idx="197">
                  <c:v>4.0695232094097901E-3</c:v>
                </c:pt>
                <c:pt idx="198">
                  <c:v>4.0370581232855402E-3</c:v>
                </c:pt>
                <c:pt idx="199">
                  <c:v>3.9540816326530601E-3</c:v>
                </c:pt>
                <c:pt idx="200">
                  <c:v>3.9795918367346904E-3</c:v>
                </c:pt>
                <c:pt idx="201">
                  <c:v>3.9736431769025696E-3</c:v>
                </c:pt>
                <c:pt idx="202">
                  <c:v>3.9426701051378703E-3</c:v>
                </c:pt>
                <c:pt idx="203">
                  <c:v>3.9674667724657799E-3</c:v>
                </c:pt>
                <c:pt idx="204">
                  <c:v>3.9366228177416997E-3</c:v>
                </c:pt>
                <c:pt idx="205">
                  <c:v>3.9303626543209904E-3</c:v>
                </c:pt>
                <c:pt idx="206">
                  <c:v>3.90625E-3</c:v>
                </c:pt>
                <c:pt idx="207">
                  <c:v>3.8763376932223498E-3</c:v>
                </c:pt>
                <c:pt idx="208">
                  <c:v>3.8703321448677001E-3</c:v>
                </c:pt>
                <c:pt idx="209">
                  <c:v>3.8703321448677001E-3</c:v>
                </c:pt>
                <c:pt idx="210">
                  <c:v>3.8409921791846E-3</c:v>
                </c:pt>
                <c:pt idx="211">
                  <c:v>3.78926223520818E-3</c:v>
                </c:pt>
                <c:pt idx="212">
                  <c:v>3.81208911614317E-3</c:v>
                </c:pt>
                <c:pt idx="213">
                  <c:v>3.7836133507499702E-3</c:v>
                </c:pt>
                <c:pt idx="214">
                  <c:v>3.7777777777777801E-3</c:v>
                </c:pt>
                <c:pt idx="215">
                  <c:v>3.7777777777777801E-3</c:v>
                </c:pt>
                <c:pt idx="216">
                  <c:v>3.7279066707600499E-3</c:v>
                </c:pt>
                <c:pt idx="217">
                  <c:v>3.7222991689750701E-3</c:v>
                </c:pt>
                <c:pt idx="218">
                  <c:v>3.7439404432132901E-3</c:v>
                </c:pt>
                <c:pt idx="219">
                  <c:v>3.7165192874535399E-3</c:v>
                </c:pt>
                <c:pt idx="220">
                  <c:v>3.6894923258559602E-3</c:v>
                </c:pt>
                <c:pt idx="221">
                  <c:v>3.6894923258559602E-3</c:v>
                </c:pt>
                <c:pt idx="222">
                  <c:v>3.6420395421436001E-3</c:v>
                </c:pt>
                <c:pt idx="223">
                  <c:v>3.6571334648257698E-3</c:v>
                </c:pt>
                <c:pt idx="224">
                  <c:v>3.6776791584483899E-3</c:v>
                </c:pt>
                <c:pt idx="225">
                  <c:v>3.6309789443790801E-3</c:v>
                </c:pt>
                <c:pt idx="226">
                  <c:v>3.6051914757250399E-3</c:v>
                </c:pt>
                <c:pt idx="227">
                  <c:v>3.6252203172568499E-3</c:v>
                </c:pt>
                <c:pt idx="228">
                  <c:v>3.5995411573909301E-3</c:v>
                </c:pt>
                <c:pt idx="229">
                  <c:v>3.5351562500000001E-3</c:v>
                </c:pt>
                <c:pt idx="230">
                  <c:v>3.5742187500000001E-3</c:v>
                </c:pt>
                <c:pt idx="231">
                  <c:v>3.5492457852706301E-3</c:v>
                </c:pt>
                <c:pt idx="232">
                  <c:v>3.5055631763450698E-3</c:v>
                </c:pt>
                <c:pt idx="233">
                  <c:v>3.5627190976985201E-3</c:v>
                </c:pt>
                <c:pt idx="234">
                  <c:v>3.51913884602356E-3</c:v>
                </c:pt>
                <c:pt idx="235">
                  <c:v>3.4577632361689498E-3</c:v>
                </c:pt>
                <c:pt idx="236">
                  <c:v>3.4763533610945902E-3</c:v>
                </c:pt>
                <c:pt idx="237">
                  <c:v>3.4710743801652901E-3</c:v>
                </c:pt>
                <c:pt idx="238">
                  <c:v>3.4894398530762199E-3</c:v>
                </c:pt>
                <c:pt idx="239">
                  <c:v>3.4475250399187102E-3</c:v>
                </c:pt>
                <c:pt idx="240">
                  <c:v>3.4422173616838201E-3</c:v>
                </c:pt>
                <c:pt idx="241">
                  <c:v>3.4367913832199499E-3</c:v>
                </c:pt>
                <c:pt idx="242">
                  <c:v>3.4367913832199499E-3</c:v>
                </c:pt>
                <c:pt idx="243">
                  <c:v>3.3787332376317299E-3</c:v>
                </c:pt>
                <c:pt idx="244">
                  <c:v>3.4312524071286E-3</c:v>
                </c:pt>
                <c:pt idx="245">
                  <c:v>3.3737024221453301E-3</c:v>
                </c:pt>
                <c:pt idx="246">
                  <c:v>3.3514585684484102E-3</c:v>
                </c:pt>
                <c:pt idx="247">
                  <c:v>3.3685578468588598E-3</c:v>
                </c:pt>
                <c:pt idx="248">
                  <c:v>3.3802055164954001E-3</c:v>
                </c:pt>
                <c:pt idx="249">
                  <c:v>3.3078285275151202E-3</c:v>
                </c:pt>
                <c:pt idx="250">
                  <c:v>3.3579471415683799E-3</c:v>
                </c:pt>
                <c:pt idx="251">
                  <c:v>3.33597569031576E-3</c:v>
                </c:pt>
                <c:pt idx="252">
                  <c:v>3.3142857142857102E-3</c:v>
                </c:pt>
                <c:pt idx="253">
                  <c:v>3.2979591836734701E-3</c:v>
                </c:pt>
                <c:pt idx="254">
                  <c:v>3.2928719008264401E-3</c:v>
                </c:pt>
                <c:pt idx="255">
                  <c:v>3.3036483769031898E-3</c:v>
                </c:pt>
                <c:pt idx="256">
                  <c:v>3.2717290689137902E-3</c:v>
                </c:pt>
                <c:pt idx="257">
                  <c:v>3.2824138366367899E-3</c:v>
                </c:pt>
                <c:pt idx="258">
                  <c:v>3.2458412658780901E-3</c:v>
                </c:pt>
                <c:pt idx="259">
                  <c:v>3.2614462719640401E-3</c:v>
                </c:pt>
                <c:pt idx="260">
                  <c:v>3.2407407407407402E-3</c:v>
                </c:pt>
                <c:pt idx="261">
                  <c:v>3.2050303714782802E-3</c:v>
                </c:pt>
                <c:pt idx="262">
                  <c:v>3.2202924208662698E-3</c:v>
                </c:pt>
                <c:pt idx="263">
                  <c:v>3.2000966066900098E-3</c:v>
                </c:pt>
                <c:pt idx="264">
                  <c:v>3.1801487055451E-3</c:v>
                </c:pt>
                <c:pt idx="265">
                  <c:v>3.2100092567708799E-3</c:v>
                </c:pt>
                <c:pt idx="266">
                  <c:v>3.1899810964083198E-3</c:v>
                </c:pt>
                <c:pt idx="267">
                  <c:v>3.1409788166544901E-3</c:v>
                </c:pt>
                <c:pt idx="268">
                  <c:v>3.1994156318480601E-3</c:v>
                </c:pt>
                <c:pt idx="269">
                  <c:v>3.1217481789802301E-3</c:v>
                </c:pt>
                <c:pt idx="270">
                  <c:v>3.1313449054877198E-3</c:v>
                </c:pt>
                <c:pt idx="271">
                  <c:v>3.17424004117933E-3</c:v>
                </c:pt>
                <c:pt idx="272">
                  <c:v>3.12641466727026E-3</c:v>
                </c:pt>
                <c:pt idx="273">
                  <c:v>3.1074158058284999E-3</c:v>
                </c:pt>
                <c:pt idx="274">
                  <c:v>3.1074158058284999E-3</c:v>
                </c:pt>
                <c:pt idx="275">
                  <c:v>3.1024930747922401E-3</c:v>
                </c:pt>
                <c:pt idx="276">
                  <c:v>3.0975028096817498E-3</c:v>
                </c:pt>
                <c:pt idx="277">
                  <c:v>3.0975028096817498E-3</c:v>
                </c:pt>
                <c:pt idx="278">
                  <c:v>3.0517578125E-3</c:v>
                </c:pt>
                <c:pt idx="279">
                  <c:v>3.06048484523074E-3</c:v>
                </c:pt>
                <c:pt idx="280">
                  <c:v>3.0470616660849899E-3</c:v>
                </c:pt>
                <c:pt idx="281">
                  <c:v>3.0688702306302502E-3</c:v>
                </c:pt>
                <c:pt idx="282">
                  <c:v>3.0111768573306999E-3</c:v>
                </c:pt>
                <c:pt idx="283">
                  <c:v>3.02432610124918E-3</c:v>
                </c:pt>
                <c:pt idx="284">
                  <c:v>3.0325905872553099E-3</c:v>
                </c:pt>
                <c:pt idx="285">
                  <c:v>3.0276482259269698E-3</c:v>
                </c:pt>
                <c:pt idx="286">
                  <c:v>3.0147646164549501E-3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05743488"/>
        <c:axId val="105744064"/>
      </c:scatterChart>
      <c:valAx>
        <c:axId val="105743488"/>
        <c:scaling>
          <c:orientation val="minMax"/>
          <c:max val="2000"/>
          <c:min val="200"/>
        </c:scaling>
        <c:delete val="0"/>
        <c:axPos val="b"/>
        <c:title>
          <c:tx>
            <c:rich>
              <a:bodyPr/>
              <a:lstStyle/>
              <a:p>
                <a:pPr>
                  <a:defRPr sz="1000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it-IT"/>
                  <a:t>velocità (giri/min)</a:t>
                </a:r>
              </a:p>
            </c:rich>
          </c:tx>
          <c:layout>
            <c:manualLayout>
              <c:xMode val="edge"/>
              <c:yMode val="edge"/>
              <c:x val="0.30679608716673601"/>
              <c:y val="0.91344066243688005"/>
            </c:manualLayout>
          </c:layout>
          <c:overlay val="0"/>
          <c:spPr>
            <a:noFill/>
            <a:ln w="25400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105744064"/>
        <c:crosses val="autoZero"/>
        <c:crossBetween val="midCat"/>
      </c:valAx>
      <c:valAx>
        <c:axId val="105744064"/>
        <c:scaling>
          <c:orientation val="minMax"/>
          <c:max val="0.02"/>
        </c:scaling>
        <c:delete val="0"/>
        <c:axPos val="l"/>
        <c:title>
          <c:tx>
            <c:rich>
              <a:bodyPr/>
              <a:lstStyle/>
              <a:p>
                <a:pPr>
                  <a:defRPr sz="1000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it-IT"/>
                  <a:t>Cf</a:t>
                </a:r>
              </a:p>
            </c:rich>
          </c:tx>
          <c:layout>
            <c:manualLayout>
              <c:xMode val="edge"/>
              <c:yMode val="edge"/>
              <c:x val="3.1067999723718698E-2"/>
              <c:y val="0.48519409483263398"/>
            </c:manualLayout>
          </c:layout>
          <c:overlay val="0"/>
          <c:spPr>
            <a:noFill/>
            <a:ln w="25400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105743488"/>
        <c:crosses val="autoZero"/>
        <c:crossBetween val="midCat"/>
      </c:valAx>
      <c:spPr>
        <a:solidFill>
          <a:srgbClr val="FFFFFF"/>
        </a:solidFill>
        <a:ln w="12700">
          <a:solidFill>
            <a:srgbClr val="808080"/>
          </a:solidFill>
          <a:prstDash val="solid"/>
        </a:ln>
      </c:spPr>
    </c:plotArea>
    <c:legend>
      <c:legendPos val="r"/>
      <c:layout>
        <c:manualLayout>
          <c:xMode val="edge"/>
          <c:yMode val="edge"/>
          <c:x val="0.29190246955670701"/>
          <c:y val="0.232375383876577"/>
          <c:w val="0.34587672595647101"/>
          <c:h val="0.15424318424861999"/>
        </c:manualLayout>
      </c:layout>
      <c:overlay val="0"/>
      <c:spPr>
        <a:solidFill>
          <a:srgbClr val="FFFFFF"/>
        </a:solidFill>
        <a:ln w="3175">
          <a:solidFill>
            <a:srgbClr val="000000"/>
          </a:solidFill>
          <a:prstDash val="solid"/>
        </a:ln>
      </c:spPr>
      <c:txPr>
        <a:bodyPr/>
        <a:lstStyle/>
        <a:p>
          <a:pPr>
            <a:defRPr sz="920" b="0" i="0" u="none" strike="noStrike" baseline="0">
              <a:solidFill>
                <a:srgbClr val="000000"/>
              </a:solidFill>
              <a:latin typeface="Arial"/>
              <a:ea typeface="Arial"/>
              <a:cs typeface="Arial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rgbClr val="FFFFFF"/>
    </a:solidFill>
    <a:ln w="3175">
      <a:solidFill>
        <a:srgbClr val="000000"/>
      </a:solidFill>
      <a:prstDash val="solid"/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20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r>
              <a:rPr lang="it-IT"/>
              <a:t>Rotore Cf-velocità 10°C</a:t>
            </a:r>
          </a:p>
        </c:rich>
      </c:tx>
      <c:layout>
        <c:manualLayout>
          <c:xMode val="edge"/>
          <c:yMode val="edge"/>
          <c:x val="0.36310679611650498"/>
          <c:y val="3.1890719542410101E-2"/>
        </c:manualLayout>
      </c:layout>
      <c:overlay val="0"/>
      <c:spPr>
        <a:noFill/>
        <a:ln w="25400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0.14757281553398099"/>
          <c:y val="0.164009294037957"/>
          <c:w val="0.74110032362459499"/>
          <c:h val="0.67881624476821101"/>
        </c:manualLayout>
      </c:layout>
      <c:scatterChart>
        <c:scatterStyle val="smoothMarker"/>
        <c:varyColors val="0"/>
        <c:ser>
          <c:idx val="0"/>
          <c:order val="0"/>
          <c:tx>
            <c:v>hempaguard x7</c:v>
          </c:tx>
          <c:spPr>
            <a:ln w="12700">
              <a:solidFill>
                <a:srgbClr val="000090"/>
              </a:solidFill>
              <a:prstDash val="solid"/>
            </a:ln>
          </c:spPr>
          <c:marker>
            <c:symbol val="none"/>
          </c:marker>
          <c:xVal>
            <c:numRef>
              <c:f>rotori!$A$648:$A$882</c:f>
              <c:numCache>
                <c:formatCode>General</c:formatCode>
                <c:ptCount val="235"/>
                <c:pt idx="0">
                  <c:v>205.6</c:v>
                </c:pt>
                <c:pt idx="1">
                  <c:v>210.5</c:v>
                </c:pt>
                <c:pt idx="2">
                  <c:v>215.6</c:v>
                </c:pt>
                <c:pt idx="3">
                  <c:v>220.6</c:v>
                </c:pt>
                <c:pt idx="4">
                  <c:v>225.6</c:v>
                </c:pt>
                <c:pt idx="5">
                  <c:v>230.6</c:v>
                </c:pt>
                <c:pt idx="6">
                  <c:v>235.6</c:v>
                </c:pt>
                <c:pt idx="7">
                  <c:v>240.6</c:v>
                </c:pt>
                <c:pt idx="8">
                  <c:v>245.7</c:v>
                </c:pt>
                <c:pt idx="9">
                  <c:v>250.7</c:v>
                </c:pt>
                <c:pt idx="10">
                  <c:v>255.7</c:v>
                </c:pt>
                <c:pt idx="11">
                  <c:v>260.7</c:v>
                </c:pt>
                <c:pt idx="12">
                  <c:v>265.7</c:v>
                </c:pt>
                <c:pt idx="13">
                  <c:v>270.8</c:v>
                </c:pt>
                <c:pt idx="14">
                  <c:v>275.7</c:v>
                </c:pt>
                <c:pt idx="15">
                  <c:v>280.8</c:v>
                </c:pt>
                <c:pt idx="16">
                  <c:v>285.8</c:v>
                </c:pt>
                <c:pt idx="17">
                  <c:v>290.8</c:v>
                </c:pt>
                <c:pt idx="18">
                  <c:v>295.8</c:v>
                </c:pt>
                <c:pt idx="19">
                  <c:v>300.8</c:v>
                </c:pt>
                <c:pt idx="20">
                  <c:v>305.8</c:v>
                </c:pt>
                <c:pt idx="21">
                  <c:v>310.8</c:v>
                </c:pt>
                <c:pt idx="22">
                  <c:v>315.8</c:v>
                </c:pt>
                <c:pt idx="23">
                  <c:v>320.89999999999998</c:v>
                </c:pt>
                <c:pt idx="24">
                  <c:v>325.89999999999998</c:v>
                </c:pt>
                <c:pt idx="25">
                  <c:v>330.9</c:v>
                </c:pt>
                <c:pt idx="26">
                  <c:v>335.9</c:v>
                </c:pt>
                <c:pt idx="27">
                  <c:v>340.9</c:v>
                </c:pt>
                <c:pt idx="28">
                  <c:v>345.9</c:v>
                </c:pt>
                <c:pt idx="29">
                  <c:v>350.9</c:v>
                </c:pt>
                <c:pt idx="30">
                  <c:v>356</c:v>
                </c:pt>
                <c:pt idx="31">
                  <c:v>361</c:v>
                </c:pt>
                <c:pt idx="32">
                  <c:v>366</c:v>
                </c:pt>
                <c:pt idx="33">
                  <c:v>371</c:v>
                </c:pt>
                <c:pt idx="34">
                  <c:v>376</c:v>
                </c:pt>
                <c:pt idx="35">
                  <c:v>380.9</c:v>
                </c:pt>
                <c:pt idx="36">
                  <c:v>386.1</c:v>
                </c:pt>
                <c:pt idx="37">
                  <c:v>391</c:v>
                </c:pt>
                <c:pt idx="38">
                  <c:v>396</c:v>
                </c:pt>
                <c:pt idx="39">
                  <c:v>401</c:v>
                </c:pt>
                <c:pt idx="40">
                  <c:v>406.1</c:v>
                </c:pt>
                <c:pt idx="41">
                  <c:v>411.1</c:v>
                </c:pt>
                <c:pt idx="42">
                  <c:v>416.1</c:v>
                </c:pt>
                <c:pt idx="43">
                  <c:v>421.1</c:v>
                </c:pt>
                <c:pt idx="44">
                  <c:v>426.1</c:v>
                </c:pt>
                <c:pt idx="45">
                  <c:v>431.1</c:v>
                </c:pt>
                <c:pt idx="46">
                  <c:v>436.2</c:v>
                </c:pt>
                <c:pt idx="47">
                  <c:v>441.2</c:v>
                </c:pt>
                <c:pt idx="48">
                  <c:v>446.1</c:v>
                </c:pt>
                <c:pt idx="49">
                  <c:v>451.2</c:v>
                </c:pt>
                <c:pt idx="50">
                  <c:v>456.1</c:v>
                </c:pt>
                <c:pt idx="51">
                  <c:v>461.2</c:v>
                </c:pt>
                <c:pt idx="52">
                  <c:v>466.2</c:v>
                </c:pt>
                <c:pt idx="53">
                  <c:v>471.1</c:v>
                </c:pt>
                <c:pt idx="54">
                  <c:v>476.2</c:v>
                </c:pt>
                <c:pt idx="55">
                  <c:v>481.2</c:v>
                </c:pt>
                <c:pt idx="56">
                  <c:v>486.2</c:v>
                </c:pt>
                <c:pt idx="57">
                  <c:v>491.2</c:v>
                </c:pt>
                <c:pt idx="58">
                  <c:v>496.2</c:v>
                </c:pt>
                <c:pt idx="59">
                  <c:v>501.3</c:v>
                </c:pt>
                <c:pt idx="60">
                  <c:v>506.2</c:v>
                </c:pt>
                <c:pt idx="61">
                  <c:v>511.3</c:v>
                </c:pt>
                <c:pt idx="62">
                  <c:v>516.29999999999995</c:v>
                </c:pt>
                <c:pt idx="63">
                  <c:v>521.29999999999995</c:v>
                </c:pt>
                <c:pt idx="64">
                  <c:v>526.20000000000005</c:v>
                </c:pt>
                <c:pt idx="65">
                  <c:v>531.29999999999995</c:v>
                </c:pt>
                <c:pt idx="66">
                  <c:v>536.4</c:v>
                </c:pt>
                <c:pt idx="67">
                  <c:v>541.4</c:v>
                </c:pt>
                <c:pt idx="68">
                  <c:v>546.4</c:v>
                </c:pt>
                <c:pt idx="69">
                  <c:v>551.4</c:v>
                </c:pt>
                <c:pt idx="70">
                  <c:v>556.4</c:v>
                </c:pt>
                <c:pt idx="71">
                  <c:v>561.4</c:v>
                </c:pt>
                <c:pt idx="72">
                  <c:v>566.5</c:v>
                </c:pt>
                <c:pt idx="73">
                  <c:v>571.4</c:v>
                </c:pt>
                <c:pt idx="74">
                  <c:v>576.5</c:v>
                </c:pt>
                <c:pt idx="75">
                  <c:v>581.4</c:v>
                </c:pt>
                <c:pt idx="76">
                  <c:v>586.4</c:v>
                </c:pt>
                <c:pt idx="77">
                  <c:v>591.5</c:v>
                </c:pt>
                <c:pt idx="78">
                  <c:v>596.5</c:v>
                </c:pt>
                <c:pt idx="79">
                  <c:v>601.5</c:v>
                </c:pt>
                <c:pt idx="80">
                  <c:v>606.6</c:v>
                </c:pt>
                <c:pt idx="81">
                  <c:v>611.6</c:v>
                </c:pt>
                <c:pt idx="82">
                  <c:v>616.6</c:v>
                </c:pt>
                <c:pt idx="83">
                  <c:v>621.5</c:v>
                </c:pt>
                <c:pt idx="84">
                  <c:v>626.6</c:v>
                </c:pt>
                <c:pt idx="85">
                  <c:v>631.6</c:v>
                </c:pt>
                <c:pt idx="86">
                  <c:v>636.6</c:v>
                </c:pt>
                <c:pt idx="87">
                  <c:v>641.5</c:v>
                </c:pt>
                <c:pt idx="88">
                  <c:v>646.6</c:v>
                </c:pt>
                <c:pt idx="89">
                  <c:v>651.70000000000005</c:v>
                </c:pt>
                <c:pt idx="90">
                  <c:v>656.6</c:v>
                </c:pt>
                <c:pt idx="91">
                  <c:v>661.6</c:v>
                </c:pt>
                <c:pt idx="92">
                  <c:v>666.6</c:v>
                </c:pt>
                <c:pt idx="93">
                  <c:v>671.7</c:v>
                </c:pt>
                <c:pt idx="94">
                  <c:v>676.8</c:v>
                </c:pt>
                <c:pt idx="95">
                  <c:v>681.7</c:v>
                </c:pt>
                <c:pt idx="96">
                  <c:v>686.7</c:v>
                </c:pt>
                <c:pt idx="97">
                  <c:v>691.8</c:v>
                </c:pt>
                <c:pt idx="98">
                  <c:v>696.7</c:v>
                </c:pt>
                <c:pt idx="99">
                  <c:v>701.8</c:v>
                </c:pt>
                <c:pt idx="100">
                  <c:v>706.9</c:v>
                </c:pt>
                <c:pt idx="101">
                  <c:v>711.8</c:v>
                </c:pt>
                <c:pt idx="102">
                  <c:v>716.7</c:v>
                </c:pt>
                <c:pt idx="103">
                  <c:v>721.7</c:v>
                </c:pt>
                <c:pt idx="104">
                  <c:v>726.8</c:v>
                </c:pt>
                <c:pt idx="105">
                  <c:v>731.7</c:v>
                </c:pt>
                <c:pt idx="106">
                  <c:v>736.9</c:v>
                </c:pt>
                <c:pt idx="107">
                  <c:v>741.9</c:v>
                </c:pt>
                <c:pt idx="108">
                  <c:v>746.8</c:v>
                </c:pt>
                <c:pt idx="109">
                  <c:v>751.9</c:v>
                </c:pt>
                <c:pt idx="110">
                  <c:v>756.8</c:v>
                </c:pt>
                <c:pt idx="111">
                  <c:v>761.9</c:v>
                </c:pt>
                <c:pt idx="112">
                  <c:v>767</c:v>
                </c:pt>
                <c:pt idx="113">
                  <c:v>771.8</c:v>
                </c:pt>
                <c:pt idx="114">
                  <c:v>776.9</c:v>
                </c:pt>
                <c:pt idx="115">
                  <c:v>781.9</c:v>
                </c:pt>
                <c:pt idx="116">
                  <c:v>786.9</c:v>
                </c:pt>
                <c:pt idx="117">
                  <c:v>791.9</c:v>
                </c:pt>
                <c:pt idx="118">
                  <c:v>797</c:v>
                </c:pt>
                <c:pt idx="119">
                  <c:v>802.1</c:v>
                </c:pt>
                <c:pt idx="120">
                  <c:v>806.9</c:v>
                </c:pt>
                <c:pt idx="121">
                  <c:v>812</c:v>
                </c:pt>
                <c:pt idx="122">
                  <c:v>817</c:v>
                </c:pt>
                <c:pt idx="123">
                  <c:v>822.2</c:v>
                </c:pt>
                <c:pt idx="124">
                  <c:v>827.1</c:v>
                </c:pt>
                <c:pt idx="125">
                  <c:v>832.1</c:v>
                </c:pt>
                <c:pt idx="126">
                  <c:v>837.1</c:v>
                </c:pt>
                <c:pt idx="127">
                  <c:v>842</c:v>
                </c:pt>
                <c:pt idx="128">
                  <c:v>847</c:v>
                </c:pt>
                <c:pt idx="129">
                  <c:v>852.1</c:v>
                </c:pt>
                <c:pt idx="130">
                  <c:v>857</c:v>
                </c:pt>
                <c:pt idx="131">
                  <c:v>862.3</c:v>
                </c:pt>
                <c:pt idx="132">
                  <c:v>867.1</c:v>
                </c:pt>
                <c:pt idx="133">
                  <c:v>872.3</c:v>
                </c:pt>
                <c:pt idx="134">
                  <c:v>877.1</c:v>
                </c:pt>
                <c:pt idx="135">
                  <c:v>882.3</c:v>
                </c:pt>
                <c:pt idx="136">
                  <c:v>887.1</c:v>
                </c:pt>
                <c:pt idx="137">
                  <c:v>892.1</c:v>
                </c:pt>
                <c:pt idx="138">
                  <c:v>897.1</c:v>
                </c:pt>
                <c:pt idx="139">
                  <c:v>902.2</c:v>
                </c:pt>
                <c:pt idx="140">
                  <c:v>907.2</c:v>
                </c:pt>
                <c:pt idx="141">
                  <c:v>912.2</c:v>
                </c:pt>
                <c:pt idx="142">
                  <c:v>917.2</c:v>
                </c:pt>
                <c:pt idx="143">
                  <c:v>922.4</c:v>
                </c:pt>
                <c:pt idx="144">
                  <c:v>927.2</c:v>
                </c:pt>
                <c:pt idx="145">
                  <c:v>932.4</c:v>
                </c:pt>
                <c:pt idx="146">
                  <c:v>937.3</c:v>
                </c:pt>
                <c:pt idx="147">
                  <c:v>942.4</c:v>
                </c:pt>
                <c:pt idx="148">
                  <c:v>947.3</c:v>
                </c:pt>
                <c:pt idx="149">
                  <c:v>952.3</c:v>
                </c:pt>
                <c:pt idx="150">
                  <c:v>957.3</c:v>
                </c:pt>
                <c:pt idx="151">
                  <c:v>962.3</c:v>
                </c:pt>
                <c:pt idx="152">
                  <c:v>967.4</c:v>
                </c:pt>
                <c:pt idx="153">
                  <c:v>972.4</c:v>
                </c:pt>
                <c:pt idx="154">
                  <c:v>977.3</c:v>
                </c:pt>
                <c:pt idx="155">
                  <c:v>982.5</c:v>
                </c:pt>
                <c:pt idx="156">
                  <c:v>987.3</c:v>
                </c:pt>
                <c:pt idx="157">
                  <c:v>992.6</c:v>
                </c:pt>
                <c:pt idx="158">
                  <c:v>997.4</c:v>
                </c:pt>
                <c:pt idx="159" formatCode="#,##0">
                  <c:v>1002</c:v>
                </c:pt>
                <c:pt idx="160" formatCode="#,##0">
                  <c:v>1007</c:v>
                </c:pt>
                <c:pt idx="161" formatCode="#,##0">
                  <c:v>1012</c:v>
                </c:pt>
                <c:pt idx="162" formatCode="#,##0">
                  <c:v>1017</c:v>
                </c:pt>
                <c:pt idx="163" formatCode="#,##0">
                  <c:v>1022</c:v>
                </c:pt>
                <c:pt idx="164" formatCode="#,##0">
                  <c:v>1027</c:v>
                </c:pt>
                <c:pt idx="165" formatCode="#,##0">
                  <c:v>1033</c:v>
                </c:pt>
                <c:pt idx="166" formatCode="#,##0">
                  <c:v>1037</c:v>
                </c:pt>
                <c:pt idx="167" formatCode="#,##0">
                  <c:v>1043</c:v>
                </c:pt>
                <c:pt idx="168" formatCode="#,##0">
                  <c:v>1048</c:v>
                </c:pt>
                <c:pt idx="169" formatCode="#,##0">
                  <c:v>1053</c:v>
                </c:pt>
                <c:pt idx="170" formatCode="#,##0">
                  <c:v>1058</c:v>
                </c:pt>
                <c:pt idx="171" formatCode="#,##0">
                  <c:v>1063</c:v>
                </c:pt>
                <c:pt idx="172" formatCode="#,##0">
                  <c:v>1068</c:v>
                </c:pt>
                <c:pt idx="173" formatCode="#,##0">
                  <c:v>1073</c:v>
                </c:pt>
                <c:pt idx="174" formatCode="#,##0">
                  <c:v>1078</c:v>
                </c:pt>
                <c:pt idx="175" formatCode="#,##0">
                  <c:v>1083</c:v>
                </c:pt>
                <c:pt idx="176" formatCode="#,##0">
                  <c:v>1088</c:v>
                </c:pt>
                <c:pt idx="177" formatCode="#,##0">
                  <c:v>1093</c:v>
                </c:pt>
                <c:pt idx="178" formatCode="#,##0">
                  <c:v>1098</c:v>
                </c:pt>
                <c:pt idx="179" formatCode="#,##0">
                  <c:v>1103</c:v>
                </c:pt>
                <c:pt idx="180" formatCode="#,##0">
                  <c:v>1108</c:v>
                </c:pt>
                <c:pt idx="181" formatCode="#,##0">
                  <c:v>1113</c:v>
                </c:pt>
                <c:pt idx="182" formatCode="#,##0">
                  <c:v>1118</c:v>
                </c:pt>
                <c:pt idx="183" formatCode="#,##0">
                  <c:v>1123</c:v>
                </c:pt>
                <c:pt idx="184" formatCode="#,##0">
                  <c:v>1128</c:v>
                </c:pt>
                <c:pt idx="185" formatCode="#,##0">
                  <c:v>1133</c:v>
                </c:pt>
                <c:pt idx="186" formatCode="#,##0">
                  <c:v>1138</c:v>
                </c:pt>
                <c:pt idx="187" formatCode="#,##0">
                  <c:v>1143</c:v>
                </c:pt>
                <c:pt idx="188" formatCode="#,##0">
                  <c:v>1148</c:v>
                </c:pt>
              </c:numCache>
            </c:numRef>
          </c:xVal>
          <c:yVal>
            <c:numRef>
              <c:f>rotori!$B$648:$B$1006</c:f>
              <c:numCache>
                <c:formatCode>General</c:formatCode>
                <c:ptCount val="359"/>
                <c:pt idx="0">
                  <c:v>1.7378145686212199E-2</c:v>
                </c:pt>
                <c:pt idx="1">
                  <c:v>1.6901648813274502E-2</c:v>
                </c:pt>
                <c:pt idx="2">
                  <c:v>1.6630199688144501E-2</c:v>
                </c:pt>
                <c:pt idx="3">
                  <c:v>1.6163599573759901E-2</c:v>
                </c:pt>
                <c:pt idx="4">
                  <c:v>1.58862395863258E-2</c:v>
                </c:pt>
                <c:pt idx="5">
                  <c:v>1.5542081487654E-2</c:v>
                </c:pt>
                <c:pt idx="6">
                  <c:v>1.5133900985536399E-2</c:v>
                </c:pt>
                <c:pt idx="7">
                  <c:v>1.4890400604686301E-2</c:v>
                </c:pt>
                <c:pt idx="8">
                  <c:v>1.45393696230855E-2</c:v>
                </c:pt>
                <c:pt idx="9">
                  <c:v>1.44073468173706E-2</c:v>
                </c:pt>
                <c:pt idx="10">
                  <c:v>1.41011361104923E-2</c:v>
                </c:pt>
                <c:pt idx="11">
                  <c:v>1.38672698033213E-2</c:v>
                </c:pt>
                <c:pt idx="12">
                  <c:v>1.35833663627956E-2</c:v>
                </c:pt>
                <c:pt idx="13">
                  <c:v>1.33484492880237E-2</c:v>
                </c:pt>
                <c:pt idx="14">
                  <c:v>1.31214462749672E-2</c:v>
                </c:pt>
                <c:pt idx="15">
                  <c:v>1.2866995510397E-2</c:v>
                </c:pt>
                <c:pt idx="16">
                  <c:v>1.27076839486402E-2</c:v>
                </c:pt>
                <c:pt idx="17">
                  <c:v>1.2434469313383101E-2</c:v>
                </c:pt>
                <c:pt idx="18">
                  <c:v>1.22688940969092E-2</c:v>
                </c:pt>
                <c:pt idx="19">
                  <c:v>1.20622793681878E-2</c:v>
                </c:pt>
                <c:pt idx="20">
                  <c:v>1.190625E-2</c:v>
                </c:pt>
                <c:pt idx="21">
                  <c:v>1.17266026356935E-2</c:v>
                </c:pt>
                <c:pt idx="22">
                  <c:v>1.15802709174023E-2</c:v>
                </c:pt>
                <c:pt idx="23">
                  <c:v>1.14654195011338E-2</c:v>
                </c:pt>
                <c:pt idx="24">
                  <c:v>1.12159886798041E-2</c:v>
                </c:pt>
                <c:pt idx="25">
                  <c:v>1.11206524116081E-2</c:v>
                </c:pt>
                <c:pt idx="26">
                  <c:v>1.0963326446281001E-2</c:v>
                </c:pt>
                <c:pt idx="27">
                  <c:v>1.0846286874861701E-2</c:v>
                </c:pt>
                <c:pt idx="28">
                  <c:v>1.0684229249204501E-2</c:v>
                </c:pt>
                <c:pt idx="29">
                  <c:v>1.05855732543047E-2</c:v>
                </c:pt>
                <c:pt idx="30">
                  <c:v>1.0487852051060099E-2</c:v>
                </c:pt>
                <c:pt idx="31">
                  <c:v>1.03249913958405E-2</c:v>
                </c:pt>
                <c:pt idx="32">
                  <c:v>1.01987003194721E-2</c:v>
                </c:pt>
                <c:pt idx="33">
                  <c:v>1.0076377246016E-2</c:v>
                </c:pt>
                <c:pt idx="34">
                  <c:v>9.9663725295789495E-3</c:v>
                </c:pt>
                <c:pt idx="35">
                  <c:v>9.8292777940650802E-3</c:v>
                </c:pt>
                <c:pt idx="36">
                  <c:v>9.7348236471543493E-3</c:v>
                </c:pt>
                <c:pt idx="37">
                  <c:v>9.6225738525390608E-3</c:v>
                </c:pt>
                <c:pt idx="38">
                  <c:v>9.5132554452945998E-3</c:v>
                </c:pt>
                <c:pt idx="39">
                  <c:v>9.4058956916099803E-3</c:v>
                </c:pt>
                <c:pt idx="40">
                  <c:v>9.3013313358584395E-3</c:v>
                </c:pt>
                <c:pt idx="41">
                  <c:v>9.2245823026215808E-3</c:v>
                </c:pt>
                <c:pt idx="42">
                  <c:v>9.1153943270768402E-3</c:v>
                </c:pt>
                <c:pt idx="43">
                  <c:v>9.0250032114518701E-3</c:v>
                </c:pt>
                <c:pt idx="44">
                  <c:v>8.9123983504836805E-3</c:v>
                </c:pt>
                <c:pt idx="45">
                  <c:v>8.8104001879551995E-3</c:v>
                </c:pt>
                <c:pt idx="46">
                  <c:v>8.7412319309534692E-3</c:v>
                </c:pt>
                <c:pt idx="47">
                  <c:v>8.6355527352402397E-3</c:v>
                </c:pt>
                <c:pt idx="48">
                  <c:v>8.5469834865828497E-3</c:v>
                </c:pt>
                <c:pt idx="49">
                  <c:v>8.4817095690862092E-3</c:v>
                </c:pt>
                <c:pt idx="50">
                  <c:v>8.3962526198833407E-3</c:v>
                </c:pt>
                <c:pt idx="51">
                  <c:v>8.3261150826718106E-3</c:v>
                </c:pt>
                <c:pt idx="52">
                  <c:v>8.2301716081354098E-3</c:v>
                </c:pt>
                <c:pt idx="53">
                  <c:v>8.1365629161861807E-3</c:v>
                </c:pt>
                <c:pt idx="54">
                  <c:v>8.0641847468770501E-3</c:v>
                </c:pt>
                <c:pt idx="55">
                  <c:v>7.9805996472663097E-3</c:v>
                </c:pt>
                <c:pt idx="56">
                  <c:v>7.9170661139712495E-3</c:v>
                </c:pt>
                <c:pt idx="57">
                  <c:v>7.8244233266980892E-3</c:v>
                </c:pt>
                <c:pt idx="58">
                  <c:v>7.7692307692307696E-3</c:v>
                </c:pt>
                <c:pt idx="59">
                  <c:v>7.7030179613528597E-3</c:v>
                </c:pt>
                <c:pt idx="60">
                  <c:v>7.6324763575229401E-3</c:v>
                </c:pt>
                <c:pt idx="61">
                  <c:v>7.5685007796836698E-3</c:v>
                </c:pt>
                <c:pt idx="62">
                  <c:v>7.5113353874164098E-3</c:v>
                </c:pt>
                <c:pt idx="63">
                  <c:v>7.44926461288476E-3</c:v>
                </c:pt>
                <c:pt idx="64">
                  <c:v>7.3938165785798404E-3</c:v>
                </c:pt>
                <c:pt idx="65">
                  <c:v>7.3129293830096398E-3</c:v>
                </c:pt>
                <c:pt idx="66">
                  <c:v>7.2643999961472996E-3</c:v>
                </c:pt>
                <c:pt idx="67">
                  <c:v>7.2163061663360999E-3</c:v>
                </c:pt>
                <c:pt idx="68">
                  <c:v>7.1295371555194897E-3</c:v>
                </c:pt>
                <c:pt idx="69">
                  <c:v>7.0882666646204396E-3</c:v>
                </c:pt>
                <c:pt idx="70">
                  <c:v>7.0186530583827697E-3</c:v>
                </c:pt>
                <c:pt idx="71">
                  <c:v>6.9646906381600204E-3</c:v>
                </c:pt>
                <c:pt idx="72">
                  <c:v>6.9110948046003703E-3</c:v>
                </c:pt>
                <c:pt idx="73">
                  <c:v>6.83620359780065E-3</c:v>
                </c:pt>
                <c:pt idx="74">
                  <c:v>6.8242620937678201E-3</c:v>
                </c:pt>
                <c:pt idx="75">
                  <c:v>6.7166801000268601E-3</c:v>
                </c:pt>
                <c:pt idx="76">
                  <c:v>6.67572021484375E-3</c:v>
                </c:pt>
                <c:pt idx="77">
                  <c:v>6.6514047866805398E-3</c:v>
                </c:pt>
                <c:pt idx="78">
                  <c:v>6.6151770359088504E-3</c:v>
                </c:pt>
                <c:pt idx="79">
                  <c:v>6.5424579350150704E-3</c:v>
                </c:pt>
                <c:pt idx="80">
                  <c:v>6.4989517819706499E-3</c:v>
                </c:pt>
                <c:pt idx="81">
                  <c:v>6.4720909100827399E-3</c:v>
                </c:pt>
                <c:pt idx="82">
                  <c:v>6.3987292912459498E-3</c:v>
                </c:pt>
                <c:pt idx="83">
                  <c:v>6.3311580510597701E-3</c:v>
                </c:pt>
                <c:pt idx="84">
                  <c:v>6.3052544281430901E-3</c:v>
                </c:pt>
                <c:pt idx="85">
                  <c:v>6.2725809257978497E-3</c:v>
                </c:pt>
                <c:pt idx="86">
                  <c:v>6.24680112025487E-3</c:v>
                </c:pt>
                <c:pt idx="87">
                  <c:v>6.1715216441555797E-3</c:v>
                </c:pt>
                <c:pt idx="88">
                  <c:v>6.1540906233403803E-3</c:v>
                </c:pt>
                <c:pt idx="89">
                  <c:v>6.1290304888415997E-3</c:v>
                </c:pt>
                <c:pt idx="90">
                  <c:v>6.0573282855597597E-3</c:v>
                </c:pt>
                <c:pt idx="91">
                  <c:v>6.0164509524550701E-3</c:v>
                </c:pt>
                <c:pt idx="92">
                  <c:v>5.9796774476148897E-3</c:v>
                </c:pt>
                <c:pt idx="93">
                  <c:v>5.9433109504132197E-3</c:v>
                </c:pt>
                <c:pt idx="94">
                  <c:v>5.9197807742806304E-3</c:v>
                </c:pt>
                <c:pt idx="95">
                  <c:v>5.8906588383708502E-3</c:v>
                </c:pt>
                <c:pt idx="96">
                  <c:v>5.8117283950617302E-3</c:v>
                </c:pt>
                <c:pt idx="97">
                  <c:v>5.8077572804424204E-3</c:v>
                </c:pt>
                <c:pt idx="98">
                  <c:v>5.7493740770110198E-3</c:v>
                </c:pt>
                <c:pt idx="99">
                  <c:v>5.7094754253308099E-3</c:v>
                </c:pt>
                <c:pt idx="100">
                  <c:v>5.6998679846433E-3</c:v>
                </c:pt>
                <c:pt idx="101">
                  <c:v>5.6548675514567102E-3</c:v>
                </c:pt>
                <c:pt idx="102">
                  <c:v>5.6111853976484596E-3</c:v>
                </c:pt>
                <c:pt idx="103">
                  <c:v>5.5619745316878898E-3</c:v>
                </c:pt>
                <c:pt idx="104">
                  <c:v>5.5053407310431896E-3</c:v>
                </c:pt>
                <c:pt idx="105">
                  <c:v>5.5182177298432802E-3</c:v>
                </c:pt>
                <c:pt idx="106">
                  <c:v>5.4653241258696304E-3</c:v>
                </c:pt>
                <c:pt idx="107">
                  <c:v>5.4509813883385E-3</c:v>
                </c:pt>
                <c:pt idx="108">
                  <c:v>5.3733093638523403E-3</c:v>
                </c:pt>
                <c:pt idx="109">
                  <c:v>5.37443067035865E-3</c:v>
                </c:pt>
                <c:pt idx="110">
                  <c:v>5.3350188605619103E-3</c:v>
                </c:pt>
                <c:pt idx="111">
                  <c:v>5.3356659963266599E-3</c:v>
                </c:pt>
                <c:pt idx="112">
                  <c:v>5.2445838643270298E-3</c:v>
                </c:pt>
                <c:pt idx="113">
                  <c:v>5.2690912655621999E-3</c:v>
                </c:pt>
                <c:pt idx="114">
                  <c:v>5.19031141868512E-3</c:v>
                </c:pt>
                <c:pt idx="115">
                  <c:v>5.16419388353465E-3</c:v>
                </c:pt>
                <c:pt idx="116">
                  <c:v>5.1371477047789599E-3</c:v>
                </c:pt>
                <c:pt idx="117">
                  <c:v>5.1081730769230796E-3</c:v>
                </c:pt>
                <c:pt idx="118">
                  <c:v>5.1053260308068001E-3</c:v>
                </c:pt>
                <c:pt idx="119">
                  <c:v>5.1020408163265302E-3</c:v>
                </c:pt>
                <c:pt idx="120">
                  <c:v>5.0284798860804501E-3</c:v>
                </c:pt>
                <c:pt idx="121">
                  <c:v>5.0729797080811701E-3</c:v>
                </c:pt>
                <c:pt idx="122">
                  <c:v>5.0004367193641399E-3</c:v>
                </c:pt>
                <c:pt idx="123">
                  <c:v>4.9725651577503397E-3</c:v>
                </c:pt>
                <c:pt idx="124">
                  <c:v>4.9939986282578896E-3</c:v>
                </c:pt>
                <c:pt idx="125">
                  <c:v>4.9238279606093798E-3</c:v>
                </c:pt>
                <c:pt idx="126">
                  <c:v>4.8760330578512404E-3</c:v>
                </c:pt>
                <c:pt idx="127">
                  <c:v>4.9173553719008296E-3</c:v>
                </c:pt>
                <c:pt idx="128">
                  <c:v>4.8494440386332299E-3</c:v>
                </c:pt>
                <c:pt idx="129">
                  <c:v>4.78316326530612E-3</c:v>
                </c:pt>
                <c:pt idx="130">
                  <c:v>4.8429528061224502E-3</c:v>
                </c:pt>
                <c:pt idx="131">
                  <c:v>4.7771947685801503E-3</c:v>
                </c:pt>
                <c:pt idx="132">
                  <c:v>4.7322253000923404E-3</c:v>
                </c:pt>
                <c:pt idx="133">
                  <c:v>4.7899353647276096E-3</c:v>
                </c:pt>
                <c:pt idx="134">
                  <c:v>4.68809073724007E-3</c:v>
                </c:pt>
                <c:pt idx="135">
                  <c:v>4.7005053507728897E-3</c:v>
                </c:pt>
                <c:pt idx="136">
                  <c:v>4.6819262782401899E-3</c:v>
                </c:pt>
                <c:pt idx="137">
                  <c:v>4.65702388779312E-3</c:v>
                </c:pt>
                <c:pt idx="138">
                  <c:v>4.5963803504740003E-3</c:v>
                </c:pt>
                <c:pt idx="139">
                  <c:v>4.6143349612180404E-3</c:v>
                </c:pt>
                <c:pt idx="140">
                  <c:v>4.5547630817032699E-3</c:v>
                </c:pt>
                <c:pt idx="141">
                  <c:v>4.5312499999999997E-3</c:v>
                </c:pt>
                <c:pt idx="142">
                  <c:v>4.54861111111111E-3</c:v>
                </c:pt>
                <c:pt idx="143">
                  <c:v>4.54203947817772E-3</c:v>
                </c:pt>
                <c:pt idx="144">
                  <c:v>4.4678849771566803E-3</c:v>
                </c:pt>
                <c:pt idx="145">
                  <c:v>4.5350712174146704E-3</c:v>
                </c:pt>
                <c:pt idx="146">
                  <c:v>4.4451054266640196E-3</c:v>
                </c:pt>
                <c:pt idx="147">
                  <c:v>4.4224765868886599E-3</c:v>
                </c:pt>
                <c:pt idx="148">
                  <c:v>4.4224765868886599E-3</c:v>
                </c:pt>
                <c:pt idx="149">
                  <c:v>4.3839999999999999E-3</c:v>
                </c:pt>
                <c:pt idx="150">
                  <c:v>4.3461829176114899E-3</c:v>
                </c:pt>
                <c:pt idx="151">
                  <c:v>4.3619299571680502E-3</c:v>
                </c:pt>
                <c:pt idx="152">
                  <c:v>4.3245086490173003E-3</c:v>
                </c:pt>
                <c:pt idx="153">
                  <c:v>4.302978515625E-3</c:v>
                </c:pt>
                <c:pt idx="154">
                  <c:v>4.33349609375E-3</c:v>
                </c:pt>
                <c:pt idx="155">
                  <c:v>4.2966167898563796E-3</c:v>
                </c:pt>
                <c:pt idx="156">
                  <c:v>4.2455621301775099E-3</c:v>
                </c:pt>
                <c:pt idx="157">
                  <c:v>4.3047337278106501E-3</c:v>
                </c:pt>
                <c:pt idx="158">
                  <c:v>4.2246955305634904E-3</c:v>
                </c:pt>
                <c:pt idx="159">
                  <c:v>4.1896235078053299E-3</c:v>
                </c:pt>
                <c:pt idx="160">
                  <c:v>4.2183195592286503E-3</c:v>
                </c:pt>
                <c:pt idx="161">
                  <c:v>4.1833908078466797E-3</c:v>
                </c:pt>
                <c:pt idx="162">
                  <c:v>4.1490309645800796E-3</c:v>
                </c:pt>
                <c:pt idx="163">
                  <c:v>4.1629538872800199E-3</c:v>
                </c:pt>
                <c:pt idx="164">
                  <c:v>4.0877914951988996E-3</c:v>
                </c:pt>
                <c:pt idx="165">
                  <c:v>4.0549307958477497E-3</c:v>
                </c:pt>
                <c:pt idx="166">
                  <c:v>4.0819636678200702E-3</c:v>
                </c:pt>
                <c:pt idx="167">
                  <c:v>4.0625499493846199E-3</c:v>
                </c:pt>
                <c:pt idx="168">
                  <c:v>4.0170132325141796E-3</c:v>
                </c:pt>
                <c:pt idx="169">
                  <c:v>4.0432682209619797E-3</c:v>
                </c:pt>
                <c:pt idx="170">
                  <c:v>3.9853009678588102E-3</c:v>
                </c:pt>
                <c:pt idx="171">
                  <c:v>3.9955698779692997E-3</c:v>
                </c:pt>
                <c:pt idx="172">
                  <c:v>3.9795918367346904E-3</c:v>
                </c:pt>
                <c:pt idx="173">
                  <c:v>3.9359187163623601E-3</c:v>
                </c:pt>
                <c:pt idx="174">
                  <c:v>3.9484935365424302E-3</c:v>
                </c:pt>
                <c:pt idx="175">
                  <c:v>3.8434834358262201E-3</c:v>
                </c:pt>
                <c:pt idx="176">
                  <c:v>3.7043376204215399E-3</c:v>
                </c:pt>
                <c:pt idx="177">
                  <c:v>3.7287886938236598E-3</c:v>
                </c:pt>
                <c:pt idx="178">
                  <c:v>3.7254050925925901E-3</c:v>
                </c:pt>
                <c:pt idx="179">
                  <c:v>3.6860879904875099E-3</c:v>
                </c:pt>
                <c:pt idx="180">
                  <c:v>3.6623067776456598E-3</c:v>
                </c:pt>
                <c:pt idx="181">
                  <c:v>3.6240382811034001E-3</c:v>
                </c:pt>
                <c:pt idx="182">
                  <c:v>3.58646860104586E-3</c:v>
                </c:pt>
                <c:pt idx="183">
                  <c:v>3.6327456152529E-3</c:v>
                </c:pt>
                <c:pt idx="184">
                  <c:v>3.5838203067932802E-3</c:v>
                </c:pt>
                <c:pt idx="185">
                  <c:v>3.535876762308E-3</c:v>
                </c:pt>
                <c:pt idx="186">
                  <c:v>3.55839827034818E-3</c:v>
                </c:pt>
                <c:pt idx="187">
                  <c:v>3.5111111111111098E-3</c:v>
                </c:pt>
                <c:pt idx="188">
                  <c:v>3.4866891802991101E-3</c:v>
                </c:pt>
              </c:numCache>
            </c:numRef>
          </c:yVal>
          <c:smooth val="1"/>
        </c:ser>
        <c:ser>
          <c:idx val="1"/>
          <c:order val="1"/>
          <c:tx>
            <c:v>ecolosilk</c:v>
          </c:tx>
          <c:spPr>
            <a:ln w="12700">
              <a:solidFill>
                <a:srgbClr val="F20884"/>
              </a:solidFill>
              <a:prstDash val="solid"/>
            </a:ln>
          </c:spPr>
          <c:marker>
            <c:symbol val="none"/>
          </c:marker>
          <c:xVal>
            <c:numRef>
              <c:f>rotori!$E$296:$E$644</c:f>
              <c:numCache>
                <c:formatCode>General</c:formatCode>
                <c:ptCount val="349"/>
                <c:pt idx="0">
                  <c:v>65.2</c:v>
                </c:pt>
                <c:pt idx="1">
                  <c:v>70.2</c:v>
                </c:pt>
                <c:pt idx="2">
                  <c:v>75.2</c:v>
                </c:pt>
                <c:pt idx="3">
                  <c:v>80.2</c:v>
                </c:pt>
                <c:pt idx="4">
                  <c:v>85.2</c:v>
                </c:pt>
                <c:pt idx="5">
                  <c:v>90.2</c:v>
                </c:pt>
                <c:pt idx="6">
                  <c:v>95.3</c:v>
                </c:pt>
                <c:pt idx="7">
                  <c:v>100</c:v>
                </c:pt>
                <c:pt idx="8">
                  <c:v>105</c:v>
                </c:pt>
                <c:pt idx="9">
                  <c:v>110</c:v>
                </c:pt>
                <c:pt idx="10">
                  <c:v>115</c:v>
                </c:pt>
                <c:pt idx="11">
                  <c:v>120</c:v>
                </c:pt>
                <c:pt idx="12">
                  <c:v>125</c:v>
                </c:pt>
                <c:pt idx="13">
                  <c:v>130</c:v>
                </c:pt>
                <c:pt idx="14">
                  <c:v>135</c:v>
                </c:pt>
                <c:pt idx="15">
                  <c:v>140</c:v>
                </c:pt>
                <c:pt idx="16">
                  <c:v>145</c:v>
                </c:pt>
                <c:pt idx="17">
                  <c:v>150</c:v>
                </c:pt>
                <c:pt idx="18">
                  <c:v>155</c:v>
                </c:pt>
                <c:pt idx="19">
                  <c:v>160</c:v>
                </c:pt>
                <c:pt idx="20">
                  <c:v>165</c:v>
                </c:pt>
                <c:pt idx="21">
                  <c:v>170</c:v>
                </c:pt>
                <c:pt idx="22">
                  <c:v>175</c:v>
                </c:pt>
                <c:pt idx="23">
                  <c:v>180</c:v>
                </c:pt>
                <c:pt idx="24">
                  <c:v>185</c:v>
                </c:pt>
                <c:pt idx="25">
                  <c:v>190</c:v>
                </c:pt>
                <c:pt idx="26">
                  <c:v>195</c:v>
                </c:pt>
                <c:pt idx="27">
                  <c:v>200</c:v>
                </c:pt>
                <c:pt idx="28">
                  <c:v>205</c:v>
                </c:pt>
                <c:pt idx="29">
                  <c:v>210</c:v>
                </c:pt>
                <c:pt idx="30">
                  <c:v>215</c:v>
                </c:pt>
                <c:pt idx="31">
                  <c:v>220</c:v>
                </c:pt>
                <c:pt idx="32">
                  <c:v>225</c:v>
                </c:pt>
                <c:pt idx="33">
                  <c:v>230</c:v>
                </c:pt>
                <c:pt idx="34">
                  <c:v>235</c:v>
                </c:pt>
                <c:pt idx="35">
                  <c:v>240</c:v>
                </c:pt>
                <c:pt idx="36">
                  <c:v>245</c:v>
                </c:pt>
                <c:pt idx="37">
                  <c:v>250</c:v>
                </c:pt>
                <c:pt idx="38">
                  <c:v>255</c:v>
                </c:pt>
                <c:pt idx="39">
                  <c:v>260</c:v>
                </c:pt>
                <c:pt idx="40">
                  <c:v>266</c:v>
                </c:pt>
                <c:pt idx="41">
                  <c:v>271</c:v>
                </c:pt>
                <c:pt idx="42">
                  <c:v>276</c:v>
                </c:pt>
                <c:pt idx="43">
                  <c:v>281</c:v>
                </c:pt>
                <c:pt idx="44">
                  <c:v>286</c:v>
                </c:pt>
                <c:pt idx="45">
                  <c:v>291</c:v>
                </c:pt>
                <c:pt idx="46">
                  <c:v>296</c:v>
                </c:pt>
                <c:pt idx="47">
                  <c:v>301</c:v>
                </c:pt>
                <c:pt idx="48">
                  <c:v>306</c:v>
                </c:pt>
                <c:pt idx="49">
                  <c:v>311</c:v>
                </c:pt>
                <c:pt idx="50">
                  <c:v>316</c:v>
                </c:pt>
                <c:pt idx="51">
                  <c:v>321</c:v>
                </c:pt>
                <c:pt idx="52">
                  <c:v>326</c:v>
                </c:pt>
                <c:pt idx="53">
                  <c:v>331</c:v>
                </c:pt>
                <c:pt idx="54">
                  <c:v>336</c:v>
                </c:pt>
                <c:pt idx="55">
                  <c:v>341</c:v>
                </c:pt>
                <c:pt idx="56">
                  <c:v>346</c:v>
                </c:pt>
                <c:pt idx="57">
                  <c:v>351</c:v>
                </c:pt>
                <c:pt idx="58">
                  <c:v>356</c:v>
                </c:pt>
                <c:pt idx="59">
                  <c:v>361</c:v>
                </c:pt>
                <c:pt idx="60">
                  <c:v>366</c:v>
                </c:pt>
                <c:pt idx="61">
                  <c:v>371</c:v>
                </c:pt>
                <c:pt idx="62">
                  <c:v>376</c:v>
                </c:pt>
                <c:pt idx="63">
                  <c:v>381</c:v>
                </c:pt>
                <c:pt idx="64">
                  <c:v>386</c:v>
                </c:pt>
                <c:pt idx="65">
                  <c:v>391</c:v>
                </c:pt>
                <c:pt idx="66">
                  <c:v>396</c:v>
                </c:pt>
                <c:pt idx="67">
                  <c:v>401</c:v>
                </c:pt>
                <c:pt idx="68">
                  <c:v>406</c:v>
                </c:pt>
                <c:pt idx="69">
                  <c:v>411</c:v>
                </c:pt>
                <c:pt idx="70">
                  <c:v>416</c:v>
                </c:pt>
                <c:pt idx="71">
                  <c:v>421</c:v>
                </c:pt>
                <c:pt idx="72">
                  <c:v>426</c:v>
                </c:pt>
                <c:pt idx="73">
                  <c:v>431</c:v>
                </c:pt>
                <c:pt idx="74">
                  <c:v>436</c:v>
                </c:pt>
                <c:pt idx="75">
                  <c:v>441</c:v>
                </c:pt>
                <c:pt idx="76">
                  <c:v>446</c:v>
                </c:pt>
                <c:pt idx="77">
                  <c:v>451</c:v>
                </c:pt>
                <c:pt idx="78">
                  <c:v>456</c:v>
                </c:pt>
                <c:pt idx="79">
                  <c:v>461</c:v>
                </c:pt>
                <c:pt idx="80">
                  <c:v>466</c:v>
                </c:pt>
                <c:pt idx="81">
                  <c:v>471</c:v>
                </c:pt>
                <c:pt idx="82">
                  <c:v>476</c:v>
                </c:pt>
                <c:pt idx="83">
                  <c:v>481</c:v>
                </c:pt>
                <c:pt idx="84">
                  <c:v>486</c:v>
                </c:pt>
                <c:pt idx="85">
                  <c:v>491</c:v>
                </c:pt>
                <c:pt idx="86">
                  <c:v>496</c:v>
                </c:pt>
                <c:pt idx="87">
                  <c:v>501</c:v>
                </c:pt>
                <c:pt idx="88">
                  <c:v>506</c:v>
                </c:pt>
                <c:pt idx="89">
                  <c:v>511</c:v>
                </c:pt>
                <c:pt idx="90">
                  <c:v>516</c:v>
                </c:pt>
                <c:pt idx="91">
                  <c:v>521</c:v>
                </c:pt>
                <c:pt idx="92">
                  <c:v>526</c:v>
                </c:pt>
                <c:pt idx="93">
                  <c:v>531</c:v>
                </c:pt>
                <c:pt idx="94">
                  <c:v>536</c:v>
                </c:pt>
                <c:pt idx="95">
                  <c:v>541</c:v>
                </c:pt>
                <c:pt idx="96">
                  <c:v>546</c:v>
                </c:pt>
                <c:pt idx="97">
                  <c:v>551</c:v>
                </c:pt>
                <c:pt idx="98">
                  <c:v>556</c:v>
                </c:pt>
                <c:pt idx="99">
                  <c:v>561</c:v>
                </c:pt>
                <c:pt idx="100">
                  <c:v>566</c:v>
                </c:pt>
                <c:pt idx="101">
                  <c:v>571</c:v>
                </c:pt>
                <c:pt idx="102">
                  <c:v>576</c:v>
                </c:pt>
                <c:pt idx="103">
                  <c:v>581</c:v>
                </c:pt>
                <c:pt idx="104">
                  <c:v>586</c:v>
                </c:pt>
                <c:pt idx="105">
                  <c:v>591</c:v>
                </c:pt>
                <c:pt idx="106">
                  <c:v>596</c:v>
                </c:pt>
                <c:pt idx="107">
                  <c:v>601</c:v>
                </c:pt>
                <c:pt idx="108">
                  <c:v>606</c:v>
                </c:pt>
                <c:pt idx="109">
                  <c:v>611</c:v>
                </c:pt>
                <c:pt idx="110">
                  <c:v>616</c:v>
                </c:pt>
                <c:pt idx="111">
                  <c:v>621</c:v>
                </c:pt>
                <c:pt idx="112">
                  <c:v>626</c:v>
                </c:pt>
                <c:pt idx="113">
                  <c:v>631</c:v>
                </c:pt>
                <c:pt idx="114">
                  <c:v>636</c:v>
                </c:pt>
                <c:pt idx="115">
                  <c:v>641</c:v>
                </c:pt>
                <c:pt idx="116">
                  <c:v>646</c:v>
                </c:pt>
                <c:pt idx="117">
                  <c:v>651</c:v>
                </c:pt>
                <c:pt idx="118">
                  <c:v>656</c:v>
                </c:pt>
                <c:pt idx="119">
                  <c:v>661</c:v>
                </c:pt>
                <c:pt idx="120">
                  <c:v>666</c:v>
                </c:pt>
                <c:pt idx="121">
                  <c:v>671</c:v>
                </c:pt>
                <c:pt idx="122">
                  <c:v>676</c:v>
                </c:pt>
                <c:pt idx="123">
                  <c:v>681</c:v>
                </c:pt>
                <c:pt idx="124">
                  <c:v>686</c:v>
                </c:pt>
                <c:pt idx="125">
                  <c:v>691</c:v>
                </c:pt>
                <c:pt idx="126">
                  <c:v>696</c:v>
                </c:pt>
                <c:pt idx="127">
                  <c:v>701</c:v>
                </c:pt>
                <c:pt idx="128">
                  <c:v>706</c:v>
                </c:pt>
                <c:pt idx="129">
                  <c:v>711</c:v>
                </c:pt>
                <c:pt idx="130">
                  <c:v>716</c:v>
                </c:pt>
                <c:pt idx="131">
                  <c:v>721</c:v>
                </c:pt>
                <c:pt idx="132">
                  <c:v>726</c:v>
                </c:pt>
                <c:pt idx="133">
                  <c:v>731</c:v>
                </c:pt>
                <c:pt idx="134">
                  <c:v>736</c:v>
                </c:pt>
                <c:pt idx="135">
                  <c:v>741</c:v>
                </c:pt>
                <c:pt idx="136">
                  <c:v>746</c:v>
                </c:pt>
                <c:pt idx="137">
                  <c:v>751</c:v>
                </c:pt>
                <c:pt idx="138">
                  <c:v>756</c:v>
                </c:pt>
                <c:pt idx="139">
                  <c:v>761</c:v>
                </c:pt>
                <c:pt idx="140">
                  <c:v>766</c:v>
                </c:pt>
                <c:pt idx="141">
                  <c:v>771</c:v>
                </c:pt>
                <c:pt idx="142">
                  <c:v>776</c:v>
                </c:pt>
                <c:pt idx="143">
                  <c:v>781</c:v>
                </c:pt>
                <c:pt idx="144">
                  <c:v>786</c:v>
                </c:pt>
                <c:pt idx="145">
                  <c:v>791</c:v>
                </c:pt>
                <c:pt idx="146">
                  <c:v>796</c:v>
                </c:pt>
                <c:pt idx="147">
                  <c:v>801</c:v>
                </c:pt>
                <c:pt idx="148">
                  <c:v>806</c:v>
                </c:pt>
                <c:pt idx="149">
                  <c:v>811</c:v>
                </c:pt>
                <c:pt idx="150">
                  <c:v>816</c:v>
                </c:pt>
                <c:pt idx="151">
                  <c:v>821</c:v>
                </c:pt>
                <c:pt idx="152">
                  <c:v>826</c:v>
                </c:pt>
                <c:pt idx="153">
                  <c:v>831</c:v>
                </c:pt>
                <c:pt idx="154">
                  <c:v>837</c:v>
                </c:pt>
                <c:pt idx="155">
                  <c:v>842</c:v>
                </c:pt>
                <c:pt idx="156">
                  <c:v>846</c:v>
                </c:pt>
                <c:pt idx="157">
                  <c:v>851</c:v>
                </c:pt>
                <c:pt idx="158">
                  <c:v>856</c:v>
                </c:pt>
                <c:pt idx="159">
                  <c:v>861</c:v>
                </c:pt>
                <c:pt idx="160">
                  <c:v>867</c:v>
                </c:pt>
                <c:pt idx="161">
                  <c:v>871</c:v>
                </c:pt>
                <c:pt idx="162">
                  <c:v>877</c:v>
                </c:pt>
                <c:pt idx="163">
                  <c:v>882</c:v>
                </c:pt>
                <c:pt idx="164">
                  <c:v>887</c:v>
                </c:pt>
                <c:pt idx="165">
                  <c:v>892</c:v>
                </c:pt>
                <c:pt idx="166">
                  <c:v>897</c:v>
                </c:pt>
                <c:pt idx="167">
                  <c:v>902</c:v>
                </c:pt>
                <c:pt idx="168">
                  <c:v>907</c:v>
                </c:pt>
                <c:pt idx="169">
                  <c:v>912</c:v>
                </c:pt>
                <c:pt idx="170">
                  <c:v>917</c:v>
                </c:pt>
                <c:pt idx="171">
                  <c:v>921</c:v>
                </c:pt>
                <c:pt idx="172">
                  <c:v>927</c:v>
                </c:pt>
                <c:pt idx="173">
                  <c:v>931</c:v>
                </c:pt>
                <c:pt idx="174">
                  <c:v>937</c:v>
                </c:pt>
                <c:pt idx="175">
                  <c:v>942</c:v>
                </c:pt>
                <c:pt idx="176">
                  <c:v>947</c:v>
                </c:pt>
                <c:pt idx="177">
                  <c:v>952</c:v>
                </c:pt>
                <c:pt idx="178">
                  <c:v>957</c:v>
                </c:pt>
                <c:pt idx="179">
                  <c:v>962</c:v>
                </c:pt>
                <c:pt idx="180">
                  <c:v>967</c:v>
                </c:pt>
                <c:pt idx="181">
                  <c:v>972</c:v>
                </c:pt>
                <c:pt idx="182">
                  <c:v>977</c:v>
                </c:pt>
                <c:pt idx="183">
                  <c:v>982</c:v>
                </c:pt>
                <c:pt idx="184">
                  <c:v>987</c:v>
                </c:pt>
                <c:pt idx="185">
                  <c:v>992</c:v>
                </c:pt>
                <c:pt idx="186">
                  <c:v>997</c:v>
                </c:pt>
                <c:pt idx="187" formatCode="#,##0">
                  <c:v>1000</c:v>
                </c:pt>
                <c:pt idx="188" formatCode="#,##0">
                  <c:v>1010</c:v>
                </c:pt>
                <c:pt idx="189" formatCode="#,##0">
                  <c:v>1010</c:v>
                </c:pt>
                <c:pt idx="190" formatCode="#,##0">
                  <c:v>1020</c:v>
                </c:pt>
                <c:pt idx="191" formatCode="#,##0">
                  <c:v>1020</c:v>
                </c:pt>
                <c:pt idx="192" formatCode="#,##0">
                  <c:v>1030</c:v>
                </c:pt>
                <c:pt idx="193" formatCode="#,##0">
                  <c:v>1030</c:v>
                </c:pt>
                <c:pt idx="194" formatCode="#,##0">
                  <c:v>1040</c:v>
                </c:pt>
                <c:pt idx="195" formatCode="#,##0">
                  <c:v>1040</c:v>
                </c:pt>
                <c:pt idx="196" formatCode="#,##0">
                  <c:v>1050</c:v>
                </c:pt>
                <c:pt idx="197" formatCode="#,##0">
                  <c:v>1050</c:v>
                </c:pt>
                <c:pt idx="198" formatCode="#,##0">
                  <c:v>1060</c:v>
                </c:pt>
                <c:pt idx="199" formatCode="#,##0">
                  <c:v>1060</c:v>
                </c:pt>
                <c:pt idx="200" formatCode="#,##0">
                  <c:v>1070</c:v>
                </c:pt>
                <c:pt idx="201" formatCode="#,##0">
                  <c:v>1070</c:v>
                </c:pt>
                <c:pt idx="202" formatCode="#,##0">
                  <c:v>1080</c:v>
                </c:pt>
                <c:pt idx="203" formatCode="#,##0">
                  <c:v>1080</c:v>
                </c:pt>
                <c:pt idx="204" formatCode="#,##0">
                  <c:v>1090</c:v>
                </c:pt>
                <c:pt idx="205" formatCode="#,##0">
                  <c:v>1090</c:v>
                </c:pt>
                <c:pt idx="206" formatCode="#,##0">
                  <c:v>1100</c:v>
                </c:pt>
                <c:pt idx="207" formatCode="#,##0">
                  <c:v>1100</c:v>
                </c:pt>
                <c:pt idx="208" formatCode="#,##0">
                  <c:v>1110</c:v>
                </c:pt>
                <c:pt idx="209" formatCode="#,##0">
                  <c:v>1110</c:v>
                </c:pt>
                <c:pt idx="210" formatCode="#,##0">
                  <c:v>1120</c:v>
                </c:pt>
                <c:pt idx="211" formatCode="#,##0">
                  <c:v>1120</c:v>
                </c:pt>
                <c:pt idx="212" formatCode="#,##0">
                  <c:v>1130</c:v>
                </c:pt>
                <c:pt idx="213" formatCode="#,##0">
                  <c:v>1130</c:v>
                </c:pt>
                <c:pt idx="214" formatCode="#,##0">
                  <c:v>1140</c:v>
                </c:pt>
                <c:pt idx="215" formatCode="#,##0">
                  <c:v>1140</c:v>
                </c:pt>
                <c:pt idx="216" formatCode="#,##0">
                  <c:v>1150</c:v>
                </c:pt>
                <c:pt idx="217" formatCode="#,##0">
                  <c:v>1150</c:v>
                </c:pt>
                <c:pt idx="218" formatCode="#,##0">
                  <c:v>1160</c:v>
                </c:pt>
                <c:pt idx="219" formatCode="#,##0">
                  <c:v>1160</c:v>
                </c:pt>
                <c:pt idx="220" formatCode="#,##0">
                  <c:v>1170</c:v>
                </c:pt>
                <c:pt idx="221" formatCode="#,##0">
                  <c:v>1170</c:v>
                </c:pt>
                <c:pt idx="222" formatCode="#,##0">
                  <c:v>1180</c:v>
                </c:pt>
                <c:pt idx="223" formatCode="#,##0">
                  <c:v>1180</c:v>
                </c:pt>
                <c:pt idx="224" formatCode="#,##0">
                  <c:v>1190</c:v>
                </c:pt>
                <c:pt idx="225" formatCode="#,##0">
                  <c:v>1190</c:v>
                </c:pt>
                <c:pt idx="226" formatCode="#,##0">
                  <c:v>1200</c:v>
                </c:pt>
                <c:pt idx="227" formatCode="#,##0">
                  <c:v>1200</c:v>
                </c:pt>
                <c:pt idx="228" formatCode="#,##0">
                  <c:v>1210</c:v>
                </c:pt>
                <c:pt idx="229" formatCode="#,##0">
                  <c:v>1210</c:v>
                </c:pt>
                <c:pt idx="230" formatCode="#,##0">
                  <c:v>1220</c:v>
                </c:pt>
                <c:pt idx="231" formatCode="#,##0">
                  <c:v>1220</c:v>
                </c:pt>
                <c:pt idx="232" formatCode="#,##0">
                  <c:v>1230</c:v>
                </c:pt>
                <c:pt idx="233" formatCode="#,##0">
                  <c:v>1230</c:v>
                </c:pt>
                <c:pt idx="234" formatCode="#,##0">
                  <c:v>1240</c:v>
                </c:pt>
                <c:pt idx="235" formatCode="#,##0">
                  <c:v>1240</c:v>
                </c:pt>
                <c:pt idx="236" formatCode="#,##0">
                  <c:v>1250</c:v>
                </c:pt>
                <c:pt idx="237" formatCode="#,##0">
                  <c:v>1250</c:v>
                </c:pt>
                <c:pt idx="238" formatCode="#,##0">
                  <c:v>1260</c:v>
                </c:pt>
                <c:pt idx="239" formatCode="#,##0">
                  <c:v>1260</c:v>
                </c:pt>
                <c:pt idx="240" formatCode="#,##0">
                  <c:v>1270</c:v>
                </c:pt>
                <c:pt idx="241" formatCode="#,##0">
                  <c:v>1270</c:v>
                </c:pt>
                <c:pt idx="242" formatCode="#,##0">
                  <c:v>1280</c:v>
                </c:pt>
                <c:pt idx="243" formatCode="#,##0">
                  <c:v>1280</c:v>
                </c:pt>
                <c:pt idx="244" formatCode="#,##0">
                  <c:v>1290</c:v>
                </c:pt>
                <c:pt idx="245" formatCode="#,##0">
                  <c:v>1290</c:v>
                </c:pt>
                <c:pt idx="246" formatCode="#,##0">
                  <c:v>1300</c:v>
                </c:pt>
                <c:pt idx="247" formatCode="#,##0">
                  <c:v>1300</c:v>
                </c:pt>
                <c:pt idx="248" formatCode="#,##0">
                  <c:v>1310</c:v>
                </c:pt>
                <c:pt idx="249" formatCode="#,##0">
                  <c:v>1310</c:v>
                </c:pt>
                <c:pt idx="250" formatCode="#,##0">
                  <c:v>1320</c:v>
                </c:pt>
                <c:pt idx="251" formatCode="#,##0">
                  <c:v>1320</c:v>
                </c:pt>
                <c:pt idx="252" formatCode="#,##0">
                  <c:v>1330</c:v>
                </c:pt>
                <c:pt idx="253" formatCode="#,##0">
                  <c:v>1330</c:v>
                </c:pt>
                <c:pt idx="254" formatCode="#,##0">
                  <c:v>1340</c:v>
                </c:pt>
                <c:pt idx="255" formatCode="#,##0">
                  <c:v>1340</c:v>
                </c:pt>
                <c:pt idx="256" formatCode="#,##0">
                  <c:v>1350</c:v>
                </c:pt>
                <c:pt idx="257" formatCode="#,##0">
                  <c:v>1350</c:v>
                </c:pt>
                <c:pt idx="258" formatCode="#,##0">
                  <c:v>1360</c:v>
                </c:pt>
                <c:pt idx="259" formatCode="#,##0">
                  <c:v>1360</c:v>
                </c:pt>
                <c:pt idx="260" formatCode="#,##0">
                  <c:v>1370</c:v>
                </c:pt>
                <c:pt idx="261" formatCode="#,##0">
                  <c:v>1370</c:v>
                </c:pt>
                <c:pt idx="262" formatCode="#,##0">
                  <c:v>1380</c:v>
                </c:pt>
                <c:pt idx="263" formatCode="#,##0">
                  <c:v>1380</c:v>
                </c:pt>
                <c:pt idx="264" formatCode="#,##0">
                  <c:v>1390</c:v>
                </c:pt>
                <c:pt idx="265" formatCode="#,##0">
                  <c:v>1390</c:v>
                </c:pt>
                <c:pt idx="266" formatCode="#,##0">
                  <c:v>1400</c:v>
                </c:pt>
                <c:pt idx="267" formatCode="#,##0">
                  <c:v>1400</c:v>
                </c:pt>
                <c:pt idx="268" formatCode="#,##0">
                  <c:v>1410</c:v>
                </c:pt>
                <c:pt idx="269" formatCode="#,##0">
                  <c:v>1410</c:v>
                </c:pt>
                <c:pt idx="270" formatCode="#,##0">
                  <c:v>1420</c:v>
                </c:pt>
                <c:pt idx="271" formatCode="#,##0">
                  <c:v>1420</c:v>
                </c:pt>
                <c:pt idx="272" formatCode="#,##0">
                  <c:v>1430</c:v>
                </c:pt>
                <c:pt idx="273" formatCode="#,##0">
                  <c:v>1430</c:v>
                </c:pt>
                <c:pt idx="274" formatCode="#,##0">
                  <c:v>1440</c:v>
                </c:pt>
                <c:pt idx="275" formatCode="#,##0">
                  <c:v>1440</c:v>
                </c:pt>
                <c:pt idx="276" formatCode="#,##0">
                  <c:v>1450</c:v>
                </c:pt>
                <c:pt idx="277" formatCode="#,##0">
                  <c:v>1450</c:v>
                </c:pt>
                <c:pt idx="278" formatCode="#,##0">
                  <c:v>1460</c:v>
                </c:pt>
                <c:pt idx="279" formatCode="#,##0">
                  <c:v>1460</c:v>
                </c:pt>
                <c:pt idx="280" formatCode="#,##0">
                  <c:v>1470</c:v>
                </c:pt>
                <c:pt idx="281" formatCode="#,##0">
                  <c:v>1470</c:v>
                </c:pt>
                <c:pt idx="282" formatCode="#,##0">
                  <c:v>1480</c:v>
                </c:pt>
                <c:pt idx="283" formatCode="#,##0">
                  <c:v>1480</c:v>
                </c:pt>
                <c:pt idx="284" formatCode="#,##0">
                  <c:v>1490</c:v>
                </c:pt>
                <c:pt idx="285" formatCode="#,##0">
                  <c:v>1490</c:v>
                </c:pt>
                <c:pt idx="286" formatCode="#,##0">
                  <c:v>1500</c:v>
                </c:pt>
                <c:pt idx="287" formatCode="#,##0">
                  <c:v>1500</c:v>
                </c:pt>
                <c:pt idx="288" formatCode="#,##0">
                  <c:v>1510</c:v>
                </c:pt>
                <c:pt idx="289" formatCode="#,##0">
                  <c:v>1510</c:v>
                </c:pt>
                <c:pt idx="290" formatCode="#,##0">
                  <c:v>1520</c:v>
                </c:pt>
                <c:pt idx="291" formatCode="#,##0">
                  <c:v>1520</c:v>
                </c:pt>
                <c:pt idx="292" formatCode="#,##0">
                  <c:v>1530</c:v>
                </c:pt>
                <c:pt idx="293" formatCode="#,##0">
                  <c:v>1530</c:v>
                </c:pt>
                <c:pt idx="294" formatCode="#,##0">
                  <c:v>1540</c:v>
                </c:pt>
                <c:pt idx="295" formatCode="#,##0">
                  <c:v>1540</c:v>
                </c:pt>
                <c:pt idx="296" formatCode="#,##0">
                  <c:v>1550</c:v>
                </c:pt>
                <c:pt idx="297" formatCode="#,##0">
                  <c:v>1550</c:v>
                </c:pt>
                <c:pt idx="298" formatCode="#,##0">
                  <c:v>1560</c:v>
                </c:pt>
                <c:pt idx="299" formatCode="#,##0">
                  <c:v>1560</c:v>
                </c:pt>
                <c:pt idx="300" formatCode="#,##0">
                  <c:v>1570</c:v>
                </c:pt>
                <c:pt idx="301" formatCode="#,##0">
                  <c:v>1570</c:v>
                </c:pt>
                <c:pt idx="302" formatCode="#,##0">
                  <c:v>1580</c:v>
                </c:pt>
                <c:pt idx="303" formatCode="#,##0">
                  <c:v>1580</c:v>
                </c:pt>
                <c:pt idx="304" formatCode="#,##0">
                  <c:v>1590</c:v>
                </c:pt>
                <c:pt idx="305" formatCode="#,##0">
                  <c:v>1590</c:v>
                </c:pt>
                <c:pt idx="306" formatCode="#,##0">
                  <c:v>1600</c:v>
                </c:pt>
                <c:pt idx="307" formatCode="#,##0">
                  <c:v>1600</c:v>
                </c:pt>
                <c:pt idx="308" formatCode="#,##0">
                  <c:v>1610</c:v>
                </c:pt>
                <c:pt idx="309" formatCode="#,##0">
                  <c:v>1610</c:v>
                </c:pt>
                <c:pt idx="310" formatCode="#,##0">
                  <c:v>1620</c:v>
                </c:pt>
                <c:pt idx="311" formatCode="#,##0">
                  <c:v>1620</c:v>
                </c:pt>
                <c:pt idx="312" formatCode="#,##0">
                  <c:v>1630</c:v>
                </c:pt>
                <c:pt idx="313" formatCode="#,##0">
                  <c:v>1630</c:v>
                </c:pt>
                <c:pt idx="314" formatCode="#,##0">
                  <c:v>1640</c:v>
                </c:pt>
                <c:pt idx="315" formatCode="#,##0">
                  <c:v>1640</c:v>
                </c:pt>
                <c:pt idx="316" formatCode="#,##0">
                  <c:v>1650</c:v>
                </c:pt>
                <c:pt idx="317" formatCode="#,##0">
                  <c:v>1650</c:v>
                </c:pt>
                <c:pt idx="318" formatCode="#,##0">
                  <c:v>1660</c:v>
                </c:pt>
                <c:pt idx="319" formatCode="#,##0">
                  <c:v>1660</c:v>
                </c:pt>
                <c:pt idx="320" formatCode="#,##0">
                  <c:v>1670</c:v>
                </c:pt>
                <c:pt idx="321" formatCode="#,##0">
                  <c:v>1670</c:v>
                </c:pt>
                <c:pt idx="322" formatCode="#,##0">
                  <c:v>1680</c:v>
                </c:pt>
                <c:pt idx="323" formatCode="#,##0">
                  <c:v>1680</c:v>
                </c:pt>
                <c:pt idx="324" formatCode="#,##0">
                  <c:v>1690</c:v>
                </c:pt>
                <c:pt idx="325" formatCode="#,##0">
                  <c:v>1690</c:v>
                </c:pt>
                <c:pt idx="326" formatCode="#,##0">
                  <c:v>1700</c:v>
                </c:pt>
                <c:pt idx="327" formatCode="#,##0">
                  <c:v>1700</c:v>
                </c:pt>
                <c:pt idx="328" formatCode="#,##0">
                  <c:v>1710</c:v>
                </c:pt>
                <c:pt idx="329" formatCode="#,##0">
                  <c:v>1710</c:v>
                </c:pt>
                <c:pt idx="330" formatCode="#,##0">
                  <c:v>1720</c:v>
                </c:pt>
                <c:pt idx="331" formatCode="#,##0">
                  <c:v>1720</c:v>
                </c:pt>
                <c:pt idx="332" formatCode="#,##0">
                  <c:v>1730</c:v>
                </c:pt>
                <c:pt idx="333" formatCode="#,##0">
                  <c:v>1730</c:v>
                </c:pt>
                <c:pt idx="334" formatCode="#,##0">
                  <c:v>1740</c:v>
                </c:pt>
                <c:pt idx="335" formatCode="#,##0">
                  <c:v>1740</c:v>
                </c:pt>
                <c:pt idx="336" formatCode="#,##0">
                  <c:v>1750</c:v>
                </c:pt>
                <c:pt idx="337" formatCode="#,##0">
                  <c:v>1750</c:v>
                </c:pt>
                <c:pt idx="338" formatCode="#,##0">
                  <c:v>1760</c:v>
                </c:pt>
                <c:pt idx="339" formatCode="#,##0">
                  <c:v>1760</c:v>
                </c:pt>
                <c:pt idx="340" formatCode="#,##0">
                  <c:v>1770</c:v>
                </c:pt>
                <c:pt idx="341" formatCode="#,##0">
                  <c:v>1770</c:v>
                </c:pt>
                <c:pt idx="342" formatCode="#,##0">
                  <c:v>1780</c:v>
                </c:pt>
                <c:pt idx="343" formatCode="#,##0">
                  <c:v>1780</c:v>
                </c:pt>
                <c:pt idx="344" formatCode="#,##0">
                  <c:v>1790</c:v>
                </c:pt>
                <c:pt idx="345" formatCode="#,##0">
                  <c:v>1790</c:v>
                </c:pt>
                <c:pt idx="346" formatCode="#,##0">
                  <c:v>1800</c:v>
                </c:pt>
                <c:pt idx="347" formatCode="#,##0">
                  <c:v>1800</c:v>
                </c:pt>
                <c:pt idx="348" formatCode="#,##0">
                  <c:v>1810</c:v>
                </c:pt>
              </c:numCache>
            </c:numRef>
          </c:xVal>
          <c:yVal>
            <c:numRef>
              <c:f>rotori!$F$648:$F$1035</c:f>
              <c:numCache>
                <c:formatCode>General</c:formatCode>
                <c:ptCount val="388"/>
                <c:pt idx="0">
                  <c:v>8.2118280560026E-2</c:v>
                </c:pt>
                <c:pt idx="1">
                  <c:v>7.6667049508561305E-2</c:v>
                </c:pt>
                <c:pt idx="2">
                  <c:v>7.5240279316653405E-2</c:v>
                </c:pt>
                <c:pt idx="3">
                  <c:v>7.1201814058956897E-2</c:v>
                </c:pt>
                <c:pt idx="4">
                  <c:v>6.8558673469387807E-2</c:v>
                </c:pt>
                <c:pt idx="5">
                  <c:v>6.7150244182706098E-2</c:v>
                </c:pt>
                <c:pt idx="6">
                  <c:v>6.336E-2</c:v>
                </c:pt>
                <c:pt idx="7">
                  <c:v>6.4098828739583905E-2</c:v>
                </c:pt>
                <c:pt idx="8">
                  <c:v>6.1042848141146799E-2</c:v>
                </c:pt>
                <c:pt idx="9">
                  <c:v>5.8955439814814797E-2</c:v>
                </c:pt>
                <c:pt idx="10">
                  <c:v>5.8878996535239703E-2</c:v>
                </c:pt>
                <c:pt idx="11">
                  <c:v>5.6840952761095201E-2</c:v>
                </c:pt>
                <c:pt idx="12">
                  <c:v>2.83499405116002E-2</c:v>
                </c:pt>
                <c:pt idx="13">
                  <c:v>2.7102356280564999E-2</c:v>
                </c:pt>
                <c:pt idx="14">
                  <c:v>2.6253630821283801E-2</c:v>
                </c:pt>
                <c:pt idx="15">
                  <c:v>2.51801748582231E-2</c:v>
                </c:pt>
                <c:pt idx="16">
                  <c:v>2.44459833795014E-2</c:v>
                </c:pt>
                <c:pt idx="17">
                  <c:v>2.3512587286454199E-2</c:v>
                </c:pt>
                <c:pt idx="18">
                  <c:v>2.2871217452498201E-2</c:v>
                </c:pt>
                <c:pt idx="19">
                  <c:v>2.1938775510204098E-2</c:v>
                </c:pt>
                <c:pt idx="20">
                  <c:v>2.14334705075446E-2</c:v>
                </c:pt>
                <c:pt idx="21">
                  <c:v>2.0661987974823499E-2</c:v>
                </c:pt>
                <c:pt idx="22">
                  <c:v>1.9990548204158801E-2</c:v>
                </c:pt>
                <c:pt idx="23">
                  <c:v>1.9435866130422301E-2</c:v>
                </c:pt>
                <c:pt idx="24">
                  <c:v>1.8797947467357599E-2</c:v>
                </c:pt>
                <c:pt idx="25">
                  <c:v>1.8830341446105701E-2</c:v>
                </c:pt>
                <c:pt idx="26">
                  <c:v>1.8272399902343701E-2</c:v>
                </c:pt>
                <c:pt idx="27">
                  <c:v>1.79185362158382E-2</c:v>
                </c:pt>
                <c:pt idx="28">
                  <c:v>1.7378145686212199E-2</c:v>
                </c:pt>
                <c:pt idx="29">
                  <c:v>1.7090909090909101E-2</c:v>
                </c:pt>
                <c:pt idx="30">
                  <c:v>1.65987626376943E-2</c:v>
                </c:pt>
                <c:pt idx="31">
                  <c:v>1.6223464757366399E-2</c:v>
                </c:pt>
                <c:pt idx="32">
                  <c:v>1.59149669635162E-2</c:v>
                </c:pt>
                <c:pt idx="33">
                  <c:v>1.5514670409192599E-2</c:v>
                </c:pt>
                <c:pt idx="34">
                  <c:v>1.5258686119075699E-2</c:v>
                </c:pt>
                <c:pt idx="35">
                  <c:v>1.49155958679768E-2</c:v>
                </c:pt>
                <c:pt idx="36">
                  <c:v>1.4678623072369199E-2</c:v>
                </c:pt>
                <c:pt idx="37">
                  <c:v>1.4360871505056501E-2</c:v>
                </c:pt>
                <c:pt idx="38">
                  <c:v>1.4118469647531299E-2</c:v>
                </c:pt>
                <c:pt idx="39">
                  <c:v>1.38457701602153E-2</c:v>
                </c:pt>
                <c:pt idx="40">
                  <c:v>1.35627229488704E-2</c:v>
                </c:pt>
                <c:pt idx="41">
                  <c:v>1.33662102205624E-2</c:v>
                </c:pt>
                <c:pt idx="42">
                  <c:v>1.31022628739804E-2</c:v>
                </c:pt>
                <c:pt idx="43">
                  <c:v>1.2918649629888101E-2</c:v>
                </c:pt>
                <c:pt idx="44">
                  <c:v>1.2654065029025699E-2</c:v>
                </c:pt>
                <c:pt idx="45">
                  <c:v>1.2534626038781201E-2</c:v>
                </c:pt>
                <c:pt idx="46">
                  <c:v>1.22855864698302E-2</c:v>
                </c:pt>
                <c:pt idx="47">
                  <c:v>1.20461748563478E-2</c:v>
                </c:pt>
                <c:pt idx="48">
                  <c:v>1.190625E-2</c:v>
                </c:pt>
                <c:pt idx="49">
                  <c:v>1.1711510483009301E-2</c:v>
                </c:pt>
                <c:pt idx="50">
                  <c:v>1.1593548651865199E-2</c:v>
                </c:pt>
                <c:pt idx="51">
                  <c:v>1.1366213151927399E-2</c:v>
                </c:pt>
                <c:pt idx="52">
                  <c:v>1.1268707707906301E-2</c:v>
                </c:pt>
                <c:pt idx="53">
                  <c:v>1.1053981833600899E-2</c:v>
                </c:pt>
                <c:pt idx="54">
                  <c:v>1.08836089476497E-2</c:v>
                </c:pt>
                <c:pt idx="55">
                  <c:v>1.0745741921213E-2</c:v>
                </c:pt>
                <c:pt idx="56">
                  <c:v>1.0586767636897001E-2</c:v>
                </c:pt>
                <c:pt idx="57">
                  <c:v>1.04541937811193E-2</c:v>
                </c:pt>
                <c:pt idx="58">
                  <c:v>1.0269115290390299E-2</c:v>
                </c:pt>
                <c:pt idx="59">
                  <c:v>1.0178019965527099E-2</c:v>
                </c:pt>
                <c:pt idx="60">
                  <c:v>1.00243635618743E-2</c:v>
                </c:pt>
                <c:pt idx="61">
                  <c:v>9.9585503241577198E-3</c:v>
                </c:pt>
                <c:pt idx="62">
                  <c:v>9.8114548218652901E-3</c:v>
                </c:pt>
                <c:pt idx="63">
                  <c:v>9.7087963502154595E-3</c:v>
                </c:pt>
                <c:pt idx="64">
                  <c:v>9.6069012841878201E-3</c:v>
                </c:pt>
                <c:pt idx="65">
                  <c:v>9.4699859619140608E-3</c:v>
                </c:pt>
                <c:pt idx="66">
                  <c:v>9.3916310132526291E-3</c:v>
                </c:pt>
                <c:pt idx="67">
                  <c:v>9.26984126984127E-3</c:v>
                </c:pt>
                <c:pt idx="68">
                  <c:v>9.1768010469533007E-3</c:v>
                </c:pt>
                <c:pt idx="69">
                  <c:v>9.0691118143751501E-3</c:v>
                </c:pt>
                <c:pt idx="70">
                  <c:v>9.0222210207612404E-3</c:v>
                </c:pt>
                <c:pt idx="71">
                  <c:v>8.9097203237143499E-3</c:v>
                </c:pt>
                <c:pt idx="72">
                  <c:v>8.7919605349365999E-3</c:v>
                </c:pt>
                <c:pt idx="73">
                  <c:v>8.7080629746994608E-3</c:v>
                </c:pt>
                <c:pt idx="74">
                  <c:v>8.5878769847963898E-3</c:v>
                </c:pt>
                <c:pt idx="75">
                  <c:v>8.4702744428992397E-3</c:v>
                </c:pt>
                <c:pt idx="76">
                  <c:v>8.4443610433477204E-3</c:v>
                </c:pt>
                <c:pt idx="77">
                  <c:v>8.3381212295317395E-3</c:v>
                </c:pt>
                <c:pt idx="78">
                  <c:v>8.2489499423415193E-3</c:v>
                </c:pt>
                <c:pt idx="79">
                  <c:v>8.14748809847941E-3</c:v>
                </c:pt>
                <c:pt idx="80">
                  <c:v>8.1228164471916098E-3</c:v>
                </c:pt>
                <c:pt idx="81">
                  <c:v>8.0052221104366002E-3</c:v>
                </c:pt>
                <c:pt idx="82">
                  <c:v>7.9226236637818907E-3</c:v>
                </c:pt>
                <c:pt idx="83">
                  <c:v>7.8294280675233006E-3</c:v>
                </c:pt>
                <c:pt idx="84">
                  <c:v>7.7812883192911698E-3</c:v>
                </c:pt>
                <c:pt idx="85">
                  <c:v>7.7034894267491204E-3</c:v>
                </c:pt>
                <c:pt idx="86">
                  <c:v>7.6567773535829902E-3</c:v>
                </c:pt>
                <c:pt idx="87">
                  <c:v>7.5754759071981004E-3</c:v>
                </c:pt>
                <c:pt idx="88">
                  <c:v>7.4731348775436699E-3</c:v>
                </c:pt>
                <c:pt idx="89">
                  <c:v>7.4514982315259798E-3</c:v>
                </c:pt>
                <c:pt idx="90">
                  <c:v>7.3198592486257499E-3</c:v>
                </c:pt>
                <c:pt idx="91">
                  <c:v>7.3367532098967203E-3</c:v>
                </c:pt>
                <c:pt idx="92">
                  <c:v>7.2358290448495E-3</c:v>
                </c:pt>
                <c:pt idx="93">
                  <c:v>7.1631903110605001E-3</c:v>
                </c:pt>
                <c:pt idx="94">
                  <c:v>7.1123611009650898E-3</c:v>
                </c:pt>
                <c:pt idx="95">
                  <c:v>7.0771090682753999E-3</c:v>
                </c:pt>
                <c:pt idx="96">
                  <c:v>6.9978972076874197E-3</c:v>
                </c:pt>
                <c:pt idx="97">
                  <c:v>6.9108202054925898E-3</c:v>
                </c:pt>
                <c:pt idx="98">
                  <c:v>6.88700036227509E-3</c:v>
                </c:pt>
                <c:pt idx="99">
                  <c:v>6.8304872969595998E-3</c:v>
                </c:pt>
                <c:pt idx="100">
                  <c:v>6.8113811987666698E-3</c:v>
                </c:pt>
                <c:pt idx="101">
                  <c:v>6.6934284652120403E-3</c:v>
                </c:pt>
                <c:pt idx="102">
                  <c:v>6.6883788076536202E-3</c:v>
                </c:pt>
                <c:pt idx="103">
                  <c:v>6.6005204439141402E-3</c:v>
                </c:pt>
                <c:pt idx="104">
                  <c:v>6.5188937717013899E-3</c:v>
                </c:pt>
                <c:pt idx="105">
                  <c:v>6.51837162563681E-3</c:v>
                </c:pt>
                <c:pt idx="106">
                  <c:v>6.4922183549439997E-3</c:v>
                </c:pt>
                <c:pt idx="107">
                  <c:v>6.4056668429177902E-3</c:v>
                </c:pt>
                <c:pt idx="108">
                  <c:v>6.3844704299881299E-3</c:v>
                </c:pt>
                <c:pt idx="109">
                  <c:v>6.3475441585775297E-3</c:v>
                </c:pt>
                <c:pt idx="110">
                  <c:v>6.2802399696582998E-3</c:v>
                </c:pt>
                <c:pt idx="111">
                  <c:v>6.18023652421687E-3</c:v>
                </c:pt>
                <c:pt idx="112">
                  <c:v>6.1830755502677E-3</c:v>
                </c:pt>
                <c:pt idx="113">
                  <c:v>6.1263669182034996E-3</c:v>
                </c:pt>
                <c:pt idx="114">
                  <c:v>6.1139996309156498E-3</c:v>
                </c:pt>
                <c:pt idx="115">
                  <c:v>6.0409580498866199E-3</c:v>
                </c:pt>
                <c:pt idx="116">
                  <c:v>6.0322929155510298E-3</c:v>
                </c:pt>
                <c:pt idx="117">
                  <c:v>6.01284481088057E-3</c:v>
                </c:pt>
                <c:pt idx="118">
                  <c:v>5.9119794483504604E-3</c:v>
                </c:pt>
                <c:pt idx="119">
                  <c:v>5.8736779224381102E-3</c:v>
                </c:pt>
                <c:pt idx="120">
                  <c:v>5.8421868213911297E-3</c:v>
                </c:pt>
                <c:pt idx="121">
                  <c:v>5.8143073346378698E-3</c:v>
                </c:pt>
                <c:pt idx="122">
                  <c:v>5.7993926083699798E-3</c:v>
                </c:pt>
                <c:pt idx="123">
                  <c:v>5.7184942387741499E-3</c:v>
                </c:pt>
                <c:pt idx="124">
                  <c:v>5.6792802780496398E-3</c:v>
                </c:pt>
                <c:pt idx="125">
                  <c:v>5.6832302676783197E-3</c:v>
                </c:pt>
                <c:pt idx="126">
                  <c:v>5.5906625115420099E-3</c:v>
                </c:pt>
                <c:pt idx="127">
                  <c:v>5.5916624139641796E-3</c:v>
                </c:pt>
                <c:pt idx="128">
                  <c:v>5.5511757763482602E-3</c:v>
                </c:pt>
                <c:pt idx="129">
                  <c:v>5.4943220541914597E-3</c:v>
                </c:pt>
                <c:pt idx="130">
                  <c:v>5.47225256061725E-3</c:v>
                </c:pt>
                <c:pt idx="131">
                  <c:v>5.4365779233504097E-3</c:v>
                </c:pt>
                <c:pt idx="132">
                  <c:v>5.3762313749028999E-3</c:v>
                </c:pt>
                <c:pt idx="133">
                  <c:v>5.3417872132705104E-3</c:v>
                </c:pt>
                <c:pt idx="134">
                  <c:v>5.3370560283497598E-3</c:v>
                </c:pt>
                <c:pt idx="135">
                  <c:v>5.3186760148351397E-3</c:v>
                </c:pt>
                <c:pt idx="136">
                  <c:v>5.2536163699549599E-3</c:v>
                </c:pt>
                <c:pt idx="137">
                  <c:v>5.2307454456440496E-3</c:v>
                </c:pt>
                <c:pt idx="138">
                  <c:v>5.2185104894606404E-3</c:v>
                </c:pt>
                <c:pt idx="139">
                  <c:v>5.1957622660150004E-3</c:v>
                </c:pt>
                <c:pt idx="140">
                  <c:v>5.1749999999999999E-3</c:v>
                </c:pt>
                <c:pt idx="141">
                  <c:v>5.1220468581511603E-3</c:v>
                </c:pt>
                <c:pt idx="142">
                  <c:v>5.0701653210303704E-3</c:v>
                </c:pt>
                <c:pt idx="143">
                  <c:v>5.1182237600922702E-3</c:v>
                </c:pt>
                <c:pt idx="144">
                  <c:v>5.0428881138655799E-3</c:v>
                </c:pt>
                <c:pt idx="145">
                  <c:v>4.9694896449704101E-3</c:v>
                </c:pt>
                <c:pt idx="146">
                  <c:v>4.9926035502958601E-3</c:v>
                </c:pt>
                <c:pt idx="147">
                  <c:v>4.9659863945578199E-3</c:v>
                </c:pt>
                <c:pt idx="148">
                  <c:v>4.9172303310786704E-3</c:v>
                </c:pt>
                <c:pt idx="149">
                  <c:v>4.93948024207903E-3</c:v>
                </c:pt>
                <c:pt idx="150">
                  <c:v>4.8694209101231498E-3</c:v>
                </c:pt>
                <c:pt idx="151">
                  <c:v>4.8010973936899902E-3</c:v>
                </c:pt>
                <c:pt idx="152">
                  <c:v>4.8225308641975297E-3</c:v>
                </c:pt>
                <c:pt idx="153">
                  <c:v>4.7975759616193901E-3</c:v>
                </c:pt>
                <c:pt idx="154">
                  <c:v>4.73140495867769E-3</c:v>
                </c:pt>
                <c:pt idx="155">
                  <c:v>4.7727272727272696E-3</c:v>
                </c:pt>
                <c:pt idx="156">
                  <c:v>4.7277006736466199E-3</c:v>
                </c:pt>
                <c:pt idx="157">
                  <c:v>4.7034438775510204E-3</c:v>
                </c:pt>
                <c:pt idx="158">
                  <c:v>4.6635841836734698E-3</c:v>
                </c:pt>
                <c:pt idx="159" formatCode="#,##0">
                  <c:v>4.6401440989897397E-3</c:v>
                </c:pt>
                <c:pt idx="160" formatCode="#,##0">
                  <c:v>4.5975684826100299E-3</c:v>
                </c:pt>
                <c:pt idx="161" formatCode="#,##0">
                  <c:v>4.6168051708217897E-3</c:v>
                </c:pt>
                <c:pt idx="162" formatCode="#,##0">
                  <c:v>4.6124763705104E-3</c:v>
                </c:pt>
                <c:pt idx="163" formatCode="#,##0">
                  <c:v>4.4961355529131997E-3</c:v>
                </c:pt>
                <c:pt idx="164" formatCode="#,##0">
                  <c:v>4.5518727705112999E-3</c:v>
                </c:pt>
                <c:pt idx="165" formatCode="#,##0">
                  <c:v>4.5109211775878396E-3</c:v>
                </c:pt>
                <c:pt idx="166" formatCode="#,##0">
                  <c:v>4.4706980752657298E-3</c:v>
                </c:pt>
                <c:pt idx="167" formatCode="#,##0">
                  <c:v>4.50660729675381E-3</c:v>
                </c:pt>
                <c:pt idx="168" formatCode="#,##0">
                  <c:v>4.4841465998164002E-3</c:v>
                </c:pt>
                <c:pt idx="169" formatCode="#,##0">
                  <c:v>4.3923611111111099E-3</c:v>
                </c:pt>
                <c:pt idx="170" formatCode="#,##0">
                  <c:v>4.4270833333333297E-3</c:v>
                </c:pt>
                <c:pt idx="171" formatCode="#,##0">
                  <c:v>4.3712861143364503E-3</c:v>
                </c:pt>
                <c:pt idx="172" formatCode="#,##0">
                  <c:v>4.3335124966406898E-3</c:v>
                </c:pt>
                <c:pt idx="173" formatCode="#,##0">
                  <c:v>4.3671056167696801E-3</c:v>
                </c:pt>
                <c:pt idx="174" formatCode="#,##0">
                  <c:v>4.3624826492167298E-3</c:v>
                </c:pt>
                <c:pt idx="175" formatCode="#,##0">
                  <c:v>4.2761446409989596E-3</c:v>
                </c:pt>
                <c:pt idx="176" formatCode="#,##0">
                  <c:v>4.32492195629552E-3</c:v>
                </c:pt>
                <c:pt idx="177" formatCode="#,##0">
                  <c:v>4.2560000000000002E-3</c:v>
                </c:pt>
                <c:pt idx="178" formatCode="#,##0">
                  <c:v>4.22020660115898E-3</c:v>
                </c:pt>
                <c:pt idx="179" formatCode="#,##0">
                  <c:v>4.2359536407155403E-3</c:v>
                </c:pt>
                <c:pt idx="180" formatCode="#,##0">
                  <c:v>4.2315084630169201E-3</c:v>
                </c:pt>
                <c:pt idx="181" formatCode="#,##0">
                  <c:v>4.2315084630169201E-3</c:v>
                </c:pt>
                <c:pt idx="182" formatCode="#,##0">
                  <c:v>4.1961669921875E-3</c:v>
                </c:pt>
                <c:pt idx="183" formatCode="#,##0">
                  <c:v>4.1614085691965598E-3</c:v>
                </c:pt>
                <c:pt idx="184" formatCode="#,##0">
                  <c:v>4.1143825989064598E-3</c:v>
                </c:pt>
                <c:pt idx="185" formatCode="#,##0">
                  <c:v>4.1568047337278103E-3</c:v>
                </c:pt>
                <c:pt idx="186" formatCode="#,##0">
                  <c:v>4.0935842899597896E-3</c:v>
                </c:pt>
                <c:pt idx="187" formatCode="#,##0">
                  <c:v>4.1227201212050597E-3</c:v>
                </c:pt>
                <c:pt idx="188" formatCode="#,##0">
                  <c:v>4.0441016440000196E-3</c:v>
                </c:pt>
                <c:pt idx="189" formatCode="#,##0">
                  <c:v>4.0279269602577902E-3</c:v>
                </c:pt>
                <c:pt idx="190" formatCode="#,##0">
                  <c:v>4.0561931143648601E-3</c:v>
                </c:pt>
                <c:pt idx="191" formatCode="#,##0">
                  <c:v>3.9800040091905802E-3</c:v>
                </c:pt>
                <c:pt idx="192" formatCode="#,##0">
                  <c:v>4.0080553561655501E-3</c:v>
                </c:pt>
                <c:pt idx="193" formatCode="#,##0">
                  <c:v>4.00317601017652E-3</c:v>
                </c:pt>
                <c:pt idx="194" formatCode="#,##0">
                  <c:v>3.9873486159169502E-3</c:v>
                </c:pt>
                <c:pt idx="195" formatCode="#,##0">
                  <c:v>3.9559912621876499E-3</c:v>
                </c:pt>
                <c:pt idx="196" formatCode="#,##0">
                  <c:v>3.9693110980872697E-3</c:v>
                </c:pt>
                <c:pt idx="197" formatCode="#,##0">
                  <c:v>3.9098292567208296E-3</c:v>
                </c:pt>
                <c:pt idx="198" formatCode="#,##0">
                  <c:v>3.8688473681486499E-3</c:v>
                </c:pt>
                <c:pt idx="199" formatCode="#,##0">
                  <c:v>3.9335438124320698E-3</c:v>
                </c:pt>
                <c:pt idx="200" formatCode="#,##0">
                  <c:v>3.9285714285714297E-3</c:v>
                </c:pt>
                <c:pt idx="201" formatCode="#,##0">
                  <c:v>3.8604697952819302E-3</c:v>
                </c:pt>
                <c:pt idx="202" formatCode="#,##0">
                  <c:v>3.88561943564207E-3</c:v>
                </c:pt>
                <c:pt idx="203" formatCode="#,##0">
                  <c:v>3.8558817694901801E-3</c:v>
                </c:pt>
                <c:pt idx="204" formatCode="#,##0">
                  <c:v>3.81436745073109E-3</c:v>
                </c:pt>
                <c:pt idx="205" formatCode="#,##0">
                  <c:v>3.8265929874321501E-3</c:v>
                </c:pt>
                <c:pt idx="206" formatCode="#,##0">
                  <c:v>3.7856867283950599E-3</c:v>
                </c:pt>
                <c:pt idx="207" formatCode="#,##0">
                  <c:v>3.7931034482758599E-3</c:v>
                </c:pt>
                <c:pt idx="208" formatCode="#,##0">
                  <c:v>3.7574316290130802E-3</c:v>
                </c:pt>
                <c:pt idx="209" formatCode="#,##0">
                  <c:v>3.7647776318258598E-3</c:v>
                </c:pt>
                <c:pt idx="210" formatCode="#,##0">
                  <c:v>3.7368688972187502E-3</c:v>
                </c:pt>
                <c:pt idx="211" formatCode="#,##0">
                  <c:v>3.74843815077051E-3</c:v>
                </c:pt>
                <c:pt idx="212" formatCode="#,##0">
                  <c:v>3.7093681519357199E-3</c:v>
                </c:pt>
                <c:pt idx="213" formatCode="#,##0">
                  <c:v>3.6822665645691601E-3</c:v>
                </c:pt>
                <c:pt idx="214" formatCode="#,##0">
                  <c:v>3.6935273185892499E-3</c:v>
                </c:pt>
                <c:pt idx="215" formatCode="#,##0">
                  <c:v>3.6666666666666701E-3</c:v>
                </c:pt>
                <c:pt idx="216" formatCode="#,##0">
                  <c:v>3.6292267882987602E-3</c:v>
                </c:pt>
                <c:pt idx="217" formatCode="#,##0">
                  <c:v>3.6401912196833502E-3</c:v>
                </c:pt>
                <c:pt idx="218" formatCode="#,##0">
                  <c:v>3.6465547091412702E-3</c:v>
                </c:pt>
                <c:pt idx="219" formatCode="#,##0">
                  <c:v>3.5990431030800099E-3</c:v>
                </c:pt>
                <c:pt idx="220" formatCode="#,##0">
                  <c:v>3.6417617155794801E-3</c:v>
                </c:pt>
                <c:pt idx="221" formatCode="#,##0">
                  <c:v>3.5840782594029302E-3</c:v>
                </c:pt>
                <c:pt idx="222" formatCode="#,##0">
                  <c:v>3.5796045785640002E-3</c:v>
                </c:pt>
                <c:pt idx="223" formatCode="#,##0">
                  <c:v>3.6004162330905299E-3</c:v>
                </c:pt>
                <c:pt idx="224" formatCode="#,##0">
                  <c:v>3.5441321499013801E-3</c:v>
                </c:pt>
                <c:pt idx="225" formatCode="#,##0">
                  <c:v>3.4991277536614101E-3</c:v>
                </c:pt>
                <c:pt idx="226" formatCode="#,##0">
                  <c:v>3.5194125522333601E-3</c:v>
                </c:pt>
                <c:pt idx="227" formatCode="#,##0">
                  <c:v>3.5250761095978198E-3</c:v>
                </c:pt>
                <c:pt idx="228" formatCode="#,##0">
                  <c:v>3.5006526640560102E-3</c:v>
                </c:pt>
                <c:pt idx="229" formatCode="#,##0">
                  <c:v>3.5303192120564801E-3</c:v>
                </c:pt>
                <c:pt idx="230" formatCode="#,##0">
                  <c:v>3.4863281249999998E-3</c:v>
                </c:pt>
                <c:pt idx="231" formatCode="#,##0">
                  <c:v>3.4624435785656398E-3</c:v>
                </c:pt>
                <c:pt idx="232" formatCode="#,##0">
                  <c:v>3.4913776474673002E-3</c:v>
                </c:pt>
                <c:pt idx="233" formatCode="#,##0">
                  <c:v>3.44840725499162E-3</c:v>
                </c:pt>
                <c:pt idx="234" formatCode="#,##0">
                  <c:v>3.42504422447213E-3</c:v>
                </c:pt>
                <c:pt idx="235" formatCode="#,##0">
                  <c:v>3.47209153524784E-3</c:v>
                </c:pt>
                <c:pt idx="236" formatCode="#,##0">
                  <c:v>3.4112879238548501E-3</c:v>
                </c:pt>
                <c:pt idx="237" formatCode="#,##0">
                  <c:v>3.3976124885215799E-3</c:v>
                </c:pt>
                <c:pt idx="238" formatCode="#,##0">
                  <c:v>3.4067952249770398E-3</c:v>
                </c:pt>
                <c:pt idx="239" formatCode="#,##0">
                  <c:v>3.3930904340252598E-3</c:v>
                </c:pt>
                <c:pt idx="240" formatCode="#,##0">
                  <c:v>3.3705044999820699E-3</c:v>
                </c:pt>
                <c:pt idx="241" formatCode="#,##0">
                  <c:v>3.38843271540751E-3</c:v>
                </c:pt>
                <c:pt idx="242" formatCode="#,##0">
                  <c:v>3.3393565759637202E-3</c:v>
                </c:pt>
                <c:pt idx="243" formatCode="#,##0">
                  <c:v>3.3262140681348698E-3</c:v>
                </c:pt>
                <c:pt idx="244" formatCode="#,##0">
                  <c:v>3.3524736528832999E-3</c:v>
                </c:pt>
                <c:pt idx="245" formatCode="#,##0">
                  <c:v>3.3131487889273398E-3</c:v>
                </c:pt>
                <c:pt idx="246" formatCode="#,##0">
                  <c:v>3.2938807421773199E-3</c:v>
                </c:pt>
                <c:pt idx="247" formatCode="#,##0">
                  <c:v>3.3429089292431901E-3</c:v>
                </c:pt>
                <c:pt idx="248" formatCode="#,##0">
                  <c:v>3.2872498647917802E-3</c:v>
                </c:pt>
                <c:pt idx="249" formatCode="#,##0">
                  <c:v>3.2410037087774401E-3</c:v>
                </c:pt>
                <c:pt idx="250" formatCode="#,##0">
                  <c:v>3.2660630158040699E-3</c:v>
                </c:pt>
                <c:pt idx="251" formatCode="#,##0">
                  <c:v>3.26991676575505E-3</c:v>
                </c:pt>
                <c:pt idx="252" formatCode="#,##0">
                  <c:v>3.2571428571428599E-3</c:v>
                </c:pt>
                <c:pt idx="253" formatCode="#,##0">
                  <c:v>3.2734693877550999E-3</c:v>
                </c:pt>
                <c:pt idx="254" formatCode="#,##0">
                  <c:v>3.22023502066116E-3</c:v>
                </c:pt>
                <c:pt idx="255" formatCode="#,##0">
                  <c:v>3.2238501069296798E-3</c:v>
                </c:pt>
                <c:pt idx="256" formatCode="#,##0">
                  <c:v>3.2398097609243801E-3</c:v>
                </c:pt>
                <c:pt idx="257" formatCode="#,##0">
                  <c:v>3.21140007574801E-3</c:v>
                </c:pt>
                <c:pt idx="258" formatCode="#,##0">
                  <c:v>3.2035096578714802E-3</c:v>
                </c:pt>
                <c:pt idx="259" formatCode="#,##0">
                  <c:v>3.2380387628351201E-3</c:v>
                </c:pt>
                <c:pt idx="260" formatCode="#,##0">
                  <c:v>3.1790123456790099E-3</c:v>
                </c:pt>
                <c:pt idx="261" formatCode="#,##0">
                  <c:v>3.1768443338793802E-3</c:v>
                </c:pt>
                <c:pt idx="262" formatCode="#,##0">
                  <c:v>3.1668752480083001E-3</c:v>
                </c:pt>
                <c:pt idx="263" formatCode="#,##0">
                  <c:v>3.1623596184035701E-3</c:v>
                </c:pt>
                <c:pt idx="264" formatCode="#,##0">
                  <c:v>3.1774544137181501E-3</c:v>
                </c:pt>
                <c:pt idx="265" formatCode="#,##0">
                  <c:v>3.1502881543193301E-3</c:v>
                </c:pt>
                <c:pt idx="266" formatCode="#,##0">
                  <c:v>3.0939862948960299E-3</c:v>
                </c:pt>
                <c:pt idx="267" formatCode="#,##0">
                  <c:v>3.1161389413988699E-3</c:v>
                </c:pt>
                <c:pt idx="268" formatCode="#,##0">
                  <c:v>3.0971512052593098E-3</c:v>
                </c:pt>
                <c:pt idx="269" formatCode="#,##0">
                  <c:v>3.07116429645046E-3</c:v>
                </c:pt>
                <c:pt idx="270" formatCode="#,##0">
                  <c:v>3.0639380275176301E-3</c:v>
                </c:pt>
                <c:pt idx="271" formatCode="#,##0">
                  <c:v>3.0955989590780398E-3</c:v>
                </c:pt>
                <c:pt idx="272" formatCode="#,##0">
                  <c:v>3.0627546401086501E-3</c:v>
                </c:pt>
                <c:pt idx="273" formatCode="#,##0">
                  <c:v>3.0627546401086501E-3</c:v>
                </c:pt>
                <c:pt idx="274" formatCode="#,##0">
                  <c:v>3.0374289633548898E-3</c:v>
                </c:pt>
                <c:pt idx="275" formatCode="#,##0">
                  <c:v>3.0193905817174501E-3</c:v>
                </c:pt>
                <c:pt idx="276" formatCode="#,##0">
                  <c:v>3.04016620498615E-3</c:v>
                </c:pt>
                <c:pt idx="277" formatCode="#,##0">
                  <c:v>3.0221211041364E-3</c:v>
                </c:pt>
                <c:pt idx="278" formatCode="#,##0">
                  <c:v>2.9975043402777801E-3</c:v>
                </c:pt>
                <c:pt idx="279" formatCode="#,##0">
                  <c:v>3.0042860243055598E-3</c:v>
                </c:pt>
                <c:pt idx="280" formatCode="#,##0">
                  <c:v>3.0067921286477499E-3</c:v>
                </c:pt>
                <c:pt idx="281" formatCode="#,##0">
                  <c:v>2.9625890105218402E-3</c:v>
                </c:pt>
                <c:pt idx="282" formatCode="#,##0">
                  <c:v>2.9825167392921702E-3</c:v>
                </c:pt>
                <c:pt idx="283" formatCode="#,##0">
                  <c:v>2.9914529914529899E-3</c:v>
                </c:pt>
                <c:pt idx="284" formatCode="#,##0">
                  <c:v>2.9479904206580602E-3</c:v>
                </c:pt>
                <c:pt idx="285" formatCode="#,##0">
                  <c:v>2.9414827155351902E-3</c:v>
                </c:pt>
                <c:pt idx="286" formatCode="#,##0">
                  <c:v>2.9181375454147198E-3</c:v>
                </c:pt>
                <c:pt idx="287" formatCode="#,##0">
                  <c:v>2.92699724517906E-3</c:v>
                </c:pt>
                <c:pt idx="288" formatCode="#,##0">
                  <c:v>2.93975104581165E-3</c:v>
                </c:pt>
                <c:pt idx="289" formatCode="#,##0">
                  <c:v>2.9292189591171901E-3</c:v>
                </c:pt>
                <c:pt idx="290" formatCode="#,##0">
                  <c:v>2.9125000000000002E-3</c:v>
                </c:pt>
                <c:pt idx="291" formatCode="#,##0">
                  <c:v>2.9125000000000002E-3</c:v>
                </c:pt>
                <c:pt idx="292" formatCode="#,##0">
                  <c:v>2.9145318185193401E-3</c:v>
                </c:pt>
                <c:pt idx="293" formatCode="#,##0">
                  <c:v>2.8796196451328299E-3</c:v>
                </c:pt>
                <c:pt idx="294" formatCode="#,##0">
                  <c:v>2.9102538966767999E-3</c:v>
                </c:pt>
                <c:pt idx="295" formatCode="#,##0">
                  <c:v>2.8816520662962E-3</c:v>
                </c:pt>
                <c:pt idx="296" formatCode="#,##0">
                  <c:v>2.8414552095347898E-3</c:v>
                </c:pt>
                <c:pt idx="297" formatCode="#,##0">
                  <c:v>2.8654844290657401E-3</c:v>
                </c:pt>
                <c:pt idx="298" formatCode="#,##0">
                  <c:v>2.8494943486020198E-3</c:v>
                </c:pt>
                <c:pt idx="299" formatCode="#,##0">
                  <c:v>2.8336789518333501E-3</c:v>
                </c:pt>
                <c:pt idx="300" formatCode="#,##0">
                  <c:v>2.8336789518333501E-3</c:v>
                </c:pt>
                <c:pt idx="301" formatCode="#,##0">
                  <c:v>2.8413731942402401E-3</c:v>
                </c:pt>
                <c:pt idx="302" formatCode="#,##0">
                  <c:v>2.83723187869822E-3</c:v>
                </c:pt>
                <c:pt idx="303" formatCode="#,##0">
                  <c:v>2.8198964497041399E-3</c:v>
                </c:pt>
                <c:pt idx="304" formatCode="#,##0">
                  <c:v>2.7929763512740098E-3</c:v>
                </c:pt>
                <c:pt idx="305" formatCode="#,##0">
                  <c:v>2.7834467120181399E-3</c:v>
                </c:pt>
                <c:pt idx="306" formatCode="#,##0">
                  <c:v>2.80045351473923E-3</c:v>
                </c:pt>
                <c:pt idx="307" formatCode="#,##0">
                  <c:v>2.7683565059185601E-3</c:v>
                </c:pt>
                <c:pt idx="308" formatCode="#,##0">
                  <c:v>2.7589889640441401E-3</c:v>
                </c:pt>
                <c:pt idx="309" formatCode="#,##0">
                  <c:v>2.7812388750445001E-3</c:v>
                </c:pt>
                <c:pt idx="310" formatCode="#,##0">
                  <c:v>2.7662059996914198E-3</c:v>
                </c:pt>
                <c:pt idx="311" formatCode="#,##0">
                  <c:v>2.7458730020089102E-3</c:v>
                </c:pt>
                <c:pt idx="312" formatCode="#,##0">
                  <c:v>2.7404140099572E-3</c:v>
                </c:pt>
                <c:pt idx="313" formatCode="#,##0">
                  <c:v>2.71498107084911E-3</c:v>
                </c:pt>
                <c:pt idx="314" formatCode="#,##0">
                  <c:v>2.7166923868312798E-3</c:v>
                </c:pt>
                <c:pt idx="315" formatCode="#,##0">
                  <c:v>2.7381258573388198E-3</c:v>
                </c:pt>
                <c:pt idx="316" formatCode="#,##0">
                  <c:v>2.70232963112404E-3</c:v>
                </c:pt>
                <c:pt idx="317" formatCode="#,##0">
                  <c:v>2.70915747832674E-3</c:v>
                </c:pt>
                <c:pt idx="318" formatCode="#,##0">
                  <c:v>2.7019558109983499E-3</c:v>
                </c:pt>
                <c:pt idx="319" formatCode="#,##0">
                  <c:v>2.6688350951814999E-3</c:v>
                </c:pt>
                <c:pt idx="320" formatCode="#,##0">
                  <c:v>2.8254132231405001E-3</c:v>
                </c:pt>
                <c:pt idx="321" formatCode="#,##0">
                  <c:v>2.8182658317316002E-3</c:v>
                </c:pt>
                <c:pt idx="322" formatCode="#,##0">
                  <c:v>2.81013902254254E-3</c:v>
                </c:pt>
                <c:pt idx="323" formatCode="#,##0">
                  <c:v>2.8000973946919901E-3</c:v>
                </c:pt>
                <c:pt idx="324" formatCode="#,##0">
                  <c:v>2.7981228708426902E-3</c:v>
                </c:pt>
                <c:pt idx="325" formatCode="#,##0">
                  <c:v>2.8001769591184198E-3</c:v>
                </c:pt>
                <c:pt idx="326" formatCode="#,##0">
                  <c:v>2.78519610969388E-3</c:v>
                </c:pt>
                <c:pt idx="327" formatCode="#,##0">
                  <c:v>2.7683706931846798E-3</c:v>
                </c:pt>
                <c:pt idx="328" formatCode="#,##0">
                  <c:v>2.78518518518518E-3</c:v>
                </c:pt>
                <c:pt idx="329" formatCode="#,##0">
                  <c:v>2.7508027253504599E-3</c:v>
                </c:pt>
                <c:pt idx="330" formatCode="#,##0">
                  <c:v>2.7527498963442801E-3</c:v>
                </c:pt>
                <c:pt idx="331" formatCode="#,##0">
                  <c:v>2.75572978322886E-3</c:v>
                </c:pt>
                <c:pt idx="332" formatCode="#,##0">
                  <c:v>2.7316097260695598E-3</c:v>
                </c:pt>
                <c:pt idx="333" formatCode="#,##0">
                  <c:v>2.7297866957833299E-3</c:v>
                </c:pt>
                <c:pt idx="334" formatCode="#,##0">
                  <c:v>2.7173394862798198E-3</c:v>
                </c:pt>
                <c:pt idx="335" formatCode="#,##0">
                  <c:v>2.70793950850662E-3</c:v>
                </c:pt>
                <c:pt idx="336" formatCode="#,##0">
                  <c:v>2.6986001011974998E-3</c:v>
                </c:pt>
                <c:pt idx="337" formatCode="#,##0">
                  <c:v>2.7220254492981801E-3</c:v>
                </c:pt>
                <c:pt idx="338" formatCode="#,##0">
                  <c:v>2.7078998216409E-3</c:v>
                </c:pt>
                <c:pt idx="339" formatCode="#,##0">
                  <c:v>2.67089097238851E-3</c:v>
                </c:pt>
                <c:pt idx="340" formatCode="#,##0">
                  <c:v>2.6985208789994299E-3</c:v>
                </c:pt>
                <c:pt idx="341" formatCode="#,##0">
                  <c:v>2.6846373000219098E-3</c:v>
                </c:pt>
                <c:pt idx="342" formatCode="#,##0">
                  <c:v>2.67089180624717E-3</c:v>
                </c:pt>
                <c:pt idx="343" formatCode="#,##0">
                  <c:v>2.6301493888637398E-3</c:v>
                </c:pt>
                <c:pt idx="344" formatCode="#,##0">
                  <c:v>2.3206334386670501E-3</c:v>
                </c:pt>
                <c:pt idx="345" formatCode="#,##0">
                  <c:v>2.43550519636463E-3</c:v>
                </c:pt>
                <c:pt idx="346" formatCode="#,##0">
                  <c:v>2.4301661058590998E-3</c:v>
                </c:pt>
                <c:pt idx="347" formatCode="#,##0">
                  <c:v>2.5333662876915498E-3</c:v>
                </c:pt>
                <c:pt idx="348" formatCode="#,##0">
                  <c:v>2.5122109206771599E-3</c:v>
                </c:pt>
                <c:pt idx="349" formatCode="#,##0">
                  <c:v>2.5209642688328298E-3</c:v>
                </c:pt>
                <c:pt idx="350" formatCode="#,##0">
                  <c:v>2.5347222222222199E-3</c:v>
                </c:pt>
                <c:pt idx="351" formatCode="#,##0">
                  <c:v>2.5051221569876501E-3</c:v>
                </c:pt>
                <c:pt idx="352" formatCode="#,##0">
                  <c:v>2.5137308241938001E-3</c:v>
                </c:pt>
                <c:pt idx="353" formatCode="#,##0">
                  <c:v>2.5015367802745702E-3</c:v>
                </c:pt>
                <c:pt idx="354" formatCode="#,##0">
                  <c:v>2.5063929956476798E-3</c:v>
                </c:pt>
                <c:pt idx="355" formatCode="#,##0">
                  <c:v>2.4809903639350398E-3</c:v>
                </c:pt>
                <c:pt idx="356" formatCode="#,##0">
                  <c:v>2.4774926095135698E-3</c:v>
                </c:pt>
                <c:pt idx="357" formatCode="#,##0">
                  <c:v>2.4822990420658099E-3</c:v>
                </c:pt>
                <c:pt idx="358" formatCode="#,##0">
                  <c:v>2.49062890462307E-3</c:v>
                </c:pt>
                <c:pt idx="359" formatCode="#,##0">
                  <c:v>2.4786833234185998E-3</c:v>
                </c:pt>
                <c:pt idx="360">
                  <c:v>2.4422626169909398E-3</c:v>
                </c:pt>
                <c:pt idx="361">
                  <c:v>2.45045812912849E-3</c:v>
                </c:pt>
                <c:pt idx="362">
                  <c:v>2.46325442247659E-3</c:v>
                </c:pt>
                <c:pt idx="363">
                  <c:v>2.4515733617199698E-3</c:v>
                </c:pt>
                <c:pt idx="364">
                  <c:v>2.4596377477782601E-3</c:v>
                </c:pt>
                <c:pt idx="365">
                  <c:v>2.4480000000000001E-3</c:v>
                </c:pt>
                <c:pt idx="366">
                  <c:v>2.44440564435485E-3</c:v>
                </c:pt>
                <c:pt idx="367">
                  <c:v>2.4523420263170398E-3</c:v>
                </c:pt>
                <c:pt idx="368">
                  <c:v>2.4329176114890401E-3</c:v>
                </c:pt>
                <c:pt idx="369">
                  <c:v>2.4215344717149101E-3</c:v>
                </c:pt>
                <c:pt idx="370">
                  <c:v>2.4293458732365801E-3</c:v>
                </c:pt>
                <c:pt idx="371">
                  <c:v>2.41800483600967E-3</c:v>
                </c:pt>
                <c:pt idx="372">
                  <c:v>2.4067666282199199E-3</c:v>
                </c:pt>
                <c:pt idx="373">
                  <c:v>2.4375240292195299E-3</c:v>
                </c:pt>
                <c:pt idx="374">
                  <c:v>2.410888671875E-3</c:v>
                </c:pt>
                <c:pt idx="375">
                  <c:v>2.3921633938439602E-3</c:v>
                </c:pt>
                <c:pt idx="376">
                  <c:v>2.42244394313313E-3</c:v>
                </c:pt>
                <c:pt idx="377">
                  <c:v>2.3886785649900799E-3</c:v>
                </c:pt>
                <c:pt idx="378">
                  <c:v>2.3851761303498699E-3</c:v>
                </c:pt>
                <c:pt idx="379">
                  <c:v>2.4149908319792499E-3</c:v>
                </c:pt>
                <c:pt idx="380">
                  <c:v>2.39644970414201E-3</c:v>
                </c:pt>
                <c:pt idx="381">
                  <c:v>2.3707814036787499E-3</c:v>
                </c:pt>
                <c:pt idx="382">
                  <c:v>2.3781212841854902E-3</c:v>
                </c:pt>
                <c:pt idx="383">
                  <c:v>2.3745702464891302E-3</c:v>
                </c:pt>
                <c:pt idx="384">
                  <c:v>2.35654700805274E-3</c:v>
                </c:pt>
                <c:pt idx="385">
                  <c:v>1.7204238893145801E-3</c:v>
                </c:pt>
                <c:pt idx="386">
                  <c:v>1.8143966227645301E-3</c:v>
                </c:pt>
                <c:pt idx="387">
                  <c:v>1.8508953168044099E-3</c:v>
                </c:pt>
              </c:numCache>
            </c:numRef>
          </c:yVal>
          <c:smooth val="1"/>
        </c:ser>
        <c:ser>
          <c:idx val="2"/>
          <c:order val="2"/>
          <c:tx>
            <c:v>ecoloflex spc 200</c:v>
          </c:tx>
          <c:spPr>
            <a:ln w="12700">
              <a:solidFill>
                <a:srgbClr val="00FF00"/>
              </a:solidFill>
              <a:prstDash val="solid"/>
            </a:ln>
          </c:spPr>
          <c:marker>
            <c:symbol val="none"/>
          </c:marker>
          <c:xVal>
            <c:numRef>
              <c:f>rotori!$I$648:$I$1007</c:f>
              <c:numCache>
                <c:formatCode>General</c:formatCode>
                <c:ptCount val="360"/>
                <c:pt idx="0">
                  <c:v>205</c:v>
                </c:pt>
                <c:pt idx="1">
                  <c:v>210</c:v>
                </c:pt>
                <c:pt idx="2">
                  <c:v>215</c:v>
                </c:pt>
                <c:pt idx="3">
                  <c:v>220</c:v>
                </c:pt>
                <c:pt idx="4">
                  <c:v>225</c:v>
                </c:pt>
                <c:pt idx="5">
                  <c:v>230</c:v>
                </c:pt>
                <c:pt idx="6">
                  <c:v>235</c:v>
                </c:pt>
                <c:pt idx="7">
                  <c:v>240</c:v>
                </c:pt>
                <c:pt idx="8">
                  <c:v>245</c:v>
                </c:pt>
                <c:pt idx="9">
                  <c:v>250</c:v>
                </c:pt>
                <c:pt idx="10">
                  <c:v>256</c:v>
                </c:pt>
                <c:pt idx="11">
                  <c:v>260</c:v>
                </c:pt>
                <c:pt idx="12">
                  <c:v>265</c:v>
                </c:pt>
                <c:pt idx="13">
                  <c:v>271</c:v>
                </c:pt>
                <c:pt idx="14">
                  <c:v>275</c:v>
                </c:pt>
                <c:pt idx="15">
                  <c:v>281</c:v>
                </c:pt>
                <c:pt idx="16">
                  <c:v>286</c:v>
                </c:pt>
                <c:pt idx="17">
                  <c:v>291</c:v>
                </c:pt>
                <c:pt idx="18">
                  <c:v>296</c:v>
                </c:pt>
                <c:pt idx="19">
                  <c:v>301</c:v>
                </c:pt>
                <c:pt idx="20">
                  <c:v>306</c:v>
                </c:pt>
                <c:pt idx="21">
                  <c:v>311</c:v>
                </c:pt>
                <c:pt idx="22">
                  <c:v>316</c:v>
                </c:pt>
                <c:pt idx="23">
                  <c:v>321</c:v>
                </c:pt>
                <c:pt idx="24">
                  <c:v>326</c:v>
                </c:pt>
                <c:pt idx="25">
                  <c:v>331</c:v>
                </c:pt>
                <c:pt idx="26">
                  <c:v>336</c:v>
                </c:pt>
                <c:pt idx="27">
                  <c:v>341</c:v>
                </c:pt>
                <c:pt idx="28">
                  <c:v>346</c:v>
                </c:pt>
                <c:pt idx="29">
                  <c:v>351</c:v>
                </c:pt>
                <c:pt idx="30">
                  <c:v>356</c:v>
                </c:pt>
                <c:pt idx="31">
                  <c:v>361</c:v>
                </c:pt>
                <c:pt idx="32">
                  <c:v>366</c:v>
                </c:pt>
                <c:pt idx="33">
                  <c:v>371</c:v>
                </c:pt>
                <c:pt idx="34">
                  <c:v>376</c:v>
                </c:pt>
                <c:pt idx="35">
                  <c:v>381</c:v>
                </c:pt>
                <c:pt idx="36">
                  <c:v>386</c:v>
                </c:pt>
                <c:pt idx="37">
                  <c:v>391</c:v>
                </c:pt>
                <c:pt idx="38">
                  <c:v>396</c:v>
                </c:pt>
                <c:pt idx="39">
                  <c:v>401</c:v>
                </c:pt>
                <c:pt idx="40">
                  <c:v>406</c:v>
                </c:pt>
                <c:pt idx="41">
                  <c:v>411</c:v>
                </c:pt>
                <c:pt idx="42">
                  <c:v>416</c:v>
                </c:pt>
                <c:pt idx="43">
                  <c:v>421</c:v>
                </c:pt>
                <c:pt idx="44">
                  <c:v>426</c:v>
                </c:pt>
                <c:pt idx="45">
                  <c:v>431</c:v>
                </c:pt>
                <c:pt idx="46">
                  <c:v>436</c:v>
                </c:pt>
                <c:pt idx="47">
                  <c:v>441</c:v>
                </c:pt>
                <c:pt idx="48">
                  <c:v>446</c:v>
                </c:pt>
                <c:pt idx="49">
                  <c:v>451</c:v>
                </c:pt>
                <c:pt idx="50">
                  <c:v>456</c:v>
                </c:pt>
                <c:pt idx="51">
                  <c:v>461</c:v>
                </c:pt>
                <c:pt idx="52">
                  <c:v>466</c:v>
                </c:pt>
                <c:pt idx="53">
                  <c:v>471</c:v>
                </c:pt>
                <c:pt idx="54">
                  <c:v>476</c:v>
                </c:pt>
                <c:pt idx="55">
                  <c:v>481</c:v>
                </c:pt>
                <c:pt idx="56">
                  <c:v>486</c:v>
                </c:pt>
                <c:pt idx="57">
                  <c:v>491</c:v>
                </c:pt>
                <c:pt idx="58">
                  <c:v>496</c:v>
                </c:pt>
                <c:pt idx="59">
                  <c:v>501</c:v>
                </c:pt>
                <c:pt idx="60">
                  <c:v>506</c:v>
                </c:pt>
                <c:pt idx="61">
                  <c:v>511</c:v>
                </c:pt>
                <c:pt idx="62">
                  <c:v>516</c:v>
                </c:pt>
                <c:pt idx="63">
                  <c:v>521</c:v>
                </c:pt>
                <c:pt idx="64">
                  <c:v>526</c:v>
                </c:pt>
                <c:pt idx="65">
                  <c:v>531</c:v>
                </c:pt>
                <c:pt idx="66">
                  <c:v>536</c:v>
                </c:pt>
                <c:pt idx="67">
                  <c:v>541</c:v>
                </c:pt>
                <c:pt idx="68">
                  <c:v>546</c:v>
                </c:pt>
                <c:pt idx="69">
                  <c:v>551</c:v>
                </c:pt>
                <c:pt idx="70">
                  <c:v>556</c:v>
                </c:pt>
                <c:pt idx="71">
                  <c:v>561</c:v>
                </c:pt>
                <c:pt idx="72">
                  <c:v>566</c:v>
                </c:pt>
                <c:pt idx="73">
                  <c:v>571</c:v>
                </c:pt>
                <c:pt idx="74">
                  <c:v>576</c:v>
                </c:pt>
                <c:pt idx="75">
                  <c:v>581</c:v>
                </c:pt>
                <c:pt idx="76">
                  <c:v>586</c:v>
                </c:pt>
                <c:pt idx="77">
                  <c:v>591</c:v>
                </c:pt>
                <c:pt idx="78">
                  <c:v>596</c:v>
                </c:pt>
                <c:pt idx="79">
                  <c:v>601</c:v>
                </c:pt>
                <c:pt idx="80">
                  <c:v>606</c:v>
                </c:pt>
                <c:pt idx="81">
                  <c:v>611</c:v>
                </c:pt>
                <c:pt idx="82">
                  <c:v>616</c:v>
                </c:pt>
                <c:pt idx="83">
                  <c:v>621</c:v>
                </c:pt>
                <c:pt idx="84">
                  <c:v>626</c:v>
                </c:pt>
                <c:pt idx="85">
                  <c:v>631</c:v>
                </c:pt>
                <c:pt idx="86">
                  <c:v>636</c:v>
                </c:pt>
                <c:pt idx="87">
                  <c:v>641</c:v>
                </c:pt>
                <c:pt idx="88">
                  <c:v>646</c:v>
                </c:pt>
                <c:pt idx="89">
                  <c:v>651</c:v>
                </c:pt>
                <c:pt idx="90">
                  <c:v>656</c:v>
                </c:pt>
                <c:pt idx="91">
                  <c:v>661</c:v>
                </c:pt>
                <c:pt idx="92">
                  <c:v>666</c:v>
                </c:pt>
                <c:pt idx="93">
                  <c:v>671</c:v>
                </c:pt>
                <c:pt idx="94">
                  <c:v>676</c:v>
                </c:pt>
                <c:pt idx="95">
                  <c:v>681</c:v>
                </c:pt>
                <c:pt idx="96">
                  <c:v>686</c:v>
                </c:pt>
                <c:pt idx="97">
                  <c:v>691</c:v>
                </c:pt>
                <c:pt idx="98">
                  <c:v>696</c:v>
                </c:pt>
                <c:pt idx="99">
                  <c:v>701</c:v>
                </c:pt>
                <c:pt idx="100">
                  <c:v>706</c:v>
                </c:pt>
                <c:pt idx="101">
                  <c:v>711</c:v>
                </c:pt>
                <c:pt idx="102">
                  <c:v>716</c:v>
                </c:pt>
                <c:pt idx="103">
                  <c:v>721</c:v>
                </c:pt>
                <c:pt idx="104">
                  <c:v>726</c:v>
                </c:pt>
                <c:pt idx="105">
                  <c:v>731</c:v>
                </c:pt>
                <c:pt idx="106">
                  <c:v>736</c:v>
                </c:pt>
                <c:pt idx="107">
                  <c:v>741</c:v>
                </c:pt>
                <c:pt idx="108">
                  <c:v>746</c:v>
                </c:pt>
                <c:pt idx="109">
                  <c:v>751</c:v>
                </c:pt>
                <c:pt idx="110">
                  <c:v>756</c:v>
                </c:pt>
                <c:pt idx="111">
                  <c:v>761</c:v>
                </c:pt>
                <c:pt idx="112">
                  <c:v>766</c:v>
                </c:pt>
                <c:pt idx="113">
                  <c:v>771</c:v>
                </c:pt>
                <c:pt idx="114">
                  <c:v>776</c:v>
                </c:pt>
                <c:pt idx="115">
                  <c:v>781</c:v>
                </c:pt>
                <c:pt idx="116">
                  <c:v>786</c:v>
                </c:pt>
                <c:pt idx="117">
                  <c:v>791</c:v>
                </c:pt>
                <c:pt idx="118">
                  <c:v>796</c:v>
                </c:pt>
                <c:pt idx="119">
                  <c:v>801</c:v>
                </c:pt>
                <c:pt idx="120">
                  <c:v>806</c:v>
                </c:pt>
                <c:pt idx="121">
                  <c:v>811</c:v>
                </c:pt>
                <c:pt idx="122">
                  <c:v>816</c:v>
                </c:pt>
                <c:pt idx="123">
                  <c:v>821</c:v>
                </c:pt>
                <c:pt idx="124">
                  <c:v>826</c:v>
                </c:pt>
                <c:pt idx="125">
                  <c:v>831</c:v>
                </c:pt>
                <c:pt idx="126">
                  <c:v>836</c:v>
                </c:pt>
                <c:pt idx="127">
                  <c:v>841</c:v>
                </c:pt>
                <c:pt idx="128">
                  <c:v>846</c:v>
                </c:pt>
                <c:pt idx="129">
                  <c:v>851</c:v>
                </c:pt>
                <c:pt idx="130">
                  <c:v>856</c:v>
                </c:pt>
                <c:pt idx="131">
                  <c:v>861</c:v>
                </c:pt>
                <c:pt idx="132">
                  <c:v>866</c:v>
                </c:pt>
                <c:pt idx="133">
                  <c:v>872</c:v>
                </c:pt>
                <c:pt idx="134">
                  <c:v>876</c:v>
                </c:pt>
                <c:pt idx="135">
                  <c:v>881</c:v>
                </c:pt>
                <c:pt idx="136">
                  <c:v>886</c:v>
                </c:pt>
                <c:pt idx="137">
                  <c:v>891</c:v>
                </c:pt>
                <c:pt idx="138">
                  <c:v>896</c:v>
                </c:pt>
                <c:pt idx="139">
                  <c:v>901</c:v>
                </c:pt>
                <c:pt idx="140">
                  <c:v>906</c:v>
                </c:pt>
                <c:pt idx="141">
                  <c:v>911</c:v>
                </c:pt>
                <c:pt idx="142">
                  <c:v>916</c:v>
                </c:pt>
                <c:pt idx="143">
                  <c:v>922</c:v>
                </c:pt>
                <c:pt idx="144">
                  <c:v>926</c:v>
                </c:pt>
                <c:pt idx="145">
                  <c:v>932</c:v>
                </c:pt>
                <c:pt idx="146">
                  <c:v>936</c:v>
                </c:pt>
                <c:pt idx="147">
                  <c:v>942</c:v>
                </c:pt>
                <c:pt idx="148">
                  <c:v>946</c:v>
                </c:pt>
                <c:pt idx="149">
                  <c:v>952</c:v>
                </c:pt>
                <c:pt idx="150">
                  <c:v>957</c:v>
                </c:pt>
                <c:pt idx="151">
                  <c:v>962</c:v>
                </c:pt>
                <c:pt idx="152">
                  <c:v>967</c:v>
                </c:pt>
                <c:pt idx="153">
                  <c:v>972</c:v>
                </c:pt>
                <c:pt idx="154">
                  <c:v>977</c:v>
                </c:pt>
                <c:pt idx="155">
                  <c:v>982</c:v>
                </c:pt>
                <c:pt idx="156">
                  <c:v>987</c:v>
                </c:pt>
                <c:pt idx="157">
                  <c:v>992</c:v>
                </c:pt>
                <c:pt idx="158">
                  <c:v>997</c:v>
                </c:pt>
                <c:pt idx="159" formatCode="#,##0">
                  <c:v>1000</c:v>
                </c:pt>
                <c:pt idx="160" formatCode="#,##0">
                  <c:v>1010</c:v>
                </c:pt>
                <c:pt idx="161" formatCode="#,##0">
                  <c:v>1010</c:v>
                </c:pt>
                <c:pt idx="162" formatCode="#,##0">
                  <c:v>1020</c:v>
                </c:pt>
                <c:pt idx="163" formatCode="#,##0">
                  <c:v>1020</c:v>
                </c:pt>
                <c:pt idx="164" formatCode="#,##0">
                  <c:v>1030</c:v>
                </c:pt>
                <c:pt idx="165" formatCode="#,##0">
                  <c:v>1030</c:v>
                </c:pt>
                <c:pt idx="166" formatCode="#,##0">
                  <c:v>1040</c:v>
                </c:pt>
                <c:pt idx="167" formatCode="#,##0">
                  <c:v>1040</c:v>
                </c:pt>
                <c:pt idx="168" formatCode="#,##0">
                  <c:v>1050</c:v>
                </c:pt>
                <c:pt idx="169" formatCode="#,##0">
                  <c:v>1050</c:v>
                </c:pt>
                <c:pt idx="170" formatCode="#,##0">
                  <c:v>1060</c:v>
                </c:pt>
                <c:pt idx="171" formatCode="#,##0">
                  <c:v>1060</c:v>
                </c:pt>
                <c:pt idx="172" formatCode="#,##0">
                  <c:v>1070</c:v>
                </c:pt>
                <c:pt idx="173" formatCode="#,##0">
                  <c:v>1070</c:v>
                </c:pt>
                <c:pt idx="174" formatCode="#,##0">
                  <c:v>1080</c:v>
                </c:pt>
                <c:pt idx="175" formatCode="#,##0">
                  <c:v>1080</c:v>
                </c:pt>
                <c:pt idx="176" formatCode="#,##0">
                  <c:v>1090</c:v>
                </c:pt>
                <c:pt idx="177" formatCode="#,##0">
                  <c:v>1090</c:v>
                </c:pt>
                <c:pt idx="178" formatCode="#,##0">
                  <c:v>1100</c:v>
                </c:pt>
                <c:pt idx="179" formatCode="#,##0">
                  <c:v>1100</c:v>
                </c:pt>
                <c:pt idx="180" formatCode="#,##0">
                  <c:v>1110</c:v>
                </c:pt>
                <c:pt idx="181" formatCode="#,##0">
                  <c:v>1110</c:v>
                </c:pt>
                <c:pt idx="182" formatCode="#,##0">
                  <c:v>1120</c:v>
                </c:pt>
                <c:pt idx="183" formatCode="#,##0">
                  <c:v>1120</c:v>
                </c:pt>
                <c:pt idx="184" formatCode="#,##0">
                  <c:v>1130</c:v>
                </c:pt>
                <c:pt idx="185" formatCode="#,##0">
                  <c:v>1130</c:v>
                </c:pt>
                <c:pt idx="186" formatCode="#,##0">
                  <c:v>1140</c:v>
                </c:pt>
                <c:pt idx="187" formatCode="#,##0">
                  <c:v>1140</c:v>
                </c:pt>
                <c:pt idx="188" formatCode="#,##0">
                  <c:v>1150</c:v>
                </c:pt>
                <c:pt idx="189" formatCode="#,##0">
                  <c:v>1150</c:v>
                </c:pt>
                <c:pt idx="190" formatCode="#,##0">
                  <c:v>1160</c:v>
                </c:pt>
                <c:pt idx="191" formatCode="#,##0">
                  <c:v>1160</c:v>
                </c:pt>
                <c:pt idx="192" formatCode="#,##0">
                  <c:v>1170</c:v>
                </c:pt>
                <c:pt idx="193" formatCode="#,##0">
                  <c:v>1170</c:v>
                </c:pt>
                <c:pt idx="194" formatCode="#,##0">
                  <c:v>1180</c:v>
                </c:pt>
                <c:pt idx="195" formatCode="#,##0">
                  <c:v>1180</c:v>
                </c:pt>
                <c:pt idx="196" formatCode="#,##0">
                  <c:v>1190</c:v>
                </c:pt>
                <c:pt idx="197" formatCode="#,##0">
                  <c:v>1190</c:v>
                </c:pt>
                <c:pt idx="198" formatCode="#,##0">
                  <c:v>1200</c:v>
                </c:pt>
                <c:pt idx="199" formatCode="#,##0">
                  <c:v>1200</c:v>
                </c:pt>
                <c:pt idx="200" formatCode="#,##0">
                  <c:v>1210</c:v>
                </c:pt>
                <c:pt idx="201" formatCode="#,##0">
                  <c:v>1210</c:v>
                </c:pt>
                <c:pt idx="202" formatCode="#,##0">
                  <c:v>1220</c:v>
                </c:pt>
                <c:pt idx="203" formatCode="#,##0">
                  <c:v>1220</c:v>
                </c:pt>
                <c:pt idx="204" formatCode="#,##0">
                  <c:v>1230</c:v>
                </c:pt>
                <c:pt idx="205" formatCode="#,##0">
                  <c:v>1230</c:v>
                </c:pt>
                <c:pt idx="206" formatCode="#,##0">
                  <c:v>1240</c:v>
                </c:pt>
                <c:pt idx="207" formatCode="#,##0">
                  <c:v>1240</c:v>
                </c:pt>
                <c:pt idx="208" formatCode="#,##0">
                  <c:v>1250</c:v>
                </c:pt>
                <c:pt idx="209" formatCode="#,##0">
                  <c:v>1250</c:v>
                </c:pt>
                <c:pt idx="210" formatCode="#,##0">
                  <c:v>1260</c:v>
                </c:pt>
                <c:pt idx="211" formatCode="#,##0">
                  <c:v>1260</c:v>
                </c:pt>
                <c:pt idx="212" formatCode="#,##0">
                  <c:v>1270</c:v>
                </c:pt>
                <c:pt idx="213" formatCode="#,##0">
                  <c:v>1270</c:v>
                </c:pt>
                <c:pt idx="214" formatCode="#,##0">
                  <c:v>1280</c:v>
                </c:pt>
                <c:pt idx="215" formatCode="#,##0">
                  <c:v>1280</c:v>
                </c:pt>
                <c:pt idx="216" formatCode="#,##0">
                  <c:v>1290</c:v>
                </c:pt>
                <c:pt idx="217" formatCode="#,##0">
                  <c:v>1290</c:v>
                </c:pt>
                <c:pt idx="218" formatCode="#,##0">
                  <c:v>1300</c:v>
                </c:pt>
                <c:pt idx="219" formatCode="#,##0">
                  <c:v>1300</c:v>
                </c:pt>
                <c:pt idx="220" formatCode="#,##0">
                  <c:v>1310</c:v>
                </c:pt>
                <c:pt idx="221" formatCode="#,##0">
                  <c:v>1310</c:v>
                </c:pt>
                <c:pt idx="222" formatCode="#,##0">
                  <c:v>1320</c:v>
                </c:pt>
                <c:pt idx="223" formatCode="#,##0">
                  <c:v>1320</c:v>
                </c:pt>
                <c:pt idx="224" formatCode="#,##0">
                  <c:v>1330</c:v>
                </c:pt>
                <c:pt idx="225" formatCode="#,##0">
                  <c:v>1330</c:v>
                </c:pt>
                <c:pt idx="226" formatCode="#,##0">
                  <c:v>1340</c:v>
                </c:pt>
                <c:pt idx="227" formatCode="#,##0">
                  <c:v>1340</c:v>
                </c:pt>
                <c:pt idx="228" formatCode="#,##0">
                  <c:v>1350</c:v>
                </c:pt>
                <c:pt idx="229" formatCode="#,##0">
                  <c:v>1350</c:v>
                </c:pt>
                <c:pt idx="230" formatCode="#,##0">
                  <c:v>1360</c:v>
                </c:pt>
                <c:pt idx="231" formatCode="#,##0">
                  <c:v>1360</c:v>
                </c:pt>
                <c:pt idx="232" formatCode="#,##0">
                  <c:v>1370</c:v>
                </c:pt>
                <c:pt idx="233" formatCode="#,##0">
                  <c:v>1370</c:v>
                </c:pt>
                <c:pt idx="234" formatCode="#,##0">
                  <c:v>1380</c:v>
                </c:pt>
                <c:pt idx="235" formatCode="#,##0">
                  <c:v>1380</c:v>
                </c:pt>
                <c:pt idx="236" formatCode="#,##0">
                  <c:v>1390</c:v>
                </c:pt>
                <c:pt idx="237" formatCode="#,##0">
                  <c:v>1390</c:v>
                </c:pt>
                <c:pt idx="238" formatCode="#,##0">
                  <c:v>1400</c:v>
                </c:pt>
                <c:pt idx="239" formatCode="#,##0">
                  <c:v>1400</c:v>
                </c:pt>
                <c:pt idx="240" formatCode="#,##0">
                  <c:v>1410</c:v>
                </c:pt>
                <c:pt idx="241" formatCode="#,##0">
                  <c:v>1410</c:v>
                </c:pt>
                <c:pt idx="242" formatCode="#,##0">
                  <c:v>1420</c:v>
                </c:pt>
                <c:pt idx="243" formatCode="#,##0">
                  <c:v>1420</c:v>
                </c:pt>
                <c:pt idx="244" formatCode="#,##0">
                  <c:v>1430</c:v>
                </c:pt>
                <c:pt idx="245" formatCode="#,##0">
                  <c:v>1430</c:v>
                </c:pt>
                <c:pt idx="246" formatCode="#,##0">
                  <c:v>1440</c:v>
                </c:pt>
                <c:pt idx="247" formatCode="#,##0">
                  <c:v>1440</c:v>
                </c:pt>
                <c:pt idx="248" formatCode="#,##0">
                  <c:v>1450</c:v>
                </c:pt>
                <c:pt idx="249" formatCode="#,##0">
                  <c:v>1450</c:v>
                </c:pt>
                <c:pt idx="250" formatCode="#,##0">
                  <c:v>1460</c:v>
                </c:pt>
                <c:pt idx="251" formatCode="#,##0">
                  <c:v>1460</c:v>
                </c:pt>
                <c:pt idx="252" formatCode="#,##0">
                  <c:v>1470</c:v>
                </c:pt>
                <c:pt idx="253" formatCode="#,##0">
                  <c:v>1470</c:v>
                </c:pt>
                <c:pt idx="254" formatCode="#,##0">
                  <c:v>1480</c:v>
                </c:pt>
                <c:pt idx="255" formatCode="#,##0">
                  <c:v>1480</c:v>
                </c:pt>
                <c:pt idx="256" formatCode="#,##0">
                  <c:v>1490</c:v>
                </c:pt>
                <c:pt idx="257" formatCode="#,##0">
                  <c:v>1490</c:v>
                </c:pt>
                <c:pt idx="258" formatCode="#,##0">
                  <c:v>1500</c:v>
                </c:pt>
                <c:pt idx="259" formatCode="#,##0">
                  <c:v>1500</c:v>
                </c:pt>
                <c:pt idx="260" formatCode="#,##0">
                  <c:v>1510</c:v>
                </c:pt>
                <c:pt idx="261" formatCode="#,##0">
                  <c:v>1510</c:v>
                </c:pt>
                <c:pt idx="262" formatCode="#,##0">
                  <c:v>1520</c:v>
                </c:pt>
                <c:pt idx="263" formatCode="#,##0">
                  <c:v>1520</c:v>
                </c:pt>
                <c:pt idx="264" formatCode="#,##0">
                  <c:v>1530</c:v>
                </c:pt>
                <c:pt idx="265" formatCode="#,##0">
                  <c:v>1530</c:v>
                </c:pt>
                <c:pt idx="266" formatCode="#,##0">
                  <c:v>1540</c:v>
                </c:pt>
                <c:pt idx="267" formatCode="#,##0">
                  <c:v>1540</c:v>
                </c:pt>
                <c:pt idx="268" formatCode="#,##0">
                  <c:v>1550</c:v>
                </c:pt>
                <c:pt idx="269" formatCode="#,##0">
                  <c:v>1550</c:v>
                </c:pt>
                <c:pt idx="270" formatCode="#,##0">
                  <c:v>1560</c:v>
                </c:pt>
                <c:pt idx="271" formatCode="#,##0">
                  <c:v>1560</c:v>
                </c:pt>
                <c:pt idx="272" formatCode="#,##0">
                  <c:v>1570</c:v>
                </c:pt>
                <c:pt idx="273" formatCode="#,##0">
                  <c:v>1570</c:v>
                </c:pt>
                <c:pt idx="274" formatCode="#,##0">
                  <c:v>1580</c:v>
                </c:pt>
                <c:pt idx="275" formatCode="#,##0">
                  <c:v>1580</c:v>
                </c:pt>
                <c:pt idx="276" formatCode="#,##0">
                  <c:v>1590</c:v>
                </c:pt>
                <c:pt idx="277" formatCode="#,##0">
                  <c:v>1590</c:v>
                </c:pt>
                <c:pt idx="278" formatCode="#,##0">
                  <c:v>1600</c:v>
                </c:pt>
                <c:pt idx="279" formatCode="#,##0">
                  <c:v>1600</c:v>
                </c:pt>
                <c:pt idx="280" formatCode="#,##0">
                  <c:v>1610</c:v>
                </c:pt>
                <c:pt idx="281" formatCode="#,##0">
                  <c:v>1610</c:v>
                </c:pt>
                <c:pt idx="282" formatCode="#,##0">
                  <c:v>1620</c:v>
                </c:pt>
                <c:pt idx="283" formatCode="#,##0">
                  <c:v>1620</c:v>
                </c:pt>
                <c:pt idx="284" formatCode="#,##0">
                  <c:v>1630</c:v>
                </c:pt>
                <c:pt idx="285" formatCode="#,##0">
                  <c:v>1630</c:v>
                </c:pt>
                <c:pt idx="286" formatCode="#,##0">
                  <c:v>1640</c:v>
                </c:pt>
                <c:pt idx="287" formatCode="#,##0">
                  <c:v>1640</c:v>
                </c:pt>
                <c:pt idx="288" formatCode="#,##0">
                  <c:v>1650</c:v>
                </c:pt>
                <c:pt idx="289" formatCode="#,##0">
                  <c:v>1650</c:v>
                </c:pt>
                <c:pt idx="290" formatCode="#,##0">
                  <c:v>1660</c:v>
                </c:pt>
                <c:pt idx="291" formatCode="#,##0">
                  <c:v>1660</c:v>
                </c:pt>
                <c:pt idx="292" formatCode="#,##0">
                  <c:v>1670</c:v>
                </c:pt>
                <c:pt idx="293" formatCode="#,##0">
                  <c:v>1670</c:v>
                </c:pt>
                <c:pt idx="294" formatCode="#,##0">
                  <c:v>1680</c:v>
                </c:pt>
                <c:pt idx="295" formatCode="#,##0">
                  <c:v>1680</c:v>
                </c:pt>
                <c:pt idx="296" formatCode="#,##0">
                  <c:v>1690</c:v>
                </c:pt>
                <c:pt idx="297" formatCode="#,##0">
                  <c:v>1690</c:v>
                </c:pt>
                <c:pt idx="298" formatCode="#,##0">
                  <c:v>1700</c:v>
                </c:pt>
                <c:pt idx="299" formatCode="#,##0">
                  <c:v>1700</c:v>
                </c:pt>
                <c:pt idx="300" formatCode="#,##0">
                  <c:v>1710</c:v>
                </c:pt>
                <c:pt idx="301" formatCode="#,##0">
                  <c:v>1710</c:v>
                </c:pt>
                <c:pt idx="302" formatCode="#,##0">
                  <c:v>1720</c:v>
                </c:pt>
                <c:pt idx="303" formatCode="#,##0">
                  <c:v>1720</c:v>
                </c:pt>
                <c:pt idx="304" formatCode="#,##0">
                  <c:v>1730</c:v>
                </c:pt>
                <c:pt idx="305" formatCode="#,##0">
                  <c:v>1730</c:v>
                </c:pt>
                <c:pt idx="306" formatCode="#,##0">
                  <c:v>1740</c:v>
                </c:pt>
                <c:pt idx="307" formatCode="#,##0">
                  <c:v>1740</c:v>
                </c:pt>
                <c:pt idx="308" formatCode="#,##0">
                  <c:v>1750</c:v>
                </c:pt>
                <c:pt idx="309" formatCode="#,##0">
                  <c:v>1750</c:v>
                </c:pt>
                <c:pt idx="310" formatCode="#,##0">
                  <c:v>1760</c:v>
                </c:pt>
                <c:pt idx="311" formatCode="#,##0">
                  <c:v>1760</c:v>
                </c:pt>
                <c:pt idx="312" formatCode="#,##0">
                  <c:v>1770</c:v>
                </c:pt>
                <c:pt idx="313" formatCode="#,##0">
                  <c:v>1770</c:v>
                </c:pt>
                <c:pt idx="314" formatCode="#,##0">
                  <c:v>1780</c:v>
                </c:pt>
                <c:pt idx="315" formatCode="#,##0">
                  <c:v>1780</c:v>
                </c:pt>
                <c:pt idx="316" formatCode="#,##0">
                  <c:v>1790</c:v>
                </c:pt>
                <c:pt idx="317" formatCode="#,##0">
                  <c:v>1790</c:v>
                </c:pt>
                <c:pt idx="318" formatCode="#,##0">
                  <c:v>1800</c:v>
                </c:pt>
                <c:pt idx="319" formatCode="#,##0">
                  <c:v>1800</c:v>
                </c:pt>
                <c:pt idx="320" formatCode="#,##0">
                  <c:v>1810</c:v>
                </c:pt>
                <c:pt idx="321" formatCode="#,##0">
                  <c:v>1810</c:v>
                </c:pt>
                <c:pt idx="322" formatCode="#,##0">
                  <c:v>1820</c:v>
                </c:pt>
                <c:pt idx="323" formatCode="#,##0">
                  <c:v>1820</c:v>
                </c:pt>
                <c:pt idx="324" formatCode="#,##0">
                  <c:v>1830</c:v>
                </c:pt>
                <c:pt idx="325" formatCode="#,##0">
                  <c:v>1830</c:v>
                </c:pt>
                <c:pt idx="326" formatCode="#,##0">
                  <c:v>1840</c:v>
                </c:pt>
                <c:pt idx="327" formatCode="#,##0">
                  <c:v>1840</c:v>
                </c:pt>
                <c:pt idx="328" formatCode="#,##0">
                  <c:v>1850</c:v>
                </c:pt>
                <c:pt idx="329" formatCode="#,##0">
                  <c:v>1850</c:v>
                </c:pt>
                <c:pt idx="330" formatCode="#,##0">
                  <c:v>1860</c:v>
                </c:pt>
                <c:pt idx="331" formatCode="#,##0">
                  <c:v>1860</c:v>
                </c:pt>
                <c:pt idx="332" formatCode="#,##0">
                  <c:v>1870</c:v>
                </c:pt>
                <c:pt idx="333" formatCode="#,##0">
                  <c:v>1870</c:v>
                </c:pt>
                <c:pt idx="334" formatCode="#,##0">
                  <c:v>1880</c:v>
                </c:pt>
                <c:pt idx="335" formatCode="#,##0">
                  <c:v>1880</c:v>
                </c:pt>
                <c:pt idx="336" formatCode="#,##0">
                  <c:v>1890</c:v>
                </c:pt>
                <c:pt idx="337" formatCode="#,##0">
                  <c:v>1890</c:v>
                </c:pt>
                <c:pt idx="338" formatCode="#,##0">
                  <c:v>1900</c:v>
                </c:pt>
                <c:pt idx="339" formatCode="#,##0">
                  <c:v>1900</c:v>
                </c:pt>
                <c:pt idx="340" formatCode="#,##0">
                  <c:v>1910</c:v>
                </c:pt>
                <c:pt idx="341" formatCode="#,##0">
                  <c:v>1910</c:v>
                </c:pt>
                <c:pt idx="342" formatCode="#,##0">
                  <c:v>1920</c:v>
                </c:pt>
                <c:pt idx="343" formatCode="#,##0">
                  <c:v>1920</c:v>
                </c:pt>
                <c:pt idx="344" formatCode="#,##0">
                  <c:v>1930</c:v>
                </c:pt>
                <c:pt idx="345" formatCode="#,##0">
                  <c:v>1930</c:v>
                </c:pt>
                <c:pt idx="346" formatCode="#,##0">
                  <c:v>1940</c:v>
                </c:pt>
                <c:pt idx="347" formatCode="#,##0">
                  <c:v>1940</c:v>
                </c:pt>
                <c:pt idx="348" formatCode="#,##0">
                  <c:v>1950</c:v>
                </c:pt>
                <c:pt idx="349" formatCode="#,##0">
                  <c:v>1950</c:v>
                </c:pt>
                <c:pt idx="350" formatCode="#,##0">
                  <c:v>1960</c:v>
                </c:pt>
                <c:pt idx="351" formatCode="#,##0">
                  <c:v>1960</c:v>
                </c:pt>
                <c:pt idx="352" formatCode="#,##0">
                  <c:v>1970</c:v>
                </c:pt>
                <c:pt idx="353" formatCode="#,##0">
                  <c:v>1970</c:v>
                </c:pt>
                <c:pt idx="354" formatCode="#,##0">
                  <c:v>1980</c:v>
                </c:pt>
                <c:pt idx="355" formatCode="#,##0">
                  <c:v>1980</c:v>
                </c:pt>
                <c:pt idx="356" formatCode="#,##0">
                  <c:v>1990</c:v>
                </c:pt>
                <c:pt idx="357" formatCode="#,##0">
                  <c:v>1990</c:v>
                </c:pt>
                <c:pt idx="358" formatCode="#,##0">
                  <c:v>2000</c:v>
                </c:pt>
                <c:pt idx="359" formatCode="#,##0">
                  <c:v>2000</c:v>
                </c:pt>
              </c:numCache>
            </c:numRef>
          </c:xVal>
          <c:yVal>
            <c:numRef>
              <c:f>rotori!$J$648:$J$1032</c:f>
              <c:numCache>
                <c:formatCode>0.000E+00</c:formatCode>
                <c:ptCount val="385"/>
                <c:pt idx="0">
                  <c:v>1.8345517613078899E-2</c:v>
                </c:pt>
                <c:pt idx="1">
                  <c:v>1.7983471074380201E-2</c:v>
                </c:pt>
                <c:pt idx="2">
                  <c:v>1.7510437100749499E-2</c:v>
                </c:pt>
                <c:pt idx="3">
                  <c:v>1.70907809478794E-2</c:v>
                </c:pt>
                <c:pt idx="4">
                  <c:v>1.6776788279230102E-2</c:v>
                </c:pt>
                <c:pt idx="5">
                  <c:v>1.63370027630367E-2</c:v>
                </c:pt>
                <c:pt idx="6">
                  <c:v>1.6049291617473399E-2</c:v>
                </c:pt>
                <c:pt idx="7">
                  <c:v>1.56462585034014E-2</c:v>
                </c:pt>
                <c:pt idx="8">
                  <c:v>1.54064886792636E-2</c:v>
                </c:pt>
                <c:pt idx="9">
                  <c:v>1.5081238845925E-2</c:v>
                </c:pt>
                <c:pt idx="10">
                  <c:v>1.4835598264548701E-2</c:v>
                </c:pt>
                <c:pt idx="11">
                  <c:v>1.45552583827108E-2</c:v>
                </c:pt>
                <c:pt idx="12">
                  <c:v>1.4202668780552199E-2</c:v>
                </c:pt>
                <c:pt idx="13">
                  <c:v>1.4024545947843799E-2</c:v>
                </c:pt>
                <c:pt idx="14">
                  <c:v>1.3716131705557799E-2</c:v>
                </c:pt>
                <c:pt idx="15">
                  <c:v>1.3531171810615601E-2</c:v>
                </c:pt>
                <c:pt idx="16">
                  <c:v>1.32438731447854E-2</c:v>
                </c:pt>
                <c:pt idx="17">
                  <c:v>1.30713296398892E-2</c:v>
                </c:pt>
                <c:pt idx="18">
                  <c:v>1.2836434776222001E-2</c:v>
                </c:pt>
                <c:pt idx="19">
                  <c:v>1.26258141388427E-2</c:v>
                </c:pt>
                <c:pt idx="20">
                  <c:v>1.2437500000000001E-2</c:v>
                </c:pt>
                <c:pt idx="21">
                  <c:v>1.22397358269594E-2</c:v>
                </c:pt>
                <c:pt idx="22">
                  <c:v>1.20332534047805E-2</c:v>
                </c:pt>
                <c:pt idx="23">
                  <c:v>1.1862244897959199E-2</c:v>
                </c:pt>
                <c:pt idx="24">
                  <c:v>1.17095373492914E-2</c:v>
                </c:pt>
                <c:pt idx="25">
                  <c:v>1.1520675879651599E-2</c:v>
                </c:pt>
                <c:pt idx="26">
                  <c:v>1.13765495197721E-2</c:v>
                </c:pt>
                <c:pt idx="27">
                  <c:v>1.1185626093426399E-2</c:v>
                </c:pt>
                <c:pt idx="28">
                  <c:v>1.1062027880553899E-2</c:v>
                </c:pt>
                <c:pt idx="29">
                  <c:v>1.09051124686137E-2</c:v>
                </c:pt>
                <c:pt idx="30">
                  <c:v>1.07181012728177E-2</c:v>
                </c:pt>
                <c:pt idx="31">
                  <c:v>1.0604441970698099E-2</c:v>
                </c:pt>
                <c:pt idx="32">
                  <c:v>1.0449309408519E-2</c:v>
                </c:pt>
                <c:pt idx="33">
                  <c:v>1.03517908385588E-2</c:v>
                </c:pt>
                <c:pt idx="34">
                  <c:v>1.02142408619208E-2</c:v>
                </c:pt>
                <c:pt idx="35">
                  <c:v>1.01208045031532E-2</c:v>
                </c:pt>
                <c:pt idx="36">
                  <c:v>1.0008822664444699E-2</c:v>
                </c:pt>
                <c:pt idx="37">
                  <c:v>9.9187919884363897E-3</c:v>
                </c:pt>
                <c:pt idx="38">
                  <c:v>9.8388515376932294E-3</c:v>
                </c:pt>
                <c:pt idx="39">
                  <c:v>9.71428571428571E-3</c:v>
                </c:pt>
                <c:pt idx="40">
                  <c:v>9.6023918201453406E-3</c:v>
                </c:pt>
                <c:pt idx="41">
                  <c:v>9.4750625336852707E-3</c:v>
                </c:pt>
                <c:pt idx="42">
                  <c:v>9.3685796929065708E-3</c:v>
                </c:pt>
                <c:pt idx="43">
                  <c:v>9.2555689869269191E-3</c:v>
                </c:pt>
                <c:pt idx="44">
                  <c:v>9.1618081362928299E-3</c:v>
                </c:pt>
                <c:pt idx="45">
                  <c:v>9.0617297922639707E-3</c:v>
                </c:pt>
                <c:pt idx="46">
                  <c:v>8.9099223717262598E-3</c:v>
                </c:pt>
                <c:pt idx="47">
                  <c:v>8.8307116532353701E-3</c:v>
                </c:pt>
                <c:pt idx="48">
                  <c:v>8.7448981985363099E-3</c:v>
                </c:pt>
                <c:pt idx="49">
                  <c:v>8.69003160011491E-3</c:v>
                </c:pt>
                <c:pt idx="50">
                  <c:v>8.6066850163716395E-3</c:v>
                </c:pt>
                <c:pt idx="51">
                  <c:v>8.5325170719096604E-3</c:v>
                </c:pt>
                <c:pt idx="52">
                  <c:v>8.4318731523783906E-3</c:v>
                </c:pt>
                <c:pt idx="53">
                  <c:v>8.3401411650980192E-3</c:v>
                </c:pt>
                <c:pt idx="54">
                  <c:v>8.2833284809947193E-3</c:v>
                </c:pt>
                <c:pt idx="55">
                  <c:v>8.1821617535903293E-3</c:v>
                </c:pt>
                <c:pt idx="56">
                  <c:v>8.1088564534630807E-3</c:v>
                </c:pt>
                <c:pt idx="57">
                  <c:v>8.0300109566113307E-3</c:v>
                </c:pt>
                <c:pt idx="58">
                  <c:v>7.9653182209918696E-3</c:v>
                </c:pt>
                <c:pt idx="59">
                  <c:v>7.8659466091612097E-3</c:v>
                </c:pt>
                <c:pt idx="60">
                  <c:v>7.7921445375521304E-3</c:v>
                </c:pt>
                <c:pt idx="61">
                  <c:v>7.7252039386809801E-3</c:v>
                </c:pt>
                <c:pt idx="62">
                  <c:v>7.6316918175133898E-3</c:v>
                </c:pt>
                <c:pt idx="63">
                  <c:v>7.5517496409559601E-3</c:v>
                </c:pt>
                <c:pt idx="64">
                  <c:v>7.4938753499423898E-3</c:v>
                </c:pt>
                <c:pt idx="65">
                  <c:v>7.4219760881941901E-3</c:v>
                </c:pt>
                <c:pt idx="66">
                  <c:v>7.3406465856608299E-3</c:v>
                </c:pt>
                <c:pt idx="67">
                  <c:v>7.2763587176854598E-3</c:v>
                </c:pt>
                <c:pt idx="68">
                  <c:v>7.2228470829869404E-3</c:v>
                </c:pt>
                <c:pt idx="69">
                  <c:v>7.1458168675808198E-3</c:v>
                </c:pt>
                <c:pt idx="70">
                  <c:v>7.0945537978505E-3</c:v>
                </c:pt>
                <c:pt idx="71">
                  <c:v>7.0387338608912898E-3</c:v>
                </c:pt>
                <c:pt idx="72">
                  <c:v>6.99805675301094E-3</c:v>
                </c:pt>
                <c:pt idx="73">
                  <c:v>6.91684063027253E-3</c:v>
                </c:pt>
                <c:pt idx="74">
                  <c:v>6.84655764617599E-3</c:v>
                </c:pt>
                <c:pt idx="75">
                  <c:v>6.8163648011382704E-3</c:v>
                </c:pt>
                <c:pt idx="76">
                  <c:v>6.73929850260416E-3</c:v>
                </c:pt>
                <c:pt idx="77">
                  <c:v>6.70198772776743E-3</c:v>
                </c:pt>
                <c:pt idx="78">
                  <c:v>6.64386739480065E-3</c:v>
                </c:pt>
                <c:pt idx="79">
                  <c:v>6.6034948471751101E-3</c:v>
                </c:pt>
                <c:pt idx="80">
                  <c:v>6.5510218325095602E-3</c:v>
                </c:pt>
                <c:pt idx="81">
                  <c:v>6.4880619377833699E-3</c:v>
                </c:pt>
                <c:pt idx="82">
                  <c:v>6.4337910691609499E-3</c:v>
                </c:pt>
                <c:pt idx="83">
                  <c:v>6.3839805854547897E-3</c:v>
                </c:pt>
                <c:pt idx="84">
                  <c:v>6.3392325996430698E-3</c:v>
                </c:pt>
                <c:pt idx="85">
                  <c:v>6.2543041748485597E-3</c:v>
                </c:pt>
                <c:pt idx="86">
                  <c:v>6.2437940362219304E-3</c:v>
                </c:pt>
                <c:pt idx="87">
                  <c:v>6.17205215419501E-3</c:v>
                </c:pt>
                <c:pt idx="88">
                  <c:v>6.1053039479571601E-3</c:v>
                </c:pt>
                <c:pt idx="89">
                  <c:v>6.0472039240855998E-3</c:v>
                </c:pt>
                <c:pt idx="90">
                  <c:v>5.9931043807463502E-3</c:v>
                </c:pt>
                <c:pt idx="91">
                  <c:v>5.9266531770452904E-3</c:v>
                </c:pt>
                <c:pt idx="92">
                  <c:v>5.8913910899598297E-3</c:v>
                </c:pt>
                <c:pt idx="93">
                  <c:v>5.8174070247933897E-3</c:v>
                </c:pt>
                <c:pt idx="94">
                  <c:v>5.7739147715402403E-3</c:v>
                </c:pt>
                <c:pt idx="95">
                  <c:v>5.6994240384024598E-3</c:v>
                </c:pt>
                <c:pt idx="96">
                  <c:v>5.6728395061728396E-3</c:v>
                </c:pt>
                <c:pt idx="97">
                  <c:v>5.6314537861399802E-3</c:v>
                </c:pt>
                <c:pt idx="98">
                  <c:v>5.6024156368579001E-3</c:v>
                </c:pt>
                <c:pt idx="99">
                  <c:v>5.5502207655811703E-3</c:v>
                </c:pt>
                <c:pt idx="100">
                  <c:v>5.5132738409005002E-3</c:v>
                </c:pt>
                <c:pt idx="101">
                  <c:v>5.4798420683236301E-3</c:v>
                </c:pt>
                <c:pt idx="102">
                  <c:v>5.4268867362805197E-3</c:v>
                </c:pt>
                <c:pt idx="103">
                  <c:v>5.3775996853335896E-3</c:v>
                </c:pt>
                <c:pt idx="104">
                  <c:v>5.3514052679895499E-3</c:v>
                </c:pt>
                <c:pt idx="105">
                  <c:v>5.3252160259916201E-3</c:v>
                </c:pt>
                <c:pt idx="106">
                  <c:v>5.2751094136457297E-3</c:v>
                </c:pt>
                <c:pt idx="107">
                  <c:v>5.2445850056732496E-3</c:v>
                </c:pt>
                <c:pt idx="108">
                  <c:v>5.1907211815855102E-3</c:v>
                </c:pt>
                <c:pt idx="109">
                  <c:v>5.1534437888118697E-3</c:v>
                </c:pt>
                <c:pt idx="110">
                  <c:v>5.1317800468262198E-3</c:v>
                </c:pt>
                <c:pt idx="111">
                  <c:v>5.0953610628069797E-3</c:v>
                </c:pt>
                <c:pt idx="112">
                  <c:v>5.0240172532104704E-3</c:v>
                </c:pt>
                <c:pt idx="113">
                  <c:v>5.0485246544456396E-3</c:v>
                </c:pt>
                <c:pt idx="114">
                  <c:v>4.9980776624375198E-3</c:v>
                </c:pt>
                <c:pt idx="115">
                  <c:v>4.9980776624375198E-3</c:v>
                </c:pt>
                <c:pt idx="116">
                  <c:v>4.9486285229522102E-3</c:v>
                </c:pt>
                <c:pt idx="117">
                  <c:v>4.9001479289940801E-3</c:v>
                </c:pt>
                <c:pt idx="118">
                  <c:v>4.9232618343195197E-3</c:v>
                </c:pt>
                <c:pt idx="119">
                  <c:v>4.87528344671202E-3</c:v>
                </c:pt>
                <c:pt idx="120">
                  <c:v>4.8059807760768899E-3</c:v>
                </c:pt>
                <c:pt idx="121">
                  <c:v>4.8504805980776099E-3</c:v>
                </c:pt>
                <c:pt idx="122">
                  <c:v>4.7820770372958296E-3</c:v>
                </c:pt>
                <c:pt idx="123">
                  <c:v>4.7367969821673498E-3</c:v>
                </c:pt>
                <c:pt idx="124">
                  <c:v>4.7367969821673498E-3</c:v>
                </c:pt>
                <c:pt idx="125">
                  <c:v>4.67132396262941E-3</c:v>
                </c:pt>
                <c:pt idx="126">
                  <c:v>4.6280991735537201E-3</c:v>
                </c:pt>
                <c:pt idx="127">
                  <c:v>4.6694214876033101E-3</c:v>
                </c:pt>
                <c:pt idx="128">
                  <c:v>4.6059573086600098E-3</c:v>
                </c:pt>
                <c:pt idx="129">
                  <c:v>4.5639349489795897E-3</c:v>
                </c:pt>
                <c:pt idx="130">
                  <c:v>4.5838647959183703E-3</c:v>
                </c:pt>
                <c:pt idx="131">
                  <c:v>4.5422507635680199E-3</c:v>
                </c:pt>
                <c:pt idx="132">
                  <c:v>4.5013850415512504E-3</c:v>
                </c:pt>
                <c:pt idx="133">
                  <c:v>4.5206217297629999E-3</c:v>
                </c:pt>
                <c:pt idx="134">
                  <c:v>4.4612476370510402E-3</c:v>
                </c:pt>
                <c:pt idx="135">
                  <c:v>4.4218192627823996E-3</c:v>
                </c:pt>
                <c:pt idx="136">
                  <c:v>4.4589774078478001E-3</c:v>
                </c:pt>
                <c:pt idx="137">
                  <c:v>4.4013441449338902E-3</c:v>
                </c:pt>
                <c:pt idx="138">
                  <c:v>4.3450158000574498E-3</c:v>
                </c:pt>
                <c:pt idx="139">
                  <c:v>4.38092502154553E-3</c:v>
                </c:pt>
                <c:pt idx="140">
                  <c:v>4.3429136360426503E-3</c:v>
                </c:pt>
                <c:pt idx="141">
                  <c:v>4.28819444444444E-3</c:v>
                </c:pt>
                <c:pt idx="142">
                  <c:v>4.3229166666666702E-3</c:v>
                </c:pt>
                <c:pt idx="143">
                  <c:v>4.2517587596475597E-3</c:v>
                </c:pt>
                <c:pt idx="144">
                  <c:v>4.2327331362536904E-3</c:v>
                </c:pt>
                <c:pt idx="145">
                  <c:v>4.2495296963181899E-3</c:v>
                </c:pt>
                <c:pt idx="146">
                  <c:v>4.2137616498116202E-3</c:v>
                </c:pt>
                <c:pt idx="147">
                  <c:v>4.1623309053069697E-3</c:v>
                </c:pt>
                <c:pt idx="148">
                  <c:v>4.1948491155046801E-3</c:v>
                </c:pt>
                <c:pt idx="149">
                  <c:v>4.1599999999999996E-3</c:v>
                </c:pt>
                <c:pt idx="150">
                  <c:v>4.1257243638196002E-3</c:v>
                </c:pt>
                <c:pt idx="151">
                  <c:v>4.1414714033761596E-3</c:v>
                </c:pt>
                <c:pt idx="152">
                  <c:v>4.1230082460164902E-3</c:v>
                </c:pt>
                <c:pt idx="153">
                  <c:v>4.0740966796875E-3</c:v>
                </c:pt>
                <c:pt idx="154">
                  <c:v>4.08935546875E-3</c:v>
                </c:pt>
                <c:pt idx="155">
                  <c:v>4.05624661979448E-3</c:v>
                </c:pt>
                <c:pt idx="156">
                  <c:v>4.0236686390532498E-3</c:v>
                </c:pt>
                <c:pt idx="157">
                  <c:v>4.0384615384615402E-3</c:v>
                </c:pt>
                <c:pt idx="158">
                  <c:v>4.0061767962240001E-3</c:v>
                </c:pt>
                <c:pt idx="159">
                  <c:v>3.9600550964187303E-3</c:v>
                </c:pt>
                <c:pt idx="160">
                  <c:v>3.9744031221303896E-3</c:v>
                </c:pt>
                <c:pt idx="161">
                  <c:v>3.9572615749901103E-3</c:v>
                </c:pt>
                <c:pt idx="162">
                  <c:v>3.9276298111320896E-3</c:v>
                </c:pt>
                <c:pt idx="163">
                  <c:v>3.9401871240810904E-3</c:v>
                </c:pt>
                <c:pt idx="164">
                  <c:v>3.8957475994513E-3</c:v>
                </c:pt>
                <c:pt idx="165">
                  <c:v>3.9231824417009604E-3</c:v>
                </c:pt>
                <c:pt idx="166">
                  <c:v>3.8792171280276799E-3</c:v>
                </c:pt>
                <c:pt idx="167">
                  <c:v>3.8494325749906799E-3</c:v>
                </c:pt>
                <c:pt idx="168">
                  <c:v>3.8627524108903002E-3</c:v>
                </c:pt>
                <c:pt idx="169">
                  <c:v>3.8332283133795399E-3</c:v>
                </c:pt>
                <c:pt idx="170">
                  <c:v>3.7912116350085402E-3</c:v>
                </c:pt>
                <c:pt idx="171">
                  <c:v>3.8041509238652201E-3</c:v>
                </c:pt>
                <c:pt idx="172">
                  <c:v>3.7882653061224502E-3</c:v>
                </c:pt>
                <c:pt idx="173">
                  <c:v>3.7347215934812098E-3</c:v>
                </c:pt>
                <c:pt idx="174">
                  <c:v>3.7598712338413501E-3</c:v>
                </c:pt>
                <c:pt idx="175">
                  <c:v>3.7195000991866699E-3</c:v>
                </c:pt>
                <c:pt idx="176">
                  <c:v>3.7043376204215399E-3</c:v>
                </c:pt>
                <c:pt idx="177">
                  <c:v>3.7165631571226001E-3</c:v>
                </c:pt>
                <c:pt idx="178">
                  <c:v>3.7012924382716001E-3</c:v>
                </c:pt>
                <c:pt idx="179">
                  <c:v>3.6504161712247298E-3</c:v>
                </c:pt>
                <c:pt idx="180">
                  <c:v>3.6860879904875099E-3</c:v>
                </c:pt>
                <c:pt idx="181">
                  <c:v>3.6474948395571402E-3</c:v>
                </c:pt>
                <c:pt idx="182">
                  <c:v>3.60960710814938E-3</c:v>
                </c:pt>
                <c:pt idx="183">
                  <c:v>3.6443148688046598E-3</c:v>
                </c:pt>
                <c:pt idx="184">
                  <c:v>3.6066471877282701E-3</c:v>
                </c:pt>
                <c:pt idx="185">
                  <c:v>3.58091977838836E-3</c:v>
                </c:pt>
                <c:pt idx="186">
                  <c:v>3.5921805324084502E-3</c:v>
                </c:pt>
                <c:pt idx="187">
                  <c:v>3.5555555555555501E-3</c:v>
                </c:pt>
                <c:pt idx="188">
                  <c:v>3.53054690583746E-3</c:v>
                </c:pt>
                <c:pt idx="189">
                  <c:v>3.5634401999912299E-3</c:v>
                </c:pt>
                <c:pt idx="190">
                  <c:v>3.5383483379501398E-3</c:v>
                </c:pt>
                <c:pt idx="191">
                  <c:v>3.5029262249562099E-3</c:v>
                </c:pt>
                <c:pt idx="192">
                  <c:v>3.5242855312059502E-3</c:v>
                </c:pt>
                <c:pt idx="193">
                  <c:v>3.4997470062405099E-3</c:v>
                </c:pt>
                <c:pt idx="194">
                  <c:v>3.45473465140479E-3</c:v>
                </c:pt>
                <c:pt idx="195">
                  <c:v>3.48595213319459E-3</c:v>
                </c:pt>
                <c:pt idx="196">
                  <c:v>3.46194937541091E-3</c:v>
                </c:pt>
                <c:pt idx="197">
                  <c:v>3.4281309586595798E-3</c:v>
                </c:pt>
                <c:pt idx="198">
                  <c:v>3.4484157572315299E-3</c:v>
                </c:pt>
                <c:pt idx="199">
                  <c:v>3.4149174811728901E-3</c:v>
                </c:pt>
                <c:pt idx="200">
                  <c:v>3.3918753213876001E-3</c:v>
                </c:pt>
                <c:pt idx="201">
                  <c:v>3.4116530200545901E-3</c:v>
                </c:pt>
                <c:pt idx="202">
                  <c:v>3.37890625E-3</c:v>
                </c:pt>
                <c:pt idx="203">
                  <c:v>3.3659966822267699E-3</c:v>
                </c:pt>
                <c:pt idx="204">
                  <c:v>3.3659966822267699E-3</c:v>
                </c:pt>
                <c:pt idx="205">
                  <c:v>3.3531473860691999E-3</c:v>
                </c:pt>
                <c:pt idx="206">
                  <c:v>3.3215401407655498E-3</c:v>
                </c:pt>
                <c:pt idx="207">
                  <c:v>3.3403590650758399E-3</c:v>
                </c:pt>
                <c:pt idx="208">
                  <c:v>3.3276323616894701E-3</c:v>
                </c:pt>
                <c:pt idx="209">
                  <c:v>3.29660238751148E-3</c:v>
                </c:pt>
                <c:pt idx="210">
                  <c:v>3.3057851239669399E-3</c:v>
                </c:pt>
                <c:pt idx="211">
                  <c:v>3.28422122223835E-3</c:v>
                </c:pt>
                <c:pt idx="212">
                  <c:v>3.2539710997167301E-3</c:v>
                </c:pt>
                <c:pt idx="213">
                  <c:v>3.2718993151421702E-3</c:v>
                </c:pt>
                <c:pt idx="214">
                  <c:v>3.23306405895692E-3</c:v>
                </c:pt>
                <c:pt idx="215">
                  <c:v>3.2299289240572799E-3</c:v>
                </c:pt>
                <c:pt idx="216">
                  <c:v>3.2299289240572799E-3</c:v>
                </c:pt>
                <c:pt idx="217">
                  <c:v>3.2266435986159198E-3</c:v>
                </c:pt>
                <c:pt idx="218">
                  <c:v>3.1890154235491301E-3</c:v>
                </c:pt>
                <c:pt idx="219">
                  <c:v>3.2232139803700299E-3</c:v>
                </c:pt>
                <c:pt idx="220">
                  <c:v>3.17739318550568E-3</c:v>
                </c:pt>
                <c:pt idx="221">
                  <c:v>3.1741788900397599E-3</c:v>
                </c:pt>
                <c:pt idx="222">
                  <c:v>3.1491195830131301E-3</c:v>
                </c:pt>
                <c:pt idx="223">
                  <c:v>3.15431364777381E-3</c:v>
                </c:pt>
                <c:pt idx="224">
                  <c:v>3.1428571428571399E-3</c:v>
                </c:pt>
                <c:pt idx="225">
                  <c:v>3.1428571428571399E-3</c:v>
                </c:pt>
                <c:pt idx="226">
                  <c:v>3.12338584710744E-3</c:v>
                </c:pt>
                <c:pt idx="227">
                  <c:v>3.1201123559641201E-3</c:v>
                </c:pt>
                <c:pt idx="228">
                  <c:v>3.1121325289667698E-3</c:v>
                </c:pt>
                <c:pt idx="229">
                  <c:v>3.1009342254765802E-3</c:v>
                </c:pt>
                <c:pt idx="230">
                  <c:v>3.06638369588964E-3</c:v>
                </c:pt>
                <c:pt idx="231">
                  <c:v>3.08979120501857E-3</c:v>
                </c:pt>
                <c:pt idx="232">
                  <c:v>3.07098765432099E-3</c:v>
                </c:pt>
                <c:pt idx="233">
                  <c:v>3.0524098775983602E-3</c:v>
                </c:pt>
                <c:pt idx="234">
                  <c:v>3.0753029516803498E-3</c:v>
                </c:pt>
                <c:pt idx="235">
                  <c:v>3.0491486535442602E-3</c:v>
                </c:pt>
                <c:pt idx="236">
                  <c:v>3.03084594941623E-3</c:v>
                </c:pt>
                <c:pt idx="237">
                  <c:v>3.03084594941623E-3</c:v>
                </c:pt>
                <c:pt idx="238">
                  <c:v>3.0053757088846899E-3</c:v>
                </c:pt>
                <c:pt idx="239">
                  <c:v>3.0021913805697601E-3</c:v>
                </c:pt>
                <c:pt idx="240">
                  <c:v>3.0021913805697601E-3</c:v>
                </c:pt>
                <c:pt idx="241">
                  <c:v>2.9916753381893902E-3</c:v>
                </c:pt>
                <c:pt idx="242">
                  <c:v>2.9597643627212698E-3</c:v>
                </c:pt>
                <c:pt idx="243">
                  <c:v>2.97406274128514E-3</c:v>
                </c:pt>
                <c:pt idx="244">
                  <c:v>2.9637279311905801E-3</c:v>
                </c:pt>
                <c:pt idx="245">
                  <c:v>2.9394473838918302E-3</c:v>
                </c:pt>
                <c:pt idx="246">
                  <c:v>2.9534447523865501E-3</c:v>
                </c:pt>
                <c:pt idx="247">
                  <c:v>2.9293628808864298E-3</c:v>
                </c:pt>
                <c:pt idx="248">
                  <c:v>2.9124749869795202E-3</c:v>
                </c:pt>
                <c:pt idx="249">
                  <c:v>2.9193278693018299E-3</c:v>
                </c:pt>
                <c:pt idx="250">
                  <c:v>2.8957790798611101E-3</c:v>
                </c:pt>
                <c:pt idx="251">
                  <c:v>2.8859835163360099E-3</c:v>
                </c:pt>
                <c:pt idx="252">
                  <c:v>2.8859835163360099E-3</c:v>
                </c:pt>
                <c:pt idx="253">
                  <c:v>2.8762355191837602E-3</c:v>
                </c:pt>
                <c:pt idx="254">
                  <c:v>2.8468113083497701E-3</c:v>
                </c:pt>
                <c:pt idx="255">
                  <c:v>2.8731097961867198E-3</c:v>
                </c:pt>
                <c:pt idx="256">
                  <c:v>2.8568825489379401E-3</c:v>
                </c:pt>
                <c:pt idx="257">
                  <c:v>2.83439408384653E-3</c:v>
                </c:pt>
                <c:pt idx="258">
                  <c:v>2.85371949805457E-3</c:v>
                </c:pt>
                <c:pt idx="259">
                  <c:v>2.8249668401183598E-3</c:v>
                </c:pt>
                <c:pt idx="260">
                  <c:v>2.8155854650135101E-3</c:v>
                </c:pt>
                <c:pt idx="261">
                  <c:v>2.8282114088028099E-3</c:v>
                </c:pt>
                <c:pt idx="262">
                  <c:v>2.8062500000000002E-3</c:v>
                </c:pt>
                <c:pt idx="263">
                  <c:v>2.7783965743422199E-3</c:v>
                </c:pt>
                <c:pt idx="264">
                  <c:v>2.7969604712754599E-3</c:v>
                </c:pt>
                <c:pt idx="265">
                  <c:v>2.7754631898833401E-3</c:v>
                </c:pt>
                <c:pt idx="266">
                  <c:v>2.7542527117862601E-3</c:v>
                </c:pt>
                <c:pt idx="267">
                  <c:v>2.7785192555024401E-3</c:v>
                </c:pt>
                <c:pt idx="268">
                  <c:v>2.7573529411764699E-3</c:v>
                </c:pt>
                <c:pt idx="269">
                  <c:v>2.74241522903034E-3</c:v>
                </c:pt>
                <c:pt idx="270">
                  <c:v>2.74241522903034E-3</c:v>
                </c:pt>
                <c:pt idx="271">
                  <c:v>2.73941936091997E-3</c:v>
                </c:pt>
                <c:pt idx="272">
                  <c:v>2.7246843566944398E-3</c:v>
                </c:pt>
                <c:pt idx="273">
                  <c:v>2.7421876823263101E-3</c:v>
                </c:pt>
                <c:pt idx="274">
                  <c:v>2.7158838757396402E-3</c:v>
                </c:pt>
                <c:pt idx="275">
                  <c:v>2.7014033561502701E-3</c:v>
                </c:pt>
                <c:pt idx="276">
                  <c:v>2.71284998054074E-3</c:v>
                </c:pt>
                <c:pt idx="277">
                  <c:v>2.69274376417234E-3</c:v>
                </c:pt>
                <c:pt idx="278">
                  <c:v>2.6841265919453701E-3</c:v>
                </c:pt>
                <c:pt idx="279">
                  <c:v>2.68974191954359E-3</c:v>
                </c:pt>
                <c:pt idx="280">
                  <c:v>2.66998932004272E-3</c:v>
                </c:pt>
                <c:pt idx="281">
                  <c:v>2.6615089598624598E-3</c:v>
                </c:pt>
                <c:pt idx="282">
                  <c:v>2.6725297008970898E-3</c:v>
                </c:pt>
                <c:pt idx="283">
                  <c:v>2.6530701371298799E-3</c:v>
                </c:pt>
                <c:pt idx="284">
                  <c:v>2.6392644672796101E-3</c:v>
                </c:pt>
                <c:pt idx="285">
                  <c:v>2.6500811249323998E-3</c:v>
                </c:pt>
                <c:pt idx="286">
                  <c:v>2.64703360768176E-3</c:v>
                </c:pt>
                <c:pt idx="287">
                  <c:v>2.6173841024443099E-3</c:v>
                </c:pt>
                <c:pt idx="288">
                  <c:v>2.6439295801567201E-3</c:v>
                </c:pt>
                <c:pt idx="289">
                  <c:v>2.60920797912634E-3</c:v>
                </c:pt>
                <c:pt idx="290">
                  <c:v>2.6114968411834602E-3</c:v>
                </c:pt>
                <c:pt idx="291">
                  <c:v>2.6167094097287401E-3</c:v>
                </c:pt>
                <c:pt idx="292">
                  <c:v>2.6033057851239699E-3</c:v>
                </c:pt>
                <c:pt idx="293">
                  <c:v>2.59003705902827E-3</c:v>
                </c:pt>
                <c:pt idx="294">
                  <c:v>2.6002743596568499E-3</c:v>
                </c:pt>
                <c:pt idx="295">
                  <c:v>2.58197386575765E-3</c:v>
                </c:pt>
                <c:pt idx="296">
                  <c:v>2.57395081340867E-3</c:v>
                </c:pt>
                <c:pt idx="297">
                  <c:v>2.57395081340867E-3</c:v>
                </c:pt>
                <c:pt idx="298">
                  <c:v>2.5659677933673498E-3</c:v>
                </c:pt>
                <c:pt idx="299">
                  <c:v>2.5530864197530899E-3</c:v>
                </c:pt>
                <c:pt idx="300">
                  <c:v>2.5530864197530899E-3</c:v>
                </c:pt>
                <c:pt idx="301">
                  <c:v>2.5550160545070098E-3</c:v>
                </c:pt>
                <c:pt idx="302">
                  <c:v>2.5325544838828598E-3</c:v>
                </c:pt>
                <c:pt idx="303">
                  <c:v>2.5422577577674699E-3</c:v>
                </c:pt>
                <c:pt idx="304">
                  <c:v>2.5344336718990499E-3</c:v>
                </c:pt>
                <c:pt idx="305">
                  <c:v>2.5266489960145701E-3</c:v>
                </c:pt>
                <c:pt idx="306">
                  <c:v>2.5361835205278301E-3</c:v>
                </c:pt>
                <c:pt idx="307">
                  <c:v>2.5236294896030199E-3</c:v>
                </c:pt>
                <c:pt idx="308">
                  <c:v>2.5018271771518499E-3</c:v>
                </c:pt>
                <c:pt idx="309">
                  <c:v>2.5065122467719898E-3</c:v>
                </c:pt>
                <c:pt idx="310">
                  <c:v>2.4942404875148601E-3</c:v>
                </c:pt>
                <c:pt idx="311">
                  <c:v>2.5051115327230202E-3</c:v>
                </c:pt>
                <c:pt idx="312">
                  <c:v>2.4898630934124298E-3</c:v>
                </c:pt>
                <c:pt idx="313">
                  <c:v>2.48831178318358E-3</c:v>
                </c:pt>
                <c:pt idx="314">
                  <c:v>2.4717066545948399E-3</c:v>
                </c:pt>
                <c:pt idx="315">
                  <c:v>2.4747980337937502E-3</c:v>
                </c:pt>
                <c:pt idx="316">
                  <c:v>2.4732476299913798E-3</c:v>
                </c:pt>
                <c:pt idx="317">
                  <c:v>2.4613220815752402E-3</c:v>
                </c:pt>
                <c:pt idx="318">
                  <c:v>2.4598478404088998E-3</c:v>
                </c:pt>
                <c:pt idx="319">
                  <c:v>2.4583362756867401E-3</c:v>
                </c:pt>
                <c:pt idx="320">
                  <c:v>2.4465608095096398E-3</c:v>
                </c:pt>
                <c:pt idx="321">
                  <c:v>2.4348958333333301E-3</c:v>
                </c:pt>
                <c:pt idx="322">
                  <c:v>2.4479166666666699E-3</c:v>
                </c:pt>
                <c:pt idx="323">
                  <c:v>2.4276441521323701E-3</c:v>
                </c:pt>
                <c:pt idx="324">
                  <c:v>2.4246977665459998E-3</c:v>
                </c:pt>
                <c:pt idx="325">
                  <c:v>2.4204289324499702E-3</c:v>
                </c:pt>
                <c:pt idx="326">
                  <c:v>2.4259513285576398E-3</c:v>
                </c:pt>
                <c:pt idx="327">
                  <c:v>2.4145055092716998E-3</c:v>
                </c:pt>
                <c:pt idx="328">
                  <c:v>2.4187046492878199E-3</c:v>
                </c:pt>
                <c:pt idx="329">
                  <c:v>2.39900041649313E-3</c:v>
                </c:pt>
                <c:pt idx="330">
                  <c:v>2.3877982682265798E-3</c:v>
                </c:pt>
                <c:pt idx="331">
                  <c:v>2.39606054597131E-3</c:v>
                </c:pt>
                <c:pt idx="332">
                  <c:v>2.3930895441656099E-3</c:v>
                </c:pt>
                <c:pt idx="333">
                  <c:v>2.3900884495317398E-3</c:v>
                </c:pt>
                <c:pt idx="334">
                  <c:v>2.3941532258064499E-3</c:v>
                </c:pt>
                <c:pt idx="335">
                  <c:v>2.3830260802245101E-3</c:v>
                </c:pt>
                <c:pt idx="336">
                  <c:v>2.3679999999999999E-3</c:v>
                </c:pt>
                <c:pt idx="337">
                  <c:v>2.3839999999999998E-3</c:v>
                </c:pt>
                <c:pt idx="338">
                  <c:v>2.3650418247329399E-3</c:v>
                </c:pt>
                <c:pt idx="339">
                  <c:v>2.3620559334844998E-3</c:v>
                </c:pt>
                <c:pt idx="340">
                  <c:v>2.3699294532627899E-3</c:v>
                </c:pt>
                <c:pt idx="341">
                  <c:v>2.3590432595416298E-3</c:v>
                </c:pt>
                <c:pt idx="342">
                  <c:v>2.34437968875938E-3</c:v>
                </c:pt>
                <c:pt idx="343">
                  <c:v>2.35987971975944E-3</c:v>
                </c:pt>
                <c:pt idx="344">
                  <c:v>2.3490965013456401E-3</c:v>
                </c:pt>
                <c:pt idx="345">
                  <c:v>2.3307800292968698E-3</c:v>
                </c:pt>
                <c:pt idx="346">
                  <c:v>2.34222412109375E-3</c:v>
                </c:pt>
                <c:pt idx="347">
                  <c:v>2.3391724325879299E-3</c:v>
                </c:pt>
                <c:pt idx="348">
                  <c:v>2.3173186707529602E-3</c:v>
                </c:pt>
                <c:pt idx="349">
                  <c:v>2.3323418063818302E-3</c:v>
                </c:pt>
                <c:pt idx="350">
                  <c:v>2.3143662139801101E-3</c:v>
                </c:pt>
                <c:pt idx="351">
                  <c:v>2.3076923076923101E-3</c:v>
                </c:pt>
                <c:pt idx="352">
                  <c:v>2.3224852071005902E-3</c:v>
                </c:pt>
                <c:pt idx="353">
                  <c:v>2.3157322998781601E-3</c:v>
                </c:pt>
                <c:pt idx="354">
                  <c:v>2.3090146261872798E-3</c:v>
                </c:pt>
                <c:pt idx="355">
                  <c:v>2.3075357518140402E-3</c:v>
                </c:pt>
                <c:pt idx="356">
                  <c:v>2.3059463054258401E-3</c:v>
                </c:pt>
                <c:pt idx="357">
                  <c:v>2.2885101010101001E-3</c:v>
                </c:pt>
                <c:pt idx="358">
                  <c:v>2.2677109291562802E-3</c:v>
                </c:pt>
                <c:pt idx="359">
                  <c:v>2.2890708437166198E-3</c:v>
                </c:pt>
                <c:pt idx="360">
                  <c:v>2.2789586748826998E-3</c:v>
                </c:pt>
                <c:pt idx="361">
                  <c:v>2.2794540532199898E-3</c:v>
                </c:pt>
                <c:pt idx="362">
                  <c:v>2.27594720083042E-3</c:v>
                </c:pt>
                <c:pt idx="363">
                  <c:v>2.26943640008911E-3</c:v>
                </c:pt>
                <c:pt idx="364">
                  <c:v>2.2595044291814702E-3</c:v>
                </c:pt>
                <c:pt idx="365">
                  <c:v>2.2698691283978899E-3</c:v>
                </c:pt>
                <c:pt idx="366">
                  <c:v>2.2633744855967098E-3</c:v>
                </c:pt>
                <c:pt idx="367">
                  <c:v>2.2467014338040099E-3</c:v>
                </c:pt>
                <c:pt idx="368">
                  <c:v>2.18883185141815E-3</c:v>
                </c:pt>
                <c:pt idx="369">
                  <c:v>2.24034926470588E-3</c:v>
                </c:pt>
                <c:pt idx="370">
                  <c:v>2.24073850447477E-3</c:v>
                </c:pt>
                <c:pt idx="371">
                  <c:v>2.24073850447477E-3</c:v>
                </c:pt>
                <c:pt idx="372">
                  <c:v>2.25438222601098E-3</c:v>
                </c:pt>
                <c:pt idx="373">
                  <c:v>2.2247933884297498E-3</c:v>
                </c:pt>
                <c:pt idx="374">
                  <c:v>2.2214876033057902E-3</c:v>
                </c:pt>
                <c:pt idx="375">
                  <c:v>2.2119827767275802E-3</c:v>
                </c:pt>
                <c:pt idx="376">
                  <c:v>2.2058152719310799E-3</c:v>
                </c:pt>
                <c:pt idx="377">
                  <c:v>2.2123317129116799E-3</c:v>
                </c:pt>
                <c:pt idx="378">
                  <c:v>2.2190880389213801E-3</c:v>
                </c:pt>
                <c:pt idx="379">
                  <c:v>2.2353258565537401E-3</c:v>
                </c:pt>
                <c:pt idx="380">
                  <c:v>2.2706542824475501E-3</c:v>
                </c:pt>
                <c:pt idx="381">
                  <c:v>2.2161989795918399E-3</c:v>
                </c:pt>
                <c:pt idx="382" formatCode="General">
                  <c:v>2.3090146261872798E-3</c:v>
                </c:pt>
                <c:pt idx="383" formatCode="General">
                  <c:v>2.3075357518140402E-3</c:v>
                </c:pt>
                <c:pt idx="384" formatCode="General">
                  <c:v>2.3059463054258401E-3</c:v>
                </c:pt>
              </c:numCache>
            </c:numRef>
          </c:yVal>
          <c:smooth val="1"/>
        </c:ser>
        <c:ser>
          <c:idx val="3"/>
          <c:order val="3"/>
          <c:tx>
            <c:v>riferimento</c:v>
          </c:tx>
          <c:spPr>
            <a:ln w="12700">
              <a:solidFill>
                <a:srgbClr val="000000"/>
              </a:solidFill>
              <a:prstDash val="solid"/>
            </a:ln>
          </c:spPr>
          <c:marker>
            <c:symbol val="none"/>
          </c:marker>
          <c:xVal>
            <c:numRef>
              <c:f>rotori!$I$296:$I$624</c:f>
              <c:numCache>
                <c:formatCode>General</c:formatCode>
                <c:ptCount val="329"/>
                <c:pt idx="0">
                  <c:v>65.2</c:v>
                </c:pt>
                <c:pt idx="1">
                  <c:v>70.2</c:v>
                </c:pt>
                <c:pt idx="2">
                  <c:v>75.2</c:v>
                </c:pt>
                <c:pt idx="3">
                  <c:v>80.2</c:v>
                </c:pt>
                <c:pt idx="4">
                  <c:v>85.2</c:v>
                </c:pt>
                <c:pt idx="5">
                  <c:v>90.2</c:v>
                </c:pt>
                <c:pt idx="6">
                  <c:v>95.3</c:v>
                </c:pt>
                <c:pt idx="7">
                  <c:v>100</c:v>
                </c:pt>
                <c:pt idx="8">
                  <c:v>105</c:v>
                </c:pt>
                <c:pt idx="9">
                  <c:v>110</c:v>
                </c:pt>
                <c:pt idx="10">
                  <c:v>115</c:v>
                </c:pt>
                <c:pt idx="11">
                  <c:v>120</c:v>
                </c:pt>
                <c:pt idx="12">
                  <c:v>125</c:v>
                </c:pt>
                <c:pt idx="13">
                  <c:v>130</c:v>
                </c:pt>
                <c:pt idx="14">
                  <c:v>135</c:v>
                </c:pt>
                <c:pt idx="15">
                  <c:v>140</c:v>
                </c:pt>
                <c:pt idx="16">
                  <c:v>145</c:v>
                </c:pt>
                <c:pt idx="17">
                  <c:v>150</c:v>
                </c:pt>
                <c:pt idx="18">
                  <c:v>155</c:v>
                </c:pt>
                <c:pt idx="19">
                  <c:v>160</c:v>
                </c:pt>
                <c:pt idx="20">
                  <c:v>165</c:v>
                </c:pt>
                <c:pt idx="21">
                  <c:v>170</c:v>
                </c:pt>
                <c:pt idx="22">
                  <c:v>175</c:v>
                </c:pt>
                <c:pt idx="23">
                  <c:v>180</c:v>
                </c:pt>
                <c:pt idx="24">
                  <c:v>185</c:v>
                </c:pt>
                <c:pt idx="25">
                  <c:v>190</c:v>
                </c:pt>
                <c:pt idx="26">
                  <c:v>195</c:v>
                </c:pt>
                <c:pt idx="27">
                  <c:v>200</c:v>
                </c:pt>
                <c:pt idx="28">
                  <c:v>205</c:v>
                </c:pt>
                <c:pt idx="29">
                  <c:v>210</c:v>
                </c:pt>
                <c:pt idx="30">
                  <c:v>215</c:v>
                </c:pt>
                <c:pt idx="31">
                  <c:v>220</c:v>
                </c:pt>
                <c:pt idx="32">
                  <c:v>225</c:v>
                </c:pt>
                <c:pt idx="33">
                  <c:v>230</c:v>
                </c:pt>
                <c:pt idx="34">
                  <c:v>235</c:v>
                </c:pt>
                <c:pt idx="35">
                  <c:v>240</c:v>
                </c:pt>
                <c:pt idx="36">
                  <c:v>246</c:v>
                </c:pt>
                <c:pt idx="37">
                  <c:v>251</c:v>
                </c:pt>
                <c:pt idx="38">
                  <c:v>255</c:v>
                </c:pt>
                <c:pt idx="39">
                  <c:v>260</c:v>
                </c:pt>
                <c:pt idx="40">
                  <c:v>266</c:v>
                </c:pt>
                <c:pt idx="41">
                  <c:v>271</c:v>
                </c:pt>
                <c:pt idx="42">
                  <c:v>276</c:v>
                </c:pt>
                <c:pt idx="43">
                  <c:v>280</c:v>
                </c:pt>
                <c:pt idx="44">
                  <c:v>286</c:v>
                </c:pt>
                <c:pt idx="45">
                  <c:v>291</c:v>
                </c:pt>
                <c:pt idx="46">
                  <c:v>296</c:v>
                </c:pt>
                <c:pt idx="47">
                  <c:v>301</c:v>
                </c:pt>
                <c:pt idx="48">
                  <c:v>306</c:v>
                </c:pt>
                <c:pt idx="49">
                  <c:v>311</c:v>
                </c:pt>
                <c:pt idx="50">
                  <c:v>316</c:v>
                </c:pt>
                <c:pt idx="51">
                  <c:v>321</c:v>
                </c:pt>
                <c:pt idx="52">
                  <c:v>326</c:v>
                </c:pt>
                <c:pt idx="53">
                  <c:v>331</c:v>
                </c:pt>
                <c:pt idx="54">
                  <c:v>336</c:v>
                </c:pt>
                <c:pt idx="55">
                  <c:v>341</c:v>
                </c:pt>
                <c:pt idx="56">
                  <c:v>346</c:v>
                </c:pt>
                <c:pt idx="57">
                  <c:v>351</c:v>
                </c:pt>
                <c:pt idx="58">
                  <c:v>356</c:v>
                </c:pt>
                <c:pt idx="59">
                  <c:v>361</c:v>
                </c:pt>
                <c:pt idx="60">
                  <c:v>366</c:v>
                </c:pt>
                <c:pt idx="61">
                  <c:v>371</c:v>
                </c:pt>
                <c:pt idx="62">
                  <c:v>376</c:v>
                </c:pt>
                <c:pt idx="63">
                  <c:v>381</c:v>
                </c:pt>
                <c:pt idx="64">
                  <c:v>386</c:v>
                </c:pt>
                <c:pt idx="65">
                  <c:v>391</c:v>
                </c:pt>
                <c:pt idx="66">
                  <c:v>396</c:v>
                </c:pt>
                <c:pt idx="67">
                  <c:v>401</c:v>
                </c:pt>
                <c:pt idx="68">
                  <c:v>406</c:v>
                </c:pt>
                <c:pt idx="69">
                  <c:v>411</c:v>
                </c:pt>
                <c:pt idx="70">
                  <c:v>416</c:v>
                </c:pt>
                <c:pt idx="71">
                  <c:v>421</c:v>
                </c:pt>
                <c:pt idx="72">
                  <c:v>426</c:v>
                </c:pt>
                <c:pt idx="73">
                  <c:v>431</c:v>
                </c:pt>
                <c:pt idx="74">
                  <c:v>436</c:v>
                </c:pt>
                <c:pt idx="75">
                  <c:v>441</c:v>
                </c:pt>
                <c:pt idx="76">
                  <c:v>446</c:v>
                </c:pt>
                <c:pt idx="77">
                  <c:v>451</c:v>
                </c:pt>
                <c:pt idx="78">
                  <c:v>456</c:v>
                </c:pt>
                <c:pt idx="79">
                  <c:v>461</c:v>
                </c:pt>
                <c:pt idx="80">
                  <c:v>466</c:v>
                </c:pt>
                <c:pt idx="81">
                  <c:v>471</c:v>
                </c:pt>
                <c:pt idx="82">
                  <c:v>476</c:v>
                </c:pt>
                <c:pt idx="83">
                  <c:v>481</c:v>
                </c:pt>
                <c:pt idx="84">
                  <c:v>486</c:v>
                </c:pt>
                <c:pt idx="85">
                  <c:v>491</c:v>
                </c:pt>
                <c:pt idx="86">
                  <c:v>496</c:v>
                </c:pt>
                <c:pt idx="87">
                  <c:v>501</c:v>
                </c:pt>
                <c:pt idx="88">
                  <c:v>506</c:v>
                </c:pt>
                <c:pt idx="89">
                  <c:v>511</c:v>
                </c:pt>
                <c:pt idx="90">
                  <c:v>516</c:v>
                </c:pt>
                <c:pt idx="91">
                  <c:v>521</c:v>
                </c:pt>
                <c:pt idx="92">
                  <c:v>526</c:v>
                </c:pt>
                <c:pt idx="93">
                  <c:v>531</c:v>
                </c:pt>
                <c:pt idx="94">
                  <c:v>536</c:v>
                </c:pt>
                <c:pt idx="95">
                  <c:v>541</c:v>
                </c:pt>
                <c:pt idx="96">
                  <c:v>546</c:v>
                </c:pt>
                <c:pt idx="97">
                  <c:v>551</c:v>
                </c:pt>
                <c:pt idx="98">
                  <c:v>556</c:v>
                </c:pt>
                <c:pt idx="99">
                  <c:v>561</c:v>
                </c:pt>
                <c:pt idx="100">
                  <c:v>566</c:v>
                </c:pt>
                <c:pt idx="101">
                  <c:v>571</c:v>
                </c:pt>
                <c:pt idx="102">
                  <c:v>576</c:v>
                </c:pt>
                <c:pt idx="103">
                  <c:v>581</c:v>
                </c:pt>
                <c:pt idx="104">
                  <c:v>586</c:v>
                </c:pt>
                <c:pt idx="105">
                  <c:v>591</c:v>
                </c:pt>
                <c:pt idx="106">
                  <c:v>596</c:v>
                </c:pt>
                <c:pt idx="107">
                  <c:v>601</c:v>
                </c:pt>
                <c:pt idx="108">
                  <c:v>606</c:v>
                </c:pt>
                <c:pt idx="109">
                  <c:v>611</c:v>
                </c:pt>
                <c:pt idx="110">
                  <c:v>616</c:v>
                </c:pt>
                <c:pt idx="111">
                  <c:v>621</c:v>
                </c:pt>
                <c:pt idx="112">
                  <c:v>626</c:v>
                </c:pt>
                <c:pt idx="113">
                  <c:v>631</c:v>
                </c:pt>
                <c:pt idx="114">
                  <c:v>636</c:v>
                </c:pt>
                <c:pt idx="115">
                  <c:v>641</c:v>
                </c:pt>
                <c:pt idx="116">
                  <c:v>646</c:v>
                </c:pt>
                <c:pt idx="117">
                  <c:v>651</c:v>
                </c:pt>
                <c:pt idx="118">
                  <c:v>656</c:v>
                </c:pt>
                <c:pt idx="119">
                  <c:v>661</c:v>
                </c:pt>
                <c:pt idx="120">
                  <c:v>666</c:v>
                </c:pt>
                <c:pt idx="121">
                  <c:v>671</c:v>
                </c:pt>
                <c:pt idx="122">
                  <c:v>676</c:v>
                </c:pt>
                <c:pt idx="123">
                  <c:v>681</c:v>
                </c:pt>
                <c:pt idx="124">
                  <c:v>686</c:v>
                </c:pt>
                <c:pt idx="125">
                  <c:v>691</c:v>
                </c:pt>
                <c:pt idx="126">
                  <c:v>696</c:v>
                </c:pt>
                <c:pt idx="127">
                  <c:v>701</c:v>
                </c:pt>
                <c:pt idx="128">
                  <c:v>706</c:v>
                </c:pt>
                <c:pt idx="129">
                  <c:v>711</c:v>
                </c:pt>
                <c:pt idx="130">
                  <c:v>716</c:v>
                </c:pt>
                <c:pt idx="131">
                  <c:v>721</c:v>
                </c:pt>
                <c:pt idx="132">
                  <c:v>726</c:v>
                </c:pt>
                <c:pt idx="133">
                  <c:v>731</c:v>
                </c:pt>
                <c:pt idx="134">
                  <c:v>736</c:v>
                </c:pt>
                <c:pt idx="135">
                  <c:v>741</c:v>
                </c:pt>
                <c:pt idx="136">
                  <c:v>746</c:v>
                </c:pt>
                <c:pt idx="137">
                  <c:v>751</c:v>
                </c:pt>
                <c:pt idx="138">
                  <c:v>756</c:v>
                </c:pt>
                <c:pt idx="139">
                  <c:v>761</c:v>
                </c:pt>
                <c:pt idx="140">
                  <c:v>766</c:v>
                </c:pt>
                <c:pt idx="141">
                  <c:v>771</c:v>
                </c:pt>
                <c:pt idx="142">
                  <c:v>776</c:v>
                </c:pt>
                <c:pt idx="143">
                  <c:v>781</c:v>
                </c:pt>
                <c:pt idx="144">
                  <c:v>786</c:v>
                </c:pt>
                <c:pt idx="145">
                  <c:v>791</c:v>
                </c:pt>
                <c:pt idx="146">
                  <c:v>796</c:v>
                </c:pt>
                <c:pt idx="147">
                  <c:v>801</c:v>
                </c:pt>
                <c:pt idx="148">
                  <c:v>806</c:v>
                </c:pt>
                <c:pt idx="149">
                  <c:v>811</c:v>
                </c:pt>
                <c:pt idx="150">
                  <c:v>816</c:v>
                </c:pt>
                <c:pt idx="151">
                  <c:v>821</c:v>
                </c:pt>
                <c:pt idx="152">
                  <c:v>826</c:v>
                </c:pt>
                <c:pt idx="153">
                  <c:v>831</c:v>
                </c:pt>
                <c:pt idx="154">
                  <c:v>836</c:v>
                </c:pt>
                <c:pt idx="155">
                  <c:v>841</c:v>
                </c:pt>
                <c:pt idx="156">
                  <c:v>846</c:v>
                </c:pt>
                <c:pt idx="157">
                  <c:v>851</c:v>
                </c:pt>
                <c:pt idx="158">
                  <c:v>857</c:v>
                </c:pt>
                <c:pt idx="159">
                  <c:v>862</c:v>
                </c:pt>
                <c:pt idx="160">
                  <c:v>866</c:v>
                </c:pt>
                <c:pt idx="161">
                  <c:v>872</c:v>
                </c:pt>
                <c:pt idx="162">
                  <c:v>876</c:v>
                </c:pt>
                <c:pt idx="163">
                  <c:v>881</c:v>
                </c:pt>
                <c:pt idx="164">
                  <c:v>886</c:v>
                </c:pt>
                <c:pt idx="165">
                  <c:v>891</c:v>
                </c:pt>
                <c:pt idx="166">
                  <c:v>896</c:v>
                </c:pt>
                <c:pt idx="167">
                  <c:v>901</c:v>
                </c:pt>
                <c:pt idx="168">
                  <c:v>906</c:v>
                </c:pt>
                <c:pt idx="169">
                  <c:v>911</c:v>
                </c:pt>
                <c:pt idx="170">
                  <c:v>916</c:v>
                </c:pt>
                <c:pt idx="171">
                  <c:v>922</c:v>
                </c:pt>
                <c:pt idx="172">
                  <c:v>926</c:v>
                </c:pt>
                <c:pt idx="173">
                  <c:v>932</c:v>
                </c:pt>
                <c:pt idx="174">
                  <c:v>936</c:v>
                </c:pt>
                <c:pt idx="175">
                  <c:v>942</c:v>
                </c:pt>
                <c:pt idx="176">
                  <c:v>946</c:v>
                </c:pt>
                <c:pt idx="177">
                  <c:v>952</c:v>
                </c:pt>
                <c:pt idx="178">
                  <c:v>957</c:v>
                </c:pt>
                <c:pt idx="179">
                  <c:v>962</c:v>
                </c:pt>
                <c:pt idx="180">
                  <c:v>966</c:v>
                </c:pt>
                <c:pt idx="181">
                  <c:v>972</c:v>
                </c:pt>
                <c:pt idx="182">
                  <c:v>977</c:v>
                </c:pt>
                <c:pt idx="183">
                  <c:v>982</c:v>
                </c:pt>
                <c:pt idx="184">
                  <c:v>987</c:v>
                </c:pt>
                <c:pt idx="185">
                  <c:v>992</c:v>
                </c:pt>
                <c:pt idx="186">
                  <c:v>997</c:v>
                </c:pt>
                <c:pt idx="187" formatCode="#,##0">
                  <c:v>1000</c:v>
                </c:pt>
                <c:pt idx="188" formatCode="#,##0">
                  <c:v>1010</c:v>
                </c:pt>
                <c:pt idx="189" formatCode="#,##0">
                  <c:v>1010</c:v>
                </c:pt>
                <c:pt idx="190" formatCode="#,##0">
                  <c:v>1020</c:v>
                </c:pt>
                <c:pt idx="191" formatCode="#,##0">
                  <c:v>1020</c:v>
                </c:pt>
                <c:pt idx="192" formatCode="#,##0">
                  <c:v>1030</c:v>
                </c:pt>
                <c:pt idx="193" formatCode="#,##0">
                  <c:v>1030</c:v>
                </c:pt>
                <c:pt idx="194" formatCode="#,##0">
                  <c:v>1040</c:v>
                </c:pt>
                <c:pt idx="195" formatCode="#,##0">
                  <c:v>1040</c:v>
                </c:pt>
                <c:pt idx="196" formatCode="#,##0">
                  <c:v>1050</c:v>
                </c:pt>
                <c:pt idx="197" formatCode="#,##0">
                  <c:v>1050</c:v>
                </c:pt>
                <c:pt idx="198" formatCode="#,##0">
                  <c:v>1060</c:v>
                </c:pt>
                <c:pt idx="199" formatCode="#,##0">
                  <c:v>1060</c:v>
                </c:pt>
                <c:pt idx="200" formatCode="#,##0">
                  <c:v>1070</c:v>
                </c:pt>
                <c:pt idx="201" formatCode="#,##0">
                  <c:v>1070</c:v>
                </c:pt>
                <c:pt idx="202" formatCode="#,##0">
                  <c:v>1080</c:v>
                </c:pt>
                <c:pt idx="203" formatCode="#,##0">
                  <c:v>1080</c:v>
                </c:pt>
                <c:pt idx="204" formatCode="#,##0">
                  <c:v>1090</c:v>
                </c:pt>
                <c:pt idx="205" formatCode="#,##0">
                  <c:v>1090</c:v>
                </c:pt>
                <c:pt idx="206" formatCode="#,##0">
                  <c:v>1100</c:v>
                </c:pt>
                <c:pt idx="207" formatCode="#,##0">
                  <c:v>1100</c:v>
                </c:pt>
                <c:pt idx="208" formatCode="#,##0">
                  <c:v>1110</c:v>
                </c:pt>
                <c:pt idx="209" formatCode="#,##0">
                  <c:v>1110</c:v>
                </c:pt>
                <c:pt idx="210" formatCode="#,##0">
                  <c:v>1120</c:v>
                </c:pt>
                <c:pt idx="211" formatCode="#,##0">
                  <c:v>1120</c:v>
                </c:pt>
                <c:pt idx="212" formatCode="#,##0">
                  <c:v>1130</c:v>
                </c:pt>
                <c:pt idx="213" formatCode="#,##0">
                  <c:v>1130</c:v>
                </c:pt>
                <c:pt idx="214" formatCode="#,##0">
                  <c:v>1140</c:v>
                </c:pt>
                <c:pt idx="215" formatCode="#,##0">
                  <c:v>1140</c:v>
                </c:pt>
                <c:pt idx="216" formatCode="#,##0">
                  <c:v>1150</c:v>
                </c:pt>
                <c:pt idx="217" formatCode="#,##0">
                  <c:v>1150</c:v>
                </c:pt>
                <c:pt idx="218" formatCode="#,##0">
                  <c:v>1160</c:v>
                </c:pt>
                <c:pt idx="219" formatCode="#,##0">
                  <c:v>1160</c:v>
                </c:pt>
                <c:pt idx="220" formatCode="#,##0">
                  <c:v>1170</c:v>
                </c:pt>
                <c:pt idx="221" formatCode="#,##0">
                  <c:v>1170</c:v>
                </c:pt>
                <c:pt idx="222" formatCode="#,##0">
                  <c:v>1180</c:v>
                </c:pt>
                <c:pt idx="223" formatCode="#,##0">
                  <c:v>1180</c:v>
                </c:pt>
                <c:pt idx="224" formatCode="#,##0">
                  <c:v>1190</c:v>
                </c:pt>
                <c:pt idx="225" formatCode="#,##0">
                  <c:v>1190</c:v>
                </c:pt>
                <c:pt idx="226" formatCode="#,##0">
                  <c:v>1200</c:v>
                </c:pt>
                <c:pt idx="227" formatCode="#,##0">
                  <c:v>1200</c:v>
                </c:pt>
                <c:pt idx="228" formatCode="#,##0">
                  <c:v>1210</c:v>
                </c:pt>
                <c:pt idx="229" formatCode="#,##0">
                  <c:v>1210</c:v>
                </c:pt>
                <c:pt idx="230" formatCode="#,##0">
                  <c:v>1220</c:v>
                </c:pt>
                <c:pt idx="231" formatCode="#,##0">
                  <c:v>1220</c:v>
                </c:pt>
                <c:pt idx="232" formatCode="#,##0">
                  <c:v>1230</c:v>
                </c:pt>
                <c:pt idx="233" formatCode="#,##0">
                  <c:v>1230</c:v>
                </c:pt>
                <c:pt idx="234" formatCode="#,##0">
                  <c:v>1240</c:v>
                </c:pt>
                <c:pt idx="235" formatCode="#,##0">
                  <c:v>1240</c:v>
                </c:pt>
                <c:pt idx="236" formatCode="#,##0">
                  <c:v>1250</c:v>
                </c:pt>
                <c:pt idx="237" formatCode="#,##0">
                  <c:v>1250</c:v>
                </c:pt>
                <c:pt idx="238" formatCode="#,##0">
                  <c:v>1260</c:v>
                </c:pt>
                <c:pt idx="239" formatCode="#,##0">
                  <c:v>1260</c:v>
                </c:pt>
                <c:pt idx="240" formatCode="#,##0">
                  <c:v>1270</c:v>
                </c:pt>
                <c:pt idx="241" formatCode="#,##0">
                  <c:v>1270</c:v>
                </c:pt>
                <c:pt idx="242" formatCode="#,##0">
                  <c:v>1280</c:v>
                </c:pt>
                <c:pt idx="243" formatCode="#,##0">
                  <c:v>1280</c:v>
                </c:pt>
                <c:pt idx="244" formatCode="#,##0">
                  <c:v>1290</c:v>
                </c:pt>
                <c:pt idx="245" formatCode="#,##0">
                  <c:v>1290</c:v>
                </c:pt>
                <c:pt idx="246" formatCode="#,##0">
                  <c:v>1300</c:v>
                </c:pt>
                <c:pt idx="247" formatCode="#,##0">
                  <c:v>1300</c:v>
                </c:pt>
                <c:pt idx="248" formatCode="#,##0">
                  <c:v>1310</c:v>
                </c:pt>
                <c:pt idx="249" formatCode="#,##0">
                  <c:v>1310</c:v>
                </c:pt>
                <c:pt idx="250" formatCode="#,##0">
                  <c:v>1320</c:v>
                </c:pt>
                <c:pt idx="251" formatCode="#,##0">
                  <c:v>1320</c:v>
                </c:pt>
                <c:pt idx="252" formatCode="#,##0">
                  <c:v>1330</c:v>
                </c:pt>
                <c:pt idx="253" formatCode="#,##0">
                  <c:v>1330</c:v>
                </c:pt>
                <c:pt idx="254" formatCode="#,##0">
                  <c:v>1340</c:v>
                </c:pt>
                <c:pt idx="255" formatCode="#,##0">
                  <c:v>1340</c:v>
                </c:pt>
                <c:pt idx="256" formatCode="#,##0">
                  <c:v>1350</c:v>
                </c:pt>
                <c:pt idx="257" formatCode="#,##0">
                  <c:v>1350</c:v>
                </c:pt>
                <c:pt idx="258" formatCode="#,##0">
                  <c:v>1360</c:v>
                </c:pt>
                <c:pt idx="259" formatCode="#,##0">
                  <c:v>1360</c:v>
                </c:pt>
                <c:pt idx="260" formatCode="#,##0">
                  <c:v>1370</c:v>
                </c:pt>
                <c:pt idx="261" formatCode="#,##0">
                  <c:v>1370</c:v>
                </c:pt>
                <c:pt idx="262" formatCode="#,##0">
                  <c:v>1380</c:v>
                </c:pt>
                <c:pt idx="263" formatCode="#,##0">
                  <c:v>1380</c:v>
                </c:pt>
                <c:pt idx="264" formatCode="#,##0">
                  <c:v>1390</c:v>
                </c:pt>
                <c:pt idx="265" formatCode="#,##0">
                  <c:v>1390</c:v>
                </c:pt>
                <c:pt idx="266" formatCode="#,##0">
                  <c:v>1400</c:v>
                </c:pt>
                <c:pt idx="267" formatCode="#,##0">
                  <c:v>1400</c:v>
                </c:pt>
                <c:pt idx="268" formatCode="#,##0">
                  <c:v>1410</c:v>
                </c:pt>
                <c:pt idx="269" formatCode="#,##0">
                  <c:v>1410</c:v>
                </c:pt>
                <c:pt idx="270" formatCode="#,##0">
                  <c:v>1420</c:v>
                </c:pt>
                <c:pt idx="271" formatCode="#,##0">
                  <c:v>1420</c:v>
                </c:pt>
                <c:pt idx="272" formatCode="#,##0">
                  <c:v>1430</c:v>
                </c:pt>
                <c:pt idx="273" formatCode="#,##0">
                  <c:v>1430</c:v>
                </c:pt>
                <c:pt idx="274" formatCode="#,##0">
                  <c:v>1440</c:v>
                </c:pt>
                <c:pt idx="275" formatCode="#,##0">
                  <c:v>1440</c:v>
                </c:pt>
                <c:pt idx="276" formatCode="#,##0">
                  <c:v>1450</c:v>
                </c:pt>
                <c:pt idx="277" formatCode="#,##0">
                  <c:v>1450</c:v>
                </c:pt>
                <c:pt idx="278" formatCode="#,##0">
                  <c:v>1460</c:v>
                </c:pt>
                <c:pt idx="279" formatCode="#,##0">
                  <c:v>1460</c:v>
                </c:pt>
                <c:pt idx="280" formatCode="#,##0">
                  <c:v>1470</c:v>
                </c:pt>
                <c:pt idx="281" formatCode="#,##0">
                  <c:v>1470</c:v>
                </c:pt>
                <c:pt idx="282" formatCode="#,##0">
                  <c:v>1480</c:v>
                </c:pt>
                <c:pt idx="283" formatCode="#,##0">
                  <c:v>1480</c:v>
                </c:pt>
                <c:pt idx="284" formatCode="#,##0">
                  <c:v>1490</c:v>
                </c:pt>
                <c:pt idx="285" formatCode="#,##0">
                  <c:v>1490</c:v>
                </c:pt>
                <c:pt idx="286" formatCode="#,##0">
                  <c:v>1500</c:v>
                </c:pt>
                <c:pt idx="287" formatCode="#,##0">
                  <c:v>1500</c:v>
                </c:pt>
                <c:pt idx="288" formatCode="#,##0">
                  <c:v>1510</c:v>
                </c:pt>
                <c:pt idx="289" formatCode="#,##0">
                  <c:v>1510</c:v>
                </c:pt>
                <c:pt idx="290" formatCode="#,##0">
                  <c:v>1520</c:v>
                </c:pt>
                <c:pt idx="291" formatCode="#,##0">
                  <c:v>1520</c:v>
                </c:pt>
                <c:pt idx="292" formatCode="#,##0">
                  <c:v>1530</c:v>
                </c:pt>
                <c:pt idx="293" formatCode="#,##0">
                  <c:v>1530</c:v>
                </c:pt>
                <c:pt idx="294" formatCode="#,##0">
                  <c:v>1540</c:v>
                </c:pt>
                <c:pt idx="295" formatCode="#,##0">
                  <c:v>1540</c:v>
                </c:pt>
                <c:pt idx="296" formatCode="#,##0">
                  <c:v>1550</c:v>
                </c:pt>
                <c:pt idx="297" formatCode="#,##0">
                  <c:v>1550</c:v>
                </c:pt>
                <c:pt idx="298" formatCode="#,##0">
                  <c:v>1560</c:v>
                </c:pt>
                <c:pt idx="299" formatCode="#,##0">
                  <c:v>1560</c:v>
                </c:pt>
                <c:pt idx="300" formatCode="#,##0">
                  <c:v>1570</c:v>
                </c:pt>
                <c:pt idx="301" formatCode="#,##0">
                  <c:v>1570</c:v>
                </c:pt>
                <c:pt idx="302" formatCode="#,##0">
                  <c:v>1580</c:v>
                </c:pt>
                <c:pt idx="303" formatCode="#,##0">
                  <c:v>1580</c:v>
                </c:pt>
                <c:pt idx="304" formatCode="#,##0">
                  <c:v>1590</c:v>
                </c:pt>
                <c:pt idx="305" formatCode="#,##0">
                  <c:v>1590</c:v>
                </c:pt>
                <c:pt idx="306" formatCode="#,##0">
                  <c:v>1600</c:v>
                </c:pt>
                <c:pt idx="307" formatCode="#,##0">
                  <c:v>1600</c:v>
                </c:pt>
                <c:pt idx="308" formatCode="#,##0">
                  <c:v>1610</c:v>
                </c:pt>
                <c:pt idx="309" formatCode="#,##0">
                  <c:v>1610</c:v>
                </c:pt>
                <c:pt idx="310" formatCode="#,##0">
                  <c:v>1620</c:v>
                </c:pt>
                <c:pt idx="311" formatCode="#,##0">
                  <c:v>1620</c:v>
                </c:pt>
                <c:pt idx="312" formatCode="#,##0">
                  <c:v>1630</c:v>
                </c:pt>
                <c:pt idx="313" formatCode="#,##0">
                  <c:v>1630</c:v>
                </c:pt>
                <c:pt idx="314" formatCode="#,##0">
                  <c:v>1640</c:v>
                </c:pt>
                <c:pt idx="315" formatCode="#,##0">
                  <c:v>1640</c:v>
                </c:pt>
                <c:pt idx="316" formatCode="#,##0">
                  <c:v>1650</c:v>
                </c:pt>
                <c:pt idx="317" formatCode="#,##0">
                  <c:v>1650</c:v>
                </c:pt>
                <c:pt idx="318" formatCode="#,##0">
                  <c:v>1660</c:v>
                </c:pt>
              </c:numCache>
            </c:numRef>
          </c:xVal>
          <c:yVal>
            <c:numRef>
              <c:f>rotori!$O$296:$O$582</c:f>
              <c:numCache>
                <c:formatCode>General</c:formatCode>
                <c:ptCount val="287"/>
                <c:pt idx="0">
                  <c:v>9.2336103416435805E-2</c:v>
                </c:pt>
                <c:pt idx="1">
                  <c:v>8.6649902563068704E-2</c:v>
                </c:pt>
                <c:pt idx="2">
                  <c:v>8.4687564478032107E-2</c:v>
                </c:pt>
                <c:pt idx="3">
                  <c:v>8.0272108843537401E-2</c:v>
                </c:pt>
                <c:pt idx="4">
                  <c:v>7.5334821428571494E-2</c:v>
                </c:pt>
                <c:pt idx="5">
                  <c:v>7.5409365124964101E-2</c:v>
                </c:pt>
                <c:pt idx="6">
                  <c:v>7.1360000000000007E-2</c:v>
                </c:pt>
                <c:pt idx="7">
                  <c:v>7.0592286501377402E-2</c:v>
                </c:pt>
                <c:pt idx="8">
                  <c:v>6.8262969964293194E-2</c:v>
                </c:pt>
                <c:pt idx="9">
                  <c:v>6.4922711058263999E-2</c:v>
                </c:pt>
                <c:pt idx="10">
                  <c:v>6.5786588307530397E-2</c:v>
                </c:pt>
                <c:pt idx="11">
                  <c:v>6.2890562409870204E-2</c:v>
                </c:pt>
                <c:pt idx="12">
                  <c:v>3.2718619869125498E-2</c:v>
                </c:pt>
                <c:pt idx="13">
                  <c:v>3.1291679491125497E-2</c:v>
                </c:pt>
                <c:pt idx="14">
                  <c:v>3.0323342589932599E-2</c:v>
                </c:pt>
                <c:pt idx="15">
                  <c:v>2.8946124763705099E-2</c:v>
                </c:pt>
                <c:pt idx="16">
                  <c:v>2.7685644582111198E-2</c:v>
                </c:pt>
                <c:pt idx="17">
                  <c:v>2.6926743796541999E-2</c:v>
                </c:pt>
                <c:pt idx="18">
                  <c:v>2.5831410995770899E-2</c:v>
                </c:pt>
                <c:pt idx="19">
                  <c:v>2.5170068027210901E-2</c:v>
                </c:pt>
                <c:pt idx="20">
                  <c:v>2.4209475673724199E-2</c:v>
                </c:pt>
                <c:pt idx="21">
                  <c:v>2.3527519153813702E-2</c:v>
                </c:pt>
                <c:pt idx="22">
                  <c:v>2.26843100189036E-2</c:v>
                </c:pt>
                <c:pt idx="23">
                  <c:v>2.1987217148249E-2</c:v>
                </c:pt>
                <c:pt idx="24">
                  <c:v>2.13382106386222E-2</c:v>
                </c:pt>
                <c:pt idx="25">
                  <c:v>2.1440000000000001E-2</c:v>
                </c:pt>
                <c:pt idx="26">
                  <c:v>2.09808349609375E-2</c:v>
                </c:pt>
                <c:pt idx="27">
                  <c:v>2.03848544868366E-2</c:v>
                </c:pt>
                <c:pt idx="28">
                  <c:v>1.9969320490319398E-2</c:v>
                </c:pt>
                <c:pt idx="29">
                  <c:v>1.9428691451375799E-2</c:v>
                </c:pt>
                <c:pt idx="30">
                  <c:v>1.8978885989336901E-2</c:v>
                </c:pt>
                <c:pt idx="31">
                  <c:v>1.8558206918020601E-2</c:v>
                </c:pt>
                <c:pt idx="32">
                  <c:v>1.80903031409788E-2</c:v>
                </c:pt>
                <c:pt idx="33">
                  <c:v>1.7762378843033201E-2</c:v>
                </c:pt>
                <c:pt idx="34">
                  <c:v>1.7333291440181801E-2</c:v>
                </c:pt>
                <c:pt idx="35">
                  <c:v>1.69243710943759E-2</c:v>
                </c:pt>
                <c:pt idx="36">
                  <c:v>1.6588866170286602E-2</c:v>
                </c:pt>
                <c:pt idx="37">
                  <c:v>1.63062055967702E-2</c:v>
                </c:pt>
                <c:pt idx="38">
                  <c:v>1.60837603029628E-2</c:v>
                </c:pt>
                <c:pt idx="39">
                  <c:v>1.5731336137615001E-2</c:v>
                </c:pt>
                <c:pt idx="40">
                  <c:v>1.5441273616065501E-2</c:v>
                </c:pt>
                <c:pt idx="41">
                  <c:v>1.5155723070819299E-2</c:v>
                </c:pt>
                <c:pt idx="42">
                  <c:v>1.4804187906352099E-2</c:v>
                </c:pt>
                <c:pt idx="43">
                  <c:v>1.45838256143667E-2</c:v>
                </c:pt>
                <c:pt idx="44">
                  <c:v>1.42933333333333E-2</c:v>
                </c:pt>
                <c:pt idx="45">
                  <c:v>1.40533614400562E-2</c:v>
                </c:pt>
                <c:pt idx="46">
                  <c:v>1.3783345732809E-2</c:v>
                </c:pt>
                <c:pt idx="47">
                  <c:v>1.36244170166714E-2</c:v>
                </c:pt>
                <c:pt idx="48">
                  <c:v>1.3370563615897901E-2</c:v>
                </c:pt>
                <c:pt idx="49">
                  <c:v>1.3160357140701099E-2</c:v>
                </c:pt>
                <c:pt idx="50">
                  <c:v>1.29524609675838E-2</c:v>
                </c:pt>
                <c:pt idx="51">
                  <c:v>1.2722789873674799E-2</c:v>
                </c:pt>
                <c:pt idx="52">
                  <c:v>1.2559713484964E-2</c:v>
                </c:pt>
                <c:pt idx="53">
                  <c:v>1.23701926139863E-2</c:v>
                </c:pt>
                <c:pt idx="54">
                  <c:v>1.22159090909091E-2</c:v>
                </c:pt>
                <c:pt idx="55">
                  <c:v>1.2011470954761801E-2</c:v>
                </c:pt>
                <c:pt idx="56">
                  <c:v>1.18415858953555E-2</c:v>
                </c:pt>
                <c:pt idx="57">
                  <c:v>1.16965973534972E-2</c:v>
                </c:pt>
                <c:pt idx="58">
                  <c:v>1.15319892337532E-2</c:v>
                </c:pt>
                <c:pt idx="59">
                  <c:v>1.1420066240853901E-2</c:v>
                </c:pt>
                <c:pt idx="60">
                  <c:v>1.1176215277777801E-2</c:v>
                </c:pt>
                <c:pt idx="61">
                  <c:v>1.10713136547613E-2</c:v>
                </c:pt>
                <c:pt idx="62">
                  <c:v>1.08825792329942E-2</c:v>
                </c:pt>
                <c:pt idx="63">
                  <c:v>1.072E-2</c:v>
                </c:pt>
                <c:pt idx="64">
                  <c:v>1.0643034573263099E-2</c:v>
                </c:pt>
                <c:pt idx="65">
                  <c:v>1.0468558226842801E-2</c:v>
                </c:pt>
                <c:pt idx="66">
                  <c:v>1.0394971803639E-2</c:v>
                </c:pt>
                <c:pt idx="67">
                  <c:v>1.0210498922927899E-2</c:v>
                </c:pt>
                <c:pt idx="68">
                  <c:v>1.01228164395952E-2</c:v>
                </c:pt>
                <c:pt idx="69">
                  <c:v>9.9820667008581193E-3</c:v>
                </c:pt>
                <c:pt idx="70">
                  <c:v>9.8619329388560193E-3</c:v>
                </c:pt>
                <c:pt idx="71">
                  <c:v>9.7307550934677602E-3</c:v>
                </c:pt>
                <c:pt idx="72">
                  <c:v>9.6005837154898993E-3</c:v>
                </c:pt>
                <c:pt idx="73">
                  <c:v>9.5230636698253601E-3</c:v>
                </c:pt>
                <c:pt idx="74">
                  <c:v>9.3983813389407807E-3</c:v>
                </c:pt>
                <c:pt idx="75">
                  <c:v>9.2940697549119405E-3</c:v>
                </c:pt>
                <c:pt idx="76">
                  <c:v>9.1606399298706995E-3</c:v>
                </c:pt>
                <c:pt idx="77">
                  <c:v>9.0736851716581406E-3</c:v>
                </c:pt>
                <c:pt idx="78">
                  <c:v>8.9624277133365394E-3</c:v>
                </c:pt>
                <c:pt idx="79">
                  <c:v>8.8655146506386104E-3</c:v>
                </c:pt>
                <c:pt idx="80">
                  <c:v>8.8261844364501303E-3</c:v>
                </c:pt>
                <c:pt idx="81">
                  <c:v>8.6797373299399797E-3</c:v>
                </c:pt>
                <c:pt idx="82">
                  <c:v>8.6035092044707395E-3</c:v>
                </c:pt>
                <c:pt idx="83">
                  <c:v>8.4764705734614899E-3</c:v>
                </c:pt>
                <c:pt idx="84">
                  <c:v>8.3897563899725802E-3</c:v>
                </c:pt>
                <c:pt idx="85">
                  <c:v>8.3064889471856796E-3</c:v>
                </c:pt>
                <c:pt idx="86">
                  <c:v>8.2703910561796705E-3</c:v>
                </c:pt>
                <c:pt idx="87">
                  <c:v>8.1895243589119905E-3</c:v>
                </c:pt>
                <c:pt idx="88">
                  <c:v>8.0404449121788402E-3</c:v>
                </c:pt>
                <c:pt idx="89">
                  <c:v>8.0290333399224006E-3</c:v>
                </c:pt>
                <c:pt idx="90">
                  <c:v>7.8873472985562798E-3</c:v>
                </c:pt>
                <c:pt idx="91">
                  <c:v>7.8870421668205595E-3</c:v>
                </c:pt>
                <c:pt idx="92">
                  <c:v>7.8029825666876699E-3</c:v>
                </c:pt>
                <c:pt idx="93">
                  <c:v>7.6779145713644697E-3</c:v>
                </c:pt>
                <c:pt idx="94">
                  <c:v>7.6587030992960499E-3</c:v>
                </c:pt>
                <c:pt idx="95">
                  <c:v>7.5580242015473101E-3</c:v>
                </c:pt>
                <c:pt idx="96">
                  <c:v>7.5196623076683004E-3</c:v>
                </c:pt>
                <c:pt idx="97">
                  <c:v>7.4034537972830997E-3</c:v>
                </c:pt>
                <c:pt idx="98">
                  <c:v>7.3653593544755099E-3</c:v>
                </c:pt>
                <c:pt idx="99">
                  <c:v>7.3565246928166302E-3</c:v>
                </c:pt>
                <c:pt idx="100">
                  <c:v>7.2457336214719996E-3</c:v>
                </c:pt>
                <c:pt idx="101">
                  <c:v>7.1822222222222201E-3</c:v>
                </c:pt>
                <c:pt idx="102">
                  <c:v>7.1299095769995196E-3</c:v>
                </c:pt>
                <c:pt idx="103">
                  <c:v>7.0855713718868604E-3</c:v>
                </c:pt>
                <c:pt idx="104">
                  <c:v>6.98388970527309E-3</c:v>
                </c:pt>
                <c:pt idx="105">
                  <c:v>6.9331889680093496E-3</c:v>
                </c:pt>
                <c:pt idx="106">
                  <c:v>6.8926158253805204E-3</c:v>
                </c:pt>
                <c:pt idx="107">
                  <c:v>6.8431426409711503E-3</c:v>
                </c:pt>
                <c:pt idx="108">
                  <c:v>6.7877061825086004E-3</c:v>
                </c:pt>
                <c:pt idx="109">
                  <c:v>6.7396968924322599E-3</c:v>
                </c:pt>
                <c:pt idx="110">
                  <c:v>6.6541274689410398E-3</c:v>
                </c:pt>
                <c:pt idx="111">
                  <c:v>6.6618992058413897E-3</c:v>
                </c:pt>
                <c:pt idx="112">
                  <c:v>6.5785189526465001E-3</c:v>
                </c:pt>
                <c:pt idx="113">
                  <c:v>6.5042685171577304E-3</c:v>
                </c:pt>
                <c:pt idx="114">
                  <c:v>6.4685001254975102E-3</c:v>
                </c:pt>
                <c:pt idx="115">
                  <c:v>6.4248678353202703E-3</c:v>
                </c:pt>
                <c:pt idx="116">
                  <c:v>6.3481777322890696E-3</c:v>
                </c:pt>
                <c:pt idx="117">
                  <c:v>6.3267330118669E-3</c:v>
                </c:pt>
                <c:pt idx="118">
                  <c:v>6.3063099520990198E-3</c:v>
                </c:pt>
                <c:pt idx="119">
                  <c:v>6.2647327401303904E-3</c:v>
                </c:pt>
                <c:pt idx="120">
                  <c:v>6.1910204081632603E-3</c:v>
                </c:pt>
                <c:pt idx="121">
                  <c:v>6.1520741186429102E-3</c:v>
                </c:pt>
                <c:pt idx="122">
                  <c:v>6.0618050482915296E-3</c:v>
                </c:pt>
                <c:pt idx="123">
                  <c:v>6.0620392474813401E-3</c:v>
                </c:pt>
                <c:pt idx="124">
                  <c:v>6.0359620153214904E-3</c:v>
                </c:pt>
                <c:pt idx="125">
                  <c:v>5.9493198005006898E-3</c:v>
                </c:pt>
                <c:pt idx="126">
                  <c:v>5.9432891706448204E-3</c:v>
                </c:pt>
                <c:pt idx="127">
                  <c:v>5.8886566435718104E-3</c:v>
                </c:pt>
                <c:pt idx="128">
                  <c:v>5.8184932662577399E-3</c:v>
                </c:pt>
                <c:pt idx="129">
                  <c:v>5.7889210368244097E-3</c:v>
                </c:pt>
                <c:pt idx="130">
                  <c:v>5.7595815155830499E-3</c:v>
                </c:pt>
                <c:pt idx="131">
                  <c:v>5.7425828688159901E-3</c:v>
                </c:pt>
                <c:pt idx="132">
                  <c:v>5.7135573926840096E-3</c:v>
                </c:pt>
                <c:pt idx="133">
                  <c:v>5.6966145833333296E-3</c:v>
                </c:pt>
                <c:pt idx="134">
                  <c:v>5.61443883951153E-3</c:v>
                </c:pt>
                <c:pt idx="135">
                  <c:v>5.5867335107033398E-3</c:v>
                </c:pt>
                <c:pt idx="136">
                  <c:v>5.5705955851728401E-3</c:v>
                </c:pt>
                <c:pt idx="137">
                  <c:v>5.4918602419087399E-3</c:v>
                </c:pt>
                <c:pt idx="138">
                  <c:v>5.5271086933813603E-3</c:v>
                </c:pt>
                <c:pt idx="139">
                  <c:v>5.45E-3</c:v>
                </c:pt>
                <c:pt idx="140">
                  <c:v>5.3426134692677197E-3</c:v>
                </c:pt>
                <c:pt idx="141">
                  <c:v>5.4406430742084096E-3</c:v>
                </c:pt>
                <c:pt idx="142">
                  <c:v>5.3825451749327201E-3</c:v>
                </c:pt>
                <c:pt idx="143">
                  <c:v>5.2785370911490196E-3</c:v>
                </c:pt>
                <c:pt idx="144">
                  <c:v>5.3256668866057096E-3</c:v>
                </c:pt>
                <c:pt idx="145">
                  <c:v>5.26997041420118E-3</c:v>
                </c:pt>
                <c:pt idx="146">
                  <c:v>5.1700680272108801E-3</c:v>
                </c:pt>
                <c:pt idx="147">
                  <c:v>5.2154195011337896E-3</c:v>
                </c:pt>
                <c:pt idx="148">
                  <c:v>5.1174795300818797E-3</c:v>
                </c:pt>
                <c:pt idx="149">
                  <c:v>5.0659446239846202E-3</c:v>
                </c:pt>
                <c:pt idx="150">
                  <c:v>5.1532884968119499E-3</c:v>
                </c:pt>
                <c:pt idx="151">
                  <c:v>5.0582990397805196E-3</c:v>
                </c:pt>
                <c:pt idx="152">
                  <c:v>4.9659119602727102E-3</c:v>
                </c:pt>
                <c:pt idx="153">
                  <c:v>5.0079959599360303E-3</c:v>
                </c:pt>
                <c:pt idx="154">
                  <c:v>5.0000000000000001E-3</c:v>
                </c:pt>
                <c:pt idx="155">
                  <c:v>4.9103157211265302E-3</c:v>
                </c:pt>
                <c:pt idx="156">
                  <c:v>4.9508968427887301E-3</c:v>
                </c:pt>
                <c:pt idx="157">
                  <c:v>4.8628826530612299E-3</c:v>
                </c:pt>
                <c:pt idx="158">
                  <c:v>4.8163521027488401E-3</c:v>
                </c:pt>
                <c:pt idx="159">
                  <c:v>4.85550943691753E-3</c:v>
                </c:pt>
                <c:pt idx="160">
                  <c:v>4.8091720529393703E-3</c:v>
                </c:pt>
                <c:pt idx="161">
                  <c:v>4.7637051039697504E-3</c:v>
                </c:pt>
                <c:pt idx="162">
                  <c:v>4.7637051039697504E-3</c:v>
                </c:pt>
                <c:pt idx="163">
                  <c:v>4.7190844233055904E-3</c:v>
                </c:pt>
                <c:pt idx="164">
                  <c:v>4.75624256837099E-3</c:v>
                </c:pt>
                <c:pt idx="165">
                  <c:v>4.7118124041201003E-3</c:v>
                </c:pt>
                <c:pt idx="166">
                  <c:v>4.6322895719620796E-3</c:v>
                </c:pt>
                <c:pt idx="167">
                  <c:v>4.6681987934501599E-3</c:v>
                </c:pt>
                <c:pt idx="168">
                  <c:v>4.5900713226467004E-3</c:v>
                </c:pt>
                <c:pt idx="169">
                  <c:v>4.5833333333333299E-3</c:v>
                </c:pt>
                <c:pt idx="170">
                  <c:v>4.6180555555555601E-3</c:v>
                </c:pt>
                <c:pt idx="171">
                  <c:v>4.6103408237142297E-3</c:v>
                </c:pt>
                <c:pt idx="172">
                  <c:v>4.5014780972856697E-3</c:v>
                </c:pt>
                <c:pt idx="173">
                  <c:v>4.5686643375436702E-3</c:v>
                </c:pt>
                <c:pt idx="174">
                  <c:v>4.5277282041113103E-3</c:v>
                </c:pt>
                <c:pt idx="175">
                  <c:v>4.4549947970863703E-3</c:v>
                </c:pt>
                <c:pt idx="176">
                  <c:v>4.4549947970863703E-3</c:v>
                </c:pt>
                <c:pt idx="177">
                  <c:v>4.4159999999999998E-3</c:v>
                </c:pt>
                <c:pt idx="178">
                  <c:v>4.3461829176114899E-3</c:v>
                </c:pt>
                <c:pt idx="179">
                  <c:v>4.3776769967246096E-3</c:v>
                </c:pt>
                <c:pt idx="180">
                  <c:v>4.3710087420174796E-3</c:v>
                </c:pt>
                <c:pt idx="181">
                  <c:v>4.33349609375E-3</c:v>
                </c:pt>
                <c:pt idx="182">
                  <c:v>4.364013671875E-3</c:v>
                </c:pt>
                <c:pt idx="183">
                  <c:v>4.32666306111411E-3</c:v>
                </c:pt>
                <c:pt idx="184">
                  <c:v>4.2307692307692298E-3</c:v>
                </c:pt>
                <c:pt idx="185">
                  <c:v>4.3195266272189302E-3</c:v>
                </c:pt>
                <c:pt idx="186">
                  <c:v>4.2538313618087501E-3</c:v>
                </c:pt>
                <c:pt idx="187">
                  <c:v>4.2183195592286503E-3</c:v>
                </c:pt>
                <c:pt idx="188">
                  <c:v>4.2470156106519698E-3</c:v>
                </c:pt>
                <c:pt idx="189">
                  <c:v>4.1833908078466797E-3</c:v>
                </c:pt>
                <c:pt idx="190">
                  <c:v>4.1490309645800796E-3</c:v>
                </c:pt>
                <c:pt idx="191">
                  <c:v>4.1768768099799498E-3</c:v>
                </c:pt>
                <c:pt idx="192">
                  <c:v>4.1426611796982196E-3</c:v>
                </c:pt>
                <c:pt idx="193">
                  <c:v>4.1360294117647103E-3</c:v>
                </c:pt>
                <c:pt idx="194">
                  <c:v>4.1360294117647103E-3</c:v>
                </c:pt>
                <c:pt idx="195">
                  <c:v>4.1025094570834898E-3</c:v>
                </c:pt>
                <c:pt idx="196">
                  <c:v>4.0432682209619797E-3</c:v>
                </c:pt>
                <c:pt idx="197">
                  <c:v>4.0695232094097901E-3</c:v>
                </c:pt>
                <c:pt idx="198">
                  <c:v>4.0370581232855402E-3</c:v>
                </c:pt>
                <c:pt idx="199">
                  <c:v>3.9540816326530601E-3</c:v>
                </c:pt>
                <c:pt idx="200">
                  <c:v>3.9795918367346904E-3</c:v>
                </c:pt>
                <c:pt idx="201">
                  <c:v>3.9736431769025696E-3</c:v>
                </c:pt>
                <c:pt idx="202">
                  <c:v>3.9426701051378703E-3</c:v>
                </c:pt>
                <c:pt idx="203">
                  <c:v>3.9674667724657799E-3</c:v>
                </c:pt>
                <c:pt idx="204">
                  <c:v>3.9366228177416997E-3</c:v>
                </c:pt>
                <c:pt idx="205">
                  <c:v>3.9303626543209904E-3</c:v>
                </c:pt>
                <c:pt idx="206">
                  <c:v>3.90625E-3</c:v>
                </c:pt>
                <c:pt idx="207">
                  <c:v>3.8763376932223498E-3</c:v>
                </c:pt>
                <c:pt idx="208">
                  <c:v>3.8703321448677001E-3</c:v>
                </c:pt>
                <c:pt idx="209">
                  <c:v>3.8703321448677001E-3</c:v>
                </c:pt>
                <c:pt idx="210">
                  <c:v>3.8409921791846E-3</c:v>
                </c:pt>
                <c:pt idx="211">
                  <c:v>3.78926223520818E-3</c:v>
                </c:pt>
                <c:pt idx="212">
                  <c:v>3.81208911614317E-3</c:v>
                </c:pt>
                <c:pt idx="213">
                  <c:v>3.7836133507499702E-3</c:v>
                </c:pt>
                <c:pt idx="214">
                  <c:v>3.7777777777777801E-3</c:v>
                </c:pt>
                <c:pt idx="215">
                  <c:v>3.7777777777777801E-3</c:v>
                </c:pt>
                <c:pt idx="216">
                  <c:v>3.7279066707600499E-3</c:v>
                </c:pt>
                <c:pt idx="217">
                  <c:v>3.7222991689750701E-3</c:v>
                </c:pt>
                <c:pt idx="218">
                  <c:v>3.7439404432132901E-3</c:v>
                </c:pt>
                <c:pt idx="219">
                  <c:v>3.7165192874535399E-3</c:v>
                </c:pt>
                <c:pt idx="220">
                  <c:v>3.6894923258559602E-3</c:v>
                </c:pt>
                <c:pt idx="221">
                  <c:v>3.6894923258559602E-3</c:v>
                </c:pt>
                <c:pt idx="222">
                  <c:v>3.6420395421436001E-3</c:v>
                </c:pt>
                <c:pt idx="223">
                  <c:v>3.6571334648257698E-3</c:v>
                </c:pt>
                <c:pt idx="224">
                  <c:v>3.6776791584483899E-3</c:v>
                </c:pt>
                <c:pt idx="225">
                  <c:v>3.6309789443790801E-3</c:v>
                </c:pt>
                <c:pt idx="226">
                  <c:v>3.6051914757250399E-3</c:v>
                </c:pt>
                <c:pt idx="227">
                  <c:v>3.6252203172568499E-3</c:v>
                </c:pt>
                <c:pt idx="228">
                  <c:v>3.5995411573909301E-3</c:v>
                </c:pt>
                <c:pt idx="229">
                  <c:v>3.5351562500000001E-3</c:v>
                </c:pt>
                <c:pt idx="230">
                  <c:v>3.5742187500000001E-3</c:v>
                </c:pt>
                <c:pt idx="231">
                  <c:v>3.5492457852706301E-3</c:v>
                </c:pt>
                <c:pt idx="232">
                  <c:v>3.5055631763450698E-3</c:v>
                </c:pt>
                <c:pt idx="233">
                  <c:v>3.5627190976985201E-3</c:v>
                </c:pt>
                <c:pt idx="234">
                  <c:v>3.51913884602356E-3</c:v>
                </c:pt>
                <c:pt idx="235">
                  <c:v>3.4577632361689498E-3</c:v>
                </c:pt>
                <c:pt idx="236">
                  <c:v>3.4763533610945902E-3</c:v>
                </c:pt>
                <c:pt idx="237">
                  <c:v>3.4710743801652901E-3</c:v>
                </c:pt>
                <c:pt idx="238">
                  <c:v>3.4894398530762199E-3</c:v>
                </c:pt>
                <c:pt idx="239">
                  <c:v>3.4475250399187102E-3</c:v>
                </c:pt>
                <c:pt idx="240">
                  <c:v>3.4422173616838201E-3</c:v>
                </c:pt>
                <c:pt idx="241">
                  <c:v>3.4367913832199499E-3</c:v>
                </c:pt>
                <c:pt idx="242">
                  <c:v>3.4367913832199499E-3</c:v>
                </c:pt>
                <c:pt idx="243">
                  <c:v>3.3787332376317299E-3</c:v>
                </c:pt>
                <c:pt idx="244">
                  <c:v>3.4312524071286E-3</c:v>
                </c:pt>
                <c:pt idx="245">
                  <c:v>3.3737024221453301E-3</c:v>
                </c:pt>
                <c:pt idx="246">
                  <c:v>3.3514585684484102E-3</c:v>
                </c:pt>
                <c:pt idx="247">
                  <c:v>3.3685578468588598E-3</c:v>
                </c:pt>
                <c:pt idx="248">
                  <c:v>3.3802055164954001E-3</c:v>
                </c:pt>
                <c:pt idx="249">
                  <c:v>3.3078285275151202E-3</c:v>
                </c:pt>
                <c:pt idx="250">
                  <c:v>3.3579471415683799E-3</c:v>
                </c:pt>
                <c:pt idx="251">
                  <c:v>3.33597569031576E-3</c:v>
                </c:pt>
                <c:pt idx="252">
                  <c:v>3.3142857142857102E-3</c:v>
                </c:pt>
                <c:pt idx="253">
                  <c:v>3.2979591836734701E-3</c:v>
                </c:pt>
                <c:pt idx="254">
                  <c:v>3.2928719008264401E-3</c:v>
                </c:pt>
                <c:pt idx="255">
                  <c:v>3.3036483769031898E-3</c:v>
                </c:pt>
                <c:pt idx="256">
                  <c:v>3.2717290689137902E-3</c:v>
                </c:pt>
                <c:pt idx="257">
                  <c:v>3.2824138366367899E-3</c:v>
                </c:pt>
                <c:pt idx="258">
                  <c:v>3.2458412658780901E-3</c:v>
                </c:pt>
                <c:pt idx="259">
                  <c:v>3.2614462719640401E-3</c:v>
                </c:pt>
                <c:pt idx="260">
                  <c:v>3.2407407407407402E-3</c:v>
                </c:pt>
                <c:pt idx="261">
                  <c:v>3.2050303714782802E-3</c:v>
                </c:pt>
                <c:pt idx="262">
                  <c:v>3.2202924208662698E-3</c:v>
                </c:pt>
                <c:pt idx="263">
                  <c:v>3.2000966066900098E-3</c:v>
                </c:pt>
                <c:pt idx="264">
                  <c:v>3.1801487055451E-3</c:v>
                </c:pt>
                <c:pt idx="265">
                  <c:v>3.2100092567708799E-3</c:v>
                </c:pt>
                <c:pt idx="266">
                  <c:v>3.1899810964083198E-3</c:v>
                </c:pt>
                <c:pt idx="267">
                  <c:v>3.1409788166544901E-3</c:v>
                </c:pt>
                <c:pt idx="268">
                  <c:v>3.1994156318480601E-3</c:v>
                </c:pt>
                <c:pt idx="269">
                  <c:v>3.1217481789802301E-3</c:v>
                </c:pt>
                <c:pt idx="270">
                  <c:v>3.1313449054877198E-3</c:v>
                </c:pt>
                <c:pt idx="271">
                  <c:v>3.17424004117933E-3</c:v>
                </c:pt>
                <c:pt idx="272">
                  <c:v>3.12641466727026E-3</c:v>
                </c:pt>
                <c:pt idx="273">
                  <c:v>3.1074158058284999E-3</c:v>
                </c:pt>
                <c:pt idx="274">
                  <c:v>3.1074158058284999E-3</c:v>
                </c:pt>
                <c:pt idx="275">
                  <c:v>3.1024930747922401E-3</c:v>
                </c:pt>
                <c:pt idx="276">
                  <c:v>3.0975028096817498E-3</c:v>
                </c:pt>
                <c:pt idx="277">
                  <c:v>3.0975028096817498E-3</c:v>
                </c:pt>
                <c:pt idx="278">
                  <c:v>3.0517578125E-3</c:v>
                </c:pt>
                <c:pt idx="279">
                  <c:v>3.06048484523074E-3</c:v>
                </c:pt>
                <c:pt idx="280">
                  <c:v>3.0470616660849899E-3</c:v>
                </c:pt>
                <c:pt idx="281">
                  <c:v>3.0688702306302502E-3</c:v>
                </c:pt>
                <c:pt idx="282">
                  <c:v>3.0111768573306999E-3</c:v>
                </c:pt>
                <c:pt idx="283">
                  <c:v>3.02432610124918E-3</c:v>
                </c:pt>
                <c:pt idx="284">
                  <c:v>3.0325905872553099E-3</c:v>
                </c:pt>
                <c:pt idx="285">
                  <c:v>3.0276482259269698E-3</c:v>
                </c:pt>
                <c:pt idx="286">
                  <c:v>3.0147646164549501E-3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05746368"/>
        <c:axId val="105746944"/>
      </c:scatterChart>
      <c:valAx>
        <c:axId val="105746368"/>
        <c:scaling>
          <c:orientation val="minMax"/>
          <c:max val="1600"/>
          <c:min val="200"/>
        </c:scaling>
        <c:delete val="0"/>
        <c:axPos val="b"/>
        <c:title>
          <c:tx>
            <c:rich>
              <a:bodyPr/>
              <a:lstStyle/>
              <a:p>
                <a:pPr>
                  <a:defRPr sz="1000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it-IT"/>
                  <a:t>velocità (giri/min)</a:t>
                </a:r>
              </a:p>
            </c:rich>
          </c:tx>
          <c:layout>
            <c:manualLayout>
              <c:xMode val="edge"/>
              <c:yMode val="edge"/>
              <c:x val="0.306796116504854"/>
              <c:y val="0.91344067285706898"/>
            </c:manualLayout>
          </c:layout>
          <c:overlay val="0"/>
          <c:spPr>
            <a:noFill/>
            <a:ln w="25400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105746944"/>
        <c:crosses val="autoZero"/>
        <c:crossBetween val="midCat"/>
      </c:valAx>
      <c:valAx>
        <c:axId val="105746944"/>
        <c:scaling>
          <c:orientation val="minMax"/>
          <c:max val="0.02"/>
          <c:min val="0"/>
        </c:scaling>
        <c:delete val="0"/>
        <c:axPos val="l"/>
        <c:title>
          <c:tx>
            <c:rich>
              <a:bodyPr/>
              <a:lstStyle/>
              <a:p>
                <a:pPr>
                  <a:defRPr sz="1000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it-IT"/>
                  <a:t>Cf</a:t>
                </a:r>
              </a:p>
            </c:rich>
          </c:tx>
          <c:layout>
            <c:manualLayout>
              <c:xMode val="edge"/>
              <c:yMode val="edge"/>
              <c:x val="3.1067961165048501E-2"/>
              <c:y val="0.48519420366571803"/>
            </c:manualLayout>
          </c:layout>
          <c:overlay val="0"/>
          <c:spPr>
            <a:noFill/>
            <a:ln w="25400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105746368"/>
        <c:crosses val="autoZero"/>
        <c:crossBetween val="midCat"/>
      </c:valAx>
      <c:spPr>
        <a:solidFill>
          <a:srgbClr val="FFFFFF"/>
        </a:solidFill>
        <a:ln w="12700">
          <a:solidFill>
            <a:srgbClr val="808080"/>
          </a:solidFill>
          <a:prstDash val="solid"/>
        </a:ln>
      </c:spPr>
    </c:plotArea>
    <c:legend>
      <c:legendPos val="r"/>
      <c:layout>
        <c:manualLayout>
          <c:xMode val="edge"/>
          <c:yMode val="edge"/>
          <c:x val="0.30083177996868798"/>
          <c:y val="0.21115601086836"/>
          <c:w val="0.28951829344777502"/>
          <c:h val="0.25704225352112697"/>
        </c:manualLayout>
      </c:layout>
      <c:overlay val="0"/>
      <c:spPr>
        <a:solidFill>
          <a:srgbClr val="FFFFFF"/>
        </a:solidFill>
        <a:ln w="3175">
          <a:solidFill>
            <a:srgbClr val="000000"/>
          </a:solidFill>
          <a:prstDash val="solid"/>
        </a:ln>
      </c:spPr>
      <c:txPr>
        <a:bodyPr/>
        <a:lstStyle/>
        <a:p>
          <a:pPr>
            <a:defRPr sz="920" b="0" i="0" u="none" strike="noStrike" baseline="0">
              <a:solidFill>
                <a:srgbClr val="000000"/>
              </a:solidFill>
              <a:latin typeface="Arial"/>
              <a:ea typeface="Arial"/>
              <a:cs typeface="Arial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rgbClr val="FFFFFF"/>
    </a:solidFill>
    <a:ln w="3175">
      <a:solidFill>
        <a:srgbClr val="000000"/>
      </a:solidFill>
      <a:prstDash val="solid"/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2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20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r>
              <a:rPr lang="it-IT"/>
              <a:t>Rotore Cf-velocità 5°C</a:t>
            </a:r>
          </a:p>
        </c:rich>
      </c:tx>
      <c:layout>
        <c:manualLayout>
          <c:xMode val="edge"/>
          <c:yMode val="edge"/>
          <c:x val="0.36310676682656001"/>
          <c:y val="3.18906742991968E-2"/>
        </c:manualLayout>
      </c:layout>
      <c:overlay val="0"/>
      <c:spPr>
        <a:noFill/>
        <a:ln w="25400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0.14757281553398099"/>
          <c:y val="0.164009294037957"/>
          <c:w val="0.74110032362459499"/>
          <c:h val="0.67881624476821101"/>
        </c:manualLayout>
      </c:layout>
      <c:scatterChart>
        <c:scatterStyle val="smoothMarker"/>
        <c:varyColors val="0"/>
        <c:ser>
          <c:idx val="0"/>
          <c:order val="0"/>
          <c:tx>
            <c:v>hempaguard x7</c:v>
          </c:tx>
          <c:spPr>
            <a:ln w="12700">
              <a:solidFill>
                <a:srgbClr val="000090"/>
              </a:solidFill>
              <a:prstDash val="solid"/>
            </a:ln>
          </c:spPr>
          <c:marker>
            <c:symbol val="none"/>
          </c:marker>
          <c:xVal>
            <c:numRef>
              <c:f>rotori!$A$1040:$A$1362</c:f>
              <c:numCache>
                <c:formatCode>General</c:formatCode>
                <c:ptCount val="323"/>
                <c:pt idx="0">
                  <c:v>205.5</c:v>
                </c:pt>
                <c:pt idx="1">
                  <c:v>210.6</c:v>
                </c:pt>
                <c:pt idx="2">
                  <c:v>215.6</c:v>
                </c:pt>
                <c:pt idx="3">
                  <c:v>220.6</c:v>
                </c:pt>
                <c:pt idx="4">
                  <c:v>225.6</c:v>
                </c:pt>
                <c:pt idx="5">
                  <c:v>230.6</c:v>
                </c:pt>
                <c:pt idx="6">
                  <c:v>235.6</c:v>
                </c:pt>
                <c:pt idx="7">
                  <c:v>240.6</c:v>
                </c:pt>
                <c:pt idx="8">
                  <c:v>245.7</c:v>
                </c:pt>
                <c:pt idx="9">
                  <c:v>250.7</c:v>
                </c:pt>
                <c:pt idx="10">
                  <c:v>255.7</c:v>
                </c:pt>
                <c:pt idx="11">
                  <c:v>260.7</c:v>
                </c:pt>
                <c:pt idx="12">
                  <c:v>265.7</c:v>
                </c:pt>
                <c:pt idx="13">
                  <c:v>270.7</c:v>
                </c:pt>
                <c:pt idx="14">
                  <c:v>275.8</c:v>
                </c:pt>
                <c:pt idx="15">
                  <c:v>280.7</c:v>
                </c:pt>
                <c:pt idx="16">
                  <c:v>285.8</c:v>
                </c:pt>
                <c:pt idx="17">
                  <c:v>290.8</c:v>
                </c:pt>
                <c:pt idx="18">
                  <c:v>295.8</c:v>
                </c:pt>
                <c:pt idx="19">
                  <c:v>300.8</c:v>
                </c:pt>
                <c:pt idx="20">
                  <c:v>305.89999999999998</c:v>
                </c:pt>
                <c:pt idx="21">
                  <c:v>310.89999999999998</c:v>
                </c:pt>
                <c:pt idx="22">
                  <c:v>315.8</c:v>
                </c:pt>
                <c:pt idx="23">
                  <c:v>320.8</c:v>
                </c:pt>
                <c:pt idx="24">
                  <c:v>325.89999999999998</c:v>
                </c:pt>
                <c:pt idx="25">
                  <c:v>330.9</c:v>
                </c:pt>
                <c:pt idx="26">
                  <c:v>335.9</c:v>
                </c:pt>
                <c:pt idx="27">
                  <c:v>340.9</c:v>
                </c:pt>
                <c:pt idx="28">
                  <c:v>346</c:v>
                </c:pt>
                <c:pt idx="29">
                  <c:v>351</c:v>
                </c:pt>
                <c:pt idx="30">
                  <c:v>355.9</c:v>
                </c:pt>
                <c:pt idx="31">
                  <c:v>360.9</c:v>
                </c:pt>
                <c:pt idx="32">
                  <c:v>365.9</c:v>
                </c:pt>
                <c:pt idx="33">
                  <c:v>371</c:v>
                </c:pt>
                <c:pt idx="34">
                  <c:v>376</c:v>
                </c:pt>
                <c:pt idx="35">
                  <c:v>381</c:v>
                </c:pt>
                <c:pt idx="36">
                  <c:v>385.9</c:v>
                </c:pt>
                <c:pt idx="37">
                  <c:v>391.1</c:v>
                </c:pt>
                <c:pt idx="38">
                  <c:v>396</c:v>
                </c:pt>
                <c:pt idx="39">
                  <c:v>401.1</c:v>
                </c:pt>
                <c:pt idx="40">
                  <c:v>406.1</c:v>
                </c:pt>
                <c:pt idx="41">
                  <c:v>411</c:v>
                </c:pt>
                <c:pt idx="42">
                  <c:v>416</c:v>
                </c:pt>
                <c:pt idx="43">
                  <c:v>421.1</c:v>
                </c:pt>
                <c:pt idx="44">
                  <c:v>426.1</c:v>
                </c:pt>
                <c:pt idx="45">
                  <c:v>431.1</c:v>
                </c:pt>
                <c:pt idx="46">
                  <c:v>436.1</c:v>
                </c:pt>
                <c:pt idx="47">
                  <c:v>441.2</c:v>
                </c:pt>
                <c:pt idx="48">
                  <c:v>446.1</c:v>
                </c:pt>
                <c:pt idx="49">
                  <c:v>451.1</c:v>
                </c:pt>
                <c:pt idx="50">
                  <c:v>456.2</c:v>
                </c:pt>
                <c:pt idx="51">
                  <c:v>461.2</c:v>
                </c:pt>
                <c:pt idx="52">
                  <c:v>466.2</c:v>
                </c:pt>
                <c:pt idx="53">
                  <c:v>471.2</c:v>
                </c:pt>
                <c:pt idx="54">
                  <c:v>476.3</c:v>
                </c:pt>
                <c:pt idx="55">
                  <c:v>481.3</c:v>
                </c:pt>
                <c:pt idx="56">
                  <c:v>486.3</c:v>
                </c:pt>
                <c:pt idx="57">
                  <c:v>491.3</c:v>
                </c:pt>
                <c:pt idx="58">
                  <c:v>496.2</c:v>
                </c:pt>
                <c:pt idx="59">
                  <c:v>501.2</c:v>
                </c:pt>
                <c:pt idx="60">
                  <c:v>506.3</c:v>
                </c:pt>
                <c:pt idx="61">
                  <c:v>511.2</c:v>
                </c:pt>
                <c:pt idx="62">
                  <c:v>516.29999999999995</c:v>
                </c:pt>
                <c:pt idx="63">
                  <c:v>521.20000000000005</c:v>
                </c:pt>
                <c:pt idx="64">
                  <c:v>526.29999999999995</c:v>
                </c:pt>
                <c:pt idx="65">
                  <c:v>531.4</c:v>
                </c:pt>
                <c:pt idx="66">
                  <c:v>536.29999999999995</c:v>
                </c:pt>
                <c:pt idx="67">
                  <c:v>541.4</c:v>
                </c:pt>
                <c:pt idx="68">
                  <c:v>546.29999999999995</c:v>
                </c:pt>
                <c:pt idx="69">
                  <c:v>551.4</c:v>
                </c:pt>
                <c:pt idx="70">
                  <c:v>556.4</c:v>
                </c:pt>
                <c:pt idx="71">
                  <c:v>561.4</c:v>
                </c:pt>
                <c:pt idx="72">
                  <c:v>566.4</c:v>
                </c:pt>
                <c:pt idx="73">
                  <c:v>571.5</c:v>
                </c:pt>
                <c:pt idx="74">
                  <c:v>576.4</c:v>
                </c:pt>
                <c:pt idx="75">
                  <c:v>581.4</c:v>
                </c:pt>
                <c:pt idx="76">
                  <c:v>586.5</c:v>
                </c:pt>
                <c:pt idx="77">
                  <c:v>591.5</c:v>
                </c:pt>
                <c:pt idx="78">
                  <c:v>596.5</c:v>
                </c:pt>
                <c:pt idx="79">
                  <c:v>601.4</c:v>
                </c:pt>
                <c:pt idx="80">
                  <c:v>606.4</c:v>
                </c:pt>
                <c:pt idx="81">
                  <c:v>611.6</c:v>
                </c:pt>
                <c:pt idx="82">
                  <c:v>616.6</c:v>
                </c:pt>
                <c:pt idx="83">
                  <c:v>621.5</c:v>
                </c:pt>
                <c:pt idx="84">
                  <c:v>626.5</c:v>
                </c:pt>
                <c:pt idx="85">
                  <c:v>631.70000000000005</c:v>
                </c:pt>
                <c:pt idx="86">
                  <c:v>636.5</c:v>
                </c:pt>
                <c:pt idx="87">
                  <c:v>641.70000000000005</c:v>
                </c:pt>
                <c:pt idx="88">
                  <c:v>646.6</c:v>
                </c:pt>
                <c:pt idx="89">
                  <c:v>651.6</c:v>
                </c:pt>
                <c:pt idx="90">
                  <c:v>656.6</c:v>
                </c:pt>
                <c:pt idx="91">
                  <c:v>661.6</c:v>
                </c:pt>
                <c:pt idx="92">
                  <c:v>666.6</c:v>
                </c:pt>
                <c:pt idx="93">
                  <c:v>671.6</c:v>
                </c:pt>
                <c:pt idx="94">
                  <c:v>676.7</c:v>
                </c:pt>
                <c:pt idx="95">
                  <c:v>681.8</c:v>
                </c:pt>
                <c:pt idx="96">
                  <c:v>686.7</c:v>
                </c:pt>
                <c:pt idx="97">
                  <c:v>691.8</c:v>
                </c:pt>
                <c:pt idx="98">
                  <c:v>696.7</c:v>
                </c:pt>
                <c:pt idx="99">
                  <c:v>701.8</c:v>
                </c:pt>
                <c:pt idx="100">
                  <c:v>706.7</c:v>
                </c:pt>
                <c:pt idx="101">
                  <c:v>711.7</c:v>
                </c:pt>
                <c:pt idx="102">
                  <c:v>716.8</c:v>
                </c:pt>
                <c:pt idx="103">
                  <c:v>721.8</c:v>
                </c:pt>
                <c:pt idx="104">
                  <c:v>726.8</c:v>
                </c:pt>
                <c:pt idx="105">
                  <c:v>731.8</c:v>
                </c:pt>
                <c:pt idx="106">
                  <c:v>736.7</c:v>
                </c:pt>
                <c:pt idx="107">
                  <c:v>741.9</c:v>
                </c:pt>
                <c:pt idx="108">
                  <c:v>746.8</c:v>
                </c:pt>
                <c:pt idx="109">
                  <c:v>751.8</c:v>
                </c:pt>
                <c:pt idx="110">
                  <c:v>756.9</c:v>
                </c:pt>
                <c:pt idx="111">
                  <c:v>762</c:v>
                </c:pt>
                <c:pt idx="112">
                  <c:v>766.9</c:v>
                </c:pt>
                <c:pt idx="113">
                  <c:v>772</c:v>
                </c:pt>
                <c:pt idx="114">
                  <c:v>777</c:v>
                </c:pt>
                <c:pt idx="115">
                  <c:v>782</c:v>
                </c:pt>
                <c:pt idx="116">
                  <c:v>787</c:v>
                </c:pt>
                <c:pt idx="117">
                  <c:v>792</c:v>
                </c:pt>
                <c:pt idx="118">
                  <c:v>796.9</c:v>
                </c:pt>
                <c:pt idx="119">
                  <c:v>802</c:v>
                </c:pt>
                <c:pt idx="120">
                  <c:v>807</c:v>
                </c:pt>
                <c:pt idx="121">
                  <c:v>811.9</c:v>
                </c:pt>
                <c:pt idx="122">
                  <c:v>817.1</c:v>
                </c:pt>
                <c:pt idx="123">
                  <c:v>822</c:v>
                </c:pt>
                <c:pt idx="124">
                  <c:v>827</c:v>
                </c:pt>
                <c:pt idx="125">
                  <c:v>832</c:v>
                </c:pt>
                <c:pt idx="126">
                  <c:v>837.2</c:v>
                </c:pt>
                <c:pt idx="127">
                  <c:v>842.2</c:v>
                </c:pt>
                <c:pt idx="128">
                  <c:v>847.2</c:v>
                </c:pt>
                <c:pt idx="129">
                  <c:v>852.1</c:v>
                </c:pt>
                <c:pt idx="130">
                  <c:v>857.1</c:v>
                </c:pt>
                <c:pt idx="131">
                  <c:v>862.1</c:v>
                </c:pt>
                <c:pt idx="132">
                  <c:v>867.3</c:v>
                </c:pt>
                <c:pt idx="133">
                  <c:v>872.1</c:v>
                </c:pt>
                <c:pt idx="134">
                  <c:v>877.2</c:v>
                </c:pt>
                <c:pt idx="135">
                  <c:v>882.2</c:v>
                </c:pt>
                <c:pt idx="136">
                  <c:v>887.2</c:v>
                </c:pt>
                <c:pt idx="137">
                  <c:v>892.3</c:v>
                </c:pt>
                <c:pt idx="138">
                  <c:v>897.3</c:v>
                </c:pt>
                <c:pt idx="139">
                  <c:v>902.3</c:v>
                </c:pt>
                <c:pt idx="140">
                  <c:v>907.3</c:v>
                </c:pt>
                <c:pt idx="141">
                  <c:v>912.4</c:v>
                </c:pt>
                <c:pt idx="142">
                  <c:v>917.2</c:v>
                </c:pt>
                <c:pt idx="143">
                  <c:v>922.2</c:v>
                </c:pt>
                <c:pt idx="144">
                  <c:v>927.4</c:v>
                </c:pt>
                <c:pt idx="145">
                  <c:v>932.3</c:v>
                </c:pt>
                <c:pt idx="146">
                  <c:v>937.4</c:v>
                </c:pt>
                <c:pt idx="147">
                  <c:v>942.2</c:v>
                </c:pt>
                <c:pt idx="148">
                  <c:v>947.3</c:v>
                </c:pt>
                <c:pt idx="149">
                  <c:v>952.4</c:v>
                </c:pt>
                <c:pt idx="150">
                  <c:v>957.5</c:v>
                </c:pt>
                <c:pt idx="151">
                  <c:v>962.5</c:v>
                </c:pt>
                <c:pt idx="152">
                  <c:v>967.5</c:v>
                </c:pt>
                <c:pt idx="153">
                  <c:v>972.5</c:v>
                </c:pt>
                <c:pt idx="154">
                  <c:v>977.4</c:v>
                </c:pt>
                <c:pt idx="155">
                  <c:v>982.4</c:v>
                </c:pt>
                <c:pt idx="156">
                  <c:v>987.6</c:v>
                </c:pt>
                <c:pt idx="157">
                  <c:v>992.4</c:v>
                </c:pt>
                <c:pt idx="158">
                  <c:v>997.5</c:v>
                </c:pt>
                <c:pt idx="159" formatCode="#,##0">
                  <c:v>1002</c:v>
                </c:pt>
                <c:pt idx="160" formatCode="#,##0">
                  <c:v>1008</c:v>
                </c:pt>
                <c:pt idx="161" formatCode="#,##0">
                  <c:v>1013</c:v>
                </c:pt>
                <c:pt idx="162" formatCode="#,##0">
                  <c:v>1018</c:v>
                </c:pt>
                <c:pt idx="163" formatCode="#,##0">
                  <c:v>1023</c:v>
                </c:pt>
                <c:pt idx="164" formatCode="#,##0">
                  <c:v>1028</c:v>
                </c:pt>
                <c:pt idx="165" formatCode="#,##0">
                  <c:v>1032</c:v>
                </c:pt>
                <c:pt idx="166" formatCode="#,##0">
                  <c:v>1038</c:v>
                </c:pt>
                <c:pt idx="167" formatCode="#,##0">
                  <c:v>1042</c:v>
                </c:pt>
                <c:pt idx="168" formatCode="#,##0">
                  <c:v>1048</c:v>
                </c:pt>
                <c:pt idx="169" formatCode="#,##0">
                  <c:v>1053</c:v>
                </c:pt>
                <c:pt idx="170" formatCode="#,##0">
                  <c:v>1058</c:v>
                </c:pt>
                <c:pt idx="171" formatCode="#,##0">
                  <c:v>1063</c:v>
                </c:pt>
                <c:pt idx="172" formatCode="#,##0">
                  <c:v>1068</c:v>
                </c:pt>
                <c:pt idx="173" formatCode="#,##0">
                  <c:v>1073</c:v>
                </c:pt>
                <c:pt idx="174" formatCode="#,##0">
                  <c:v>1078</c:v>
                </c:pt>
                <c:pt idx="175" formatCode="#,##0">
                  <c:v>1083</c:v>
                </c:pt>
                <c:pt idx="176" formatCode="#,##0">
                  <c:v>1088</c:v>
                </c:pt>
                <c:pt idx="177" formatCode="#,##0">
                  <c:v>1093</c:v>
                </c:pt>
                <c:pt idx="178" formatCode="#,##0">
                  <c:v>1098</c:v>
                </c:pt>
                <c:pt idx="179" formatCode="#,##0">
                  <c:v>1103</c:v>
                </c:pt>
                <c:pt idx="180" formatCode="#,##0">
                  <c:v>1108</c:v>
                </c:pt>
                <c:pt idx="181" formatCode="#,##0">
                  <c:v>1113</c:v>
                </c:pt>
                <c:pt idx="182" formatCode="#,##0">
                  <c:v>1118</c:v>
                </c:pt>
                <c:pt idx="183" formatCode="#,##0">
                  <c:v>1123</c:v>
                </c:pt>
                <c:pt idx="184" formatCode="#,##0">
                  <c:v>1128</c:v>
                </c:pt>
                <c:pt idx="185" formatCode="#,##0">
                  <c:v>1133</c:v>
                </c:pt>
                <c:pt idx="186" formatCode="#,##0">
                  <c:v>1138</c:v>
                </c:pt>
                <c:pt idx="187" formatCode="#,##0">
                  <c:v>1143</c:v>
                </c:pt>
                <c:pt idx="188" formatCode="#,##0">
                  <c:v>1148</c:v>
                </c:pt>
                <c:pt idx="189" formatCode="#,##0">
                  <c:v>1153</c:v>
                </c:pt>
                <c:pt idx="190" formatCode="#,##0">
                  <c:v>1158</c:v>
                </c:pt>
                <c:pt idx="191" formatCode="#,##0">
                  <c:v>1163</c:v>
                </c:pt>
                <c:pt idx="192" formatCode="#,##0">
                  <c:v>1168</c:v>
                </c:pt>
                <c:pt idx="193" formatCode="#,##0">
                  <c:v>1173</c:v>
                </c:pt>
                <c:pt idx="194" formatCode="#,##0">
                  <c:v>1178</c:v>
                </c:pt>
                <c:pt idx="195" formatCode="#,##0">
                  <c:v>1183</c:v>
                </c:pt>
                <c:pt idx="196" formatCode="#,##0">
                  <c:v>1188</c:v>
                </c:pt>
                <c:pt idx="197" formatCode="#,##0">
                  <c:v>1193</c:v>
                </c:pt>
                <c:pt idx="198" formatCode="#,##0">
                  <c:v>1198</c:v>
                </c:pt>
                <c:pt idx="199" formatCode="#,##0">
                  <c:v>1203</c:v>
                </c:pt>
                <c:pt idx="200" formatCode="#,##0">
                  <c:v>1208</c:v>
                </c:pt>
                <c:pt idx="201" formatCode="#,##0">
                  <c:v>1213</c:v>
                </c:pt>
                <c:pt idx="202" formatCode="#,##0">
                  <c:v>1218</c:v>
                </c:pt>
                <c:pt idx="203" formatCode="#,##0">
                  <c:v>1223</c:v>
                </c:pt>
                <c:pt idx="204" formatCode="#,##0">
                  <c:v>1228</c:v>
                </c:pt>
                <c:pt idx="205" formatCode="#,##0">
                  <c:v>1233</c:v>
                </c:pt>
                <c:pt idx="206" formatCode="#,##0">
                  <c:v>1238</c:v>
                </c:pt>
                <c:pt idx="207" formatCode="#,##0">
                  <c:v>1243</c:v>
                </c:pt>
                <c:pt idx="208" formatCode="#,##0">
                  <c:v>1248</c:v>
                </c:pt>
                <c:pt idx="209" formatCode="#,##0">
                  <c:v>1253</c:v>
                </c:pt>
                <c:pt idx="210" formatCode="#,##0">
                  <c:v>1258</c:v>
                </c:pt>
                <c:pt idx="211" formatCode="#,##0">
                  <c:v>1263</c:v>
                </c:pt>
                <c:pt idx="212" formatCode="#,##0">
                  <c:v>1268</c:v>
                </c:pt>
                <c:pt idx="213" formatCode="#,##0">
                  <c:v>1273</c:v>
                </c:pt>
                <c:pt idx="214" formatCode="#,##0">
                  <c:v>1278</c:v>
                </c:pt>
                <c:pt idx="215" formatCode="#,##0">
                  <c:v>1283</c:v>
                </c:pt>
                <c:pt idx="216" formatCode="#,##0">
                  <c:v>1288</c:v>
                </c:pt>
                <c:pt idx="217" formatCode="#,##0">
                  <c:v>1293</c:v>
                </c:pt>
                <c:pt idx="218" formatCode="#,##0">
                  <c:v>1298</c:v>
                </c:pt>
                <c:pt idx="219" formatCode="#,##0">
                  <c:v>1303</c:v>
                </c:pt>
                <c:pt idx="220" formatCode="#,##0">
                  <c:v>1308</c:v>
                </c:pt>
                <c:pt idx="221" formatCode="#,##0">
                  <c:v>1313</c:v>
                </c:pt>
                <c:pt idx="222" formatCode="#,##0">
                  <c:v>1318</c:v>
                </c:pt>
                <c:pt idx="223" formatCode="#,##0">
                  <c:v>1323</c:v>
                </c:pt>
                <c:pt idx="224" formatCode="#,##0">
                  <c:v>1328</c:v>
                </c:pt>
                <c:pt idx="225" formatCode="#,##0">
                  <c:v>1333</c:v>
                </c:pt>
                <c:pt idx="226" formatCode="#,##0">
                  <c:v>1338</c:v>
                </c:pt>
                <c:pt idx="227" formatCode="#,##0">
                  <c:v>1343</c:v>
                </c:pt>
                <c:pt idx="228" formatCode="#,##0">
                  <c:v>1349</c:v>
                </c:pt>
                <c:pt idx="229" formatCode="#,##0">
                  <c:v>1353</c:v>
                </c:pt>
                <c:pt idx="230" formatCode="#,##0">
                  <c:v>1358</c:v>
                </c:pt>
                <c:pt idx="231" formatCode="#,##0">
                  <c:v>1363</c:v>
                </c:pt>
                <c:pt idx="232" formatCode="#,##0">
                  <c:v>1368</c:v>
                </c:pt>
                <c:pt idx="233" formatCode="#,##0">
                  <c:v>1373</c:v>
                </c:pt>
                <c:pt idx="234" formatCode="#,##0">
                  <c:v>1378</c:v>
                </c:pt>
                <c:pt idx="235" formatCode="#,##0">
                  <c:v>1383</c:v>
                </c:pt>
                <c:pt idx="236" formatCode="#,##0">
                  <c:v>1388</c:v>
                </c:pt>
                <c:pt idx="237" formatCode="#,##0">
                  <c:v>1394</c:v>
                </c:pt>
                <c:pt idx="238" formatCode="#,##0">
                  <c:v>1398</c:v>
                </c:pt>
                <c:pt idx="239" formatCode="#,##0">
                  <c:v>1403</c:v>
                </c:pt>
                <c:pt idx="240" formatCode="#,##0">
                  <c:v>1409</c:v>
                </c:pt>
                <c:pt idx="241" formatCode="#,##0">
                  <c:v>1413</c:v>
                </c:pt>
                <c:pt idx="242" formatCode="#,##0">
                  <c:v>1418</c:v>
                </c:pt>
                <c:pt idx="243" formatCode="#,##0">
                  <c:v>1424</c:v>
                </c:pt>
                <c:pt idx="244" formatCode="#,##0">
                  <c:v>1429</c:v>
                </c:pt>
                <c:pt idx="245" formatCode="#,##0">
                  <c:v>1434</c:v>
                </c:pt>
                <c:pt idx="246" formatCode="#,##0">
                  <c:v>1439</c:v>
                </c:pt>
                <c:pt idx="247" formatCode="#,##0">
                  <c:v>1444</c:v>
                </c:pt>
                <c:pt idx="248" formatCode="#,##0">
                  <c:v>1449</c:v>
                </c:pt>
                <c:pt idx="249" formatCode="#,##0">
                  <c:v>1454</c:v>
                </c:pt>
                <c:pt idx="250" formatCode="#,##0">
                  <c:v>1458</c:v>
                </c:pt>
                <c:pt idx="251" formatCode="#,##0">
                  <c:v>1464</c:v>
                </c:pt>
                <c:pt idx="252" formatCode="#,##0">
                  <c:v>1469</c:v>
                </c:pt>
                <c:pt idx="253" formatCode="#,##0">
                  <c:v>1474</c:v>
                </c:pt>
                <c:pt idx="254" formatCode="#,##0">
                  <c:v>1479</c:v>
                </c:pt>
                <c:pt idx="255" formatCode="#,##0">
                  <c:v>1484</c:v>
                </c:pt>
                <c:pt idx="256" formatCode="#,##0">
                  <c:v>1489</c:v>
                </c:pt>
                <c:pt idx="257" formatCode="#,##0">
                  <c:v>1494</c:v>
                </c:pt>
                <c:pt idx="258" formatCode="#,##0">
                  <c:v>1499</c:v>
                </c:pt>
                <c:pt idx="259" formatCode="#,##0">
                  <c:v>1504</c:v>
                </c:pt>
                <c:pt idx="260" formatCode="#,##0">
                  <c:v>1509</c:v>
                </c:pt>
                <c:pt idx="261" formatCode="#,##0">
                  <c:v>1514</c:v>
                </c:pt>
                <c:pt idx="262" formatCode="#,##0">
                  <c:v>1519</c:v>
                </c:pt>
                <c:pt idx="263" formatCode="#,##0">
                  <c:v>1524</c:v>
                </c:pt>
                <c:pt idx="264" formatCode="#,##0">
                  <c:v>1529</c:v>
                </c:pt>
                <c:pt idx="265" formatCode="#,##0">
                  <c:v>1534</c:v>
                </c:pt>
                <c:pt idx="266" formatCode="#,##0">
                  <c:v>1539</c:v>
                </c:pt>
                <c:pt idx="267" formatCode="#,##0">
                  <c:v>1544</c:v>
                </c:pt>
                <c:pt idx="268" formatCode="#,##0">
                  <c:v>1549</c:v>
                </c:pt>
                <c:pt idx="269" formatCode="#,##0">
                  <c:v>1554</c:v>
                </c:pt>
                <c:pt idx="270" formatCode="#,##0">
                  <c:v>1559</c:v>
                </c:pt>
                <c:pt idx="271" formatCode="#,##0">
                  <c:v>1564</c:v>
                </c:pt>
                <c:pt idx="272" formatCode="#,##0">
                  <c:v>1569</c:v>
                </c:pt>
                <c:pt idx="273" formatCode="#,##0">
                  <c:v>1574</c:v>
                </c:pt>
                <c:pt idx="274" formatCode="#,##0">
                  <c:v>1579</c:v>
                </c:pt>
                <c:pt idx="275" formatCode="#,##0">
                  <c:v>1584</c:v>
                </c:pt>
                <c:pt idx="276" formatCode="#,##0">
                  <c:v>1589</c:v>
                </c:pt>
                <c:pt idx="277" formatCode="#,##0">
                  <c:v>1594</c:v>
                </c:pt>
                <c:pt idx="278" formatCode="#,##0">
                  <c:v>1599</c:v>
                </c:pt>
                <c:pt idx="279" formatCode="#,##0">
                  <c:v>1604</c:v>
                </c:pt>
                <c:pt idx="280" formatCode="#,##0">
                  <c:v>1609</c:v>
                </c:pt>
                <c:pt idx="281" formatCode="#,##0">
                  <c:v>1614</c:v>
                </c:pt>
                <c:pt idx="282" formatCode="#,##0">
                  <c:v>1619</c:v>
                </c:pt>
                <c:pt idx="283" formatCode="#,##0">
                  <c:v>1624</c:v>
                </c:pt>
                <c:pt idx="284" formatCode="#,##0">
                  <c:v>1629</c:v>
                </c:pt>
                <c:pt idx="285" formatCode="#,##0">
                  <c:v>1634</c:v>
                </c:pt>
                <c:pt idx="286" formatCode="#,##0">
                  <c:v>1639</c:v>
                </c:pt>
                <c:pt idx="287" formatCode="#,##0">
                  <c:v>1644</c:v>
                </c:pt>
                <c:pt idx="288" formatCode="#,##0">
                  <c:v>1649</c:v>
                </c:pt>
                <c:pt idx="289" formatCode="#,##0">
                  <c:v>1654</c:v>
                </c:pt>
                <c:pt idx="290" formatCode="#,##0">
                  <c:v>1659</c:v>
                </c:pt>
                <c:pt idx="291" formatCode="#,##0">
                  <c:v>1664</c:v>
                </c:pt>
                <c:pt idx="292" formatCode="#,##0">
                  <c:v>1669</c:v>
                </c:pt>
                <c:pt idx="293" formatCode="#,##0">
                  <c:v>1674</c:v>
                </c:pt>
                <c:pt idx="294" formatCode="#,##0">
                  <c:v>1679</c:v>
                </c:pt>
                <c:pt idx="295" formatCode="#,##0">
                  <c:v>1684</c:v>
                </c:pt>
                <c:pt idx="296" formatCode="#,##0">
                  <c:v>1689</c:v>
                </c:pt>
                <c:pt idx="297" formatCode="#,##0">
                  <c:v>1694</c:v>
                </c:pt>
                <c:pt idx="298" formatCode="#,##0">
                  <c:v>1699</c:v>
                </c:pt>
                <c:pt idx="299" formatCode="#,##0">
                  <c:v>1704</c:v>
                </c:pt>
                <c:pt idx="300" formatCode="#,##0">
                  <c:v>1709</c:v>
                </c:pt>
                <c:pt idx="301" formatCode="#,##0">
                  <c:v>1714</c:v>
                </c:pt>
                <c:pt idx="302" formatCode="#,##0">
                  <c:v>1719</c:v>
                </c:pt>
                <c:pt idx="303" formatCode="#,##0">
                  <c:v>1724</c:v>
                </c:pt>
                <c:pt idx="304" formatCode="#,##0">
                  <c:v>1729</c:v>
                </c:pt>
                <c:pt idx="305" formatCode="#,##0">
                  <c:v>1734</c:v>
                </c:pt>
                <c:pt idx="306" formatCode="#,##0">
                  <c:v>1739</c:v>
                </c:pt>
                <c:pt idx="307" formatCode="#,##0">
                  <c:v>1744</c:v>
                </c:pt>
                <c:pt idx="308" formatCode="#,##0">
                  <c:v>1749</c:v>
                </c:pt>
                <c:pt idx="309" formatCode="#,##0">
                  <c:v>1754</c:v>
                </c:pt>
                <c:pt idx="310" formatCode="#,##0">
                  <c:v>1760</c:v>
                </c:pt>
                <c:pt idx="311" formatCode="#,##0">
                  <c:v>1764</c:v>
                </c:pt>
                <c:pt idx="312" formatCode="#,##0">
                  <c:v>1769</c:v>
                </c:pt>
                <c:pt idx="313" formatCode="#,##0">
                  <c:v>1775</c:v>
                </c:pt>
                <c:pt idx="314" formatCode="#,##0">
                  <c:v>1779</c:v>
                </c:pt>
                <c:pt idx="315" formatCode="#,##0">
                  <c:v>1784</c:v>
                </c:pt>
                <c:pt idx="316" formatCode="#,##0">
                  <c:v>1790</c:v>
                </c:pt>
                <c:pt idx="317" formatCode="#,##0">
                  <c:v>1795</c:v>
                </c:pt>
                <c:pt idx="318" formatCode="#,##0">
                  <c:v>1800</c:v>
                </c:pt>
                <c:pt idx="319" formatCode="#,##0">
                  <c:v>1805</c:v>
                </c:pt>
                <c:pt idx="320" formatCode="#,##0">
                  <c:v>1810</c:v>
                </c:pt>
                <c:pt idx="321" formatCode="#,##0">
                  <c:v>1814</c:v>
                </c:pt>
                <c:pt idx="322" formatCode="#,##0">
                  <c:v>1819</c:v>
                </c:pt>
              </c:numCache>
            </c:numRef>
          </c:xVal>
          <c:yVal>
            <c:numRef>
              <c:f>rotori!$B$1040:$B$1369</c:f>
              <c:numCache>
                <c:formatCode>General</c:formatCode>
                <c:ptCount val="330"/>
                <c:pt idx="0">
                  <c:v>1.9831124500766999E-2</c:v>
                </c:pt>
                <c:pt idx="1">
                  <c:v>1.9297416509136699E-2</c:v>
                </c:pt>
                <c:pt idx="2">
                  <c:v>1.8925104371007501E-2</c:v>
                </c:pt>
                <c:pt idx="3">
                  <c:v>1.8458431612009801E-2</c:v>
                </c:pt>
                <c:pt idx="4">
                  <c:v>1.8098247629991401E-2</c:v>
                </c:pt>
                <c:pt idx="5">
                  <c:v>1.7671008581495E-2</c:v>
                </c:pt>
                <c:pt idx="6">
                  <c:v>1.7338286632352699E-2</c:v>
                </c:pt>
                <c:pt idx="7">
                  <c:v>1.6998404299991599E-2</c:v>
                </c:pt>
                <c:pt idx="8">
                  <c:v>1.66210151357329E-2</c:v>
                </c:pt>
                <c:pt idx="9">
                  <c:v>1.6390293476105499E-2</c:v>
                </c:pt>
                <c:pt idx="10">
                  <c:v>1.60095047152298E-2</c:v>
                </c:pt>
                <c:pt idx="11">
                  <c:v>1.5752071848940601E-2</c:v>
                </c:pt>
                <c:pt idx="12">
                  <c:v>1.5441273616065501E-2</c:v>
                </c:pt>
                <c:pt idx="13">
                  <c:v>1.52414695649398E-2</c:v>
                </c:pt>
                <c:pt idx="14">
                  <c:v>1.4924685967725801E-2</c:v>
                </c:pt>
                <c:pt idx="15">
                  <c:v>1.4657667769376201E-2</c:v>
                </c:pt>
                <c:pt idx="16">
                  <c:v>1.4441362349509599E-2</c:v>
                </c:pt>
                <c:pt idx="17">
                  <c:v>1.42141025022791E-2</c:v>
                </c:pt>
                <c:pt idx="18">
                  <c:v>1.39882085077686E-2</c:v>
                </c:pt>
                <c:pt idx="19">
                  <c:v>1.3742516770164999E-2</c:v>
                </c:pt>
                <c:pt idx="20">
                  <c:v>1.3539876539946901E-2</c:v>
                </c:pt>
                <c:pt idx="21">
                  <c:v>1.3371647278281201E-2</c:v>
                </c:pt>
                <c:pt idx="22">
                  <c:v>1.3137218293698001E-2</c:v>
                </c:pt>
                <c:pt idx="23">
                  <c:v>1.2962962962963001E-2</c:v>
                </c:pt>
                <c:pt idx="24">
                  <c:v>1.27516741714154E-2</c:v>
                </c:pt>
                <c:pt idx="25">
                  <c:v>1.26407415901733E-2</c:v>
                </c:pt>
                <c:pt idx="26">
                  <c:v>1.2431129476584001E-2</c:v>
                </c:pt>
                <c:pt idx="27">
                  <c:v>1.2350271806524701E-2</c:v>
                </c:pt>
                <c:pt idx="28">
                  <c:v>1.21339707322778E-2</c:v>
                </c:pt>
                <c:pt idx="29">
                  <c:v>1.19833464511446E-2</c:v>
                </c:pt>
                <c:pt idx="30">
                  <c:v>1.1850159946459399E-2</c:v>
                </c:pt>
                <c:pt idx="31">
                  <c:v>1.17031468130342E-2</c:v>
                </c:pt>
                <c:pt idx="32">
                  <c:v>1.1615186474954299E-2</c:v>
                </c:pt>
                <c:pt idx="33">
                  <c:v>1.14735219902115E-2</c:v>
                </c:pt>
                <c:pt idx="34">
                  <c:v>1.13675171304559E-2</c:v>
                </c:pt>
                <c:pt idx="35">
                  <c:v>1.12315479322038E-2</c:v>
                </c:pt>
                <c:pt idx="36">
                  <c:v>1.1123092507270499E-2</c:v>
                </c:pt>
                <c:pt idx="37">
                  <c:v>1.0967254638671899E-2</c:v>
                </c:pt>
                <c:pt idx="38">
                  <c:v>1.0835825486160799E-2</c:v>
                </c:pt>
                <c:pt idx="39">
                  <c:v>1.07210884353741E-2</c:v>
                </c:pt>
                <c:pt idx="40">
                  <c:v>1.0588030225940801E-2</c:v>
                </c:pt>
                <c:pt idx="41">
                  <c:v>1.04856207072871E-2</c:v>
                </c:pt>
                <c:pt idx="42">
                  <c:v>1.03807199169542E-2</c:v>
                </c:pt>
                <c:pt idx="43">
                  <c:v>1.02876253152438E-2</c:v>
                </c:pt>
                <c:pt idx="44">
                  <c:v>1.0154246048569101E-2</c:v>
                </c:pt>
                <c:pt idx="45">
                  <c:v>1.00308790405479E-2</c:v>
                </c:pt>
                <c:pt idx="46">
                  <c:v>9.92717684790154E-3</c:v>
                </c:pt>
                <c:pt idx="47">
                  <c:v>9.7879575196657097E-3</c:v>
                </c:pt>
                <c:pt idx="48">
                  <c:v>9.7442453243260108E-3</c:v>
                </c:pt>
                <c:pt idx="49">
                  <c:v>9.6102183246917702E-3</c:v>
                </c:pt>
                <c:pt idx="50">
                  <c:v>9.5349256986589307E-3</c:v>
                </c:pt>
                <c:pt idx="51">
                  <c:v>9.3974313992076404E-3</c:v>
                </c:pt>
                <c:pt idx="52">
                  <c:v>9.3600156349273808E-3</c:v>
                </c:pt>
                <c:pt idx="53">
                  <c:v>9.2595268053450395E-3</c:v>
                </c:pt>
                <c:pt idx="54">
                  <c:v>9.1471140149024799E-3</c:v>
                </c:pt>
                <c:pt idx="55">
                  <c:v>9.0702947845805008E-3</c:v>
                </c:pt>
                <c:pt idx="56">
                  <c:v>8.97062121551917E-3</c:v>
                </c:pt>
                <c:pt idx="57">
                  <c:v>8.9128284262387798E-3</c:v>
                </c:pt>
                <c:pt idx="58">
                  <c:v>8.82051282051282E-3</c:v>
                </c:pt>
                <c:pt idx="59">
                  <c:v>8.7323489289248494E-3</c:v>
                </c:pt>
                <c:pt idx="60">
                  <c:v>8.6334568634275806E-3</c:v>
                </c:pt>
                <c:pt idx="61">
                  <c:v>8.5728076037721798E-3</c:v>
                </c:pt>
                <c:pt idx="62">
                  <c:v>8.4723632459180898E-3</c:v>
                </c:pt>
                <c:pt idx="63">
                  <c:v>8.4174903731206192E-3</c:v>
                </c:pt>
                <c:pt idx="64">
                  <c:v>8.3487634491276608E-3</c:v>
                </c:pt>
                <c:pt idx="65">
                  <c:v>8.2539250011009792E-3</c:v>
                </c:pt>
                <c:pt idx="66">
                  <c:v>8.1935986557313597E-3</c:v>
                </c:pt>
                <c:pt idx="67">
                  <c:v>8.1098483266060697E-3</c:v>
                </c:pt>
                <c:pt idx="68">
                  <c:v>8.0398291772000498E-3</c:v>
                </c:pt>
                <c:pt idx="69">
                  <c:v>7.9643086430173701E-3</c:v>
                </c:pt>
                <c:pt idx="70">
                  <c:v>7.9061771046393999E-3</c:v>
                </c:pt>
                <c:pt idx="71">
                  <c:v>7.8701775494778407E-3</c:v>
                </c:pt>
                <c:pt idx="72">
                  <c:v>7.7768736544101399E-3</c:v>
                </c:pt>
                <c:pt idx="73">
                  <c:v>7.7094336730237504E-3</c:v>
                </c:pt>
                <c:pt idx="74">
                  <c:v>7.63416809204274E-3</c:v>
                </c:pt>
                <c:pt idx="75">
                  <c:v>7.59214481391925E-3</c:v>
                </c:pt>
                <c:pt idx="76">
                  <c:v>7.5191921657986101E-3</c:v>
                </c:pt>
                <c:pt idx="77">
                  <c:v>7.4644467568505003E-3</c:v>
                </c:pt>
                <c:pt idx="78">
                  <c:v>7.4239719151443003E-3</c:v>
                </c:pt>
                <c:pt idx="79">
                  <c:v>7.3651300815103004E-3</c:v>
                </c:pt>
                <c:pt idx="80">
                  <c:v>7.3019263478501604E-3</c:v>
                </c:pt>
                <c:pt idx="81">
                  <c:v>7.2241159225125903E-3</c:v>
                </c:pt>
                <c:pt idx="82">
                  <c:v>7.1735205698787701E-3</c:v>
                </c:pt>
                <c:pt idx="83">
                  <c:v>7.1536803723535897E-3</c:v>
                </c:pt>
                <c:pt idx="84">
                  <c:v>7.0915567450644699E-3</c:v>
                </c:pt>
                <c:pt idx="85">
                  <c:v>7.0272052159509098E-3</c:v>
                </c:pt>
                <c:pt idx="86">
                  <c:v>6.9944044764188602E-3</c:v>
                </c:pt>
                <c:pt idx="87">
                  <c:v>6.9232266477774196E-3</c:v>
                </c:pt>
                <c:pt idx="88">
                  <c:v>6.8742748789974301E-3</c:v>
                </c:pt>
                <c:pt idx="89">
                  <c:v>6.8237453540943398E-3</c:v>
                </c:pt>
                <c:pt idx="90">
                  <c:v>6.8174475088217104E-3</c:v>
                </c:pt>
                <c:pt idx="91">
                  <c:v>6.7847208087387203E-3</c:v>
                </c:pt>
                <c:pt idx="92">
                  <c:v>6.67647628672716E-3</c:v>
                </c:pt>
                <c:pt idx="93">
                  <c:v>6.6718319559228604E-3</c:v>
                </c:pt>
                <c:pt idx="94">
                  <c:v>6.5881260361469896E-3</c:v>
                </c:pt>
                <c:pt idx="95">
                  <c:v>6.5416931573889598E-3</c:v>
                </c:pt>
                <c:pt idx="96">
                  <c:v>6.5432098765432099E-3</c:v>
                </c:pt>
                <c:pt idx="97">
                  <c:v>6.4520885060183704E-3</c:v>
                </c:pt>
                <c:pt idx="98">
                  <c:v>6.4581736284978599E-3</c:v>
                </c:pt>
                <c:pt idx="99">
                  <c:v>6.3799621928166397E-3</c:v>
                </c:pt>
                <c:pt idx="100">
                  <c:v>6.3558630212390797E-3</c:v>
                </c:pt>
                <c:pt idx="101">
                  <c:v>6.3182877669907397E-3</c:v>
                </c:pt>
                <c:pt idx="102">
                  <c:v>6.28558449553724E-3</c:v>
                </c:pt>
                <c:pt idx="103">
                  <c:v>6.23894682107967E-3</c:v>
                </c:pt>
                <c:pt idx="104">
                  <c:v>6.2210350260788003E-3</c:v>
                </c:pt>
                <c:pt idx="105">
                  <c:v>6.1615567426821496E-3</c:v>
                </c:pt>
                <c:pt idx="106">
                  <c:v>6.1083034347954703E-3</c:v>
                </c:pt>
                <c:pt idx="107">
                  <c:v>6.0684064646875204E-3</c:v>
                </c:pt>
                <c:pt idx="108">
                  <c:v>6.0688833915354904E-3</c:v>
                </c:pt>
                <c:pt idx="109">
                  <c:v>6.0213798459426097E-3</c:v>
                </c:pt>
                <c:pt idx="110">
                  <c:v>5.9786084373916002E-3</c:v>
                </c:pt>
                <c:pt idx="111">
                  <c:v>5.9118177236295302E-3</c:v>
                </c:pt>
                <c:pt idx="112">
                  <c:v>5.8654380289514096E-3</c:v>
                </c:pt>
                <c:pt idx="113">
                  <c:v>5.8981145639316404E-3</c:v>
                </c:pt>
                <c:pt idx="114">
                  <c:v>5.83109060617711E-3</c:v>
                </c:pt>
                <c:pt idx="115">
                  <c:v>5.7655449775347997E-3</c:v>
                </c:pt>
                <c:pt idx="116">
                  <c:v>5.82838470481038E-3</c:v>
                </c:pt>
                <c:pt idx="117">
                  <c:v>5.7322485207100598E-3</c:v>
                </c:pt>
                <c:pt idx="118">
                  <c:v>5.7784763313609398E-3</c:v>
                </c:pt>
                <c:pt idx="119">
                  <c:v>5.6840513983371097E-3</c:v>
                </c:pt>
                <c:pt idx="120">
                  <c:v>5.6366441200901901E-3</c:v>
                </c:pt>
                <c:pt idx="121">
                  <c:v>5.6811439420908997E-3</c:v>
                </c:pt>
                <c:pt idx="122">
                  <c:v>5.6045651730864399E-3</c:v>
                </c:pt>
                <c:pt idx="123">
                  <c:v>5.5441243712848597E-3</c:v>
                </c:pt>
                <c:pt idx="124">
                  <c:v>5.60128029263832E-3</c:v>
                </c:pt>
                <c:pt idx="125">
                  <c:v>5.5410599556715203E-3</c:v>
                </c:pt>
                <c:pt idx="126">
                  <c:v>5.4545454545454602E-3</c:v>
                </c:pt>
                <c:pt idx="127">
                  <c:v>5.4958677685950398E-3</c:v>
                </c:pt>
                <c:pt idx="128">
                  <c:v>5.4108162216270298E-3</c:v>
                </c:pt>
                <c:pt idx="129">
                  <c:v>5.3810586734693898E-3</c:v>
                </c:pt>
                <c:pt idx="130">
                  <c:v>5.4076318027210897E-3</c:v>
                </c:pt>
                <c:pt idx="131">
                  <c:v>5.3253974469418099E-3</c:v>
                </c:pt>
                <c:pt idx="132">
                  <c:v>5.2708525700215399E-3</c:v>
                </c:pt>
                <c:pt idx="133">
                  <c:v>5.3349748640607398E-3</c:v>
                </c:pt>
                <c:pt idx="134">
                  <c:v>5.2551984877126697E-3</c:v>
                </c:pt>
                <c:pt idx="135">
                  <c:v>5.2021403091557696E-3</c:v>
                </c:pt>
                <c:pt idx="136">
                  <c:v>5.2392984542211701E-3</c:v>
                </c:pt>
                <c:pt idx="137">
                  <c:v>5.1744709864367999E-3</c:v>
                </c:pt>
                <c:pt idx="138">
                  <c:v>5.12304893229915E-3</c:v>
                </c:pt>
                <c:pt idx="139">
                  <c:v>5.1589581537872303E-3</c:v>
                </c:pt>
                <c:pt idx="140">
                  <c:v>5.1196949367982502E-3</c:v>
                </c:pt>
                <c:pt idx="141">
                  <c:v>5.0462962962962996E-3</c:v>
                </c:pt>
                <c:pt idx="142">
                  <c:v>5.0925925925925904E-3</c:v>
                </c:pt>
                <c:pt idx="143">
                  <c:v>5.0315324545226903E-3</c:v>
                </c:pt>
                <c:pt idx="144">
                  <c:v>4.9717817790916399E-3</c:v>
                </c:pt>
                <c:pt idx="145">
                  <c:v>5.0165726059303003E-3</c:v>
                </c:pt>
                <c:pt idx="146">
                  <c:v>4.9353339061845901E-3</c:v>
                </c:pt>
                <c:pt idx="147">
                  <c:v>4.9102497398543204E-3</c:v>
                </c:pt>
                <c:pt idx="148">
                  <c:v>4.9427679500520299E-3</c:v>
                </c:pt>
                <c:pt idx="149">
                  <c:v>4.8853333333333301E-3</c:v>
                </c:pt>
                <c:pt idx="150">
                  <c:v>4.8395901570504702E-3</c:v>
                </c:pt>
                <c:pt idx="151">
                  <c:v>4.8710842361636003E-3</c:v>
                </c:pt>
                <c:pt idx="152">
                  <c:v>4.8050096100192199E-3</c:v>
                </c:pt>
                <c:pt idx="153">
                  <c:v>4.7709147135416704E-3</c:v>
                </c:pt>
                <c:pt idx="154">
                  <c:v>4.8014322916666704E-3</c:v>
                </c:pt>
                <c:pt idx="155">
                  <c:v>4.7573262824750096E-3</c:v>
                </c:pt>
                <c:pt idx="156">
                  <c:v>4.7041420118343197E-3</c:v>
                </c:pt>
                <c:pt idx="157">
                  <c:v>4.7435897435897396E-3</c:v>
                </c:pt>
                <c:pt idx="158">
                  <c:v>4.7102927179845802E-3</c:v>
                </c:pt>
                <c:pt idx="159">
                  <c:v>4.6487603305785099E-3</c:v>
                </c:pt>
                <c:pt idx="160">
                  <c:v>4.6774563820018399E-3</c:v>
                </c:pt>
                <c:pt idx="161">
                  <c:v>4.6262272221908197E-3</c:v>
                </c:pt>
                <c:pt idx="162">
                  <c:v>4.5760005940446999E-3</c:v>
                </c:pt>
                <c:pt idx="163">
                  <c:v>4.5945644909779499E-3</c:v>
                </c:pt>
                <c:pt idx="164">
                  <c:v>4.5724737082761804E-3</c:v>
                </c:pt>
                <c:pt idx="165">
                  <c:v>4.5505334486735903E-3</c:v>
                </c:pt>
                <c:pt idx="166">
                  <c:v>4.5415224913494803E-3</c:v>
                </c:pt>
                <c:pt idx="167">
                  <c:v>4.5021045340721396E-3</c:v>
                </c:pt>
                <c:pt idx="168">
                  <c:v>4.4545963733109298E-3</c:v>
                </c:pt>
                <c:pt idx="169">
                  <c:v>4.4896030245746704E-3</c:v>
                </c:pt>
                <c:pt idx="170">
                  <c:v>4.4338629815572003E-3</c:v>
                </c:pt>
                <c:pt idx="171">
                  <c:v>4.4003717888998197E-3</c:v>
                </c:pt>
                <c:pt idx="172">
                  <c:v>4.4217687074829901E-3</c:v>
                </c:pt>
                <c:pt idx="173">
                  <c:v>4.3760374226648599E-3</c:v>
                </c:pt>
                <c:pt idx="174">
                  <c:v>4.3722137560247704E-3</c:v>
                </c:pt>
                <c:pt idx="175">
                  <c:v>4.3476823381604201E-3</c:v>
                </c:pt>
                <c:pt idx="176">
                  <c:v>4.3115392765742397E-3</c:v>
                </c:pt>
                <c:pt idx="177">
                  <c:v>4.31224480764351E-3</c:v>
                </c:pt>
                <c:pt idx="178">
                  <c:v>4.3081275720164604E-3</c:v>
                </c:pt>
                <c:pt idx="179">
                  <c:v>4.19342053111375E-3</c:v>
                </c:pt>
                <c:pt idx="180">
                  <c:v>4.2409829567974597E-3</c:v>
                </c:pt>
                <c:pt idx="181">
                  <c:v>4.1752674047663696E-3</c:v>
                </c:pt>
                <c:pt idx="182">
                  <c:v>4.1340799358292098E-3</c:v>
                </c:pt>
                <c:pt idx="183">
                  <c:v>4.1495056072315501E-3</c:v>
                </c:pt>
                <c:pt idx="184">
                  <c:v>4.1240564889213497E-3</c:v>
                </c:pt>
                <c:pt idx="185">
                  <c:v>4.0839001246190101E-3</c:v>
                </c:pt>
                <c:pt idx="186">
                  <c:v>4.1064216326591896E-3</c:v>
                </c:pt>
                <c:pt idx="187">
                  <c:v>4.0814814814814802E-3</c:v>
                </c:pt>
                <c:pt idx="188">
                  <c:v>4.0495299913746504E-3</c:v>
                </c:pt>
                <c:pt idx="189">
                  <c:v>4.0495299913746504E-3</c:v>
                </c:pt>
                <c:pt idx="190">
                  <c:v>4.0108494921514302E-3</c:v>
                </c:pt>
                <c:pt idx="191">
                  <c:v>3.97283096245034E-3</c:v>
                </c:pt>
                <c:pt idx="192">
                  <c:v>3.9941902687000699E-3</c:v>
                </c:pt>
                <c:pt idx="193">
                  <c:v>3.9635688986338303E-3</c:v>
                </c:pt>
                <c:pt idx="194">
                  <c:v>3.8987166146375301E-3</c:v>
                </c:pt>
                <c:pt idx="195">
                  <c:v>3.8640305237599699E-3</c:v>
                </c:pt>
                <c:pt idx="196">
                  <c:v>3.7872561911023498E-3</c:v>
                </c:pt>
                <c:pt idx="197">
                  <c:v>3.7594493353347701E-3</c:v>
                </c:pt>
                <c:pt idx="198">
                  <c:v>3.7729725343827302E-3</c:v>
                </c:pt>
                <c:pt idx="199">
                  <c:v>3.72536452491588E-3</c:v>
                </c:pt>
                <c:pt idx="200">
                  <c:v>3.69842965072584E-3</c:v>
                </c:pt>
                <c:pt idx="201">
                  <c:v>3.7116147831705E-3</c:v>
                </c:pt>
                <c:pt idx="202">
                  <c:v>3.68489583333333E-3</c:v>
                </c:pt>
                <c:pt idx="203">
                  <c:v>3.6328330954309902E-3</c:v>
                </c:pt>
                <c:pt idx="204">
                  <c:v>3.6714118539665401E-3</c:v>
                </c:pt>
                <c:pt idx="205">
                  <c:v>3.6198750190519699E-3</c:v>
                </c:pt>
                <c:pt idx="206">
                  <c:v>3.61323346757499E-3</c:v>
                </c:pt>
                <c:pt idx="207">
                  <c:v>3.6383253666553701E-3</c:v>
                </c:pt>
                <c:pt idx="208">
                  <c:v>3.5816974023398802E-3</c:v>
                </c:pt>
                <c:pt idx="209">
                  <c:v>3.5690235690235702E-3</c:v>
                </c:pt>
                <c:pt idx="210">
                  <c:v>3.5873890419345E-3</c:v>
                </c:pt>
                <c:pt idx="211">
                  <c:v>3.5624425412493299E-3</c:v>
                </c:pt>
                <c:pt idx="212">
                  <c:v>3.5438105824279601E-3</c:v>
                </c:pt>
                <c:pt idx="213">
                  <c:v>3.5677148696618699E-3</c:v>
                </c:pt>
                <c:pt idx="214">
                  <c:v>3.52536848072562E-3</c:v>
                </c:pt>
                <c:pt idx="215">
                  <c:v>3.5129488930126102E-3</c:v>
                </c:pt>
                <c:pt idx="216">
                  <c:v>3.5187843562900401E-3</c:v>
                </c:pt>
                <c:pt idx="217">
                  <c:v>3.5063437139561701E-3</c:v>
                </c:pt>
                <c:pt idx="218">
                  <c:v>3.4540542389111199E-3</c:v>
                </c:pt>
                <c:pt idx="219">
                  <c:v>3.5053520741424701E-3</c:v>
                </c:pt>
                <c:pt idx="220">
                  <c:v>3.4816116819902602E-3</c:v>
                </c:pt>
                <c:pt idx="221">
                  <c:v>3.42477196030606E-3</c:v>
                </c:pt>
                <c:pt idx="222">
                  <c:v>3.4470468998852801E-3</c:v>
                </c:pt>
                <c:pt idx="223">
                  <c:v>3.4350640771568198E-3</c:v>
                </c:pt>
                <c:pt idx="224">
                  <c:v>3.4231292517006798E-3</c:v>
                </c:pt>
                <c:pt idx="225">
                  <c:v>3.41768707482993E-3</c:v>
                </c:pt>
                <c:pt idx="226">
                  <c:v>3.3897210743801601E-3</c:v>
                </c:pt>
                <c:pt idx="227">
                  <c:v>3.3994063008714001E-3</c:v>
                </c:pt>
                <c:pt idx="228">
                  <c:v>3.3781267622117902E-3</c:v>
                </c:pt>
                <c:pt idx="229">
                  <c:v>3.3928796869082201E-3</c:v>
                </c:pt>
                <c:pt idx="230">
                  <c:v>3.34467297108913E-3</c:v>
                </c:pt>
                <c:pt idx="231">
                  <c:v>3.3810846519563499E-3</c:v>
                </c:pt>
                <c:pt idx="232">
                  <c:v>3.3436213991769499E-3</c:v>
                </c:pt>
                <c:pt idx="233">
                  <c:v>3.3220394167862198E-3</c:v>
                </c:pt>
                <c:pt idx="234">
                  <c:v>3.3423888159702102E-3</c:v>
                </c:pt>
                <c:pt idx="235">
                  <c:v>3.3309181660830002E-3</c:v>
                </c:pt>
                <c:pt idx="236">
                  <c:v>3.3045676689858398E-3</c:v>
                </c:pt>
                <c:pt idx="237">
                  <c:v>3.3145211860610901E-3</c:v>
                </c:pt>
                <c:pt idx="238">
                  <c:v>3.3081285444234399E-3</c:v>
                </c:pt>
                <c:pt idx="239">
                  <c:v>3.2822011200389599E-3</c:v>
                </c:pt>
                <c:pt idx="240">
                  <c:v>3.2870708546384199E-3</c:v>
                </c:pt>
                <c:pt idx="241">
                  <c:v>3.2759085828804901E-3</c:v>
                </c:pt>
                <c:pt idx="242">
                  <c:v>3.2647964387505098E-3</c:v>
                </c:pt>
                <c:pt idx="243">
                  <c:v>3.2552641863746001E-3</c:v>
                </c:pt>
                <c:pt idx="244">
                  <c:v>3.2490191640259501E-3</c:v>
                </c:pt>
                <c:pt idx="245">
                  <c:v>3.2240605432845302E-3</c:v>
                </c:pt>
                <c:pt idx="246">
                  <c:v>3.2427237012774899E-3</c:v>
                </c:pt>
                <c:pt idx="247">
                  <c:v>3.2179132040627899E-3</c:v>
                </c:pt>
                <c:pt idx="248">
                  <c:v>3.1980117504088901E-3</c:v>
                </c:pt>
                <c:pt idx="249">
                  <c:v>3.2117175150535001E-3</c:v>
                </c:pt>
                <c:pt idx="250">
                  <c:v>3.2054759837962898E-3</c:v>
                </c:pt>
                <c:pt idx="251">
                  <c:v>3.1678702783967299E-3</c:v>
                </c:pt>
                <c:pt idx="252">
                  <c:v>3.1991910297368199E-3</c:v>
                </c:pt>
                <c:pt idx="253">
                  <c:v>3.1618662982251002E-3</c:v>
                </c:pt>
                <c:pt idx="254">
                  <c:v>3.1689677843523998E-3</c:v>
                </c:pt>
                <c:pt idx="255">
                  <c:v>3.1689677843523998E-3</c:v>
                </c:pt>
                <c:pt idx="256">
                  <c:v>3.13237539913925E-3</c:v>
                </c:pt>
                <c:pt idx="257">
                  <c:v>3.1135389557405101E-3</c:v>
                </c:pt>
                <c:pt idx="258">
                  <c:v>3.13071710170321E-3</c:v>
                </c:pt>
                <c:pt idx="259">
                  <c:v>3.1289324218617101E-3</c:v>
                </c:pt>
                <c:pt idx="260">
                  <c:v>3.1017735242375999E-3</c:v>
                </c:pt>
                <c:pt idx="261">
                  <c:v>3.1228167638864299E-3</c:v>
                </c:pt>
                <c:pt idx="262">
                  <c:v>3.1083333333333301E-3</c:v>
                </c:pt>
                <c:pt idx="263">
                  <c:v>3.0816068909185401E-3</c:v>
                </c:pt>
                <c:pt idx="264">
                  <c:v>3.1063587534961999E-3</c:v>
                </c:pt>
                <c:pt idx="265">
                  <c:v>3.0715942881416802E-3</c:v>
                </c:pt>
                <c:pt idx="266">
                  <c:v>3.0697177800965798E-3</c:v>
                </c:pt>
                <c:pt idx="267">
                  <c:v>3.0818510519546702E-3</c:v>
                </c:pt>
                <c:pt idx="268">
                  <c:v>3.0517108804306E-3</c:v>
                </c:pt>
                <c:pt idx="269">
                  <c:v>3.0339083878643701E-3</c:v>
                </c:pt>
                <c:pt idx="270">
                  <c:v>3.0458060678167798E-3</c:v>
                </c:pt>
                <c:pt idx="271">
                  <c:v>3.0280893580921799E-3</c:v>
                </c:pt>
                <c:pt idx="272">
                  <c:v>3.0222408924362302E-3</c:v>
                </c:pt>
                <c:pt idx="273">
                  <c:v>3.0533579157817799E-3</c:v>
                </c:pt>
                <c:pt idx="274">
                  <c:v>3.0163646449704101E-3</c:v>
                </c:pt>
                <c:pt idx="275">
                  <c:v>2.9990155903024201E-3</c:v>
                </c:pt>
                <c:pt idx="276">
                  <c:v>3.01046221469289E-3</c:v>
                </c:pt>
                <c:pt idx="277">
                  <c:v>2.99319727891156E-3</c:v>
                </c:pt>
                <c:pt idx="278">
                  <c:v>2.9761236270523998E-3</c:v>
                </c:pt>
                <c:pt idx="279">
                  <c:v>2.9985849374452498E-3</c:v>
                </c:pt>
                <c:pt idx="280">
                  <c:v>2.9759255962976102E-3</c:v>
                </c:pt>
                <c:pt idx="281">
                  <c:v>2.9535585972800798E-3</c:v>
                </c:pt>
                <c:pt idx="282">
                  <c:v>2.9645793383147102E-3</c:v>
                </c:pt>
                <c:pt idx="283">
                  <c:v>2.94785570792209E-3</c:v>
                </c:pt>
                <c:pt idx="284">
                  <c:v>2.9421308815576002E-3</c:v>
                </c:pt>
                <c:pt idx="285">
                  <c:v>2.9583558680367798E-3</c:v>
                </c:pt>
                <c:pt idx="286">
                  <c:v>2.9310270919067202E-3</c:v>
                </c:pt>
                <c:pt idx="287">
                  <c:v>2.9253116439083402E-3</c:v>
                </c:pt>
                <c:pt idx="288">
                  <c:v>2.94123893053579E-3</c:v>
                </c:pt>
                <c:pt idx="289">
                  <c:v>2.9248379766012998E-3</c:v>
                </c:pt>
                <c:pt idx="290">
                  <c:v>2.89818811117366E-3</c:v>
                </c:pt>
                <c:pt idx="291">
                  <c:v>2.9242509539000399E-3</c:v>
                </c:pt>
                <c:pt idx="292">
                  <c:v>2.8977272727272701E-3</c:v>
                </c:pt>
                <c:pt idx="293">
                  <c:v>2.8869187772568102E-3</c:v>
                </c:pt>
                <c:pt idx="294">
                  <c:v>2.8920374275711001E-3</c:v>
                </c:pt>
                <c:pt idx="295">
                  <c:v>2.8761869978086202E-3</c:v>
                </c:pt>
                <c:pt idx="296">
                  <c:v>2.8705584266725602E-3</c:v>
                </c:pt>
                <c:pt idx="297">
                  <c:v>2.8806129220374402E-3</c:v>
                </c:pt>
                <c:pt idx="298">
                  <c:v>2.8698979591836702E-3</c:v>
                </c:pt>
                <c:pt idx="299">
                  <c:v>2.8493827160493801E-3</c:v>
                </c:pt>
                <c:pt idx="300">
                  <c:v>2.8691358024691398E-3</c:v>
                </c:pt>
                <c:pt idx="301">
                  <c:v>2.8438013940010999E-3</c:v>
                </c:pt>
                <c:pt idx="302">
                  <c:v>2.8285043373634301E-3</c:v>
                </c:pt>
                <c:pt idx="303">
                  <c:v>2.8479108851326399E-3</c:v>
                </c:pt>
                <c:pt idx="304">
                  <c:v>2.83741151123423E-3</c:v>
                </c:pt>
                <c:pt idx="305">
                  <c:v>2.82698651818234E-3</c:v>
                </c:pt>
                <c:pt idx="306">
                  <c:v>2.8317537804389702E-3</c:v>
                </c:pt>
                <c:pt idx="307">
                  <c:v>2.8166351606805301E-3</c:v>
                </c:pt>
                <c:pt idx="308">
                  <c:v>2.8063567024606E-3</c:v>
                </c:pt>
                <c:pt idx="309">
                  <c:v>2.8204119113210001E-3</c:v>
                </c:pt>
                <c:pt idx="310">
                  <c:v>2.79150564803805E-3</c:v>
                </c:pt>
                <c:pt idx="311">
                  <c:v>2.78601558326733E-3</c:v>
                </c:pt>
                <c:pt idx="312">
                  <c:v>2.7998305365727798E-3</c:v>
                </c:pt>
                <c:pt idx="313">
                  <c:v>2.78051720359413E-3</c:v>
                </c:pt>
                <c:pt idx="314">
                  <c:v>2.7750113173381601E-3</c:v>
                </c:pt>
                <c:pt idx="315">
                  <c:v>2.7840651878678099E-3</c:v>
                </c:pt>
                <c:pt idx="316">
                  <c:v>2.7694987072680302E-3</c:v>
                </c:pt>
                <c:pt idx="317">
                  <c:v>2.7550784240417299E-3</c:v>
                </c:pt>
                <c:pt idx="318">
                  <c:v>2.7639801313891999E-3</c:v>
                </c:pt>
                <c:pt idx="319">
                  <c:v>2.7496292634700899E-3</c:v>
                </c:pt>
                <c:pt idx="320">
                  <c:v>2.7441746468024001E-3</c:v>
                </c:pt>
                <c:pt idx="321">
                  <c:v>2.61287442446736E-3</c:v>
                </c:pt>
                <c:pt idx="322">
                  <c:v>2.5737847222222199E-3</c:v>
                </c:pt>
                <c:pt idx="323">
                  <c:v>2.5180351577968698E-3</c:v>
                </c:pt>
                <c:pt idx="324">
                  <c:v>2.3716878152924398E-3</c:v>
                </c:pt>
                <c:pt idx="325">
                  <c:v>2.35212758691346E-3</c:v>
                </c:pt>
                <c:pt idx="326">
                  <c:v>2.32857457365916E-3</c:v>
                </c:pt>
                <c:pt idx="327">
                  <c:v>2.3455096614675899E-3</c:v>
                </c:pt>
                <c:pt idx="328">
                  <c:v>2.33472184896533E-3</c:v>
                </c:pt>
                <c:pt idx="329">
                  <c:v>2.3240316534777201E-3</c:v>
                </c:pt>
              </c:numCache>
            </c:numRef>
          </c:yVal>
          <c:smooth val="1"/>
        </c:ser>
        <c:ser>
          <c:idx val="1"/>
          <c:order val="1"/>
          <c:tx>
            <c:v>ecolosilk</c:v>
          </c:tx>
          <c:spPr>
            <a:ln w="12700">
              <a:solidFill>
                <a:srgbClr val="F20884"/>
              </a:solidFill>
              <a:prstDash val="solid"/>
            </a:ln>
          </c:spPr>
          <c:marker>
            <c:symbol val="none"/>
          </c:marker>
          <c:xVal>
            <c:numRef>
              <c:f>rotori!$E$1040:$E$1362</c:f>
              <c:numCache>
                <c:formatCode>General</c:formatCode>
                <c:ptCount val="323"/>
                <c:pt idx="0">
                  <c:v>205</c:v>
                </c:pt>
                <c:pt idx="1">
                  <c:v>210</c:v>
                </c:pt>
                <c:pt idx="2">
                  <c:v>215</c:v>
                </c:pt>
                <c:pt idx="3">
                  <c:v>220</c:v>
                </c:pt>
                <c:pt idx="4">
                  <c:v>225</c:v>
                </c:pt>
                <c:pt idx="5">
                  <c:v>230</c:v>
                </c:pt>
                <c:pt idx="6">
                  <c:v>235</c:v>
                </c:pt>
                <c:pt idx="7">
                  <c:v>240</c:v>
                </c:pt>
                <c:pt idx="8">
                  <c:v>245</c:v>
                </c:pt>
                <c:pt idx="9">
                  <c:v>250</c:v>
                </c:pt>
                <c:pt idx="10">
                  <c:v>255</c:v>
                </c:pt>
                <c:pt idx="11">
                  <c:v>261</c:v>
                </c:pt>
                <c:pt idx="12">
                  <c:v>265</c:v>
                </c:pt>
                <c:pt idx="13">
                  <c:v>270</c:v>
                </c:pt>
                <c:pt idx="14">
                  <c:v>276</c:v>
                </c:pt>
                <c:pt idx="15">
                  <c:v>281</c:v>
                </c:pt>
                <c:pt idx="16">
                  <c:v>285</c:v>
                </c:pt>
                <c:pt idx="17">
                  <c:v>291</c:v>
                </c:pt>
                <c:pt idx="18">
                  <c:v>296</c:v>
                </c:pt>
                <c:pt idx="19">
                  <c:v>301</c:v>
                </c:pt>
                <c:pt idx="20">
                  <c:v>306</c:v>
                </c:pt>
                <c:pt idx="21">
                  <c:v>311</c:v>
                </c:pt>
                <c:pt idx="22">
                  <c:v>316</c:v>
                </c:pt>
                <c:pt idx="23">
                  <c:v>321</c:v>
                </c:pt>
                <c:pt idx="24">
                  <c:v>326</c:v>
                </c:pt>
                <c:pt idx="25">
                  <c:v>331</c:v>
                </c:pt>
                <c:pt idx="26">
                  <c:v>336</c:v>
                </c:pt>
                <c:pt idx="27">
                  <c:v>341</c:v>
                </c:pt>
                <c:pt idx="28">
                  <c:v>346</c:v>
                </c:pt>
                <c:pt idx="29">
                  <c:v>351</c:v>
                </c:pt>
                <c:pt idx="30">
                  <c:v>356</c:v>
                </c:pt>
                <c:pt idx="31">
                  <c:v>361</c:v>
                </c:pt>
                <c:pt idx="32">
                  <c:v>366</c:v>
                </c:pt>
                <c:pt idx="33">
                  <c:v>371</c:v>
                </c:pt>
                <c:pt idx="34">
                  <c:v>376</c:v>
                </c:pt>
                <c:pt idx="35">
                  <c:v>381</c:v>
                </c:pt>
                <c:pt idx="36">
                  <c:v>386</c:v>
                </c:pt>
                <c:pt idx="37">
                  <c:v>391</c:v>
                </c:pt>
                <c:pt idx="38">
                  <c:v>396</c:v>
                </c:pt>
                <c:pt idx="39">
                  <c:v>401</c:v>
                </c:pt>
                <c:pt idx="40">
                  <c:v>406</c:v>
                </c:pt>
                <c:pt idx="41">
                  <c:v>411</c:v>
                </c:pt>
                <c:pt idx="42">
                  <c:v>416</c:v>
                </c:pt>
                <c:pt idx="43">
                  <c:v>421</c:v>
                </c:pt>
                <c:pt idx="44">
                  <c:v>426</c:v>
                </c:pt>
                <c:pt idx="45">
                  <c:v>431</c:v>
                </c:pt>
                <c:pt idx="46">
                  <c:v>436</c:v>
                </c:pt>
                <c:pt idx="47">
                  <c:v>441</c:v>
                </c:pt>
                <c:pt idx="48">
                  <c:v>446</c:v>
                </c:pt>
                <c:pt idx="49">
                  <c:v>451</c:v>
                </c:pt>
                <c:pt idx="50">
                  <c:v>456</c:v>
                </c:pt>
                <c:pt idx="51">
                  <c:v>461</c:v>
                </c:pt>
                <c:pt idx="52">
                  <c:v>466</c:v>
                </c:pt>
                <c:pt idx="53">
                  <c:v>471</c:v>
                </c:pt>
                <c:pt idx="54">
                  <c:v>476</c:v>
                </c:pt>
                <c:pt idx="55">
                  <c:v>481</c:v>
                </c:pt>
                <c:pt idx="56">
                  <c:v>486</c:v>
                </c:pt>
                <c:pt idx="57">
                  <c:v>491</c:v>
                </c:pt>
                <c:pt idx="58">
                  <c:v>496</c:v>
                </c:pt>
                <c:pt idx="59">
                  <c:v>501</c:v>
                </c:pt>
                <c:pt idx="60">
                  <c:v>506</c:v>
                </c:pt>
                <c:pt idx="61">
                  <c:v>511</c:v>
                </c:pt>
                <c:pt idx="62">
                  <c:v>516</c:v>
                </c:pt>
                <c:pt idx="63">
                  <c:v>521</c:v>
                </c:pt>
                <c:pt idx="64">
                  <c:v>526</c:v>
                </c:pt>
                <c:pt idx="65">
                  <c:v>531</c:v>
                </c:pt>
                <c:pt idx="66">
                  <c:v>536</c:v>
                </c:pt>
                <c:pt idx="67">
                  <c:v>541</c:v>
                </c:pt>
                <c:pt idx="68">
                  <c:v>546</c:v>
                </c:pt>
                <c:pt idx="69">
                  <c:v>551</c:v>
                </c:pt>
                <c:pt idx="70">
                  <c:v>556</c:v>
                </c:pt>
                <c:pt idx="71">
                  <c:v>561</c:v>
                </c:pt>
                <c:pt idx="72">
                  <c:v>566</c:v>
                </c:pt>
                <c:pt idx="73">
                  <c:v>571</c:v>
                </c:pt>
                <c:pt idx="74">
                  <c:v>576</c:v>
                </c:pt>
                <c:pt idx="75">
                  <c:v>581</c:v>
                </c:pt>
                <c:pt idx="76">
                  <c:v>586</c:v>
                </c:pt>
                <c:pt idx="77">
                  <c:v>591</c:v>
                </c:pt>
                <c:pt idx="78">
                  <c:v>596</c:v>
                </c:pt>
                <c:pt idx="79">
                  <c:v>601</c:v>
                </c:pt>
                <c:pt idx="80">
                  <c:v>606</c:v>
                </c:pt>
                <c:pt idx="81">
                  <c:v>611</c:v>
                </c:pt>
                <c:pt idx="82">
                  <c:v>616</c:v>
                </c:pt>
                <c:pt idx="83">
                  <c:v>621</c:v>
                </c:pt>
                <c:pt idx="84">
                  <c:v>626</c:v>
                </c:pt>
                <c:pt idx="85">
                  <c:v>631</c:v>
                </c:pt>
                <c:pt idx="86">
                  <c:v>636</c:v>
                </c:pt>
                <c:pt idx="87">
                  <c:v>641</c:v>
                </c:pt>
                <c:pt idx="88">
                  <c:v>646</c:v>
                </c:pt>
                <c:pt idx="89">
                  <c:v>651</c:v>
                </c:pt>
                <c:pt idx="90">
                  <c:v>656</c:v>
                </c:pt>
                <c:pt idx="91">
                  <c:v>661</c:v>
                </c:pt>
                <c:pt idx="92">
                  <c:v>666</c:v>
                </c:pt>
                <c:pt idx="93">
                  <c:v>671</c:v>
                </c:pt>
                <c:pt idx="94">
                  <c:v>676</c:v>
                </c:pt>
                <c:pt idx="95">
                  <c:v>681</c:v>
                </c:pt>
                <c:pt idx="96">
                  <c:v>686</c:v>
                </c:pt>
                <c:pt idx="97">
                  <c:v>691</c:v>
                </c:pt>
                <c:pt idx="98">
                  <c:v>696</c:v>
                </c:pt>
                <c:pt idx="99">
                  <c:v>701</c:v>
                </c:pt>
                <c:pt idx="100">
                  <c:v>706</c:v>
                </c:pt>
                <c:pt idx="101">
                  <c:v>711</c:v>
                </c:pt>
                <c:pt idx="102">
                  <c:v>716</c:v>
                </c:pt>
                <c:pt idx="103">
                  <c:v>721</c:v>
                </c:pt>
                <c:pt idx="104">
                  <c:v>726</c:v>
                </c:pt>
                <c:pt idx="105">
                  <c:v>731</c:v>
                </c:pt>
                <c:pt idx="106">
                  <c:v>736</c:v>
                </c:pt>
                <c:pt idx="107">
                  <c:v>741</c:v>
                </c:pt>
                <c:pt idx="108">
                  <c:v>746</c:v>
                </c:pt>
                <c:pt idx="109">
                  <c:v>751</c:v>
                </c:pt>
                <c:pt idx="110">
                  <c:v>756</c:v>
                </c:pt>
                <c:pt idx="111">
                  <c:v>761</c:v>
                </c:pt>
                <c:pt idx="112">
                  <c:v>766</c:v>
                </c:pt>
                <c:pt idx="113">
                  <c:v>771</c:v>
                </c:pt>
                <c:pt idx="114">
                  <c:v>776</c:v>
                </c:pt>
                <c:pt idx="115">
                  <c:v>781</c:v>
                </c:pt>
                <c:pt idx="116">
                  <c:v>786</c:v>
                </c:pt>
                <c:pt idx="117">
                  <c:v>791</c:v>
                </c:pt>
                <c:pt idx="118">
                  <c:v>796</c:v>
                </c:pt>
                <c:pt idx="119">
                  <c:v>801</c:v>
                </c:pt>
                <c:pt idx="120">
                  <c:v>806</c:v>
                </c:pt>
                <c:pt idx="121">
                  <c:v>811</c:v>
                </c:pt>
                <c:pt idx="122">
                  <c:v>816</c:v>
                </c:pt>
                <c:pt idx="123">
                  <c:v>821</c:v>
                </c:pt>
                <c:pt idx="124">
                  <c:v>826</c:v>
                </c:pt>
                <c:pt idx="125">
                  <c:v>831</c:v>
                </c:pt>
                <c:pt idx="126">
                  <c:v>837</c:v>
                </c:pt>
                <c:pt idx="127">
                  <c:v>842</c:v>
                </c:pt>
                <c:pt idx="128">
                  <c:v>847</c:v>
                </c:pt>
                <c:pt idx="129">
                  <c:v>851</c:v>
                </c:pt>
                <c:pt idx="130">
                  <c:v>856</c:v>
                </c:pt>
                <c:pt idx="131">
                  <c:v>861</c:v>
                </c:pt>
                <c:pt idx="132">
                  <c:v>867</c:v>
                </c:pt>
                <c:pt idx="133">
                  <c:v>871</c:v>
                </c:pt>
                <c:pt idx="134">
                  <c:v>877</c:v>
                </c:pt>
                <c:pt idx="135">
                  <c:v>881</c:v>
                </c:pt>
                <c:pt idx="136">
                  <c:v>887</c:v>
                </c:pt>
                <c:pt idx="137">
                  <c:v>892</c:v>
                </c:pt>
                <c:pt idx="138">
                  <c:v>897</c:v>
                </c:pt>
                <c:pt idx="139">
                  <c:v>902</c:v>
                </c:pt>
                <c:pt idx="140">
                  <c:v>907</c:v>
                </c:pt>
                <c:pt idx="141">
                  <c:v>912</c:v>
                </c:pt>
                <c:pt idx="142">
                  <c:v>917</c:v>
                </c:pt>
                <c:pt idx="143">
                  <c:v>921</c:v>
                </c:pt>
                <c:pt idx="144">
                  <c:v>927</c:v>
                </c:pt>
                <c:pt idx="145">
                  <c:v>931</c:v>
                </c:pt>
                <c:pt idx="146">
                  <c:v>937</c:v>
                </c:pt>
                <c:pt idx="147">
                  <c:v>942</c:v>
                </c:pt>
                <c:pt idx="148">
                  <c:v>947</c:v>
                </c:pt>
                <c:pt idx="149">
                  <c:v>952</c:v>
                </c:pt>
                <c:pt idx="150">
                  <c:v>957</c:v>
                </c:pt>
                <c:pt idx="151">
                  <c:v>962</c:v>
                </c:pt>
                <c:pt idx="152">
                  <c:v>967</c:v>
                </c:pt>
                <c:pt idx="153">
                  <c:v>972</c:v>
                </c:pt>
                <c:pt idx="154">
                  <c:v>977</c:v>
                </c:pt>
                <c:pt idx="155">
                  <c:v>982</c:v>
                </c:pt>
                <c:pt idx="156">
                  <c:v>987</c:v>
                </c:pt>
                <c:pt idx="157">
                  <c:v>992</c:v>
                </c:pt>
                <c:pt idx="158">
                  <c:v>997</c:v>
                </c:pt>
                <c:pt idx="159" formatCode="#,##0">
                  <c:v>1000</c:v>
                </c:pt>
                <c:pt idx="160" formatCode="#,##0">
                  <c:v>1010</c:v>
                </c:pt>
                <c:pt idx="161" formatCode="#,##0">
                  <c:v>1010</c:v>
                </c:pt>
                <c:pt idx="162" formatCode="#,##0">
                  <c:v>1020</c:v>
                </c:pt>
                <c:pt idx="163" formatCode="#,##0">
                  <c:v>1020</c:v>
                </c:pt>
                <c:pt idx="164" formatCode="#,##0">
                  <c:v>1030</c:v>
                </c:pt>
                <c:pt idx="165" formatCode="#,##0">
                  <c:v>1030</c:v>
                </c:pt>
                <c:pt idx="166" formatCode="#,##0">
                  <c:v>1040</c:v>
                </c:pt>
                <c:pt idx="167" formatCode="#,##0">
                  <c:v>1040</c:v>
                </c:pt>
                <c:pt idx="168" formatCode="#,##0">
                  <c:v>1050</c:v>
                </c:pt>
                <c:pt idx="169" formatCode="#,##0">
                  <c:v>1050</c:v>
                </c:pt>
                <c:pt idx="170" formatCode="#,##0">
                  <c:v>1060</c:v>
                </c:pt>
                <c:pt idx="171" formatCode="#,##0">
                  <c:v>1060</c:v>
                </c:pt>
                <c:pt idx="172" formatCode="#,##0">
                  <c:v>1070</c:v>
                </c:pt>
                <c:pt idx="173" formatCode="#,##0">
                  <c:v>1070</c:v>
                </c:pt>
                <c:pt idx="174" formatCode="#,##0">
                  <c:v>1080</c:v>
                </c:pt>
                <c:pt idx="175" formatCode="#,##0">
                  <c:v>1080</c:v>
                </c:pt>
                <c:pt idx="176" formatCode="#,##0">
                  <c:v>1090</c:v>
                </c:pt>
                <c:pt idx="177" formatCode="#,##0">
                  <c:v>1090</c:v>
                </c:pt>
                <c:pt idx="178" formatCode="#,##0">
                  <c:v>1100</c:v>
                </c:pt>
                <c:pt idx="179" formatCode="#,##0">
                  <c:v>1100</c:v>
                </c:pt>
                <c:pt idx="180" formatCode="#,##0">
                  <c:v>1110</c:v>
                </c:pt>
                <c:pt idx="181" formatCode="#,##0">
                  <c:v>1110</c:v>
                </c:pt>
                <c:pt idx="182" formatCode="#,##0">
                  <c:v>1120</c:v>
                </c:pt>
                <c:pt idx="183" formatCode="#,##0">
                  <c:v>1120</c:v>
                </c:pt>
                <c:pt idx="184" formatCode="#,##0">
                  <c:v>1130</c:v>
                </c:pt>
                <c:pt idx="185" formatCode="#,##0">
                  <c:v>1130</c:v>
                </c:pt>
                <c:pt idx="186" formatCode="#,##0">
                  <c:v>1140</c:v>
                </c:pt>
                <c:pt idx="187" formatCode="#,##0">
                  <c:v>1140</c:v>
                </c:pt>
                <c:pt idx="188" formatCode="#,##0">
                  <c:v>1150</c:v>
                </c:pt>
                <c:pt idx="189" formatCode="#,##0">
                  <c:v>1150</c:v>
                </c:pt>
                <c:pt idx="190" formatCode="#,##0">
                  <c:v>1160</c:v>
                </c:pt>
                <c:pt idx="191" formatCode="#,##0">
                  <c:v>1160</c:v>
                </c:pt>
                <c:pt idx="192" formatCode="#,##0">
                  <c:v>1170</c:v>
                </c:pt>
                <c:pt idx="193" formatCode="#,##0">
                  <c:v>1170</c:v>
                </c:pt>
                <c:pt idx="194" formatCode="#,##0">
                  <c:v>1180</c:v>
                </c:pt>
                <c:pt idx="195" formatCode="#,##0">
                  <c:v>1180</c:v>
                </c:pt>
                <c:pt idx="196" formatCode="#,##0">
                  <c:v>1190</c:v>
                </c:pt>
                <c:pt idx="197" formatCode="#,##0">
                  <c:v>1190</c:v>
                </c:pt>
                <c:pt idx="198" formatCode="#,##0">
                  <c:v>1200</c:v>
                </c:pt>
                <c:pt idx="199" formatCode="#,##0">
                  <c:v>1200</c:v>
                </c:pt>
                <c:pt idx="200" formatCode="#,##0">
                  <c:v>1210</c:v>
                </c:pt>
                <c:pt idx="201" formatCode="#,##0">
                  <c:v>1210</c:v>
                </c:pt>
                <c:pt idx="202" formatCode="#,##0">
                  <c:v>1220</c:v>
                </c:pt>
                <c:pt idx="203" formatCode="#,##0">
                  <c:v>1220</c:v>
                </c:pt>
                <c:pt idx="204" formatCode="#,##0">
                  <c:v>1230</c:v>
                </c:pt>
                <c:pt idx="205" formatCode="#,##0">
                  <c:v>1230</c:v>
                </c:pt>
                <c:pt idx="206" formatCode="#,##0">
                  <c:v>1240</c:v>
                </c:pt>
                <c:pt idx="207" formatCode="#,##0">
                  <c:v>1240</c:v>
                </c:pt>
                <c:pt idx="208" formatCode="#,##0">
                  <c:v>1250</c:v>
                </c:pt>
                <c:pt idx="209" formatCode="#,##0">
                  <c:v>1250</c:v>
                </c:pt>
                <c:pt idx="210" formatCode="#,##0">
                  <c:v>1260</c:v>
                </c:pt>
                <c:pt idx="211" formatCode="#,##0">
                  <c:v>1260</c:v>
                </c:pt>
                <c:pt idx="212" formatCode="#,##0">
                  <c:v>1270</c:v>
                </c:pt>
                <c:pt idx="213" formatCode="#,##0">
                  <c:v>1270</c:v>
                </c:pt>
                <c:pt idx="214" formatCode="#,##0">
                  <c:v>1280</c:v>
                </c:pt>
                <c:pt idx="215" formatCode="#,##0">
                  <c:v>1280</c:v>
                </c:pt>
                <c:pt idx="216" formatCode="#,##0">
                  <c:v>1290</c:v>
                </c:pt>
                <c:pt idx="217" formatCode="#,##0">
                  <c:v>1290</c:v>
                </c:pt>
                <c:pt idx="218" formatCode="#,##0">
                  <c:v>1300</c:v>
                </c:pt>
                <c:pt idx="219" formatCode="#,##0">
                  <c:v>1300</c:v>
                </c:pt>
                <c:pt idx="220" formatCode="#,##0">
                  <c:v>1310</c:v>
                </c:pt>
                <c:pt idx="221" formatCode="#,##0">
                  <c:v>1310</c:v>
                </c:pt>
                <c:pt idx="222" formatCode="#,##0">
                  <c:v>1320</c:v>
                </c:pt>
                <c:pt idx="223" formatCode="#,##0">
                  <c:v>1320</c:v>
                </c:pt>
                <c:pt idx="224" formatCode="#,##0">
                  <c:v>1330</c:v>
                </c:pt>
                <c:pt idx="225" formatCode="#,##0">
                  <c:v>1330</c:v>
                </c:pt>
                <c:pt idx="226" formatCode="#,##0">
                  <c:v>1340</c:v>
                </c:pt>
                <c:pt idx="227" formatCode="#,##0">
                  <c:v>1340</c:v>
                </c:pt>
                <c:pt idx="228" formatCode="#,##0">
                  <c:v>1350</c:v>
                </c:pt>
                <c:pt idx="229" formatCode="#,##0">
                  <c:v>1350</c:v>
                </c:pt>
                <c:pt idx="230" formatCode="#,##0">
                  <c:v>1360</c:v>
                </c:pt>
                <c:pt idx="231" formatCode="#,##0">
                  <c:v>1360</c:v>
                </c:pt>
                <c:pt idx="232" formatCode="#,##0">
                  <c:v>1370</c:v>
                </c:pt>
                <c:pt idx="233" formatCode="#,##0">
                  <c:v>1370</c:v>
                </c:pt>
                <c:pt idx="234" formatCode="#,##0">
                  <c:v>1380</c:v>
                </c:pt>
                <c:pt idx="235" formatCode="#,##0">
                  <c:v>1380</c:v>
                </c:pt>
                <c:pt idx="236" formatCode="#,##0">
                  <c:v>1390</c:v>
                </c:pt>
                <c:pt idx="237" formatCode="#,##0">
                  <c:v>1390</c:v>
                </c:pt>
                <c:pt idx="238" formatCode="#,##0">
                  <c:v>1400</c:v>
                </c:pt>
                <c:pt idx="239" formatCode="#,##0">
                  <c:v>1400</c:v>
                </c:pt>
                <c:pt idx="240" formatCode="#,##0">
                  <c:v>1410</c:v>
                </c:pt>
                <c:pt idx="241" formatCode="#,##0">
                  <c:v>1410</c:v>
                </c:pt>
                <c:pt idx="242" formatCode="#,##0">
                  <c:v>1420</c:v>
                </c:pt>
                <c:pt idx="243" formatCode="#,##0">
                  <c:v>1420</c:v>
                </c:pt>
                <c:pt idx="244" formatCode="#,##0">
                  <c:v>1430</c:v>
                </c:pt>
                <c:pt idx="245" formatCode="#,##0">
                  <c:v>1430</c:v>
                </c:pt>
                <c:pt idx="246" formatCode="#,##0">
                  <c:v>1440</c:v>
                </c:pt>
                <c:pt idx="247" formatCode="#,##0">
                  <c:v>1440</c:v>
                </c:pt>
                <c:pt idx="248" formatCode="#,##0">
                  <c:v>1450</c:v>
                </c:pt>
                <c:pt idx="249" formatCode="#,##0">
                  <c:v>1450</c:v>
                </c:pt>
                <c:pt idx="250" formatCode="#,##0">
                  <c:v>1460</c:v>
                </c:pt>
                <c:pt idx="251" formatCode="#,##0">
                  <c:v>1460</c:v>
                </c:pt>
                <c:pt idx="252" formatCode="#,##0">
                  <c:v>1470</c:v>
                </c:pt>
                <c:pt idx="253" formatCode="#,##0">
                  <c:v>1470</c:v>
                </c:pt>
                <c:pt idx="254" formatCode="#,##0">
                  <c:v>1480</c:v>
                </c:pt>
                <c:pt idx="255" formatCode="#,##0">
                  <c:v>1480</c:v>
                </c:pt>
                <c:pt idx="256" formatCode="#,##0">
                  <c:v>1490</c:v>
                </c:pt>
                <c:pt idx="257" formatCode="#,##0">
                  <c:v>1490</c:v>
                </c:pt>
                <c:pt idx="258" formatCode="#,##0">
                  <c:v>1500</c:v>
                </c:pt>
                <c:pt idx="259" formatCode="#,##0">
                  <c:v>1500</c:v>
                </c:pt>
                <c:pt idx="260" formatCode="#,##0">
                  <c:v>1510</c:v>
                </c:pt>
                <c:pt idx="261" formatCode="#,##0">
                  <c:v>1510</c:v>
                </c:pt>
                <c:pt idx="262" formatCode="#,##0">
                  <c:v>1520</c:v>
                </c:pt>
                <c:pt idx="263" formatCode="#,##0">
                  <c:v>1520</c:v>
                </c:pt>
                <c:pt idx="264" formatCode="#,##0">
                  <c:v>1530</c:v>
                </c:pt>
                <c:pt idx="265" formatCode="#,##0">
                  <c:v>1530</c:v>
                </c:pt>
                <c:pt idx="266" formatCode="#,##0">
                  <c:v>1540</c:v>
                </c:pt>
                <c:pt idx="267" formatCode="#,##0">
                  <c:v>1540</c:v>
                </c:pt>
                <c:pt idx="268" formatCode="#,##0">
                  <c:v>1550</c:v>
                </c:pt>
                <c:pt idx="269" formatCode="#,##0">
                  <c:v>1550</c:v>
                </c:pt>
                <c:pt idx="270" formatCode="#,##0">
                  <c:v>1560</c:v>
                </c:pt>
                <c:pt idx="271" formatCode="#,##0">
                  <c:v>1560</c:v>
                </c:pt>
                <c:pt idx="272" formatCode="#,##0">
                  <c:v>1570</c:v>
                </c:pt>
                <c:pt idx="273" formatCode="#,##0">
                  <c:v>1570</c:v>
                </c:pt>
                <c:pt idx="274" formatCode="#,##0">
                  <c:v>1580</c:v>
                </c:pt>
                <c:pt idx="275" formatCode="#,##0">
                  <c:v>1580</c:v>
                </c:pt>
                <c:pt idx="276" formatCode="#,##0">
                  <c:v>1590</c:v>
                </c:pt>
                <c:pt idx="277" formatCode="#,##0">
                  <c:v>1590</c:v>
                </c:pt>
                <c:pt idx="278" formatCode="#,##0">
                  <c:v>1600</c:v>
                </c:pt>
                <c:pt idx="279" formatCode="#,##0">
                  <c:v>1600</c:v>
                </c:pt>
                <c:pt idx="280" formatCode="#,##0">
                  <c:v>1610</c:v>
                </c:pt>
                <c:pt idx="281" formatCode="#,##0">
                  <c:v>1610</c:v>
                </c:pt>
                <c:pt idx="282" formatCode="#,##0">
                  <c:v>1620</c:v>
                </c:pt>
                <c:pt idx="283" formatCode="#,##0">
                  <c:v>1620</c:v>
                </c:pt>
                <c:pt idx="284" formatCode="#,##0">
                  <c:v>1630</c:v>
                </c:pt>
                <c:pt idx="285" formatCode="#,##0">
                  <c:v>1630</c:v>
                </c:pt>
                <c:pt idx="286" formatCode="#,##0">
                  <c:v>1640</c:v>
                </c:pt>
                <c:pt idx="287" formatCode="#,##0">
                  <c:v>1640</c:v>
                </c:pt>
                <c:pt idx="288" formatCode="#,##0">
                  <c:v>1650</c:v>
                </c:pt>
                <c:pt idx="289" formatCode="#,##0">
                  <c:v>1650</c:v>
                </c:pt>
                <c:pt idx="290" formatCode="#,##0">
                  <c:v>1660</c:v>
                </c:pt>
                <c:pt idx="291" formatCode="#,##0">
                  <c:v>1660</c:v>
                </c:pt>
                <c:pt idx="292" formatCode="#,##0">
                  <c:v>1670</c:v>
                </c:pt>
                <c:pt idx="293" formatCode="#,##0">
                  <c:v>1670</c:v>
                </c:pt>
                <c:pt idx="294" formatCode="#,##0">
                  <c:v>1680</c:v>
                </c:pt>
                <c:pt idx="295" formatCode="#,##0">
                  <c:v>1680</c:v>
                </c:pt>
                <c:pt idx="296" formatCode="#,##0">
                  <c:v>1690</c:v>
                </c:pt>
                <c:pt idx="297" formatCode="#,##0">
                  <c:v>1690</c:v>
                </c:pt>
                <c:pt idx="298" formatCode="#,##0">
                  <c:v>1700</c:v>
                </c:pt>
                <c:pt idx="299" formatCode="#,##0">
                  <c:v>1700</c:v>
                </c:pt>
                <c:pt idx="300" formatCode="#,##0">
                  <c:v>1710</c:v>
                </c:pt>
                <c:pt idx="301" formatCode="#,##0">
                  <c:v>1710</c:v>
                </c:pt>
                <c:pt idx="302" formatCode="#,##0">
                  <c:v>1720</c:v>
                </c:pt>
                <c:pt idx="303" formatCode="#,##0">
                  <c:v>1720</c:v>
                </c:pt>
                <c:pt idx="304" formatCode="#,##0">
                  <c:v>1730</c:v>
                </c:pt>
                <c:pt idx="305" formatCode="#,##0">
                  <c:v>1730</c:v>
                </c:pt>
                <c:pt idx="306" formatCode="#,##0">
                  <c:v>1740</c:v>
                </c:pt>
                <c:pt idx="307" formatCode="#,##0">
                  <c:v>1740</c:v>
                </c:pt>
                <c:pt idx="308" formatCode="#,##0">
                  <c:v>1750</c:v>
                </c:pt>
                <c:pt idx="309" formatCode="#,##0">
                  <c:v>1750</c:v>
                </c:pt>
                <c:pt idx="310" formatCode="#,##0">
                  <c:v>1760</c:v>
                </c:pt>
                <c:pt idx="311" formatCode="#,##0">
                  <c:v>1760</c:v>
                </c:pt>
                <c:pt idx="312" formatCode="#,##0">
                  <c:v>1770</c:v>
                </c:pt>
                <c:pt idx="313" formatCode="#,##0">
                  <c:v>1770</c:v>
                </c:pt>
                <c:pt idx="314" formatCode="#,##0">
                  <c:v>1780</c:v>
                </c:pt>
                <c:pt idx="315" formatCode="#,##0">
                  <c:v>1780</c:v>
                </c:pt>
                <c:pt idx="316" formatCode="#,##0">
                  <c:v>1790</c:v>
                </c:pt>
                <c:pt idx="317" formatCode="#,##0">
                  <c:v>1790</c:v>
                </c:pt>
                <c:pt idx="318" formatCode="#,##0">
                  <c:v>1800</c:v>
                </c:pt>
                <c:pt idx="319" formatCode="#,##0">
                  <c:v>1800</c:v>
                </c:pt>
                <c:pt idx="320" formatCode="#,##0">
                  <c:v>1810</c:v>
                </c:pt>
                <c:pt idx="321" formatCode="#,##0">
                  <c:v>1810</c:v>
                </c:pt>
                <c:pt idx="322" formatCode="#,##0">
                  <c:v>1820</c:v>
                </c:pt>
              </c:numCache>
            </c:numRef>
          </c:xVal>
          <c:yVal>
            <c:numRef>
              <c:f>rotori!$F$1040:$F$1428</c:f>
              <c:numCache>
                <c:formatCode>0.0000E+00</c:formatCode>
                <c:ptCount val="389"/>
                <c:pt idx="0">
                  <c:v>1.9865673498155101E-2</c:v>
                </c:pt>
                <c:pt idx="1">
                  <c:v>1.9504132231405E-2</c:v>
                </c:pt>
                <c:pt idx="2">
                  <c:v>1.89879784719078E-2</c:v>
                </c:pt>
                <c:pt idx="3">
                  <c:v>1.84983417344141E-2</c:v>
                </c:pt>
                <c:pt idx="4">
                  <c:v>1.8155702384372301E-2</c:v>
                </c:pt>
                <c:pt idx="5">
                  <c:v>1.77075566861103E-2</c:v>
                </c:pt>
                <c:pt idx="6">
                  <c:v>1.74196744813628E-2</c:v>
                </c:pt>
                <c:pt idx="7">
                  <c:v>1.7031997984378901E-2</c:v>
                </c:pt>
                <c:pt idx="8">
                  <c:v>1.6740908958569899E-2</c:v>
                </c:pt>
                <c:pt idx="9">
                  <c:v>1.63825475907198E-2</c:v>
                </c:pt>
                <c:pt idx="10">
                  <c:v>1.6065023740288099E-2</c:v>
                </c:pt>
                <c:pt idx="11">
                  <c:v>1.5780738039748499E-2</c:v>
                </c:pt>
                <c:pt idx="12">
                  <c:v>1.54619170299907E-2</c:v>
                </c:pt>
                <c:pt idx="13">
                  <c:v>1.52215199974465E-2</c:v>
                </c:pt>
                <c:pt idx="14">
                  <c:v>1.4924685967725801E-2</c:v>
                </c:pt>
                <c:pt idx="15">
                  <c:v>1.47005323374589E-2</c:v>
                </c:pt>
                <c:pt idx="16">
                  <c:v>1.4441362349509599E-2</c:v>
                </c:pt>
                <c:pt idx="17">
                  <c:v>1.42486149584487E-2</c:v>
                </c:pt>
                <c:pt idx="18">
                  <c:v>1.3971516134847701E-2</c:v>
                </c:pt>
                <c:pt idx="19">
                  <c:v>1.37210440877116E-2</c:v>
                </c:pt>
                <c:pt idx="20">
                  <c:v>1.353125E-2</c:v>
                </c:pt>
                <c:pt idx="21">
                  <c:v>1.3311278667544E-2</c:v>
                </c:pt>
                <c:pt idx="22">
                  <c:v>1.3147172112165701E-2</c:v>
                </c:pt>
                <c:pt idx="23">
                  <c:v>1.29676870748299E-2</c:v>
                </c:pt>
                <c:pt idx="24">
                  <c:v>1.2784059600167499E-2</c:v>
                </c:pt>
                <c:pt idx="25">
                  <c:v>1.2574071012166E-2</c:v>
                </c:pt>
                <c:pt idx="26">
                  <c:v>1.24013470249739E-2</c:v>
                </c:pt>
                <c:pt idx="27">
                  <c:v>1.2266484345150701E-2</c:v>
                </c:pt>
                <c:pt idx="28">
                  <c:v>1.20875334253535E-2</c:v>
                </c:pt>
                <c:pt idx="29">
                  <c:v>1.19256126561009E-2</c:v>
                </c:pt>
                <c:pt idx="30">
                  <c:v>1.1754222770727E-2</c:v>
                </c:pt>
                <c:pt idx="31">
                  <c:v>1.1648053720195299E-2</c:v>
                </c:pt>
                <c:pt idx="32">
                  <c:v>1.1484433906756001E-2</c:v>
                </c:pt>
                <c:pt idx="33">
                  <c:v>1.13827186736104E-2</c:v>
                </c:pt>
                <c:pt idx="34">
                  <c:v>1.12263698856501E-2</c:v>
                </c:pt>
                <c:pt idx="35">
                  <c:v>1.1096492314729501E-2</c:v>
                </c:pt>
                <c:pt idx="36">
                  <c:v>1.09793157533575E-2</c:v>
                </c:pt>
                <c:pt idx="37">
                  <c:v>1.0843276977539101E-2</c:v>
                </c:pt>
                <c:pt idx="38">
                  <c:v>1.07332925865744E-2</c:v>
                </c:pt>
                <c:pt idx="39">
                  <c:v>1.06122448979592E-2</c:v>
                </c:pt>
                <c:pt idx="40">
                  <c:v>1.05422381109444E-2</c:v>
                </c:pt>
                <c:pt idx="41">
                  <c:v>1.0433797211204901E-2</c:v>
                </c:pt>
                <c:pt idx="42">
                  <c:v>1.0340073529411801E-2</c:v>
                </c:pt>
                <c:pt idx="43">
                  <c:v>1.01860665808084E-2</c:v>
                </c:pt>
                <c:pt idx="44">
                  <c:v>1.00786360463073E-2</c:v>
                </c:pt>
                <c:pt idx="45">
                  <c:v>9.9812635179316895E-3</c:v>
                </c:pt>
                <c:pt idx="46">
                  <c:v>9.8530552905922893E-3</c:v>
                </c:pt>
                <c:pt idx="47">
                  <c:v>9.7543320047217292E-3</c:v>
                </c:pt>
                <c:pt idx="48">
                  <c:v>9.6391794895852902E-3</c:v>
                </c:pt>
                <c:pt idx="49">
                  <c:v>9.5662166044240098E-3</c:v>
                </c:pt>
                <c:pt idx="50">
                  <c:v>9.4414001891085803E-3</c:v>
                </c:pt>
                <c:pt idx="51">
                  <c:v>9.3782057099796694E-3</c:v>
                </c:pt>
                <c:pt idx="52">
                  <c:v>9.2717011556033308E-3</c:v>
                </c:pt>
                <c:pt idx="53">
                  <c:v>9.1759370682518507E-3</c:v>
                </c:pt>
                <c:pt idx="54">
                  <c:v>9.0691496899226801E-3</c:v>
                </c:pt>
                <c:pt idx="55">
                  <c:v>8.9758125472411202E-3</c:v>
                </c:pt>
                <c:pt idx="56">
                  <c:v>8.9185059926426904E-3</c:v>
                </c:pt>
                <c:pt idx="57">
                  <c:v>8.8039879162847105E-3</c:v>
                </c:pt>
                <c:pt idx="58">
                  <c:v>8.7487921443681199E-3</c:v>
                </c:pt>
                <c:pt idx="59">
                  <c:v>8.6618363325401595E-3</c:v>
                </c:pt>
                <c:pt idx="60">
                  <c:v>8.5911044988636401E-3</c:v>
                </c:pt>
                <c:pt idx="61">
                  <c:v>8.5016344140798703E-3</c:v>
                </c:pt>
                <c:pt idx="62">
                  <c:v>8.4194793599663906E-3</c:v>
                </c:pt>
                <c:pt idx="63">
                  <c:v>8.3633611682046097E-3</c:v>
                </c:pt>
                <c:pt idx="64">
                  <c:v>8.2574817629723594E-3</c:v>
                </c:pt>
                <c:pt idx="65">
                  <c:v>8.2190362817659499E-3</c:v>
                </c:pt>
                <c:pt idx="66">
                  <c:v>8.1421822874814306E-3</c:v>
                </c:pt>
                <c:pt idx="67">
                  <c:v>8.0681449614519209E-3</c:v>
                </c:pt>
                <c:pt idx="68">
                  <c:v>7.9906107878135804E-3</c:v>
                </c:pt>
                <c:pt idx="69">
                  <c:v>7.9227446075459795E-3</c:v>
                </c:pt>
                <c:pt idx="70">
                  <c:v>7.8634449341866905E-3</c:v>
                </c:pt>
                <c:pt idx="71">
                  <c:v>7.77453838678328E-3</c:v>
                </c:pt>
                <c:pt idx="72">
                  <c:v>7.7356528453907496E-3</c:v>
                </c:pt>
                <c:pt idx="73">
                  <c:v>7.66303726157454E-3</c:v>
                </c:pt>
                <c:pt idx="74">
                  <c:v>7.62819136901852E-3</c:v>
                </c:pt>
                <c:pt idx="75">
                  <c:v>7.5329680671224102E-3</c:v>
                </c:pt>
                <c:pt idx="76">
                  <c:v>7.476806640625E-3</c:v>
                </c:pt>
                <c:pt idx="77">
                  <c:v>7.4281059498294E-3</c:v>
                </c:pt>
                <c:pt idx="78">
                  <c:v>7.3652249897944297E-3</c:v>
                </c:pt>
                <c:pt idx="79">
                  <c:v>7.3098589047885798E-3</c:v>
                </c:pt>
                <c:pt idx="80">
                  <c:v>7.2410205000983403E-3</c:v>
                </c:pt>
                <c:pt idx="81">
                  <c:v>7.1980831873606002E-3</c:v>
                </c:pt>
                <c:pt idx="82">
                  <c:v>7.1362873493855698E-3</c:v>
                </c:pt>
                <c:pt idx="83">
                  <c:v>7.06312745624785E-3</c:v>
                </c:pt>
                <c:pt idx="84">
                  <c:v>7.0233491969066003E-3</c:v>
                </c:pt>
                <c:pt idx="85">
                  <c:v>6.9744081622507602E-3</c:v>
                </c:pt>
                <c:pt idx="86">
                  <c:v>6.9175329195303604E-3</c:v>
                </c:pt>
                <c:pt idx="87">
                  <c:v>6.8771258503401303E-3</c:v>
                </c:pt>
                <c:pt idx="88">
                  <c:v>6.8301345536506998E-3</c:v>
                </c:pt>
                <c:pt idx="89">
                  <c:v>6.77561712403227E-3</c:v>
                </c:pt>
                <c:pt idx="90">
                  <c:v>6.7198485667928597E-3</c:v>
                </c:pt>
                <c:pt idx="91">
                  <c:v>6.6670578007243103E-3</c:v>
                </c:pt>
                <c:pt idx="92">
                  <c:v>6.6261748339191901E-3</c:v>
                </c:pt>
                <c:pt idx="93">
                  <c:v>6.6007369528668499E-3</c:v>
                </c:pt>
                <c:pt idx="94">
                  <c:v>6.5286956876213402E-3</c:v>
                </c:pt>
                <c:pt idx="95">
                  <c:v>6.4966872851951497E-3</c:v>
                </c:pt>
                <c:pt idx="96">
                  <c:v>6.4340430165268298E-3</c:v>
                </c:pt>
                <c:pt idx="97">
                  <c:v>6.4263750615226401E-3</c:v>
                </c:pt>
                <c:pt idx="98">
                  <c:v>6.3721529701446598E-3</c:v>
                </c:pt>
                <c:pt idx="99">
                  <c:v>6.3346519671166404E-3</c:v>
                </c:pt>
                <c:pt idx="100">
                  <c:v>6.2751457885158197E-3</c:v>
                </c:pt>
                <c:pt idx="101">
                  <c:v>6.2167289874560201E-3</c:v>
                </c:pt>
                <c:pt idx="102">
                  <c:v>6.2161008584344698E-3</c:v>
                </c:pt>
                <c:pt idx="103">
                  <c:v>6.1588421376781201E-3</c:v>
                </c:pt>
                <c:pt idx="104">
                  <c:v>6.1237730386272098E-3</c:v>
                </c:pt>
                <c:pt idx="105">
                  <c:v>6.0745463975488204E-3</c:v>
                </c:pt>
                <c:pt idx="106">
                  <c:v>6.0404306155869896E-3</c:v>
                </c:pt>
                <c:pt idx="107">
                  <c:v>6.0066639570526201E-3</c:v>
                </c:pt>
                <c:pt idx="108">
                  <c:v>5.9854634264661002E-3</c:v>
                </c:pt>
                <c:pt idx="109">
                  <c:v>5.9264603571336496E-3</c:v>
                </c:pt>
                <c:pt idx="110">
                  <c:v>5.9058265051456999E-3</c:v>
                </c:pt>
                <c:pt idx="111">
                  <c:v>5.8734703876691203E-3</c:v>
                </c:pt>
                <c:pt idx="112">
                  <c:v>5.8500000000000002E-3</c:v>
                </c:pt>
                <c:pt idx="113">
                  <c:v>5.8327614939711796E-3</c:v>
                </c:pt>
                <c:pt idx="114">
                  <c:v>5.74298346789696E-3</c:v>
                </c:pt>
                <c:pt idx="115">
                  <c:v>5.7910419069588598E-3</c:v>
                </c:pt>
                <c:pt idx="116">
                  <c:v>5.72627014798756E-3</c:v>
                </c:pt>
                <c:pt idx="117">
                  <c:v>5.6397928994082799E-3</c:v>
                </c:pt>
                <c:pt idx="118">
                  <c:v>5.6860207100591703E-3</c:v>
                </c:pt>
                <c:pt idx="119">
                  <c:v>5.6009070294784601E-3</c:v>
                </c:pt>
                <c:pt idx="120">
                  <c:v>5.5624777500890002E-3</c:v>
                </c:pt>
                <c:pt idx="121">
                  <c:v>5.5847276610893502E-3</c:v>
                </c:pt>
                <c:pt idx="122">
                  <c:v>5.5026639881212303E-3</c:v>
                </c:pt>
                <c:pt idx="123">
                  <c:v>5.4441015089163203E-3</c:v>
                </c:pt>
                <c:pt idx="124">
                  <c:v>5.4655349794238703E-3</c:v>
                </c:pt>
                <c:pt idx="125">
                  <c:v>5.4077939567376502E-3</c:v>
                </c:pt>
                <c:pt idx="126">
                  <c:v>5.3305785123966996E-3</c:v>
                </c:pt>
                <c:pt idx="127">
                  <c:v>5.3719008264462801E-3</c:v>
                </c:pt>
                <c:pt idx="128">
                  <c:v>5.3161269377485602E-3</c:v>
                </c:pt>
                <c:pt idx="129">
                  <c:v>5.2814094387755098E-3</c:v>
                </c:pt>
                <c:pt idx="130">
                  <c:v>5.3013392857142903E-3</c:v>
                </c:pt>
                <c:pt idx="131">
                  <c:v>5.2470827786044302E-3</c:v>
                </c:pt>
                <c:pt idx="132">
                  <c:v>5.1746691289627604E-3</c:v>
                </c:pt>
                <c:pt idx="133">
                  <c:v>5.2131425053862698E-3</c:v>
                </c:pt>
                <c:pt idx="134">
                  <c:v>5.1417769376181496E-3</c:v>
                </c:pt>
                <c:pt idx="135">
                  <c:v>5.0720868014268701E-3</c:v>
                </c:pt>
                <c:pt idx="136">
                  <c:v>5.1278240190249704E-3</c:v>
                </c:pt>
                <c:pt idx="137">
                  <c:v>5.0588063408576198E-3</c:v>
                </c:pt>
                <c:pt idx="138">
                  <c:v>5.0093363975868997E-3</c:v>
                </c:pt>
                <c:pt idx="139">
                  <c:v>5.0452456190749799E-3</c:v>
                </c:pt>
                <c:pt idx="140">
                  <c:v>4.9961160934962204E-3</c:v>
                </c:pt>
                <c:pt idx="141">
                  <c:v>4.93055555555555E-3</c:v>
                </c:pt>
                <c:pt idx="142">
                  <c:v>4.9826388888888897E-3</c:v>
                </c:pt>
                <c:pt idx="143">
                  <c:v>4.9176968786285103E-3</c:v>
                </c:pt>
                <c:pt idx="144">
                  <c:v>4.8542058586401498E-3</c:v>
                </c:pt>
                <c:pt idx="145">
                  <c:v>4.9045955388336499E-3</c:v>
                </c:pt>
                <c:pt idx="146">
                  <c:v>4.8416947584110004E-3</c:v>
                </c:pt>
                <c:pt idx="147">
                  <c:v>4.7964360041623296E-3</c:v>
                </c:pt>
                <c:pt idx="148">
                  <c:v>4.8126951092611796E-3</c:v>
                </c:pt>
                <c:pt idx="149">
                  <c:v>4.7679999999999997E-3</c:v>
                </c:pt>
                <c:pt idx="150">
                  <c:v>4.7460559334844997E-3</c:v>
                </c:pt>
                <c:pt idx="151">
                  <c:v>4.7398589065255703E-3</c:v>
                </c:pt>
                <c:pt idx="152">
                  <c:v>4.6965093930187796E-3</c:v>
                </c:pt>
                <c:pt idx="153">
                  <c:v>4.7430094860189701E-3</c:v>
                </c:pt>
                <c:pt idx="154">
                  <c:v>4.6844482421875E-3</c:v>
                </c:pt>
                <c:pt idx="155">
                  <c:v>4.6421489093203504E-3</c:v>
                </c:pt>
                <c:pt idx="156">
                  <c:v>4.6721951805780903E-3</c:v>
                </c:pt>
                <c:pt idx="157">
                  <c:v>4.6449704142011803E-3</c:v>
                </c:pt>
                <c:pt idx="158">
                  <c:v>4.5597575898840403E-3</c:v>
                </c:pt>
                <c:pt idx="159">
                  <c:v>4.6180292523745701E-3</c:v>
                </c:pt>
                <c:pt idx="160">
                  <c:v>4.5626721763085401E-3</c:v>
                </c:pt>
                <c:pt idx="161">
                  <c:v>4.5225846571315502E-3</c:v>
                </c:pt>
                <c:pt idx="162">
                  <c:v>4.5508508112386201E-3</c:v>
                </c:pt>
                <c:pt idx="163">
                  <c:v>4.4971040320784103E-3</c:v>
                </c:pt>
                <c:pt idx="164">
                  <c:v>4.4581618655692703E-3</c:v>
                </c:pt>
                <c:pt idx="165">
                  <c:v>4.4718792866940997E-3</c:v>
                </c:pt>
                <c:pt idx="166">
                  <c:v>4.4604238754325301E-3</c:v>
                </c:pt>
                <c:pt idx="167">
                  <c:v>4.4088656827747904E-3</c:v>
                </c:pt>
                <c:pt idx="168">
                  <c:v>4.43550535457403E-3</c:v>
                </c:pt>
                <c:pt idx="169">
                  <c:v>4.3845830707834503E-3</c:v>
                </c:pt>
                <c:pt idx="170">
                  <c:v>4.3605403447026601E-3</c:v>
                </c:pt>
                <c:pt idx="171">
                  <c:v>4.3864189224160199E-3</c:v>
                </c:pt>
                <c:pt idx="172">
                  <c:v>4.3239795918367302E-3</c:v>
                </c:pt>
                <c:pt idx="173">
                  <c:v>4.3005885015844304E-3</c:v>
                </c:pt>
                <c:pt idx="174">
                  <c:v>4.3383129621246399E-3</c:v>
                </c:pt>
                <c:pt idx="175">
                  <c:v>4.3022217813925802E-3</c:v>
                </c:pt>
                <c:pt idx="176">
                  <c:v>4.2544867719692897E-3</c:v>
                </c:pt>
                <c:pt idx="177">
                  <c:v>4.2667123086703503E-3</c:v>
                </c:pt>
                <c:pt idx="178">
                  <c:v>4.2317708333333296E-3</c:v>
                </c:pt>
                <c:pt idx="179">
                  <c:v>4.2211652794292504E-3</c:v>
                </c:pt>
                <c:pt idx="180">
                  <c:v>4.2092746730083199E-3</c:v>
                </c:pt>
                <c:pt idx="181">
                  <c:v>4.1869956839932403E-3</c:v>
                </c:pt>
                <c:pt idx="182">
                  <c:v>4.1533620250821402E-3</c:v>
                </c:pt>
                <c:pt idx="183">
                  <c:v>4.1649312786339E-3</c:v>
                </c:pt>
                <c:pt idx="184">
                  <c:v>4.1316654492330202E-3</c:v>
                </c:pt>
                <c:pt idx="185">
                  <c:v>4.1101752173325502E-3</c:v>
                </c:pt>
                <c:pt idx="186">
                  <c:v>4.1214359713526404E-3</c:v>
                </c:pt>
                <c:pt idx="187">
                  <c:v>4.0888888888888902E-3</c:v>
                </c:pt>
                <c:pt idx="188">
                  <c:v>4.0568396122977104E-3</c:v>
                </c:pt>
                <c:pt idx="189">
                  <c:v>4.0568396122977104E-3</c:v>
                </c:pt>
                <c:pt idx="190">
                  <c:v>4.0360976454293599E-3</c:v>
                </c:pt>
                <c:pt idx="191">
                  <c:v>4.0048699218249396E-3</c:v>
                </c:pt>
                <c:pt idx="192">
                  <c:v>4.0369088811995401E-3</c:v>
                </c:pt>
                <c:pt idx="193">
                  <c:v>3.9951931185697401E-3</c:v>
                </c:pt>
                <c:pt idx="194">
                  <c:v>3.9854318418314303E-3</c:v>
                </c:pt>
                <c:pt idx="195">
                  <c:v>3.9854318418314303E-3</c:v>
                </c:pt>
                <c:pt idx="196">
                  <c:v>3.94477317554241E-3</c:v>
                </c:pt>
                <c:pt idx="197">
                  <c:v>3.9251085236723599E-3</c:v>
                </c:pt>
                <c:pt idx="198">
                  <c:v>3.9453933222443104E-3</c:v>
                </c:pt>
                <c:pt idx="199">
                  <c:v>3.9156385194680302E-3</c:v>
                </c:pt>
                <c:pt idx="200">
                  <c:v>3.88631778806218E-3</c:v>
                </c:pt>
                <c:pt idx="201">
                  <c:v>3.9060954867291601E-3</c:v>
                </c:pt>
                <c:pt idx="202">
                  <c:v>3.8769531250000002E-3</c:v>
                </c:pt>
                <c:pt idx="203">
                  <c:v>3.8385864742872598E-3</c:v>
                </c:pt>
                <c:pt idx="204">
                  <c:v>3.8578758535550298E-3</c:v>
                </c:pt>
                <c:pt idx="205">
                  <c:v>3.8199207437890599E-3</c:v>
                </c:pt>
                <c:pt idx="206">
                  <c:v>3.8108321728330002E-3</c:v>
                </c:pt>
                <c:pt idx="207">
                  <c:v>3.82024163498814E-3</c:v>
                </c:pt>
                <c:pt idx="208">
                  <c:v>3.7737953599048198E-3</c:v>
                </c:pt>
                <c:pt idx="209">
                  <c:v>3.75573921028466E-3</c:v>
                </c:pt>
                <c:pt idx="210">
                  <c:v>3.7741046831955899E-3</c:v>
                </c:pt>
                <c:pt idx="211">
                  <c:v>3.7469153723326998E-3</c:v>
                </c:pt>
                <c:pt idx="212">
                  <c:v>3.7201047007780802E-3</c:v>
                </c:pt>
                <c:pt idx="213">
                  <c:v>3.7469970239162398E-3</c:v>
                </c:pt>
                <c:pt idx="214">
                  <c:v>3.7113803854875302E-3</c:v>
                </c:pt>
                <c:pt idx="215">
                  <c:v>3.67634186478064E-3</c:v>
                </c:pt>
                <c:pt idx="216">
                  <c:v>3.7201078393613702E-3</c:v>
                </c:pt>
                <c:pt idx="217">
                  <c:v>3.6678200692041498E-3</c:v>
                </c:pt>
                <c:pt idx="218">
                  <c:v>3.6592455798365301E-3</c:v>
                </c:pt>
                <c:pt idx="219">
                  <c:v>3.6763448582469798E-3</c:v>
                </c:pt>
                <c:pt idx="220">
                  <c:v>3.66752298539751E-3</c:v>
                </c:pt>
                <c:pt idx="221">
                  <c:v>3.60854021183467E-3</c:v>
                </c:pt>
                <c:pt idx="222">
                  <c:v>3.6168933141768802E-3</c:v>
                </c:pt>
                <c:pt idx="223">
                  <c:v>3.6002113885585901E-3</c:v>
                </c:pt>
                <c:pt idx="224">
                  <c:v>3.5836734693877499E-3</c:v>
                </c:pt>
                <c:pt idx="225">
                  <c:v>3.6081632653061201E-3</c:v>
                </c:pt>
                <c:pt idx="226">
                  <c:v>3.5834194214876E-3</c:v>
                </c:pt>
                <c:pt idx="227">
                  <c:v>3.5712111311530098E-3</c:v>
                </c:pt>
                <c:pt idx="228">
                  <c:v>3.5749624948131099E-3</c:v>
                </c:pt>
                <c:pt idx="229">
                  <c:v>3.5349072086857699E-3</c:v>
                </c:pt>
                <c:pt idx="230">
                  <c:v>3.5464242981414601E-3</c:v>
                </c:pt>
                <c:pt idx="231">
                  <c:v>3.5345338784682099E-3</c:v>
                </c:pt>
                <c:pt idx="232">
                  <c:v>3.5108024691358E-3</c:v>
                </c:pt>
                <c:pt idx="233">
                  <c:v>3.49904786480161E-3</c:v>
                </c:pt>
                <c:pt idx="234">
                  <c:v>3.4873782851561298E-3</c:v>
                </c:pt>
                <c:pt idx="235">
                  <c:v>3.4642555246950802E-3</c:v>
                </c:pt>
                <c:pt idx="236">
                  <c:v>3.45288315665828E-3</c:v>
                </c:pt>
                <c:pt idx="237">
                  <c:v>3.4563588043835299E-3</c:v>
                </c:pt>
                <c:pt idx="238">
                  <c:v>3.41889177693762E-3</c:v>
                </c:pt>
                <c:pt idx="239">
                  <c:v>3.41889177693762E-3</c:v>
                </c:pt>
                <c:pt idx="240">
                  <c:v>3.4039444850255699E-3</c:v>
                </c:pt>
                <c:pt idx="241">
                  <c:v>3.36021505376344E-3</c:v>
                </c:pt>
                <c:pt idx="242">
                  <c:v>3.3963463984275602E-3</c:v>
                </c:pt>
                <c:pt idx="243">
                  <c:v>3.38156653035546E-3</c:v>
                </c:pt>
                <c:pt idx="244">
                  <c:v>3.3386147578089598E-3</c:v>
                </c:pt>
                <c:pt idx="245">
                  <c:v>3.3598347668628301E-3</c:v>
                </c:pt>
                <c:pt idx="246">
                  <c:v>3.3383723859914298E-3</c:v>
                </c:pt>
                <c:pt idx="247">
                  <c:v>3.31024930747922E-3</c:v>
                </c:pt>
                <c:pt idx="248">
                  <c:v>3.32409972299169E-3</c:v>
                </c:pt>
                <c:pt idx="249">
                  <c:v>3.2962363970285898E-3</c:v>
                </c:pt>
                <c:pt idx="250">
                  <c:v>3.2891167534722199E-3</c:v>
                </c:pt>
                <c:pt idx="251">
                  <c:v>3.2891167534722199E-3</c:v>
                </c:pt>
                <c:pt idx="252">
                  <c:v>3.2752557115627301E-3</c:v>
                </c:pt>
                <c:pt idx="253">
                  <c:v>3.2216494845360801E-3</c:v>
                </c:pt>
                <c:pt idx="254">
                  <c:v>3.2615049420767301E-3</c:v>
                </c:pt>
                <c:pt idx="255">
                  <c:v>3.2215647600262998E-3</c:v>
                </c:pt>
                <c:pt idx="256">
                  <c:v>3.19528321532695E-3</c:v>
                </c:pt>
                <c:pt idx="257">
                  <c:v>3.2148063306955401E-3</c:v>
                </c:pt>
                <c:pt idx="258">
                  <c:v>3.1951351490633602E-3</c:v>
                </c:pt>
                <c:pt idx="259">
                  <c:v>3.1756963575145401E-3</c:v>
                </c:pt>
                <c:pt idx="260">
                  <c:v>3.1884501581471302E-3</c:v>
                </c:pt>
                <c:pt idx="261">
                  <c:v>3.1691118911138598E-3</c:v>
                </c:pt>
                <c:pt idx="262">
                  <c:v>3.1562500000000002E-3</c:v>
                </c:pt>
                <c:pt idx="263">
                  <c:v>3.1687500000000001E-3</c:v>
                </c:pt>
                <c:pt idx="264">
                  <c:v>3.1496745130070998E-3</c:v>
                </c:pt>
                <c:pt idx="265">
                  <c:v>3.1308205077933502E-3</c:v>
                </c:pt>
                <c:pt idx="266">
                  <c:v>3.1553279090285298E-3</c:v>
                </c:pt>
                <c:pt idx="267">
                  <c:v>3.1243175034579799E-3</c:v>
                </c:pt>
                <c:pt idx="268">
                  <c:v>3.0997693194925002E-3</c:v>
                </c:pt>
                <c:pt idx="269">
                  <c:v>3.12980584390619E-3</c:v>
                </c:pt>
                <c:pt idx="270">
                  <c:v>3.10529446757882E-3</c:v>
                </c:pt>
                <c:pt idx="271">
                  <c:v>3.09289282684513E-3</c:v>
                </c:pt>
                <c:pt idx="272">
                  <c:v>3.0811103779809601E-3</c:v>
                </c:pt>
                <c:pt idx="273">
                  <c:v>3.0514131018226798E-3</c:v>
                </c:pt>
                <c:pt idx="274">
                  <c:v>3.0568139792899402E-3</c:v>
                </c:pt>
                <c:pt idx="275">
                  <c:v>3.06837093195266E-3</c:v>
                </c:pt>
                <c:pt idx="276">
                  <c:v>3.0448020878642902E-3</c:v>
                </c:pt>
                <c:pt idx="277">
                  <c:v>3.0328798185941001E-3</c:v>
                </c:pt>
                <c:pt idx="278">
                  <c:v>3.03854875283447E-3</c:v>
                </c:pt>
                <c:pt idx="279">
                  <c:v>3.0266615754363101E-3</c:v>
                </c:pt>
                <c:pt idx="280">
                  <c:v>3.0148629405482401E-3</c:v>
                </c:pt>
                <c:pt idx="281">
                  <c:v>3.0259878960484199E-3</c:v>
                </c:pt>
                <c:pt idx="282">
                  <c:v>3.0086623024532201E-3</c:v>
                </c:pt>
                <c:pt idx="283">
                  <c:v>2.9969866363874602E-3</c:v>
                </c:pt>
                <c:pt idx="284">
                  <c:v>3.0079046204908701E-3</c:v>
                </c:pt>
                <c:pt idx="285">
                  <c:v>2.9799891833423501E-3</c:v>
                </c:pt>
                <c:pt idx="286">
                  <c:v>2.96317729766804E-3</c:v>
                </c:pt>
                <c:pt idx="287">
                  <c:v>2.9899691358024698E-3</c:v>
                </c:pt>
                <c:pt idx="288">
                  <c:v>2.9571662171632399E-3</c:v>
                </c:pt>
                <c:pt idx="289">
                  <c:v>2.9616614763067102E-3</c:v>
                </c:pt>
                <c:pt idx="290">
                  <c:v>2.95114047639088E-3</c:v>
                </c:pt>
                <c:pt idx="291">
                  <c:v>2.9398886595358698E-3</c:v>
                </c:pt>
                <c:pt idx="292">
                  <c:v>2.9338842975206599E-3</c:v>
                </c:pt>
                <c:pt idx="293">
                  <c:v>2.9390495867768602E-3</c:v>
                </c:pt>
                <c:pt idx="294">
                  <c:v>2.92274932945681E-3</c:v>
                </c:pt>
                <c:pt idx="295">
                  <c:v>2.9066228390552699E-3</c:v>
                </c:pt>
                <c:pt idx="296">
                  <c:v>2.9087223198563401E-3</c:v>
                </c:pt>
                <c:pt idx="297">
                  <c:v>2.9107764081320801E-3</c:v>
                </c:pt>
                <c:pt idx="298">
                  <c:v>2.8948102678571399E-3</c:v>
                </c:pt>
                <c:pt idx="299">
                  <c:v>2.8868892117031998E-3</c:v>
                </c:pt>
                <c:pt idx="300">
                  <c:v>2.8987654320987702E-3</c:v>
                </c:pt>
                <c:pt idx="301">
                  <c:v>2.8682747278565299E-3</c:v>
                </c:pt>
                <c:pt idx="302">
                  <c:v>2.8751165656214299E-3</c:v>
                </c:pt>
                <c:pt idx="303">
                  <c:v>2.8770207067864702E-3</c:v>
                </c:pt>
                <c:pt idx="304">
                  <c:v>2.85664819944598E-3</c:v>
                </c:pt>
                <c:pt idx="305">
                  <c:v>2.84896825219911E-3</c:v>
                </c:pt>
                <c:pt idx="306">
                  <c:v>2.8412883049522301E-3</c:v>
                </c:pt>
                <c:pt idx="307">
                  <c:v>2.83553875236295E-3</c:v>
                </c:pt>
                <c:pt idx="308">
                  <c:v>2.8204119113210001E-3</c:v>
                </c:pt>
                <c:pt idx="309">
                  <c:v>2.8391521898015401E-3</c:v>
                </c:pt>
                <c:pt idx="310">
                  <c:v>2.48476955103507E-3</c:v>
                </c:pt>
                <c:pt idx="311">
                  <c:v>2.55654210084296E-3</c:v>
                </c:pt>
                <c:pt idx="312">
                  <c:v>2.5649763303799999E-3</c:v>
                </c:pt>
                <c:pt idx="313">
                  <c:v>2.5522317188983799E-3</c:v>
                </c:pt>
                <c:pt idx="314">
                  <c:v>2.5539863238206802E-3</c:v>
                </c:pt>
                <c:pt idx="315">
                  <c:v>2.4988682661837899E-3</c:v>
                </c:pt>
                <c:pt idx="316">
                  <c:v>2.19495116345878E-3</c:v>
                </c:pt>
                <c:pt idx="317">
                  <c:v>2.31165613329503E-3</c:v>
                </c:pt>
                <c:pt idx="318">
                  <c:v>2.3010913493208001E-3</c:v>
                </c:pt>
                <c:pt idx="319">
                  <c:v>2.2862086010874902E-3</c:v>
                </c:pt>
                <c:pt idx="320">
                  <c:v>2.2773815408516302E-3</c:v>
                </c:pt>
                <c:pt idx="321">
                  <c:v>2.2671171723184099E-3</c:v>
                </c:pt>
                <c:pt idx="322">
                  <c:v>2.2829861111111102E-3</c:v>
                </c:pt>
              </c:numCache>
            </c:numRef>
          </c:yVal>
          <c:smooth val="1"/>
        </c:ser>
        <c:ser>
          <c:idx val="2"/>
          <c:order val="2"/>
          <c:tx>
            <c:v>ecoloflex spc 200</c:v>
          </c:tx>
          <c:spPr>
            <a:ln w="12700">
              <a:solidFill>
                <a:srgbClr val="6DF896"/>
              </a:solidFill>
              <a:prstDash val="solid"/>
            </a:ln>
          </c:spPr>
          <c:marker>
            <c:symbol val="none"/>
          </c:marker>
          <c:xVal>
            <c:numRef>
              <c:f>rotori!$I$1040:$I$1362</c:f>
              <c:numCache>
                <c:formatCode>General</c:formatCode>
                <c:ptCount val="323"/>
                <c:pt idx="0">
                  <c:v>205</c:v>
                </c:pt>
                <c:pt idx="1">
                  <c:v>210</c:v>
                </c:pt>
                <c:pt idx="2">
                  <c:v>215</c:v>
                </c:pt>
                <c:pt idx="3">
                  <c:v>220</c:v>
                </c:pt>
                <c:pt idx="4">
                  <c:v>225</c:v>
                </c:pt>
                <c:pt idx="5">
                  <c:v>230</c:v>
                </c:pt>
                <c:pt idx="6">
                  <c:v>235</c:v>
                </c:pt>
                <c:pt idx="7">
                  <c:v>240</c:v>
                </c:pt>
                <c:pt idx="8">
                  <c:v>245</c:v>
                </c:pt>
                <c:pt idx="9">
                  <c:v>250</c:v>
                </c:pt>
                <c:pt idx="10">
                  <c:v>255</c:v>
                </c:pt>
                <c:pt idx="11">
                  <c:v>260</c:v>
                </c:pt>
                <c:pt idx="12">
                  <c:v>265</c:v>
                </c:pt>
                <c:pt idx="13">
                  <c:v>271</c:v>
                </c:pt>
                <c:pt idx="14">
                  <c:v>275</c:v>
                </c:pt>
                <c:pt idx="15">
                  <c:v>281</c:v>
                </c:pt>
                <c:pt idx="16">
                  <c:v>286</c:v>
                </c:pt>
                <c:pt idx="17">
                  <c:v>291</c:v>
                </c:pt>
                <c:pt idx="18">
                  <c:v>296</c:v>
                </c:pt>
                <c:pt idx="19">
                  <c:v>301</c:v>
                </c:pt>
                <c:pt idx="20">
                  <c:v>306</c:v>
                </c:pt>
                <c:pt idx="21">
                  <c:v>311</c:v>
                </c:pt>
                <c:pt idx="22">
                  <c:v>316</c:v>
                </c:pt>
                <c:pt idx="23">
                  <c:v>321</c:v>
                </c:pt>
                <c:pt idx="24">
                  <c:v>326</c:v>
                </c:pt>
                <c:pt idx="25">
                  <c:v>331</c:v>
                </c:pt>
                <c:pt idx="26">
                  <c:v>336</c:v>
                </c:pt>
                <c:pt idx="27">
                  <c:v>341</c:v>
                </c:pt>
                <c:pt idx="28">
                  <c:v>346</c:v>
                </c:pt>
                <c:pt idx="29">
                  <c:v>351</c:v>
                </c:pt>
                <c:pt idx="30">
                  <c:v>356</c:v>
                </c:pt>
                <c:pt idx="31">
                  <c:v>361</c:v>
                </c:pt>
                <c:pt idx="32">
                  <c:v>366</c:v>
                </c:pt>
                <c:pt idx="33">
                  <c:v>371</c:v>
                </c:pt>
                <c:pt idx="34">
                  <c:v>376</c:v>
                </c:pt>
                <c:pt idx="35">
                  <c:v>381</c:v>
                </c:pt>
                <c:pt idx="36">
                  <c:v>386</c:v>
                </c:pt>
                <c:pt idx="37">
                  <c:v>391</c:v>
                </c:pt>
                <c:pt idx="38">
                  <c:v>396</c:v>
                </c:pt>
                <c:pt idx="39">
                  <c:v>401</c:v>
                </c:pt>
                <c:pt idx="40">
                  <c:v>406</c:v>
                </c:pt>
                <c:pt idx="41">
                  <c:v>411</c:v>
                </c:pt>
                <c:pt idx="42">
                  <c:v>416</c:v>
                </c:pt>
                <c:pt idx="43">
                  <c:v>421</c:v>
                </c:pt>
                <c:pt idx="44">
                  <c:v>426</c:v>
                </c:pt>
                <c:pt idx="45">
                  <c:v>431</c:v>
                </c:pt>
                <c:pt idx="46">
                  <c:v>436</c:v>
                </c:pt>
                <c:pt idx="47">
                  <c:v>441</c:v>
                </c:pt>
                <c:pt idx="48">
                  <c:v>446</c:v>
                </c:pt>
                <c:pt idx="49">
                  <c:v>451</c:v>
                </c:pt>
                <c:pt idx="50">
                  <c:v>456</c:v>
                </c:pt>
                <c:pt idx="51">
                  <c:v>461</c:v>
                </c:pt>
                <c:pt idx="52">
                  <c:v>466</c:v>
                </c:pt>
                <c:pt idx="53">
                  <c:v>471</c:v>
                </c:pt>
                <c:pt idx="54">
                  <c:v>476</c:v>
                </c:pt>
                <c:pt idx="55">
                  <c:v>481</c:v>
                </c:pt>
                <c:pt idx="56">
                  <c:v>486</c:v>
                </c:pt>
                <c:pt idx="57">
                  <c:v>491</c:v>
                </c:pt>
                <c:pt idx="58">
                  <c:v>496</c:v>
                </c:pt>
                <c:pt idx="59">
                  <c:v>501</c:v>
                </c:pt>
                <c:pt idx="60">
                  <c:v>506</c:v>
                </c:pt>
                <c:pt idx="61">
                  <c:v>511</c:v>
                </c:pt>
                <c:pt idx="62">
                  <c:v>516</c:v>
                </c:pt>
                <c:pt idx="63">
                  <c:v>521</c:v>
                </c:pt>
                <c:pt idx="64">
                  <c:v>526</c:v>
                </c:pt>
                <c:pt idx="65">
                  <c:v>531</c:v>
                </c:pt>
                <c:pt idx="66">
                  <c:v>536</c:v>
                </c:pt>
                <c:pt idx="67">
                  <c:v>541</c:v>
                </c:pt>
                <c:pt idx="68">
                  <c:v>546</c:v>
                </c:pt>
                <c:pt idx="69">
                  <c:v>551</c:v>
                </c:pt>
                <c:pt idx="70">
                  <c:v>556</c:v>
                </c:pt>
                <c:pt idx="71">
                  <c:v>561</c:v>
                </c:pt>
                <c:pt idx="72">
                  <c:v>566</c:v>
                </c:pt>
                <c:pt idx="73">
                  <c:v>571</c:v>
                </c:pt>
                <c:pt idx="74">
                  <c:v>576</c:v>
                </c:pt>
                <c:pt idx="75">
                  <c:v>581</c:v>
                </c:pt>
                <c:pt idx="76">
                  <c:v>586</c:v>
                </c:pt>
                <c:pt idx="77">
                  <c:v>591</c:v>
                </c:pt>
                <c:pt idx="78">
                  <c:v>596</c:v>
                </c:pt>
                <c:pt idx="79">
                  <c:v>601</c:v>
                </c:pt>
                <c:pt idx="80">
                  <c:v>606</c:v>
                </c:pt>
                <c:pt idx="81">
                  <c:v>611</c:v>
                </c:pt>
                <c:pt idx="82">
                  <c:v>616</c:v>
                </c:pt>
                <c:pt idx="83">
                  <c:v>621</c:v>
                </c:pt>
                <c:pt idx="84">
                  <c:v>626</c:v>
                </c:pt>
                <c:pt idx="85">
                  <c:v>631</c:v>
                </c:pt>
                <c:pt idx="86">
                  <c:v>636</c:v>
                </c:pt>
                <c:pt idx="87">
                  <c:v>641</c:v>
                </c:pt>
                <c:pt idx="88">
                  <c:v>646</c:v>
                </c:pt>
                <c:pt idx="89">
                  <c:v>651</c:v>
                </c:pt>
                <c:pt idx="90">
                  <c:v>656</c:v>
                </c:pt>
                <c:pt idx="91">
                  <c:v>661</c:v>
                </c:pt>
                <c:pt idx="92">
                  <c:v>666</c:v>
                </c:pt>
                <c:pt idx="93">
                  <c:v>671</c:v>
                </c:pt>
                <c:pt idx="94">
                  <c:v>676</c:v>
                </c:pt>
                <c:pt idx="95">
                  <c:v>681</c:v>
                </c:pt>
                <c:pt idx="96">
                  <c:v>686</c:v>
                </c:pt>
                <c:pt idx="97">
                  <c:v>691</c:v>
                </c:pt>
                <c:pt idx="98">
                  <c:v>696</c:v>
                </c:pt>
                <c:pt idx="99">
                  <c:v>701</c:v>
                </c:pt>
                <c:pt idx="100">
                  <c:v>706</c:v>
                </c:pt>
                <c:pt idx="101">
                  <c:v>711</c:v>
                </c:pt>
                <c:pt idx="102">
                  <c:v>716</c:v>
                </c:pt>
                <c:pt idx="103">
                  <c:v>721</c:v>
                </c:pt>
                <c:pt idx="104">
                  <c:v>726</c:v>
                </c:pt>
                <c:pt idx="105">
                  <c:v>731</c:v>
                </c:pt>
                <c:pt idx="106">
                  <c:v>736</c:v>
                </c:pt>
                <c:pt idx="107">
                  <c:v>741</c:v>
                </c:pt>
                <c:pt idx="108">
                  <c:v>746</c:v>
                </c:pt>
                <c:pt idx="109">
                  <c:v>751</c:v>
                </c:pt>
                <c:pt idx="110">
                  <c:v>756</c:v>
                </c:pt>
                <c:pt idx="111">
                  <c:v>761</c:v>
                </c:pt>
                <c:pt idx="112">
                  <c:v>766</c:v>
                </c:pt>
                <c:pt idx="113">
                  <c:v>771</c:v>
                </c:pt>
                <c:pt idx="114">
                  <c:v>776</c:v>
                </c:pt>
                <c:pt idx="115">
                  <c:v>781</c:v>
                </c:pt>
                <c:pt idx="116">
                  <c:v>786</c:v>
                </c:pt>
                <c:pt idx="117">
                  <c:v>791</c:v>
                </c:pt>
                <c:pt idx="118">
                  <c:v>796</c:v>
                </c:pt>
                <c:pt idx="119">
                  <c:v>801</c:v>
                </c:pt>
                <c:pt idx="120">
                  <c:v>806</c:v>
                </c:pt>
                <c:pt idx="121">
                  <c:v>811</c:v>
                </c:pt>
                <c:pt idx="122">
                  <c:v>816</c:v>
                </c:pt>
                <c:pt idx="123">
                  <c:v>821</c:v>
                </c:pt>
                <c:pt idx="124">
                  <c:v>826</c:v>
                </c:pt>
                <c:pt idx="125">
                  <c:v>831</c:v>
                </c:pt>
                <c:pt idx="126">
                  <c:v>836</c:v>
                </c:pt>
                <c:pt idx="127">
                  <c:v>841</c:v>
                </c:pt>
                <c:pt idx="128">
                  <c:v>846</c:v>
                </c:pt>
                <c:pt idx="129">
                  <c:v>851</c:v>
                </c:pt>
                <c:pt idx="130">
                  <c:v>856</c:v>
                </c:pt>
                <c:pt idx="131">
                  <c:v>861</c:v>
                </c:pt>
                <c:pt idx="132">
                  <c:v>866</c:v>
                </c:pt>
                <c:pt idx="133">
                  <c:v>871</c:v>
                </c:pt>
                <c:pt idx="134">
                  <c:v>876</c:v>
                </c:pt>
                <c:pt idx="135">
                  <c:v>882</c:v>
                </c:pt>
                <c:pt idx="136">
                  <c:v>886</c:v>
                </c:pt>
                <c:pt idx="137">
                  <c:v>892</c:v>
                </c:pt>
                <c:pt idx="138">
                  <c:v>897</c:v>
                </c:pt>
                <c:pt idx="139">
                  <c:v>902</c:v>
                </c:pt>
                <c:pt idx="140">
                  <c:v>907</c:v>
                </c:pt>
                <c:pt idx="141">
                  <c:v>912</c:v>
                </c:pt>
                <c:pt idx="142">
                  <c:v>917</c:v>
                </c:pt>
                <c:pt idx="143">
                  <c:v>921</c:v>
                </c:pt>
                <c:pt idx="144">
                  <c:v>927</c:v>
                </c:pt>
                <c:pt idx="145">
                  <c:v>932</c:v>
                </c:pt>
                <c:pt idx="146">
                  <c:v>937</c:v>
                </c:pt>
                <c:pt idx="147">
                  <c:v>941</c:v>
                </c:pt>
                <c:pt idx="148">
                  <c:v>947</c:v>
                </c:pt>
                <c:pt idx="149">
                  <c:v>952</c:v>
                </c:pt>
                <c:pt idx="150">
                  <c:v>957</c:v>
                </c:pt>
                <c:pt idx="151">
                  <c:v>962</c:v>
                </c:pt>
                <c:pt idx="152">
                  <c:v>967</c:v>
                </c:pt>
                <c:pt idx="153">
                  <c:v>972</c:v>
                </c:pt>
                <c:pt idx="154">
                  <c:v>977</c:v>
                </c:pt>
                <c:pt idx="155">
                  <c:v>982</c:v>
                </c:pt>
                <c:pt idx="156">
                  <c:v>987</c:v>
                </c:pt>
                <c:pt idx="157">
                  <c:v>992</c:v>
                </c:pt>
                <c:pt idx="158">
                  <c:v>997</c:v>
                </c:pt>
                <c:pt idx="159" formatCode="#,##0">
                  <c:v>1000</c:v>
                </c:pt>
                <c:pt idx="160" formatCode="#,##0">
                  <c:v>1010</c:v>
                </c:pt>
                <c:pt idx="161" formatCode="#,##0">
                  <c:v>1010</c:v>
                </c:pt>
                <c:pt idx="162" formatCode="#,##0">
                  <c:v>1020</c:v>
                </c:pt>
                <c:pt idx="163" formatCode="#,##0">
                  <c:v>1020</c:v>
                </c:pt>
                <c:pt idx="164" formatCode="#,##0">
                  <c:v>1030</c:v>
                </c:pt>
                <c:pt idx="165" formatCode="#,##0">
                  <c:v>1030</c:v>
                </c:pt>
                <c:pt idx="166" formatCode="#,##0">
                  <c:v>1040</c:v>
                </c:pt>
                <c:pt idx="167" formatCode="#,##0">
                  <c:v>1040</c:v>
                </c:pt>
                <c:pt idx="168" formatCode="#,##0">
                  <c:v>1050</c:v>
                </c:pt>
                <c:pt idx="169" formatCode="#,##0">
                  <c:v>1050</c:v>
                </c:pt>
                <c:pt idx="170" formatCode="#,##0">
                  <c:v>1060</c:v>
                </c:pt>
                <c:pt idx="171" formatCode="#,##0">
                  <c:v>1060</c:v>
                </c:pt>
                <c:pt idx="172" formatCode="#,##0">
                  <c:v>1070</c:v>
                </c:pt>
                <c:pt idx="173" formatCode="#,##0">
                  <c:v>1070</c:v>
                </c:pt>
                <c:pt idx="174" formatCode="#,##0">
                  <c:v>1080</c:v>
                </c:pt>
                <c:pt idx="175" formatCode="#,##0">
                  <c:v>1080</c:v>
                </c:pt>
                <c:pt idx="176" formatCode="#,##0">
                  <c:v>1090</c:v>
                </c:pt>
                <c:pt idx="177" formatCode="#,##0">
                  <c:v>1090</c:v>
                </c:pt>
                <c:pt idx="178" formatCode="#,##0">
                  <c:v>1100</c:v>
                </c:pt>
                <c:pt idx="179" formatCode="#,##0">
                  <c:v>1100</c:v>
                </c:pt>
                <c:pt idx="180" formatCode="#,##0">
                  <c:v>1110</c:v>
                </c:pt>
                <c:pt idx="181" formatCode="#,##0">
                  <c:v>1110</c:v>
                </c:pt>
                <c:pt idx="182" formatCode="#,##0">
                  <c:v>1120</c:v>
                </c:pt>
                <c:pt idx="183" formatCode="#,##0">
                  <c:v>1120</c:v>
                </c:pt>
                <c:pt idx="184" formatCode="#,##0">
                  <c:v>1130</c:v>
                </c:pt>
                <c:pt idx="185" formatCode="#,##0">
                  <c:v>1130</c:v>
                </c:pt>
                <c:pt idx="186" formatCode="#,##0">
                  <c:v>1140</c:v>
                </c:pt>
                <c:pt idx="187" formatCode="#,##0">
                  <c:v>1140</c:v>
                </c:pt>
                <c:pt idx="188" formatCode="#,##0">
                  <c:v>1150</c:v>
                </c:pt>
                <c:pt idx="189" formatCode="#,##0">
                  <c:v>1150</c:v>
                </c:pt>
                <c:pt idx="190" formatCode="#,##0">
                  <c:v>1160</c:v>
                </c:pt>
                <c:pt idx="191" formatCode="#,##0">
                  <c:v>1160</c:v>
                </c:pt>
                <c:pt idx="192" formatCode="#,##0">
                  <c:v>1170</c:v>
                </c:pt>
                <c:pt idx="193" formatCode="#,##0">
                  <c:v>1170</c:v>
                </c:pt>
                <c:pt idx="194" formatCode="#,##0">
                  <c:v>1180</c:v>
                </c:pt>
                <c:pt idx="195" formatCode="#,##0">
                  <c:v>1180</c:v>
                </c:pt>
                <c:pt idx="196" formatCode="#,##0">
                  <c:v>1190</c:v>
                </c:pt>
                <c:pt idx="197" formatCode="#,##0">
                  <c:v>1190</c:v>
                </c:pt>
                <c:pt idx="198" formatCode="#,##0">
                  <c:v>1200</c:v>
                </c:pt>
                <c:pt idx="199" formatCode="#,##0">
                  <c:v>1200</c:v>
                </c:pt>
                <c:pt idx="200" formatCode="#,##0">
                  <c:v>1210</c:v>
                </c:pt>
                <c:pt idx="201" formatCode="#,##0">
                  <c:v>1210</c:v>
                </c:pt>
                <c:pt idx="202" formatCode="#,##0">
                  <c:v>1220</c:v>
                </c:pt>
                <c:pt idx="203" formatCode="#,##0">
                  <c:v>1220</c:v>
                </c:pt>
                <c:pt idx="204" formatCode="#,##0">
                  <c:v>1230</c:v>
                </c:pt>
                <c:pt idx="205" formatCode="#,##0">
                  <c:v>1230</c:v>
                </c:pt>
                <c:pt idx="206" formatCode="#,##0">
                  <c:v>1240</c:v>
                </c:pt>
                <c:pt idx="207" formatCode="#,##0">
                  <c:v>1240</c:v>
                </c:pt>
                <c:pt idx="208" formatCode="#,##0">
                  <c:v>1250</c:v>
                </c:pt>
                <c:pt idx="209" formatCode="#,##0">
                  <c:v>1250</c:v>
                </c:pt>
                <c:pt idx="210" formatCode="#,##0">
                  <c:v>1260</c:v>
                </c:pt>
                <c:pt idx="211" formatCode="#,##0">
                  <c:v>1260</c:v>
                </c:pt>
                <c:pt idx="212" formatCode="#,##0">
                  <c:v>1270</c:v>
                </c:pt>
                <c:pt idx="213" formatCode="#,##0">
                  <c:v>1270</c:v>
                </c:pt>
                <c:pt idx="214" formatCode="#,##0">
                  <c:v>1280</c:v>
                </c:pt>
                <c:pt idx="215" formatCode="#,##0">
                  <c:v>1280</c:v>
                </c:pt>
                <c:pt idx="216" formatCode="#,##0">
                  <c:v>1290</c:v>
                </c:pt>
                <c:pt idx="217" formatCode="#,##0">
                  <c:v>1290</c:v>
                </c:pt>
                <c:pt idx="218" formatCode="#,##0">
                  <c:v>1300</c:v>
                </c:pt>
                <c:pt idx="219" formatCode="#,##0">
                  <c:v>1300</c:v>
                </c:pt>
                <c:pt idx="220" formatCode="#,##0">
                  <c:v>1310</c:v>
                </c:pt>
                <c:pt idx="221" formatCode="#,##0">
                  <c:v>1310</c:v>
                </c:pt>
                <c:pt idx="222" formatCode="#,##0">
                  <c:v>1320</c:v>
                </c:pt>
                <c:pt idx="223" formatCode="#,##0">
                  <c:v>1320</c:v>
                </c:pt>
                <c:pt idx="224" formatCode="#,##0">
                  <c:v>1330</c:v>
                </c:pt>
                <c:pt idx="225" formatCode="#,##0">
                  <c:v>1330</c:v>
                </c:pt>
                <c:pt idx="226" formatCode="#,##0">
                  <c:v>1340</c:v>
                </c:pt>
                <c:pt idx="227" formatCode="#,##0">
                  <c:v>1340</c:v>
                </c:pt>
                <c:pt idx="228" formatCode="#,##0">
                  <c:v>1350</c:v>
                </c:pt>
                <c:pt idx="229" formatCode="#,##0">
                  <c:v>1350</c:v>
                </c:pt>
                <c:pt idx="230" formatCode="#,##0">
                  <c:v>1360</c:v>
                </c:pt>
                <c:pt idx="231" formatCode="#,##0">
                  <c:v>1360</c:v>
                </c:pt>
                <c:pt idx="232" formatCode="#,##0">
                  <c:v>1370</c:v>
                </c:pt>
                <c:pt idx="233" formatCode="#,##0">
                  <c:v>1370</c:v>
                </c:pt>
                <c:pt idx="234" formatCode="#,##0">
                  <c:v>1380</c:v>
                </c:pt>
                <c:pt idx="235" formatCode="#,##0">
                  <c:v>1380</c:v>
                </c:pt>
                <c:pt idx="236" formatCode="#,##0">
                  <c:v>1390</c:v>
                </c:pt>
                <c:pt idx="237" formatCode="#,##0">
                  <c:v>1390</c:v>
                </c:pt>
                <c:pt idx="238" formatCode="#,##0">
                  <c:v>1400</c:v>
                </c:pt>
                <c:pt idx="239" formatCode="#,##0">
                  <c:v>1400</c:v>
                </c:pt>
                <c:pt idx="240" formatCode="#,##0">
                  <c:v>1410</c:v>
                </c:pt>
                <c:pt idx="241" formatCode="#,##0">
                  <c:v>1410</c:v>
                </c:pt>
                <c:pt idx="242" formatCode="#,##0">
                  <c:v>1420</c:v>
                </c:pt>
                <c:pt idx="243" formatCode="#,##0">
                  <c:v>1420</c:v>
                </c:pt>
                <c:pt idx="244" formatCode="#,##0">
                  <c:v>1430</c:v>
                </c:pt>
                <c:pt idx="245" formatCode="#,##0">
                  <c:v>1430</c:v>
                </c:pt>
                <c:pt idx="246" formatCode="#,##0">
                  <c:v>1440</c:v>
                </c:pt>
                <c:pt idx="247" formatCode="#,##0">
                  <c:v>1440</c:v>
                </c:pt>
                <c:pt idx="248" formatCode="#,##0">
                  <c:v>1450</c:v>
                </c:pt>
                <c:pt idx="249" formatCode="#,##0">
                  <c:v>1450</c:v>
                </c:pt>
                <c:pt idx="250" formatCode="#,##0">
                  <c:v>1460</c:v>
                </c:pt>
                <c:pt idx="251" formatCode="#,##0">
                  <c:v>1460</c:v>
                </c:pt>
                <c:pt idx="252" formatCode="#,##0">
                  <c:v>1470</c:v>
                </c:pt>
                <c:pt idx="253" formatCode="#,##0">
                  <c:v>1470</c:v>
                </c:pt>
                <c:pt idx="254" formatCode="#,##0">
                  <c:v>1480</c:v>
                </c:pt>
                <c:pt idx="255" formatCode="#,##0">
                  <c:v>1480</c:v>
                </c:pt>
                <c:pt idx="256" formatCode="#,##0">
                  <c:v>1490</c:v>
                </c:pt>
                <c:pt idx="257" formatCode="#,##0">
                  <c:v>1490</c:v>
                </c:pt>
                <c:pt idx="258" formatCode="#,##0">
                  <c:v>1500</c:v>
                </c:pt>
                <c:pt idx="259" formatCode="#,##0">
                  <c:v>1500</c:v>
                </c:pt>
                <c:pt idx="260" formatCode="#,##0">
                  <c:v>1510</c:v>
                </c:pt>
                <c:pt idx="261" formatCode="#,##0">
                  <c:v>1510</c:v>
                </c:pt>
                <c:pt idx="262" formatCode="#,##0">
                  <c:v>1520</c:v>
                </c:pt>
                <c:pt idx="263" formatCode="#,##0">
                  <c:v>1520</c:v>
                </c:pt>
                <c:pt idx="264" formatCode="#,##0">
                  <c:v>1530</c:v>
                </c:pt>
                <c:pt idx="265" formatCode="#,##0">
                  <c:v>1530</c:v>
                </c:pt>
                <c:pt idx="266" formatCode="#,##0">
                  <c:v>1540</c:v>
                </c:pt>
                <c:pt idx="267" formatCode="#,##0">
                  <c:v>1540</c:v>
                </c:pt>
                <c:pt idx="268" formatCode="#,##0">
                  <c:v>1550</c:v>
                </c:pt>
                <c:pt idx="269" formatCode="#,##0">
                  <c:v>1550</c:v>
                </c:pt>
                <c:pt idx="270" formatCode="#,##0">
                  <c:v>1560</c:v>
                </c:pt>
                <c:pt idx="271" formatCode="#,##0">
                  <c:v>1560</c:v>
                </c:pt>
                <c:pt idx="272" formatCode="#,##0">
                  <c:v>1570</c:v>
                </c:pt>
                <c:pt idx="273" formatCode="#,##0">
                  <c:v>1570</c:v>
                </c:pt>
                <c:pt idx="274" formatCode="#,##0">
                  <c:v>1580</c:v>
                </c:pt>
                <c:pt idx="275" formatCode="#,##0">
                  <c:v>1580</c:v>
                </c:pt>
                <c:pt idx="276" formatCode="#,##0">
                  <c:v>1590</c:v>
                </c:pt>
                <c:pt idx="277" formatCode="#,##0">
                  <c:v>1590</c:v>
                </c:pt>
                <c:pt idx="278" formatCode="#,##0">
                  <c:v>1600</c:v>
                </c:pt>
                <c:pt idx="279" formatCode="#,##0">
                  <c:v>1600</c:v>
                </c:pt>
                <c:pt idx="280" formatCode="#,##0">
                  <c:v>1610</c:v>
                </c:pt>
                <c:pt idx="281" formatCode="#,##0">
                  <c:v>1610</c:v>
                </c:pt>
                <c:pt idx="282" formatCode="#,##0">
                  <c:v>1620</c:v>
                </c:pt>
                <c:pt idx="283" formatCode="#,##0">
                  <c:v>1620</c:v>
                </c:pt>
                <c:pt idx="284" formatCode="#,##0">
                  <c:v>1630</c:v>
                </c:pt>
                <c:pt idx="285" formatCode="#,##0">
                  <c:v>1630</c:v>
                </c:pt>
                <c:pt idx="286" formatCode="#,##0">
                  <c:v>1640</c:v>
                </c:pt>
                <c:pt idx="287" formatCode="#,##0">
                  <c:v>1640</c:v>
                </c:pt>
                <c:pt idx="288" formatCode="#,##0">
                  <c:v>1650</c:v>
                </c:pt>
                <c:pt idx="289" formatCode="#,##0">
                  <c:v>1650</c:v>
                </c:pt>
                <c:pt idx="290" formatCode="#,##0">
                  <c:v>1660</c:v>
                </c:pt>
                <c:pt idx="291" formatCode="#,##0">
                  <c:v>1660</c:v>
                </c:pt>
                <c:pt idx="292" formatCode="#,##0">
                  <c:v>1670</c:v>
                </c:pt>
                <c:pt idx="293" formatCode="#,##0">
                  <c:v>1670</c:v>
                </c:pt>
                <c:pt idx="294" formatCode="#,##0">
                  <c:v>1680</c:v>
                </c:pt>
                <c:pt idx="295" formatCode="#,##0">
                  <c:v>1680</c:v>
                </c:pt>
                <c:pt idx="296" formatCode="#,##0">
                  <c:v>1690</c:v>
                </c:pt>
                <c:pt idx="297" formatCode="#,##0">
                  <c:v>1690</c:v>
                </c:pt>
                <c:pt idx="298" formatCode="#,##0">
                  <c:v>1700</c:v>
                </c:pt>
                <c:pt idx="299" formatCode="#,##0">
                  <c:v>1700</c:v>
                </c:pt>
                <c:pt idx="300" formatCode="#,##0">
                  <c:v>1710</c:v>
                </c:pt>
                <c:pt idx="301" formatCode="#,##0">
                  <c:v>1710</c:v>
                </c:pt>
                <c:pt idx="302" formatCode="#,##0">
                  <c:v>1720</c:v>
                </c:pt>
                <c:pt idx="303" formatCode="#,##0">
                  <c:v>1720</c:v>
                </c:pt>
                <c:pt idx="304" formatCode="#,##0">
                  <c:v>1730</c:v>
                </c:pt>
                <c:pt idx="305" formatCode="#,##0">
                  <c:v>1730</c:v>
                </c:pt>
                <c:pt idx="306" formatCode="#,##0">
                  <c:v>1740</c:v>
                </c:pt>
                <c:pt idx="307" formatCode="#,##0">
                  <c:v>1740</c:v>
                </c:pt>
                <c:pt idx="308" formatCode="#,##0">
                  <c:v>1750</c:v>
                </c:pt>
                <c:pt idx="309" formatCode="#,##0">
                  <c:v>1750</c:v>
                </c:pt>
                <c:pt idx="310" formatCode="#,##0">
                  <c:v>1760</c:v>
                </c:pt>
                <c:pt idx="311" formatCode="#,##0">
                  <c:v>1760</c:v>
                </c:pt>
                <c:pt idx="312" formatCode="#,##0">
                  <c:v>1770</c:v>
                </c:pt>
                <c:pt idx="313" formatCode="#,##0">
                  <c:v>1770</c:v>
                </c:pt>
                <c:pt idx="314" formatCode="#,##0">
                  <c:v>1780</c:v>
                </c:pt>
                <c:pt idx="315" formatCode="#,##0">
                  <c:v>1780</c:v>
                </c:pt>
                <c:pt idx="316" formatCode="#,##0">
                  <c:v>1790</c:v>
                </c:pt>
                <c:pt idx="317" formatCode="#,##0">
                  <c:v>1790</c:v>
                </c:pt>
                <c:pt idx="318" formatCode="#,##0">
                  <c:v>1800</c:v>
                </c:pt>
                <c:pt idx="319" formatCode="#,##0">
                  <c:v>1800</c:v>
                </c:pt>
                <c:pt idx="320" formatCode="#,##0">
                  <c:v>1810</c:v>
                </c:pt>
                <c:pt idx="321" formatCode="#,##0">
                  <c:v>1810</c:v>
                </c:pt>
                <c:pt idx="322" formatCode="#,##0">
                  <c:v>1820</c:v>
                </c:pt>
              </c:numCache>
            </c:numRef>
          </c:xVal>
          <c:yVal>
            <c:numRef>
              <c:f>rotori!$J$1040:$J$1467</c:f>
              <c:numCache>
                <c:formatCode>0.0000E+00</c:formatCode>
                <c:ptCount val="428"/>
                <c:pt idx="0">
                  <c:v>2.1385829383231299E-2</c:v>
                </c:pt>
                <c:pt idx="1">
                  <c:v>2.0991735537190099E-2</c:v>
                </c:pt>
                <c:pt idx="2">
                  <c:v>2.0402645742165899E-2</c:v>
                </c:pt>
                <c:pt idx="3">
                  <c:v>1.99351061409705E-2</c:v>
                </c:pt>
                <c:pt idx="4">
                  <c:v>1.95346164895145E-2</c:v>
                </c:pt>
                <c:pt idx="5">
                  <c:v>1.9023288452260902E-2</c:v>
                </c:pt>
                <c:pt idx="6">
                  <c:v>1.8684643278799099E-2</c:v>
                </c:pt>
                <c:pt idx="7">
                  <c:v>1.8266565885613501E-2</c:v>
                </c:pt>
                <c:pt idx="8">
                  <c:v>1.7929756116497299E-2</c:v>
                </c:pt>
                <c:pt idx="9">
                  <c:v>1.7567668054729299E-2</c:v>
                </c:pt>
                <c:pt idx="10">
                  <c:v>1.7278317616264499E-2</c:v>
                </c:pt>
                <c:pt idx="11">
                  <c:v>1.69202191243625E-2</c:v>
                </c:pt>
                <c:pt idx="12">
                  <c:v>1.6576661381952702E-2</c:v>
                </c:pt>
                <c:pt idx="13">
                  <c:v>1.62987966420888E-2</c:v>
                </c:pt>
                <c:pt idx="14">
                  <c:v>1.59605896210127E-2</c:v>
                </c:pt>
                <c:pt idx="15">
                  <c:v>1.57399639168752E-2</c:v>
                </c:pt>
                <c:pt idx="16">
                  <c:v>1.5424375875775701E-2</c:v>
                </c:pt>
                <c:pt idx="17">
                  <c:v>1.52181440443213E-2</c:v>
                </c:pt>
                <c:pt idx="18">
                  <c:v>1.49229813913427E-2</c:v>
                </c:pt>
                <c:pt idx="19">
                  <c:v>1.46764211123374E-2</c:v>
                </c:pt>
                <c:pt idx="20">
                  <c:v>1.4453125000000001E-2</c:v>
                </c:pt>
                <c:pt idx="21">
                  <c:v>1.41866235232329E-2</c:v>
                </c:pt>
                <c:pt idx="22">
                  <c:v>1.40412384430934E-2</c:v>
                </c:pt>
                <c:pt idx="23">
                  <c:v>1.3761337868480701E-2</c:v>
                </c:pt>
                <c:pt idx="24">
                  <c:v>1.3583063325178E-2</c:v>
                </c:pt>
                <c:pt idx="25">
                  <c:v>1.33874520638544E-2</c:v>
                </c:pt>
                <c:pt idx="26">
                  <c:v>1.31796742441145E-2</c:v>
                </c:pt>
                <c:pt idx="27">
                  <c:v>1.29954352591043E-2</c:v>
                </c:pt>
                <c:pt idx="28">
                  <c:v>1.27674712122763E-2</c:v>
                </c:pt>
                <c:pt idx="29">
                  <c:v>1.2625723249842199E-2</c:v>
                </c:pt>
                <c:pt idx="30">
                  <c:v>1.24219455138242E-2</c:v>
                </c:pt>
                <c:pt idx="31">
                  <c:v>1.2298908359666801E-2</c:v>
                </c:pt>
                <c:pt idx="32">
                  <c:v>1.2116404653048101E-2</c:v>
                </c:pt>
                <c:pt idx="33">
                  <c:v>1.2009777872250001E-2</c:v>
                </c:pt>
                <c:pt idx="34">
                  <c:v>1.18357128693238E-2</c:v>
                </c:pt>
                <c:pt idx="35">
                  <c:v>1.1733681714811E-2</c:v>
                </c:pt>
                <c:pt idx="36">
                  <c:v>1.1557690422507601E-2</c:v>
                </c:pt>
                <c:pt idx="37">
                  <c:v>1.13964080810547E-2</c:v>
                </c:pt>
                <c:pt idx="38">
                  <c:v>1.1292318242125199E-2</c:v>
                </c:pt>
                <c:pt idx="39">
                  <c:v>1.1138321995464801E-2</c:v>
                </c:pt>
                <c:pt idx="40">
                  <c:v>1.10564936285515E-2</c:v>
                </c:pt>
                <c:pt idx="41">
                  <c:v>1.0934757673332299E-2</c:v>
                </c:pt>
                <c:pt idx="42">
                  <c:v>1.0855387651384101E-2</c:v>
                </c:pt>
                <c:pt idx="43">
                  <c:v>1.07130740676085E-2</c:v>
                </c:pt>
                <c:pt idx="44">
                  <c:v>1.0625601914027E-2</c:v>
                </c:pt>
                <c:pt idx="45">
                  <c:v>1.05156933755847E-2</c:v>
                </c:pt>
                <c:pt idx="46">
                  <c:v>1.04081086263994E-2</c:v>
                </c:pt>
                <c:pt idx="47">
                  <c:v>1.0212387626190599E-2</c:v>
                </c:pt>
                <c:pt idx="48">
                  <c:v>1.00936503096266E-2</c:v>
                </c:pt>
                <c:pt idx="49">
                  <c:v>9.9827635736857209E-3</c:v>
                </c:pt>
                <c:pt idx="50">
                  <c:v>9.86226498208519E-3</c:v>
                </c:pt>
                <c:pt idx="51">
                  <c:v>9.7563591660272397E-3</c:v>
                </c:pt>
                <c:pt idx="52">
                  <c:v>9.6748185971513006E-3</c:v>
                </c:pt>
                <c:pt idx="53">
                  <c:v>9.5484765779941094E-3</c:v>
                </c:pt>
                <c:pt idx="54">
                  <c:v>9.4556191369364294E-3</c:v>
                </c:pt>
                <c:pt idx="55">
                  <c:v>9.3474426807760094E-3</c:v>
                </c:pt>
                <c:pt idx="56">
                  <c:v>9.2707962501483304E-3</c:v>
                </c:pt>
                <c:pt idx="57">
                  <c:v>9.1607429211341598E-3</c:v>
                </c:pt>
                <c:pt idx="58">
                  <c:v>9.0989812464832703E-3</c:v>
                </c:pt>
                <c:pt idx="59">
                  <c:v>8.9929729327781101E-3</c:v>
                </c:pt>
                <c:pt idx="60">
                  <c:v>8.8857912272493206E-3</c:v>
                </c:pt>
                <c:pt idx="61">
                  <c:v>8.8256125980592601E-3</c:v>
                </c:pt>
                <c:pt idx="62">
                  <c:v>8.69848744791849E-3</c:v>
                </c:pt>
                <c:pt idx="63">
                  <c:v>8.6697310824640304E-3</c:v>
                </c:pt>
                <c:pt idx="64">
                  <c:v>8.55765807706E-3</c:v>
                </c:pt>
                <c:pt idx="65">
                  <c:v>8.4708703323656594E-3</c:v>
                </c:pt>
                <c:pt idx="66">
                  <c:v>8.40597884757429E-3</c:v>
                </c:pt>
                <c:pt idx="67">
                  <c:v>8.3154127567980508E-3</c:v>
                </c:pt>
                <c:pt idx="68">
                  <c:v>8.2546823805565092E-3</c:v>
                </c:pt>
                <c:pt idx="69">
                  <c:v>8.16253711988091E-3</c:v>
                </c:pt>
                <c:pt idx="70">
                  <c:v>8.1087353580485393E-3</c:v>
                </c:pt>
                <c:pt idx="71">
                  <c:v>8.0336896663427294E-3</c:v>
                </c:pt>
                <c:pt idx="72">
                  <c:v>7.9951773964132798E-3</c:v>
                </c:pt>
                <c:pt idx="73">
                  <c:v>7.8909176699362305E-3</c:v>
                </c:pt>
                <c:pt idx="74">
                  <c:v>7.8373755537037796E-3</c:v>
                </c:pt>
                <c:pt idx="75">
                  <c:v>7.7703968600689602E-3</c:v>
                </c:pt>
                <c:pt idx="76">
                  <c:v>7.6802571614583296E-3</c:v>
                </c:pt>
                <c:pt idx="77">
                  <c:v>7.6576260774926701E-3</c:v>
                </c:pt>
                <c:pt idx="78">
                  <c:v>7.6070437290253002E-3</c:v>
                </c:pt>
                <c:pt idx="79">
                  <c:v>7.5288592852173503E-3</c:v>
                </c:pt>
                <c:pt idx="80">
                  <c:v>7.4948131134643303E-3</c:v>
                </c:pt>
                <c:pt idx="81">
                  <c:v>7.43842356854182E-3</c:v>
                </c:pt>
                <c:pt idx="82">
                  <c:v>7.3704527761270996E-3</c:v>
                </c:pt>
                <c:pt idx="83">
                  <c:v>7.2895097465121997E-3</c:v>
                </c:pt>
                <c:pt idx="84">
                  <c:v>7.2575847709696597E-3</c:v>
                </c:pt>
                <c:pt idx="85">
                  <c:v>7.1900738234524303E-3</c:v>
                </c:pt>
                <c:pt idx="86">
                  <c:v>7.1539458617552896E-3</c:v>
                </c:pt>
                <c:pt idx="87">
                  <c:v>7.0649092970521497E-3</c:v>
                </c:pt>
                <c:pt idx="88">
                  <c:v>7.03922030529307E-3</c:v>
                </c:pt>
                <c:pt idx="89">
                  <c:v>7.0092590938264903E-3</c:v>
                </c:pt>
                <c:pt idx="90">
                  <c:v>6.9294213088155702E-3</c:v>
                </c:pt>
                <c:pt idx="91">
                  <c:v>6.8258951717423801E-3</c:v>
                </c:pt>
                <c:pt idx="92">
                  <c:v>6.8229919081940196E-3</c:v>
                </c:pt>
                <c:pt idx="93">
                  <c:v>6.7548761540339201E-3</c:v>
                </c:pt>
                <c:pt idx="94">
                  <c:v>6.7197794638443999E-3</c:v>
                </c:pt>
                <c:pt idx="95">
                  <c:v>6.6148430808741403E-3</c:v>
                </c:pt>
                <c:pt idx="96">
                  <c:v>6.5814938454758299E-3</c:v>
                </c:pt>
                <c:pt idx="97">
                  <c:v>6.5177453230608803E-3</c:v>
                </c:pt>
                <c:pt idx="98">
                  <c:v>6.4553494113162102E-3</c:v>
                </c:pt>
                <c:pt idx="99">
                  <c:v>6.4234554993659399E-3</c:v>
                </c:pt>
                <c:pt idx="100">
                  <c:v>6.3558630212390797E-3</c:v>
                </c:pt>
                <c:pt idx="101">
                  <c:v>6.3251940084022799E-3</c:v>
                </c:pt>
                <c:pt idx="102">
                  <c:v>6.2661544865099004E-3</c:v>
                </c:pt>
                <c:pt idx="103">
                  <c:v>6.2363785399207998E-3</c:v>
                </c:pt>
                <c:pt idx="104">
                  <c:v>6.1789421651013299E-3</c:v>
                </c:pt>
                <c:pt idx="105">
                  <c:v>6.1227240760539396E-3</c:v>
                </c:pt>
                <c:pt idx="106">
                  <c:v>6.0611105073042496E-3</c:v>
                </c:pt>
                <c:pt idx="107">
                  <c:v>6.0595861064539598E-3</c:v>
                </c:pt>
                <c:pt idx="108">
                  <c:v>5.9794861166907699E-3</c:v>
                </c:pt>
                <c:pt idx="109">
                  <c:v>5.9522275760777099E-3</c:v>
                </c:pt>
                <c:pt idx="110">
                  <c:v>5.8939255983350702E-3</c:v>
                </c:pt>
                <c:pt idx="111">
                  <c:v>5.8985706884711296E-3</c:v>
                </c:pt>
                <c:pt idx="112">
                  <c:v>5.7928585432800699E-3</c:v>
                </c:pt>
                <c:pt idx="113">
                  <c:v>5.808254092736E-3</c:v>
                </c:pt>
                <c:pt idx="114">
                  <c:v>5.6949250288350602E-3</c:v>
                </c:pt>
                <c:pt idx="115">
                  <c:v>5.7670126874279099E-3</c:v>
                </c:pt>
                <c:pt idx="116">
                  <c:v>5.6555754548025302E-3</c:v>
                </c:pt>
                <c:pt idx="117">
                  <c:v>5.6166789940828403E-3</c:v>
                </c:pt>
                <c:pt idx="118">
                  <c:v>5.6166789940828403E-3</c:v>
                </c:pt>
                <c:pt idx="119">
                  <c:v>5.5555555555555497E-3</c:v>
                </c:pt>
                <c:pt idx="120">
                  <c:v>5.4957280170879301E-3</c:v>
                </c:pt>
                <c:pt idx="121">
                  <c:v>5.5179779280882897E-3</c:v>
                </c:pt>
                <c:pt idx="122">
                  <c:v>5.4589920517075698E-3</c:v>
                </c:pt>
                <c:pt idx="123">
                  <c:v>5.4012345679012299E-3</c:v>
                </c:pt>
                <c:pt idx="124">
                  <c:v>5.4226680384087799E-3</c:v>
                </c:pt>
                <c:pt idx="125">
                  <c:v>5.3657099570743197E-3</c:v>
                </c:pt>
                <c:pt idx="126">
                  <c:v>5.3099173553719002E-3</c:v>
                </c:pt>
                <c:pt idx="127">
                  <c:v>5.3512396694214903E-3</c:v>
                </c:pt>
                <c:pt idx="128">
                  <c:v>5.2958363769174599E-3</c:v>
                </c:pt>
                <c:pt idx="129">
                  <c:v>5.2216198979591804E-3</c:v>
                </c:pt>
                <c:pt idx="130">
                  <c:v>5.24154974489796E-3</c:v>
                </c:pt>
                <c:pt idx="131">
                  <c:v>5.1883467773514002E-3</c:v>
                </c:pt>
                <c:pt idx="132">
                  <c:v>5.1554324407509997E-3</c:v>
                </c:pt>
                <c:pt idx="133">
                  <c:v>5.1554324407509997E-3</c:v>
                </c:pt>
                <c:pt idx="134">
                  <c:v>5.1417769376181496E-3</c:v>
                </c:pt>
                <c:pt idx="135">
                  <c:v>5.0349286563614697E-3</c:v>
                </c:pt>
                <c:pt idx="136">
                  <c:v>5.1092449464922697E-3</c:v>
                </c:pt>
                <c:pt idx="137">
                  <c:v>5.04054350208196E-3</c:v>
                </c:pt>
                <c:pt idx="138">
                  <c:v>4.9913817868428604E-3</c:v>
                </c:pt>
                <c:pt idx="139">
                  <c:v>5.0272910083309398E-3</c:v>
                </c:pt>
                <c:pt idx="140">
                  <c:v>4.9784619730245004E-3</c:v>
                </c:pt>
                <c:pt idx="141">
                  <c:v>4.9131944444444397E-3</c:v>
                </c:pt>
                <c:pt idx="142">
                  <c:v>4.9479166666666699E-3</c:v>
                </c:pt>
                <c:pt idx="143">
                  <c:v>4.8835462058602497E-3</c:v>
                </c:pt>
                <c:pt idx="144">
                  <c:v>4.8374092985756503E-3</c:v>
                </c:pt>
                <c:pt idx="145">
                  <c:v>4.8542058586401498E-3</c:v>
                </c:pt>
                <c:pt idx="146">
                  <c:v>4.8416947584110004E-3</c:v>
                </c:pt>
                <c:pt idx="147">
                  <c:v>4.7801768990634701E-3</c:v>
                </c:pt>
                <c:pt idx="148">
                  <c:v>4.7964360041623296E-3</c:v>
                </c:pt>
                <c:pt idx="149">
                  <c:v>4.7679999999999997E-3</c:v>
                </c:pt>
                <c:pt idx="150">
                  <c:v>4.69261778785588E-3</c:v>
                </c:pt>
                <c:pt idx="151">
                  <c:v>4.7241118669690101E-3</c:v>
                </c:pt>
                <c:pt idx="152">
                  <c:v>4.6810093620187204E-3</c:v>
                </c:pt>
                <c:pt idx="153">
                  <c:v>4.638671875E-3</c:v>
                </c:pt>
                <c:pt idx="154">
                  <c:v>4.6539306640625E-3</c:v>
                </c:pt>
                <c:pt idx="155">
                  <c:v>4.6121026380626104E-3</c:v>
                </c:pt>
                <c:pt idx="156">
                  <c:v>4.5562130177514799E-3</c:v>
                </c:pt>
                <c:pt idx="157">
                  <c:v>4.6005917159763297E-3</c:v>
                </c:pt>
                <c:pt idx="158">
                  <c:v>4.5451896742614104E-3</c:v>
                </c:pt>
                <c:pt idx="159">
                  <c:v>4.5052800734618897E-3</c:v>
                </c:pt>
                <c:pt idx="160">
                  <c:v>4.5196280991735499E-3</c:v>
                </c:pt>
                <c:pt idx="161">
                  <c:v>4.4801854259709402E-3</c:v>
                </c:pt>
                <c:pt idx="162">
                  <c:v>4.4613242695088198E-3</c:v>
                </c:pt>
                <c:pt idx="163">
                  <c:v>4.4553352639786102E-3</c:v>
                </c:pt>
                <c:pt idx="164">
                  <c:v>4.4170096021947901E-3</c:v>
                </c:pt>
                <c:pt idx="165">
                  <c:v>4.4256022731048398E-3</c:v>
                </c:pt>
                <c:pt idx="166">
                  <c:v>4.40635813148789E-3</c:v>
                </c:pt>
                <c:pt idx="167">
                  <c:v>4.3822260109755498E-3</c:v>
                </c:pt>
                <c:pt idx="168">
                  <c:v>4.3955458468751697E-3</c:v>
                </c:pt>
                <c:pt idx="169">
                  <c:v>4.3583280823356399E-3</c:v>
                </c:pt>
                <c:pt idx="170">
                  <c:v>4.2958439004192302E-3</c:v>
                </c:pt>
                <c:pt idx="171">
                  <c:v>4.3476010558459698E-3</c:v>
                </c:pt>
                <c:pt idx="172">
                  <c:v>4.3239795918367302E-3</c:v>
                </c:pt>
                <c:pt idx="173">
                  <c:v>4.2628640410442096E-3</c:v>
                </c:pt>
                <c:pt idx="174">
                  <c:v>4.2880136814043603E-3</c:v>
                </c:pt>
                <c:pt idx="175">
                  <c:v>4.2402301130727996E-3</c:v>
                </c:pt>
                <c:pt idx="176">
                  <c:v>4.2055846251650396E-3</c:v>
                </c:pt>
                <c:pt idx="177">
                  <c:v>4.2178101618661097E-3</c:v>
                </c:pt>
                <c:pt idx="178">
                  <c:v>4.1835455246913601E-3</c:v>
                </c:pt>
                <c:pt idx="179">
                  <c:v>4.1617122473246101E-3</c:v>
                </c:pt>
                <c:pt idx="180">
                  <c:v>4.1498216409036901E-3</c:v>
                </c:pt>
                <c:pt idx="181">
                  <c:v>4.1400825670857601E-3</c:v>
                </c:pt>
                <c:pt idx="182">
                  <c:v>4.1070850108751002E-3</c:v>
                </c:pt>
                <c:pt idx="183">
                  <c:v>4.1302235179786198E-3</c:v>
                </c:pt>
                <c:pt idx="184">
                  <c:v>4.0745982468955401E-3</c:v>
                </c:pt>
                <c:pt idx="185">
                  <c:v>4.0426106932120202E-3</c:v>
                </c:pt>
                <c:pt idx="186">
                  <c:v>4.0651322012521997E-3</c:v>
                </c:pt>
                <c:pt idx="187">
                  <c:v>4.0111111111111103E-3</c:v>
                </c:pt>
                <c:pt idx="188">
                  <c:v>3.9691241612210002E-3</c:v>
                </c:pt>
                <c:pt idx="189">
                  <c:v>4.0020174553747597E-3</c:v>
                </c:pt>
                <c:pt idx="190">
                  <c:v>3.98199445983379E-3</c:v>
                </c:pt>
                <c:pt idx="191">
                  <c:v>3.9407920030757396E-3</c:v>
                </c:pt>
                <c:pt idx="192">
                  <c:v>3.97283096245034E-3</c:v>
                </c:pt>
                <c:pt idx="193">
                  <c:v>3.9214032720526204E-3</c:v>
                </c:pt>
                <c:pt idx="194">
                  <c:v>3.9021852237252899E-3</c:v>
                </c:pt>
                <c:pt idx="195">
                  <c:v>3.92299687825182E-3</c:v>
                </c:pt>
                <c:pt idx="196">
                  <c:v>3.8728632478632502E-3</c:v>
                </c:pt>
                <c:pt idx="197">
                  <c:v>3.8236845308126099E-3</c:v>
                </c:pt>
                <c:pt idx="198">
                  <c:v>3.8541117286705301E-3</c:v>
                </c:pt>
                <c:pt idx="199">
                  <c:v>3.8355231533408101E-3</c:v>
                </c:pt>
                <c:pt idx="200">
                  <c:v>3.8072069933942502E-3</c:v>
                </c:pt>
                <c:pt idx="201">
                  <c:v>3.83687354139472E-3</c:v>
                </c:pt>
                <c:pt idx="202">
                  <c:v>3.7988281250000001E-3</c:v>
                </c:pt>
                <c:pt idx="203">
                  <c:v>3.7614289572161599E-3</c:v>
                </c:pt>
                <c:pt idx="204">
                  <c:v>3.7903630261178199E-3</c:v>
                </c:pt>
                <c:pt idx="205">
                  <c:v>3.7532388355433601E-3</c:v>
                </c:pt>
                <c:pt idx="206">
                  <c:v>3.72614701343671E-3</c:v>
                </c:pt>
                <c:pt idx="207">
                  <c:v>3.7637848620572802E-3</c:v>
                </c:pt>
                <c:pt idx="208">
                  <c:v>3.7180249851279002E-3</c:v>
                </c:pt>
                <c:pt idx="209">
                  <c:v>3.6914600550964202E-3</c:v>
                </c:pt>
                <c:pt idx="210">
                  <c:v>3.7190082644628099E-3</c:v>
                </c:pt>
                <c:pt idx="211">
                  <c:v>3.6834083321236801E-3</c:v>
                </c:pt>
                <c:pt idx="212">
                  <c:v>3.6663200545017701E-3</c:v>
                </c:pt>
                <c:pt idx="213">
                  <c:v>3.6842482699272101E-3</c:v>
                </c:pt>
                <c:pt idx="214">
                  <c:v>3.64937641723356E-3</c:v>
                </c:pt>
                <c:pt idx="215">
                  <c:v>3.61506950036763E-3</c:v>
                </c:pt>
                <c:pt idx="216">
                  <c:v>3.64132908511607E-3</c:v>
                </c:pt>
                <c:pt idx="217">
                  <c:v>3.6159169550172999E-3</c:v>
                </c:pt>
                <c:pt idx="218">
                  <c:v>3.5822988269895001E-3</c:v>
                </c:pt>
                <c:pt idx="219">
                  <c:v>3.6164973838103999E-3</c:v>
                </c:pt>
                <c:pt idx="220">
                  <c:v>3.59146836127636E-3</c:v>
                </c:pt>
                <c:pt idx="221">
                  <c:v>3.5250091884125802E-3</c:v>
                </c:pt>
                <c:pt idx="222">
                  <c:v>3.5751278024658299E-3</c:v>
                </c:pt>
                <c:pt idx="223">
                  <c:v>3.5506671951380602E-3</c:v>
                </c:pt>
                <c:pt idx="224">
                  <c:v>3.5265306122449001E-3</c:v>
                </c:pt>
                <c:pt idx="225">
                  <c:v>3.5510204081632599E-3</c:v>
                </c:pt>
                <c:pt idx="226">
                  <c:v>3.5027117768594998E-3</c:v>
                </c:pt>
                <c:pt idx="227">
                  <c:v>3.48718439784225E-3</c:v>
                </c:pt>
                <c:pt idx="228">
                  <c:v>3.5031440518369602E-3</c:v>
                </c:pt>
                <c:pt idx="229">
                  <c:v>3.46389344779699E-3</c:v>
                </c:pt>
                <c:pt idx="230">
                  <c:v>3.4252988358665498E-3</c:v>
                </c:pt>
                <c:pt idx="231">
                  <c:v>3.4721138541243999E-3</c:v>
                </c:pt>
                <c:pt idx="232">
                  <c:v>3.4336419753086401E-3</c:v>
                </c:pt>
                <c:pt idx="233">
                  <c:v>3.41106803821617E-3</c:v>
                </c:pt>
                <c:pt idx="234">
                  <c:v>3.42633008760416E-3</c:v>
                </c:pt>
                <c:pt idx="235">
                  <c:v>3.3963289457795E-3</c:v>
                </c:pt>
                <c:pt idx="236">
                  <c:v>3.3817074263190901E-3</c:v>
                </c:pt>
                <c:pt idx="237">
                  <c:v>3.3966377019319801E-3</c:v>
                </c:pt>
                <c:pt idx="238">
                  <c:v>3.3598180529300602E-3</c:v>
                </c:pt>
                <c:pt idx="239">
                  <c:v>3.34550766983199E-3</c:v>
                </c:pt>
                <c:pt idx="240">
                  <c:v>3.3674214755295799E-3</c:v>
                </c:pt>
                <c:pt idx="241">
                  <c:v>3.3457625158977902E-3</c:v>
                </c:pt>
                <c:pt idx="242">
                  <c:v>3.3029254482541699E-3</c:v>
                </c:pt>
                <c:pt idx="243">
                  <c:v>3.34582058394578E-3</c:v>
                </c:pt>
                <c:pt idx="244">
                  <c:v>3.31739474875509E-3</c:v>
                </c:pt>
                <c:pt idx="245">
                  <c:v>3.2893815962599E-3</c:v>
                </c:pt>
                <c:pt idx="246">
                  <c:v>3.29638028050726E-3</c:v>
                </c:pt>
                <c:pt idx="247">
                  <c:v>3.2686980609418301E-3</c:v>
                </c:pt>
                <c:pt idx="248">
                  <c:v>3.2619719854170698E-3</c:v>
                </c:pt>
                <c:pt idx="249">
                  <c:v>3.2756777500616801E-3</c:v>
                </c:pt>
                <c:pt idx="250">
                  <c:v>3.2484266493055499E-3</c:v>
                </c:pt>
                <c:pt idx="251">
                  <c:v>3.2282745845526001E-3</c:v>
                </c:pt>
                <c:pt idx="252">
                  <c:v>3.2551209428440999E-3</c:v>
                </c:pt>
                <c:pt idx="253">
                  <c:v>3.2150069082793101E-3</c:v>
                </c:pt>
                <c:pt idx="254">
                  <c:v>3.2084155161078202E-3</c:v>
                </c:pt>
                <c:pt idx="255">
                  <c:v>3.2347140039447699E-3</c:v>
                </c:pt>
                <c:pt idx="256">
                  <c:v>3.19528321532695E-3</c:v>
                </c:pt>
                <c:pt idx="257">
                  <c:v>3.1693679301192999E-3</c:v>
                </c:pt>
                <c:pt idx="258">
                  <c:v>3.1693679301192999E-3</c:v>
                </c:pt>
                <c:pt idx="259">
                  <c:v>3.16294255688195E-3</c:v>
                </c:pt>
                <c:pt idx="260">
                  <c:v>3.1501729754299101E-3</c:v>
                </c:pt>
                <c:pt idx="261">
                  <c:v>3.1627989192192099E-3</c:v>
                </c:pt>
                <c:pt idx="262">
                  <c:v>3.1437499999999998E-3</c:v>
                </c:pt>
                <c:pt idx="263">
                  <c:v>3.1187346847850301E-3</c:v>
                </c:pt>
                <c:pt idx="264">
                  <c:v>3.1434865473626899E-3</c:v>
                </c:pt>
                <c:pt idx="265">
                  <c:v>3.11243995686697E-3</c:v>
                </c:pt>
                <c:pt idx="266">
                  <c:v>3.1121842315998899E-3</c:v>
                </c:pt>
                <c:pt idx="267">
                  <c:v>3.1121842315998899E-3</c:v>
                </c:pt>
                <c:pt idx="268">
                  <c:v>3.08775470972703E-3</c:v>
                </c:pt>
                <c:pt idx="269">
                  <c:v>3.0458060678167798E-3</c:v>
                </c:pt>
                <c:pt idx="270">
                  <c:v>3.0696014277215898E-3</c:v>
                </c:pt>
                <c:pt idx="271">
                  <c:v>3.0516542558205301E-3</c:v>
                </c:pt>
                <c:pt idx="272">
                  <c:v>3.0397442180681001E-3</c:v>
                </c:pt>
                <c:pt idx="273">
                  <c:v>3.0572475436999699E-3</c:v>
                </c:pt>
                <c:pt idx="274">
                  <c:v>3.0568139792899402E-3</c:v>
                </c:pt>
                <c:pt idx="275">
                  <c:v>3.0219088390833499E-3</c:v>
                </c:pt>
                <c:pt idx="276">
                  <c:v>3.0333554634738198E-3</c:v>
                </c:pt>
                <c:pt idx="277">
                  <c:v>3.01587301587302E-3</c:v>
                </c:pt>
                <c:pt idx="278">
                  <c:v>2.9985849374452498E-3</c:v>
                </c:pt>
                <c:pt idx="279">
                  <c:v>3.0042002650434601E-3</c:v>
                </c:pt>
                <c:pt idx="280">
                  <c:v>2.98705055179779E-3</c:v>
                </c:pt>
                <c:pt idx="281">
                  <c:v>2.9811104498666499E-3</c:v>
                </c:pt>
                <c:pt idx="282">
                  <c:v>2.9921311909012799E-3</c:v>
                </c:pt>
                <c:pt idx="283">
                  <c:v>2.9696916761289202E-3</c:v>
                </c:pt>
                <c:pt idx="284">
                  <c:v>2.9529475392103799E-3</c:v>
                </c:pt>
                <c:pt idx="285">
                  <c:v>2.9529475392103799E-3</c:v>
                </c:pt>
                <c:pt idx="286">
                  <c:v>2.9578189300411501E-3</c:v>
                </c:pt>
                <c:pt idx="287">
                  <c:v>2.9359298349933101E-3</c:v>
                </c:pt>
                <c:pt idx="288">
                  <c:v>2.9359298349933101E-3</c:v>
                </c:pt>
                <c:pt idx="289">
                  <c:v>2.9353589765171301E-3</c:v>
                </c:pt>
                <c:pt idx="290">
                  <c:v>2.9190383853547699E-3</c:v>
                </c:pt>
                <c:pt idx="291">
                  <c:v>2.90861324826421E-3</c:v>
                </c:pt>
                <c:pt idx="292">
                  <c:v>2.90289256198347E-3</c:v>
                </c:pt>
                <c:pt idx="293">
                  <c:v>2.8869187772568102E-3</c:v>
                </c:pt>
                <c:pt idx="294">
                  <c:v>2.8971560778853801E-3</c:v>
                </c:pt>
                <c:pt idx="295">
                  <c:v>2.8812596380163899E-3</c:v>
                </c:pt>
                <c:pt idx="296">
                  <c:v>2.8655311789901302E-3</c:v>
                </c:pt>
                <c:pt idx="297">
                  <c:v>2.8755856743550002E-3</c:v>
                </c:pt>
                <c:pt idx="298">
                  <c:v>2.8499681122449E-3</c:v>
                </c:pt>
                <c:pt idx="299">
                  <c:v>2.83950617283951E-3</c:v>
                </c:pt>
                <c:pt idx="300">
                  <c:v>2.8592592592592602E-3</c:v>
                </c:pt>
                <c:pt idx="301">
                  <c:v>2.8389067272300101E-3</c:v>
                </c:pt>
                <c:pt idx="302">
                  <c:v>2.81880106347882E-3</c:v>
                </c:pt>
                <c:pt idx="303">
                  <c:v>2.84305924819034E-3</c:v>
                </c:pt>
                <c:pt idx="304">
                  <c:v>2.8277931671283501E-3</c:v>
                </c:pt>
                <c:pt idx="305">
                  <c:v>2.8126847314124399E-3</c:v>
                </c:pt>
                <c:pt idx="306">
                  <c:v>2.8174519936690801E-3</c:v>
                </c:pt>
                <c:pt idx="307">
                  <c:v>2.8071833648393202E-3</c:v>
                </c:pt>
                <c:pt idx="308">
                  <c:v>2.7969865632203302E-3</c:v>
                </c:pt>
                <c:pt idx="309">
                  <c:v>2.8063567024606E-3</c:v>
                </c:pt>
                <c:pt idx="310">
                  <c:v>2.7729265755053502E-3</c:v>
                </c:pt>
                <c:pt idx="311">
                  <c:v>2.7768056143970201E-3</c:v>
                </c:pt>
                <c:pt idx="312">
                  <c:v>2.7742724356372298E-3</c:v>
                </c:pt>
                <c:pt idx="313">
                  <c:v>2.7713857842063001E-3</c:v>
                </c:pt>
                <c:pt idx="314">
                  <c:v>2.7569035762788599E-3</c:v>
                </c:pt>
                <c:pt idx="315">
                  <c:v>2.74256679115197E-3</c:v>
                </c:pt>
                <c:pt idx="316">
                  <c:v>2.7515440965239901E-3</c:v>
                </c:pt>
                <c:pt idx="317">
                  <c:v>2.74172586302053E-3</c:v>
                </c:pt>
                <c:pt idx="318">
                  <c:v>2.74362009240957E-3</c:v>
                </c:pt>
                <c:pt idx="319">
                  <c:v>2.7363886731163098E-3</c:v>
                </c:pt>
                <c:pt idx="320">
                  <c:v>2.71791460233539E-3</c:v>
                </c:pt>
                <c:pt idx="321">
                  <c:v>2.70833333333333E-3</c:v>
                </c:pt>
                <c:pt idx="322">
                  <c:v>2.7300347222222201E-3</c:v>
                </c:pt>
                <c:pt idx="323">
                  <c:v>2.7031215027289498E-3</c:v>
                </c:pt>
                <c:pt idx="324">
                  <c:v>2.6936343145960002E-3</c:v>
                </c:pt>
                <c:pt idx="325">
                  <c:v>2.6979031486920298E-3</c:v>
                </c:pt>
                <c:pt idx="326">
                  <c:v>2.70538027739674E-3</c:v>
                </c:pt>
                <c:pt idx="327">
                  <c:v>2.6748521902714298E-3</c:v>
                </c:pt>
                <c:pt idx="328">
                  <c:v>2.6790513302875599E-3</c:v>
                </c:pt>
                <c:pt idx="329">
                  <c:v>2.6738858808829698E-3</c:v>
                </c:pt>
                <c:pt idx="330">
                  <c:v>2.6604534338026298E-3</c:v>
                </c:pt>
                <c:pt idx="331">
                  <c:v>2.66871571154736E-3</c:v>
                </c:pt>
                <c:pt idx="332">
                  <c:v>2.6512481764985499E-3</c:v>
                </c:pt>
                <c:pt idx="333">
                  <c:v>2.6421045785639898E-3</c:v>
                </c:pt>
                <c:pt idx="334">
                  <c:v>2.6624284599375599E-3</c:v>
                </c:pt>
                <c:pt idx="335">
                  <c:v>2.6451186271189198E-3</c:v>
                </c:pt>
                <c:pt idx="336">
                  <c:v>2.6359999999999999E-3</c:v>
                </c:pt>
                <c:pt idx="337">
                  <c:v>2.6480000000000002E-3</c:v>
                </c:pt>
                <c:pt idx="338">
                  <c:v>2.6348788114474398E-3</c:v>
                </c:pt>
                <c:pt idx="339">
                  <c:v>2.6218820861678002E-3</c:v>
                </c:pt>
                <c:pt idx="340">
                  <c:v>2.63762912572436E-3</c:v>
                </c:pt>
                <c:pt idx="341">
                  <c:v>2.6207252105172698E-3</c:v>
                </c:pt>
                <c:pt idx="342">
                  <c:v>2.60400520801042E-3</c:v>
                </c:pt>
                <c:pt idx="343">
                  <c:v>2.6156302312604599E-3</c:v>
                </c:pt>
                <c:pt idx="344">
                  <c:v>2.61053440984237E-3</c:v>
                </c:pt>
                <c:pt idx="345">
                  <c:v>2.6054382324218698E-3</c:v>
                </c:pt>
                <c:pt idx="346">
                  <c:v>2.60162353515625E-3</c:v>
                </c:pt>
                <c:pt idx="347">
                  <c:v>2.5889869642235302E-3</c:v>
                </c:pt>
                <c:pt idx="348">
                  <c:v>2.5877351120725898E-3</c:v>
                </c:pt>
                <c:pt idx="349">
                  <c:v>2.58162024057081E-3</c:v>
                </c:pt>
                <c:pt idx="350">
                  <c:v>2.57151801553346E-3</c:v>
                </c:pt>
                <c:pt idx="351">
                  <c:v>2.5739644970414199E-3</c:v>
                </c:pt>
                <c:pt idx="352">
                  <c:v>2.5789426407013798E-3</c:v>
                </c:pt>
                <c:pt idx="353">
                  <c:v>2.56895817736087E-3</c:v>
                </c:pt>
                <c:pt idx="354">
                  <c:v>2.5566691917720398E-3</c:v>
                </c:pt>
                <c:pt idx="355">
                  <c:v>2.5517211467565E-3</c:v>
                </c:pt>
                <c:pt idx="356">
                  <c:v>2.5661784903641799E-3</c:v>
                </c:pt>
                <c:pt idx="357">
                  <c:v>2.5503615702479302E-3</c:v>
                </c:pt>
                <c:pt idx="358">
                  <c:v>2.53470986116056E-3</c:v>
                </c:pt>
                <c:pt idx="359">
                  <c:v>2.5382698469206101E-3</c:v>
                </c:pt>
                <c:pt idx="360">
                  <c:v>2.5333540618463399E-3</c:v>
                </c:pt>
                <c:pt idx="361">
                  <c:v>2.5179200157107E-3</c:v>
                </c:pt>
                <c:pt idx="362">
                  <c:v>2.5249337204898401E-3</c:v>
                </c:pt>
                <c:pt idx="363">
                  <c:v>2.5165682780129198E-3</c:v>
                </c:pt>
                <c:pt idx="364">
                  <c:v>2.51171211011456E-3</c:v>
                </c:pt>
                <c:pt idx="365">
                  <c:v>2.5220768093309901E-3</c:v>
                </c:pt>
                <c:pt idx="366">
                  <c:v>2.5102880658436199E-3</c:v>
                </c:pt>
                <c:pt idx="367">
                  <c:v>2.5020084149180999E-3</c:v>
                </c:pt>
                <c:pt idx="368">
                  <c:v>2.5156247872441802E-3</c:v>
                </c:pt>
                <c:pt idx="369">
                  <c:v>2.4937824394463699E-3</c:v>
                </c:pt>
                <c:pt idx="370">
                  <c:v>2.4789008305491798E-3</c:v>
                </c:pt>
                <c:pt idx="371">
                  <c:v>2.4990272243019499E-3</c:v>
                </c:pt>
                <c:pt idx="372">
                  <c:v>2.48414939527945E-3</c:v>
                </c:pt>
                <c:pt idx="373">
                  <c:v>2.4793388429752098E-3</c:v>
                </c:pt>
                <c:pt idx="374">
                  <c:v>2.4793388429752098E-3</c:v>
                </c:pt>
                <c:pt idx="375">
                  <c:v>2.4679689140936802E-3</c:v>
                </c:pt>
                <c:pt idx="376">
                  <c:v>2.4632146906645499E-3</c:v>
                </c:pt>
                <c:pt idx="377">
                  <c:v>2.4957968955675201E-3</c:v>
                </c:pt>
                <c:pt idx="378">
                  <c:v>2.4746389938409001E-3</c:v>
                </c:pt>
                <c:pt idx="379">
                  <c:v>2.4633547873228702E-3</c:v>
                </c:pt>
                <c:pt idx="380">
                  <c:v>2.4665664624041301E-3</c:v>
                </c:pt>
                <c:pt idx="381">
                  <c:v>2.4426020408163298E-3</c:v>
                </c:pt>
                <c:pt idx="382">
                  <c:v>2.4379123871278198E-3</c:v>
                </c:pt>
                <c:pt idx="383">
                  <c:v>2.4481896960424198E-3</c:v>
                </c:pt>
                <c:pt idx="384">
                  <c:v>2.4237965897087699E-3</c:v>
                </c:pt>
                <c:pt idx="385">
                  <c:v>2.4316697673837798E-3</c:v>
                </c:pt>
                <c:pt idx="386">
                  <c:v>2.4238742313033102E-3</c:v>
                </c:pt>
                <c:pt idx="387">
                  <c:v>2.4269738147193001E-3</c:v>
                </c:pt>
                <c:pt idx="388">
                  <c:v>2.4192059095106198E-3</c:v>
                </c:pt>
                <c:pt idx="389">
                  <c:v>2.4084307301090501E-3</c:v>
                </c:pt>
                <c:pt idx="390">
                  <c:v>2.4145434984595799E-3</c:v>
                </c:pt>
                <c:pt idx="391">
                  <c:v>2.4068520924134099E-3</c:v>
                </c:pt>
                <c:pt idx="392">
                  <c:v>2.3931809413580201E-3</c:v>
                </c:pt>
                <c:pt idx="393">
                  <c:v>2.3931809413580201E-3</c:v>
                </c:pt>
                <c:pt idx="394">
                  <c:v>2.37664778917877E-3</c:v>
                </c:pt>
                <c:pt idx="395">
                  <c:v>2.4583828775267499E-3</c:v>
                </c:pt>
                <c:pt idx="396">
                  <c:v>2.3900118906064198E-3</c:v>
                </c:pt>
                <c:pt idx="397">
                  <c:v>2.3913274524391499E-3</c:v>
                </c:pt>
                <c:pt idx="398">
                  <c:v>2.3691124038281099E-3</c:v>
                </c:pt>
                <c:pt idx="399">
                  <c:v>2.37497654344155E-3</c:v>
                </c:pt>
                <c:pt idx="400">
                  <c:v>2.3646169437034799E-3</c:v>
                </c:pt>
                <c:pt idx="401">
                  <c:v>2.36012772455921E-3</c:v>
                </c:pt>
                <c:pt idx="402">
                  <c:v>2.3716969781109702E-3</c:v>
                </c:pt>
                <c:pt idx="403">
                  <c:v>2.35564492961793E-3</c:v>
                </c:pt>
                <c:pt idx="404">
                  <c:v>2.3340485756026298E-3</c:v>
                </c:pt>
                <c:pt idx="405">
                  <c:v>2.31835753721276E-3</c:v>
                </c:pt>
                <c:pt idx="406">
                  <c:v>2.3523676722329899E-3</c:v>
                </c:pt>
                <c:pt idx="407">
                  <c:v>2.3197153281383702E-3</c:v>
                </c:pt>
                <c:pt idx="408">
                  <c:v>2.33218867797899E-3</c:v>
                </c:pt>
                <c:pt idx="409">
                  <c:v>2.3210031207704599E-3</c:v>
                </c:pt>
                <c:pt idx="410">
                  <c:v>2.3388888888888899E-3</c:v>
                </c:pt>
                <c:pt idx="411">
                  <c:v>2.3178552113111298E-3</c:v>
                </c:pt>
                <c:pt idx="412">
                  <c:v>2.30681780554298E-3</c:v>
                </c:pt>
                <c:pt idx="413">
                  <c:v>2.2915661593789702E-3</c:v>
                </c:pt>
                <c:pt idx="414">
                  <c:v>2.3091418052696398E-3</c:v>
                </c:pt>
                <c:pt idx="415">
                  <c:v>2.29824962694289E-3</c:v>
                </c:pt>
                <c:pt idx="416">
                  <c:v>2.3210266620498602E-3</c:v>
                </c:pt>
                <c:pt idx="417">
                  <c:v>2.3165815640956702E-3</c:v>
                </c:pt>
                <c:pt idx="418">
                  <c:v>2.3327062617575899E-3</c:v>
                </c:pt>
                <c:pt idx="419">
                  <c:v>2.3121449015335999E-3</c:v>
                </c:pt>
                <c:pt idx="420">
                  <c:v>2.3024116966758302E-3</c:v>
                </c:pt>
                <c:pt idx="421">
                  <c:v>2.298026648676E-3</c:v>
                </c:pt>
                <c:pt idx="422">
                  <c:v>2.3138387586439501E-3</c:v>
                </c:pt>
                <c:pt idx="423">
                  <c:v>2.41409285617034E-3</c:v>
                </c:pt>
                <c:pt idx="424">
                  <c:v>2.3041233334380701E-3</c:v>
                </c:pt>
                <c:pt idx="425">
                  <c:v>2.3048907388137402E-3</c:v>
                </c:pt>
                <c:pt idx="426">
                  <c:v>2.3004311369816299E-3</c:v>
                </c:pt>
                <c:pt idx="427">
                  <c:v>2.3211091696735998E-3</c:v>
                </c:pt>
              </c:numCache>
            </c:numRef>
          </c:yVal>
          <c:smooth val="1"/>
        </c:ser>
        <c:ser>
          <c:idx val="3"/>
          <c:order val="3"/>
          <c:tx>
            <c:v>riferimento</c:v>
          </c:tx>
          <c:spPr>
            <a:ln w="12700">
              <a:solidFill>
                <a:srgbClr val="000000"/>
              </a:solidFill>
              <a:prstDash val="solid"/>
            </a:ln>
          </c:spPr>
          <c:marker>
            <c:symbol val="none"/>
          </c:marker>
          <c:xVal>
            <c:numRef>
              <c:f>rotori!$I$4:$I$292</c:f>
              <c:numCache>
                <c:formatCode>General</c:formatCode>
                <c:ptCount val="289"/>
                <c:pt idx="0">
                  <c:v>205</c:v>
                </c:pt>
                <c:pt idx="1">
                  <c:v>210</c:v>
                </c:pt>
                <c:pt idx="2">
                  <c:v>215</c:v>
                </c:pt>
                <c:pt idx="3">
                  <c:v>220</c:v>
                </c:pt>
                <c:pt idx="4">
                  <c:v>225</c:v>
                </c:pt>
                <c:pt idx="5">
                  <c:v>230</c:v>
                </c:pt>
                <c:pt idx="6">
                  <c:v>235</c:v>
                </c:pt>
                <c:pt idx="7">
                  <c:v>240</c:v>
                </c:pt>
                <c:pt idx="8">
                  <c:v>245</c:v>
                </c:pt>
                <c:pt idx="9">
                  <c:v>250</c:v>
                </c:pt>
                <c:pt idx="10">
                  <c:v>256</c:v>
                </c:pt>
                <c:pt idx="11">
                  <c:v>261</c:v>
                </c:pt>
                <c:pt idx="12">
                  <c:v>265</c:v>
                </c:pt>
                <c:pt idx="13">
                  <c:v>271</c:v>
                </c:pt>
                <c:pt idx="14">
                  <c:v>275</c:v>
                </c:pt>
                <c:pt idx="15">
                  <c:v>281</c:v>
                </c:pt>
                <c:pt idx="16">
                  <c:v>285</c:v>
                </c:pt>
                <c:pt idx="17">
                  <c:v>290</c:v>
                </c:pt>
                <c:pt idx="18">
                  <c:v>296</c:v>
                </c:pt>
                <c:pt idx="19">
                  <c:v>301</c:v>
                </c:pt>
                <c:pt idx="20">
                  <c:v>306</c:v>
                </c:pt>
                <c:pt idx="21">
                  <c:v>311</c:v>
                </c:pt>
                <c:pt idx="22">
                  <c:v>315</c:v>
                </c:pt>
                <c:pt idx="23">
                  <c:v>321</c:v>
                </c:pt>
                <c:pt idx="24">
                  <c:v>326</c:v>
                </c:pt>
                <c:pt idx="25">
                  <c:v>331</c:v>
                </c:pt>
                <c:pt idx="26">
                  <c:v>336</c:v>
                </c:pt>
                <c:pt idx="27">
                  <c:v>341</c:v>
                </c:pt>
                <c:pt idx="28">
                  <c:v>346</c:v>
                </c:pt>
                <c:pt idx="29">
                  <c:v>351</c:v>
                </c:pt>
                <c:pt idx="30">
                  <c:v>356</c:v>
                </c:pt>
                <c:pt idx="31">
                  <c:v>361</c:v>
                </c:pt>
                <c:pt idx="32">
                  <c:v>366</c:v>
                </c:pt>
                <c:pt idx="33">
                  <c:v>371</c:v>
                </c:pt>
                <c:pt idx="34">
                  <c:v>376</c:v>
                </c:pt>
                <c:pt idx="35">
                  <c:v>381</c:v>
                </c:pt>
                <c:pt idx="36">
                  <c:v>386</c:v>
                </c:pt>
                <c:pt idx="37">
                  <c:v>391</c:v>
                </c:pt>
                <c:pt idx="38">
                  <c:v>396</c:v>
                </c:pt>
                <c:pt idx="39">
                  <c:v>401</c:v>
                </c:pt>
                <c:pt idx="40">
                  <c:v>406</c:v>
                </c:pt>
                <c:pt idx="41">
                  <c:v>411</c:v>
                </c:pt>
                <c:pt idx="42">
                  <c:v>416</c:v>
                </c:pt>
                <c:pt idx="43">
                  <c:v>421</c:v>
                </c:pt>
                <c:pt idx="44">
                  <c:v>426</c:v>
                </c:pt>
                <c:pt idx="45">
                  <c:v>431</c:v>
                </c:pt>
                <c:pt idx="46">
                  <c:v>436</c:v>
                </c:pt>
                <c:pt idx="47">
                  <c:v>441</c:v>
                </c:pt>
                <c:pt idx="48">
                  <c:v>446</c:v>
                </c:pt>
                <c:pt idx="49">
                  <c:v>451</c:v>
                </c:pt>
                <c:pt idx="50">
                  <c:v>456</c:v>
                </c:pt>
                <c:pt idx="51">
                  <c:v>461</c:v>
                </c:pt>
                <c:pt idx="52">
                  <c:v>466</c:v>
                </c:pt>
                <c:pt idx="53">
                  <c:v>471</c:v>
                </c:pt>
                <c:pt idx="54">
                  <c:v>476</c:v>
                </c:pt>
                <c:pt idx="55">
                  <c:v>481</c:v>
                </c:pt>
                <c:pt idx="56">
                  <c:v>486</c:v>
                </c:pt>
                <c:pt idx="57">
                  <c:v>491</c:v>
                </c:pt>
                <c:pt idx="58">
                  <c:v>496</c:v>
                </c:pt>
                <c:pt idx="59">
                  <c:v>501</c:v>
                </c:pt>
                <c:pt idx="60">
                  <c:v>506</c:v>
                </c:pt>
                <c:pt idx="61">
                  <c:v>511</c:v>
                </c:pt>
                <c:pt idx="62">
                  <c:v>516</c:v>
                </c:pt>
                <c:pt idx="63">
                  <c:v>521</c:v>
                </c:pt>
                <c:pt idx="64">
                  <c:v>526</c:v>
                </c:pt>
                <c:pt idx="65">
                  <c:v>531</c:v>
                </c:pt>
                <c:pt idx="66">
                  <c:v>536</c:v>
                </c:pt>
                <c:pt idx="67">
                  <c:v>541</c:v>
                </c:pt>
                <c:pt idx="68">
                  <c:v>546</c:v>
                </c:pt>
                <c:pt idx="69">
                  <c:v>551</c:v>
                </c:pt>
                <c:pt idx="70">
                  <c:v>556</c:v>
                </c:pt>
                <c:pt idx="71">
                  <c:v>561</c:v>
                </c:pt>
                <c:pt idx="72">
                  <c:v>566</c:v>
                </c:pt>
                <c:pt idx="73">
                  <c:v>571</c:v>
                </c:pt>
                <c:pt idx="74">
                  <c:v>576</c:v>
                </c:pt>
                <c:pt idx="75">
                  <c:v>581</c:v>
                </c:pt>
                <c:pt idx="76">
                  <c:v>586</c:v>
                </c:pt>
                <c:pt idx="77">
                  <c:v>591</c:v>
                </c:pt>
                <c:pt idx="78">
                  <c:v>596</c:v>
                </c:pt>
                <c:pt idx="79">
                  <c:v>601</c:v>
                </c:pt>
                <c:pt idx="80">
                  <c:v>606</c:v>
                </c:pt>
                <c:pt idx="81">
                  <c:v>611</c:v>
                </c:pt>
                <c:pt idx="82">
                  <c:v>616</c:v>
                </c:pt>
                <c:pt idx="83">
                  <c:v>621</c:v>
                </c:pt>
                <c:pt idx="84">
                  <c:v>626</c:v>
                </c:pt>
                <c:pt idx="85">
                  <c:v>631</c:v>
                </c:pt>
                <c:pt idx="86">
                  <c:v>636</c:v>
                </c:pt>
                <c:pt idx="87">
                  <c:v>641</c:v>
                </c:pt>
                <c:pt idx="88">
                  <c:v>646</c:v>
                </c:pt>
                <c:pt idx="89">
                  <c:v>651</c:v>
                </c:pt>
                <c:pt idx="90">
                  <c:v>656</c:v>
                </c:pt>
                <c:pt idx="91">
                  <c:v>661</c:v>
                </c:pt>
                <c:pt idx="92">
                  <c:v>666</c:v>
                </c:pt>
                <c:pt idx="93">
                  <c:v>671</c:v>
                </c:pt>
                <c:pt idx="94">
                  <c:v>676</c:v>
                </c:pt>
                <c:pt idx="95">
                  <c:v>681</c:v>
                </c:pt>
                <c:pt idx="96">
                  <c:v>686</c:v>
                </c:pt>
                <c:pt idx="97">
                  <c:v>691</c:v>
                </c:pt>
                <c:pt idx="98">
                  <c:v>696</c:v>
                </c:pt>
                <c:pt idx="99">
                  <c:v>701</c:v>
                </c:pt>
                <c:pt idx="100">
                  <c:v>706</c:v>
                </c:pt>
                <c:pt idx="101">
                  <c:v>711</c:v>
                </c:pt>
                <c:pt idx="102">
                  <c:v>716</c:v>
                </c:pt>
                <c:pt idx="103">
                  <c:v>721</c:v>
                </c:pt>
                <c:pt idx="104">
                  <c:v>726</c:v>
                </c:pt>
                <c:pt idx="105">
                  <c:v>731</c:v>
                </c:pt>
                <c:pt idx="106">
                  <c:v>736</c:v>
                </c:pt>
                <c:pt idx="107">
                  <c:v>741</c:v>
                </c:pt>
                <c:pt idx="108">
                  <c:v>746</c:v>
                </c:pt>
                <c:pt idx="109">
                  <c:v>751</c:v>
                </c:pt>
                <c:pt idx="110">
                  <c:v>756</c:v>
                </c:pt>
                <c:pt idx="111">
                  <c:v>761</c:v>
                </c:pt>
                <c:pt idx="112">
                  <c:v>766</c:v>
                </c:pt>
                <c:pt idx="113">
                  <c:v>771</c:v>
                </c:pt>
                <c:pt idx="114">
                  <c:v>776</c:v>
                </c:pt>
                <c:pt idx="115">
                  <c:v>781</c:v>
                </c:pt>
                <c:pt idx="116">
                  <c:v>786</c:v>
                </c:pt>
                <c:pt idx="117">
                  <c:v>791</c:v>
                </c:pt>
                <c:pt idx="118">
                  <c:v>796</c:v>
                </c:pt>
                <c:pt idx="119">
                  <c:v>801</c:v>
                </c:pt>
                <c:pt idx="120">
                  <c:v>806</c:v>
                </c:pt>
                <c:pt idx="121">
                  <c:v>811</c:v>
                </c:pt>
                <c:pt idx="122">
                  <c:v>816</c:v>
                </c:pt>
                <c:pt idx="123">
                  <c:v>821</c:v>
                </c:pt>
                <c:pt idx="124">
                  <c:v>826</c:v>
                </c:pt>
                <c:pt idx="125">
                  <c:v>831</c:v>
                </c:pt>
                <c:pt idx="126">
                  <c:v>836</c:v>
                </c:pt>
                <c:pt idx="127">
                  <c:v>841</c:v>
                </c:pt>
                <c:pt idx="128">
                  <c:v>846</c:v>
                </c:pt>
                <c:pt idx="129">
                  <c:v>851</c:v>
                </c:pt>
                <c:pt idx="130">
                  <c:v>856</c:v>
                </c:pt>
                <c:pt idx="131">
                  <c:v>861</c:v>
                </c:pt>
                <c:pt idx="132">
                  <c:v>867</c:v>
                </c:pt>
                <c:pt idx="133">
                  <c:v>871</c:v>
                </c:pt>
                <c:pt idx="134">
                  <c:v>876</c:v>
                </c:pt>
                <c:pt idx="135">
                  <c:v>882</c:v>
                </c:pt>
                <c:pt idx="136">
                  <c:v>886</c:v>
                </c:pt>
                <c:pt idx="137">
                  <c:v>892</c:v>
                </c:pt>
                <c:pt idx="138">
                  <c:v>897</c:v>
                </c:pt>
                <c:pt idx="139">
                  <c:v>902</c:v>
                </c:pt>
                <c:pt idx="140">
                  <c:v>907</c:v>
                </c:pt>
                <c:pt idx="141">
                  <c:v>912</c:v>
                </c:pt>
                <c:pt idx="142">
                  <c:v>916</c:v>
                </c:pt>
                <c:pt idx="143">
                  <c:v>921</c:v>
                </c:pt>
                <c:pt idx="144">
                  <c:v>927</c:v>
                </c:pt>
                <c:pt idx="145">
                  <c:v>931</c:v>
                </c:pt>
                <c:pt idx="146">
                  <c:v>937</c:v>
                </c:pt>
                <c:pt idx="147">
                  <c:v>941</c:v>
                </c:pt>
                <c:pt idx="148">
                  <c:v>947</c:v>
                </c:pt>
                <c:pt idx="149">
                  <c:v>952</c:v>
                </c:pt>
                <c:pt idx="150">
                  <c:v>957</c:v>
                </c:pt>
                <c:pt idx="151">
                  <c:v>962</c:v>
                </c:pt>
                <c:pt idx="152">
                  <c:v>967</c:v>
                </c:pt>
                <c:pt idx="153">
                  <c:v>972</c:v>
                </c:pt>
                <c:pt idx="154">
                  <c:v>977</c:v>
                </c:pt>
                <c:pt idx="155">
                  <c:v>982</c:v>
                </c:pt>
                <c:pt idx="156">
                  <c:v>987</c:v>
                </c:pt>
                <c:pt idx="157">
                  <c:v>992</c:v>
                </c:pt>
                <c:pt idx="158">
                  <c:v>997</c:v>
                </c:pt>
                <c:pt idx="159" formatCode="#,##0">
                  <c:v>1000</c:v>
                </c:pt>
                <c:pt idx="160" formatCode="#,##0">
                  <c:v>1010</c:v>
                </c:pt>
                <c:pt idx="161" formatCode="#,##0">
                  <c:v>1010</c:v>
                </c:pt>
                <c:pt idx="162" formatCode="#,##0">
                  <c:v>1020</c:v>
                </c:pt>
                <c:pt idx="163" formatCode="#,##0">
                  <c:v>1020</c:v>
                </c:pt>
                <c:pt idx="164" formatCode="#,##0">
                  <c:v>1030</c:v>
                </c:pt>
                <c:pt idx="165" formatCode="#,##0">
                  <c:v>1030</c:v>
                </c:pt>
                <c:pt idx="166" formatCode="#,##0">
                  <c:v>1040</c:v>
                </c:pt>
                <c:pt idx="167" formatCode="#,##0">
                  <c:v>1040</c:v>
                </c:pt>
                <c:pt idx="168" formatCode="#,##0">
                  <c:v>1050</c:v>
                </c:pt>
                <c:pt idx="169" formatCode="#,##0">
                  <c:v>1050</c:v>
                </c:pt>
                <c:pt idx="170" formatCode="#,##0">
                  <c:v>1060</c:v>
                </c:pt>
                <c:pt idx="171" formatCode="#,##0">
                  <c:v>1060</c:v>
                </c:pt>
                <c:pt idx="172" formatCode="#,##0">
                  <c:v>1070</c:v>
                </c:pt>
                <c:pt idx="173" formatCode="#,##0">
                  <c:v>1070</c:v>
                </c:pt>
                <c:pt idx="174" formatCode="#,##0">
                  <c:v>1080</c:v>
                </c:pt>
                <c:pt idx="175" formatCode="#,##0">
                  <c:v>1080</c:v>
                </c:pt>
                <c:pt idx="176" formatCode="#,##0">
                  <c:v>1090</c:v>
                </c:pt>
                <c:pt idx="177" formatCode="#,##0">
                  <c:v>1090</c:v>
                </c:pt>
                <c:pt idx="178" formatCode="#,##0">
                  <c:v>1100</c:v>
                </c:pt>
                <c:pt idx="179" formatCode="#,##0">
                  <c:v>1100</c:v>
                </c:pt>
                <c:pt idx="180" formatCode="#,##0">
                  <c:v>1110</c:v>
                </c:pt>
                <c:pt idx="181" formatCode="#,##0">
                  <c:v>1110</c:v>
                </c:pt>
                <c:pt idx="182" formatCode="#,##0">
                  <c:v>1120</c:v>
                </c:pt>
                <c:pt idx="183" formatCode="#,##0">
                  <c:v>1120</c:v>
                </c:pt>
                <c:pt idx="184" formatCode="#,##0">
                  <c:v>1130</c:v>
                </c:pt>
                <c:pt idx="185" formatCode="#,##0">
                  <c:v>1130</c:v>
                </c:pt>
                <c:pt idx="186" formatCode="#,##0">
                  <c:v>1140</c:v>
                </c:pt>
                <c:pt idx="187" formatCode="#,##0">
                  <c:v>1140</c:v>
                </c:pt>
                <c:pt idx="188" formatCode="#,##0">
                  <c:v>1150</c:v>
                </c:pt>
                <c:pt idx="189" formatCode="#,##0">
                  <c:v>1150</c:v>
                </c:pt>
                <c:pt idx="190" formatCode="#,##0">
                  <c:v>1160</c:v>
                </c:pt>
                <c:pt idx="191" formatCode="#,##0">
                  <c:v>1160</c:v>
                </c:pt>
                <c:pt idx="192" formatCode="#,##0">
                  <c:v>1170</c:v>
                </c:pt>
                <c:pt idx="193" formatCode="#,##0">
                  <c:v>1170</c:v>
                </c:pt>
                <c:pt idx="194" formatCode="#,##0">
                  <c:v>1180</c:v>
                </c:pt>
                <c:pt idx="195" formatCode="#,##0">
                  <c:v>1180</c:v>
                </c:pt>
                <c:pt idx="196" formatCode="#,##0">
                  <c:v>1190</c:v>
                </c:pt>
                <c:pt idx="197" formatCode="#,##0">
                  <c:v>1190</c:v>
                </c:pt>
                <c:pt idx="198" formatCode="#,##0">
                  <c:v>1200</c:v>
                </c:pt>
                <c:pt idx="199" formatCode="#,##0">
                  <c:v>1200</c:v>
                </c:pt>
                <c:pt idx="200" formatCode="#,##0">
                  <c:v>1210</c:v>
                </c:pt>
                <c:pt idx="201" formatCode="#,##0">
                  <c:v>1210</c:v>
                </c:pt>
                <c:pt idx="202" formatCode="#,##0">
                  <c:v>1220</c:v>
                </c:pt>
                <c:pt idx="203" formatCode="#,##0">
                  <c:v>1220</c:v>
                </c:pt>
                <c:pt idx="204" formatCode="#,##0">
                  <c:v>1230</c:v>
                </c:pt>
                <c:pt idx="205" formatCode="#,##0">
                  <c:v>1230</c:v>
                </c:pt>
                <c:pt idx="206" formatCode="#,##0">
                  <c:v>1240</c:v>
                </c:pt>
                <c:pt idx="207" formatCode="#,##0">
                  <c:v>1240</c:v>
                </c:pt>
                <c:pt idx="208" formatCode="#,##0">
                  <c:v>1250</c:v>
                </c:pt>
                <c:pt idx="209" formatCode="#,##0">
                  <c:v>1250</c:v>
                </c:pt>
                <c:pt idx="210" formatCode="#,##0">
                  <c:v>1260</c:v>
                </c:pt>
                <c:pt idx="211" formatCode="#,##0">
                  <c:v>1260</c:v>
                </c:pt>
                <c:pt idx="212" formatCode="#,##0">
                  <c:v>1270</c:v>
                </c:pt>
                <c:pt idx="213" formatCode="#,##0">
                  <c:v>1270</c:v>
                </c:pt>
                <c:pt idx="214" formatCode="#,##0">
                  <c:v>1280</c:v>
                </c:pt>
                <c:pt idx="215" formatCode="#,##0">
                  <c:v>1280</c:v>
                </c:pt>
                <c:pt idx="216" formatCode="#,##0">
                  <c:v>1290</c:v>
                </c:pt>
                <c:pt idx="217" formatCode="#,##0">
                  <c:v>1290</c:v>
                </c:pt>
                <c:pt idx="218" formatCode="#,##0">
                  <c:v>1300</c:v>
                </c:pt>
                <c:pt idx="219" formatCode="#,##0">
                  <c:v>1300</c:v>
                </c:pt>
                <c:pt idx="220" formatCode="#,##0">
                  <c:v>1310</c:v>
                </c:pt>
                <c:pt idx="221" formatCode="#,##0">
                  <c:v>1310</c:v>
                </c:pt>
                <c:pt idx="222" formatCode="#,##0">
                  <c:v>1320</c:v>
                </c:pt>
                <c:pt idx="223" formatCode="#,##0">
                  <c:v>1320</c:v>
                </c:pt>
                <c:pt idx="224" formatCode="#,##0">
                  <c:v>1330</c:v>
                </c:pt>
                <c:pt idx="225" formatCode="#,##0">
                  <c:v>1330</c:v>
                </c:pt>
                <c:pt idx="226" formatCode="#,##0">
                  <c:v>1340</c:v>
                </c:pt>
                <c:pt idx="227" formatCode="#,##0">
                  <c:v>1340</c:v>
                </c:pt>
                <c:pt idx="228" formatCode="#,##0">
                  <c:v>1350</c:v>
                </c:pt>
                <c:pt idx="229" formatCode="#,##0">
                  <c:v>1350</c:v>
                </c:pt>
                <c:pt idx="230" formatCode="#,##0">
                  <c:v>1360</c:v>
                </c:pt>
                <c:pt idx="231" formatCode="#,##0">
                  <c:v>1360</c:v>
                </c:pt>
                <c:pt idx="232" formatCode="#,##0">
                  <c:v>1370</c:v>
                </c:pt>
                <c:pt idx="233" formatCode="#,##0">
                  <c:v>1370</c:v>
                </c:pt>
                <c:pt idx="234" formatCode="#,##0">
                  <c:v>1380</c:v>
                </c:pt>
                <c:pt idx="235" formatCode="#,##0">
                  <c:v>1380</c:v>
                </c:pt>
                <c:pt idx="236" formatCode="#,##0">
                  <c:v>1390</c:v>
                </c:pt>
                <c:pt idx="237" formatCode="#,##0">
                  <c:v>1390</c:v>
                </c:pt>
                <c:pt idx="238" formatCode="#,##0">
                  <c:v>1400</c:v>
                </c:pt>
                <c:pt idx="239" formatCode="#,##0">
                  <c:v>1400</c:v>
                </c:pt>
                <c:pt idx="240" formatCode="#,##0">
                  <c:v>1410</c:v>
                </c:pt>
                <c:pt idx="241" formatCode="#,##0">
                  <c:v>1410</c:v>
                </c:pt>
                <c:pt idx="242" formatCode="#,##0">
                  <c:v>1420</c:v>
                </c:pt>
                <c:pt idx="243" formatCode="#,##0">
                  <c:v>1420</c:v>
                </c:pt>
                <c:pt idx="244" formatCode="#,##0">
                  <c:v>1430</c:v>
                </c:pt>
                <c:pt idx="245" formatCode="#,##0">
                  <c:v>1430</c:v>
                </c:pt>
                <c:pt idx="246" formatCode="#,##0">
                  <c:v>1440</c:v>
                </c:pt>
                <c:pt idx="247" formatCode="#,##0">
                  <c:v>1440</c:v>
                </c:pt>
                <c:pt idx="248" formatCode="#,##0">
                  <c:v>1450</c:v>
                </c:pt>
                <c:pt idx="249" formatCode="#,##0">
                  <c:v>1450</c:v>
                </c:pt>
                <c:pt idx="250" formatCode="#,##0">
                  <c:v>1460</c:v>
                </c:pt>
                <c:pt idx="251" formatCode="#,##0">
                  <c:v>1460</c:v>
                </c:pt>
                <c:pt idx="252" formatCode="#,##0">
                  <c:v>1470</c:v>
                </c:pt>
                <c:pt idx="253" formatCode="#,##0">
                  <c:v>1470</c:v>
                </c:pt>
                <c:pt idx="254" formatCode="#,##0">
                  <c:v>1480</c:v>
                </c:pt>
                <c:pt idx="255" formatCode="#,##0">
                  <c:v>1480</c:v>
                </c:pt>
                <c:pt idx="256" formatCode="#,##0">
                  <c:v>1490</c:v>
                </c:pt>
                <c:pt idx="257" formatCode="#,##0">
                  <c:v>1490</c:v>
                </c:pt>
                <c:pt idx="258" formatCode="#,##0">
                  <c:v>1500</c:v>
                </c:pt>
                <c:pt idx="259" formatCode="#,##0">
                  <c:v>1500</c:v>
                </c:pt>
                <c:pt idx="260" formatCode="#,##0">
                  <c:v>1510</c:v>
                </c:pt>
                <c:pt idx="261" formatCode="#,##0">
                  <c:v>1510</c:v>
                </c:pt>
                <c:pt idx="262" formatCode="#,##0">
                  <c:v>1520</c:v>
                </c:pt>
                <c:pt idx="263" formatCode="#,##0">
                  <c:v>1520</c:v>
                </c:pt>
                <c:pt idx="264" formatCode="#,##0">
                  <c:v>1530</c:v>
                </c:pt>
                <c:pt idx="265" formatCode="#,##0">
                  <c:v>1530</c:v>
                </c:pt>
                <c:pt idx="266" formatCode="#,##0">
                  <c:v>1540</c:v>
                </c:pt>
                <c:pt idx="267" formatCode="#,##0">
                  <c:v>1540</c:v>
                </c:pt>
                <c:pt idx="268" formatCode="#,##0">
                  <c:v>1550</c:v>
                </c:pt>
                <c:pt idx="269" formatCode="#,##0">
                  <c:v>1550</c:v>
                </c:pt>
                <c:pt idx="270" formatCode="#,##0">
                  <c:v>1560</c:v>
                </c:pt>
                <c:pt idx="271" formatCode="#,##0">
                  <c:v>1560</c:v>
                </c:pt>
                <c:pt idx="272" formatCode="#,##0">
                  <c:v>1570</c:v>
                </c:pt>
                <c:pt idx="273" formatCode="#,##0">
                  <c:v>1570</c:v>
                </c:pt>
                <c:pt idx="274" formatCode="#,##0">
                  <c:v>1580</c:v>
                </c:pt>
                <c:pt idx="275" formatCode="#,##0">
                  <c:v>1580</c:v>
                </c:pt>
                <c:pt idx="276" formatCode="#,##0">
                  <c:v>1590</c:v>
                </c:pt>
                <c:pt idx="277" formatCode="#,##0">
                  <c:v>1590</c:v>
                </c:pt>
                <c:pt idx="278" formatCode="#,##0">
                  <c:v>1600</c:v>
                </c:pt>
                <c:pt idx="279" formatCode="#,##0">
                  <c:v>1600</c:v>
                </c:pt>
                <c:pt idx="280" formatCode="#,##0">
                  <c:v>1610</c:v>
                </c:pt>
                <c:pt idx="281" formatCode="#,##0">
                  <c:v>1610</c:v>
                </c:pt>
                <c:pt idx="282" formatCode="#,##0">
                  <c:v>1620</c:v>
                </c:pt>
                <c:pt idx="283" formatCode="#,##0">
                  <c:v>1620</c:v>
                </c:pt>
                <c:pt idx="284" formatCode="#,##0">
                  <c:v>1630</c:v>
                </c:pt>
                <c:pt idx="285" formatCode="#,##0">
                  <c:v>1630</c:v>
                </c:pt>
                <c:pt idx="286" formatCode="#,##0">
                  <c:v>1640</c:v>
                </c:pt>
                <c:pt idx="287" formatCode="#,##0">
                  <c:v>1640</c:v>
                </c:pt>
                <c:pt idx="288" formatCode="#,##0">
                  <c:v>1650</c:v>
                </c:pt>
              </c:numCache>
            </c:numRef>
          </c:xVal>
          <c:yVal>
            <c:numRef>
              <c:f>rotori!$O$1040:$O$1298</c:f>
              <c:numCache>
                <c:formatCode>General</c:formatCode>
                <c:ptCount val="259"/>
                <c:pt idx="0">
                  <c:v>2.56353560619671E-2</c:v>
                </c:pt>
                <c:pt idx="1">
                  <c:v>2.5007876496534302E-2</c:v>
                </c:pt>
                <c:pt idx="2">
                  <c:v>2.42854824008291E-2</c:v>
                </c:pt>
                <c:pt idx="3">
                  <c:v>2.3826343075394201E-2</c:v>
                </c:pt>
                <c:pt idx="4">
                  <c:v>2.3226351351351399E-2</c:v>
                </c:pt>
                <c:pt idx="5">
                  <c:v>2.2806017279943899E-2</c:v>
                </c:pt>
                <c:pt idx="6">
                  <c:v>2.2255736743435901E-2</c:v>
                </c:pt>
                <c:pt idx="7">
                  <c:v>2.18694885361552E-2</c:v>
                </c:pt>
                <c:pt idx="8">
                  <c:v>2.1362987539061001E-2</c:v>
                </c:pt>
                <c:pt idx="9">
                  <c:v>2.09255272955719E-2</c:v>
                </c:pt>
                <c:pt idx="10">
                  <c:v>2.05390955669414E-2</c:v>
                </c:pt>
                <c:pt idx="11">
                  <c:v>2.0134400328306101E-2</c:v>
                </c:pt>
                <c:pt idx="12">
                  <c:v>1.98176773682124E-2</c:v>
                </c:pt>
                <c:pt idx="13">
                  <c:v>1.9400912517357701E-2</c:v>
                </c:pt>
                <c:pt idx="14">
                  <c:v>1.9145034184820602E-2</c:v>
                </c:pt>
                <c:pt idx="15">
                  <c:v>1.8718986294896E-2</c:v>
                </c:pt>
                <c:pt idx="16">
                  <c:v>1.8346666666666699E-2</c:v>
                </c:pt>
                <c:pt idx="17">
                  <c:v>1.8152258526739299E-2</c:v>
                </c:pt>
                <c:pt idx="18">
                  <c:v>1.77688914868743E-2</c:v>
                </c:pt>
                <c:pt idx="19">
                  <c:v>1.7521708881960401E-2</c:v>
                </c:pt>
                <c:pt idx="20">
                  <c:v>1.7195166696724499E-2</c:v>
                </c:pt>
                <c:pt idx="21">
                  <c:v>1.6993763922510799E-2</c:v>
                </c:pt>
                <c:pt idx="22">
                  <c:v>1.6628159350276599E-2</c:v>
                </c:pt>
                <c:pt idx="23">
                  <c:v>1.6439909297052201E-2</c:v>
                </c:pt>
                <c:pt idx="24">
                  <c:v>1.62069665275409E-2</c:v>
                </c:pt>
                <c:pt idx="25">
                  <c:v>1.5874195672025301E-2</c:v>
                </c:pt>
                <c:pt idx="26">
                  <c:v>1.5676652892561999E-2</c:v>
                </c:pt>
                <c:pt idx="27">
                  <c:v>1.5414721058611001E-2</c:v>
                </c:pt>
                <c:pt idx="28">
                  <c:v>1.52527423261163E-2</c:v>
                </c:pt>
                <c:pt idx="29">
                  <c:v>1.49810964083176E-2</c:v>
                </c:pt>
                <c:pt idx="30">
                  <c:v>1.46958351865523E-2</c:v>
                </c:pt>
                <c:pt idx="31">
                  <c:v>1.4526503046095899E-2</c:v>
                </c:pt>
                <c:pt idx="32">
                  <c:v>1.43446180555556E-2</c:v>
                </c:pt>
                <c:pt idx="33">
                  <c:v>1.4183136039560401E-2</c:v>
                </c:pt>
                <c:pt idx="34">
                  <c:v>1.3988948730502901E-2</c:v>
                </c:pt>
                <c:pt idx="35">
                  <c:v>1.38553660427067E-2</c:v>
                </c:pt>
                <c:pt idx="36">
                  <c:v>1.3611367151494301E-2</c:v>
                </c:pt>
                <c:pt idx="37">
                  <c:v>1.3432433151321E-2</c:v>
                </c:pt>
                <c:pt idx="38">
                  <c:v>1.3290713948938399E-2</c:v>
                </c:pt>
                <c:pt idx="39">
                  <c:v>1.3120039323974601E-2</c:v>
                </c:pt>
                <c:pt idx="40">
                  <c:v>1.2967098196619399E-2</c:v>
                </c:pt>
                <c:pt idx="41">
                  <c:v>1.27873716529958E-2</c:v>
                </c:pt>
                <c:pt idx="42">
                  <c:v>1.2642033498863701E-2</c:v>
                </c:pt>
                <c:pt idx="43">
                  <c:v>1.2487528880487301E-2</c:v>
                </c:pt>
                <c:pt idx="44">
                  <c:v>1.23367500744045E-2</c:v>
                </c:pt>
                <c:pt idx="45">
                  <c:v>1.2201425326963699E-2</c:v>
                </c:pt>
                <c:pt idx="46">
                  <c:v>1.20421536505453E-2</c:v>
                </c:pt>
                <c:pt idx="47">
                  <c:v>1.19431041295004E-2</c:v>
                </c:pt>
                <c:pt idx="48">
                  <c:v>1.1805098984586201E-2</c:v>
                </c:pt>
                <c:pt idx="49">
                  <c:v>1.16668241330047E-2</c:v>
                </c:pt>
                <c:pt idx="50">
                  <c:v>1.15630697643203E-2</c:v>
                </c:pt>
                <c:pt idx="51">
                  <c:v>1.1406324704596699E-2</c:v>
                </c:pt>
                <c:pt idx="52">
                  <c:v>1.1263764963664E-2</c:v>
                </c:pt>
                <c:pt idx="53">
                  <c:v>1.11802348111143E-2</c:v>
                </c:pt>
                <c:pt idx="54">
                  <c:v>1.10689924391847E-2</c:v>
                </c:pt>
                <c:pt idx="55">
                  <c:v>1.09754596758598E-2</c:v>
                </c:pt>
                <c:pt idx="56">
                  <c:v>1.08342095694814E-2</c:v>
                </c:pt>
                <c:pt idx="57">
                  <c:v>1.0753828941784701E-2</c:v>
                </c:pt>
                <c:pt idx="58">
                  <c:v>1.05945951047779E-2</c:v>
                </c:pt>
                <c:pt idx="59">
                  <c:v>1.0506221490145899E-2</c:v>
                </c:pt>
                <c:pt idx="60">
                  <c:v>1.04559805487008E-2</c:v>
                </c:pt>
                <c:pt idx="61">
                  <c:v>1.03141011361105E-2</c:v>
                </c:pt>
                <c:pt idx="62">
                  <c:v>1.02546424075282E-2</c:v>
                </c:pt>
                <c:pt idx="63">
                  <c:v>1.0096701101205001E-2</c:v>
                </c:pt>
                <c:pt idx="64">
                  <c:v>1.00189035916824E-2</c:v>
                </c:pt>
                <c:pt idx="65">
                  <c:v>9.9524710328544701E-3</c:v>
                </c:pt>
                <c:pt idx="66">
                  <c:v>9.8440133627675803E-3</c:v>
                </c:pt>
                <c:pt idx="67">
                  <c:v>9.7500495933346507E-3</c:v>
                </c:pt>
                <c:pt idx="68">
                  <c:v>9.6384089136316905E-3</c:v>
                </c:pt>
                <c:pt idx="69">
                  <c:v>9.5651857846034902E-3</c:v>
                </c:pt>
                <c:pt idx="70">
                  <c:v>9.4764496153124395E-3</c:v>
                </c:pt>
                <c:pt idx="71">
                  <c:v>9.3225720699432902E-3</c:v>
                </c:pt>
                <c:pt idx="72">
                  <c:v>9.3288820376451996E-3</c:v>
                </c:pt>
                <c:pt idx="73">
                  <c:v>9.2691456877973498E-3</c:v>
                </c:pt>
                <c:pt idx="74">
                  <c:v>9.1857730746619601E-3</c:v>
                </c:pt>
                <c:pt idx="75">
                  <c:v>9.0416847500361698E-3</c:v>
                </c:pt>
                <c:pt idx="76">
                  <c:v>9.0469273421818399E-3</c:v>
                </c:pt>
                <c:pt idx="77">
                  <c:v>8.9674779466468301E-3</c:v>
                </c:pt>
                <c:pt idx="78">
                  <c:v>8.8303974987081497E-3</c:v>
                </c:pt>
                <c:pt idx="79">
                  <c:v>8.7547247402095692E-3</c:v>
                </c:pt>
                <c:pt idx="80">
                  <c:v>8.6803363551425494E-3</c:v>
                </c:pt>
                <c:pt idx="81">
                  <c:v>8.7064135173288704E-3</c:v>
                </c:pt>
                <c:pt idx="82">
                  <c:v>8.5563981230929505E-3</c:v>
                </c:pt>
                <c:pt idx="83">
                  <c:v>8.5061537882494594E-3</c:v>
                </c:pt>
                <c:pt idx="84">
                  <c:v>8.4358960697604197E-3</c:v>
                </c:pt>
                <c:pt idx="85">
                  <c:v>8.3870101986044006E-3</c:v>
                </c:pt>
                <c:pt idx="86">
                  <c:v>8.3186919574025596E-3</c:v>
                </c:pt>
                <c:pt idx="87">
                  <c:v>8.2711114818579904E-3</c:v>
                </c:pt>
                <c:pt idx="88">
                  <c:v>8.2046546813812696E-3</c:v>
                </c:pt>
                <c:pt idx="89">
                  <c:v>8.1392565233747109E-3</c:v>
                </c:pt>
                <c:pt idx="90">
                  <c:v>8.0262126663078505E-3</c:v>
                </c:pt>
                <c:pt idx="91">
                  <c:v>7.9636433137250696E-3</c:v>
                </c:pt>
                <c:pt idx="92">
                  <c:v>7.9201336342547696E-3</c:v>
                </c:pt>
                <c:pt idx="93">
                  <c:v>7.8591941620359696E-3</c:v>
                </c:pt>
                <c:pt idx="94">
                  <c:v>7.8625923220517792E-3</c:v>
                </c:pt>
                <c:pt idx="95">
                  <c:v>7.75740832495033E-3</c:v>
                </c:pt>
                <c:pt idx="96">
                  <c:v>7.6989311419916901E-3</c:v>
                </c:pt>
                <c:pt idx="97">
                  <c:v>7.7189664121636303E-3</c:v>
                </c:pt>
                <c:pt idx="98">
                  <c:v>7.60118554553768E-3</c:v>
                </c:pt>
                <c:pt idx="99">
                  <c:v>7.5450255293012204E-3</c:v>
                </c:pt>
                <c:pt idx="100">
                  <c:v>7.5058563134724901E-3</c:v>
                </c:pt>
                <c:pt idx="101">
                  <c:v>7.4510864830413196E-3</c:v>
                </c:pt>
                <c:pt idx="102">
                  <c:v>7.4128564961521001E-3</c:v>
                </c:pt>
                <c:pt idx="103">
                  <c:v>7.30367335742616E-3</c:v>
                </c:pt>
                <c:pt idx="104">
                  <c:v>7.25182284456047E-3</c:v>
                </c:pt>
                <c:pt idx="105">
                  <c:v>7.2157118055555499E-3</c:v>
                </c:pt>
                <c:pt idx="106">
                  <c:v>7.2185642222291103E-3</c:v>
                </c:pt>
                <c:pt idx="107">
                  <c:v>7.1298122271526501E-3</c:v>
                </c:pt>
                <c:pt idx="108">
                  <c:v>7.0803831736776304E-3</c:v>
                </c:pt>
                <c:pt idx="109">
                  <c:v>7.0316341415093296E-3</c:v>
                </c:pt>
                <c:pt idx="110">
                  <c:v>6.99762385033604E-3</c:v>
                </c:pt>
                <c:pt idx="111">
                  <c:v>6.9499999999999996E-3</c:v>
                </c:pt>
                <c:pt idx="112">
                  <c:v>6.9110871483187902E-3</c:v>
                </c:pt>
                <c:pt idx="113">
                  <c:v>6.9110871483187902E-3</c:v>
                </c:pt>
                <c:pt idx="114">
                  <c:v>6.8242983467896902E-3</c:v>
                </c:pt>
                <c:pt idx="115">
                  <c:v>6.6924309548496499E-3</c:v>
                </c:pt>
                <c:pt idx="116">
                  <c:v>6.78669054576303E-3</c:v>
                </c:pt>
                <c:pt idx="117">
                  <c:v>6.7030325443787004E-3</c:v>
                </c:pt>
                <c:pt idx="118">
                  <c:v>6.6213151927437602E-3</c:v>
                </c:pt>
                <c:pt idx="119">
                  <c:v>6.6213151927437602E-3</c:v>
                </c:pt>
                <c:pt idx="120">
                  <c:v>6.5859736561053699E-3</c:v>
                </c:pt>
                <c:pt idx="121">
                  <c:v>6.5071185256354198E-3</c:v>
                </c:pt>
                <c:pt idx="122">
                  <c:v>6.5071185256354198E-3</c:v>
                </c:pt>
                <c:pt idx="123">
                  <c:v>6.4300411522633704E-3</c:v>
                </c:pt>
                <c:pt idx="124">
                  <c:v>6.3967679488258601E-3</c:v>
                </c:pt>
                <c:pt idx="125">
                  <c:v>6.4809359481525098E-3</c:v>
                </c:pt>
                <c:pt idx="126">
                  <c:v>6.3223140495867799E-3</c:v>
                </c:pt>
                <c:pt idx="127">
                  <c:v>6.24949273597922E-3</c:v>
                </c:pt>
                <c:pt idx="128">
                  <c:v>6.2900738576414199E-3</c:v>
                </c:pt>
                <c:pt idx="129">
                  <c:v>6.2579719387755098E-3</c:v>
                </c:pt>
                <c:pt idx="130">
                  <c:v>6.1477014644843002E-3</c:v>
                </c:pt>
                <c:pt idx="131">
                  <c:v>6.18685879865299E-3</c:v>
                </c:pt>
                <c:pt idx="132">
                  <c:v>6.1172668513388697E-3</c:v>
                </c:pt>
                <c:pt idx="133">
                  <c:v>6.1557402277623904E-3</c:v>
                </c:pt>
                <c:pt idx="134">
                  <c:v>6.1247637051039701E-3</c:v>
                </c:pt>
                <c:pt idx="135">
                  <c:v>6.0196195005945297E-3</c:v>
                </c:pt>
                <c:pt idx="136">
                  <c:v>6.0567776456599302E-3</c:v>
                </c:pt>
                <c:pt idx="137">
                  <c:v>6.0267367959675701E-3</c:v>
                </c:pt>
                <c:pt idx="138">
                  <c:v>5.9609307670209699E-3</c:v>
                </c:pt>
                <c:pt idx="139">
                  <c:v>5.9968399885090501E-3</c:v>
                </c:pt>
                <c:pt idx="140">
                  <c:v>5.9317844784972798E-3</c:v>
                </c:pt>
                <c:pt idx="141">
                  <c:v>5.8333333333333301E-3</c:v>
                </c:pt>
                <c:pt idx="142">
                  <c:v>5.86805555555555E-3</c:v>
                </c:pt>
                <c:pt idx="143">
                  <c:v>5.7714636978348499E-3</c:v>
                </c:pt>
                <c:pt idx="144">
                  <c:v>5.7780166621875803E-3</c:v>
                </c:pt>
                <c:pt idx="145">
                  <c:v>5.7444235420585797E-3</c:v>
                </c:pt>
                <c:pt idx="146">
                  <c:v>5.7174961993522403E-3</c:v>
                </c:pt>
                <c:pt idx="147">
                  <c:v>5.6581685744016598E-3</c:v>
                </c:pt>
                <c:pt idx="148">
                  <c:v>5.6906867845993797E-3</c:v>
                </c:pt>
                <c:pt idx="149">
                  <c:v>5.6639999999999998E-3</c:v>
                </c:pt>
                <c:pt idx="150">
                  <c:v>5.6059460821365602E-3</c:v>
                </c:pt>
                <c:pt idx="151">
                  <c:v>5.6374401612496799E-3</c:v>
                </c:pt>
                <c:pt idx="152">
                  <c:v>5.5490110980222001E-3</c:v>
                </c:pt>
                <c:pt idx="153">
                  <c:v>5.4931640625E-3</c:v>
                </c:pt>
                <c:pt idx="154">
                  <c:v>5.523681640625E-3</c:v>
                </c:pt>
                <c:pt idx="155">
                  <c:v>5.4383750976503796E-3</c:v>
                </c:pt>
                <c:pt idx="156">
                  <c:v>5.4437869822485203E-3</c:v>
                </c:pt>
                <c:pt idx="157">
                  <c:v>5.4142011834319497E-3</c:v>
                </c:pt>
                <c:pt idx="158">
                  <c:v>5.3901287803741101E-3</c:v>
                </c:pt>
                <c:pt idx="159">
                  <c:v>5.3374655647382904E-3</c:v>
                </c:pt>
                <c:pt idx="160">
                  <c:v>5.3661616161616204E-3</c:v>
                </c:pt>
                <c:pt idx="161">
                  <c:v>5.3140369721295698E-3</c:v>
                </c:pt>
                <c:pt idx="162">
                  <c:v>5.2628647805747402E-3</c:v>
                </c:pt>
                <c:pt idx="163">
                  <c:v>5.2907106259746E-3</c:v>
                </c:pt>
                <c:pt idx="164">
                  <c:v>5.2126200274348403E-3</c:v>
                </c:pt>
                <c:pt idx="165">
                  <c:v>5.1362456747404799E-3</c:v>
                </c:pt>
                <c:pt idx="166">
                  <c:v>5.2173442906574396E-3</c:v>
                </c:pt>
                <c:pt idx="167">
                  <c:v>5.1414566572539804E-3</c:v>
                </c:pt>
                <c:pt idx="168">
                  <c:v>5.11972274732199E-3</c:v>
                </c:pt>
                <c:pt idx="169">
                  <c:v>5.11972274732199E-3</c:v>
                </c:pt>
                <c:pt idx="170">
                  <c:v>5.0722012318203001E-3</c:v>
                </c:pt>
                <c:pt idx="171">
                  <c:v>5.0765306122448998E-3</c:v>
                </c:pt>
                <c:pt idx="172">
                  <c:v>5.1020408163265302E-3</c:v>
                </c:pt>
                <c:pt idx="173">
                  <c:v>5.0299280720285701E-3</c:v>
                </c:pt>
                <c:pt idx="174">
                  <c:v>4.9841301329101402E-3</c:v>
                </c:pt>
                <c:pt idx="175">
                  <c:v>5.0089268002380498E-3</c:v>
                </c:pt>
                <c:pt idx="176">
                  <c:v>4.9391168272287104E-3</c:v>
                </c:pt>
                <c:pt idx="177">
                  <c:v>4.8948688271604904E-3</c:v>
                </c:pt>
                <c:pt idx="178">
                  <c:v>4.9430941358024703E-3</c:v>
                </c:pt>
                <c:pt idx="179">
                  <c:v>4.8989298454221201E-3</c:v>
                </c:pt>
                <c:pt idx="180">
                  <c:v>4.8320510414712001E-3</c:v>
                </c:pt>
                <c:pt idx="181">
                  <c:v>4.8789641583786804E-3</c:v>
                </c:pt>
                <c:pt idx="182">
                  <c:v>4.83594798463603E-3</c:v>
                </c:pt>
                <c:pt idx="183">
                  <c:v>4.8164718772826902E-3</c:v>
                </c:pt>
                <c:pt idx="184">
                  <c:v>4.8164718772826902E-3</c:v>
                </c:pt>
                <c:pt idx="185">
                  <c:v>4.7745597045178098E-3</c:v>
                </c:pt>
                <c:pt idx="186">
                  <c:v>4.7111111111111104E-3</c:v>
                </c:pt>
                <c:pt idx="187">
                  <c:v>4.7555555555555502E-3</c:v>
                </c:pt>
                <c:pt idx="188">
                  <c:v>4.7366343581421904E-3</c:v>
                </c:pt>
                <c:pt idx="189">
                  <c:v>4.6745152354570598E-3</c:v>
                </c:pt>
                <c:pt idx="190">
                  <c:v>4.6961565096952903E-3</c:v>
                </c:pt>
                <c:pt idx="191">
                  <c:v>4.6563287624418002E-3</c:v>
                </c:pt>
                <c:pt idx="192">
                  <c:v>4.5960532973519999E-3</c:v>
                </c:pt>
                <c:pt idx="193">
                  <c:v>4.6382189239332098E-3</c:v>
                </c:pt>
                <c:pt idx="194">
                  <c:v>4.5993756503642097E-3</c:v>
                </c:pt>
                <c:pt idx="195">
                  <c:v>4.5405982905982901E-3</c:v>
                </c:pt>
                <c:pt idx="196">
                  <c:v>4.5611439842209098E-3</c:v>
                </c:pt>
                <c:pt idx="197">
                  <c:v>4.54379488011684E-3</c:v>
                </c:pt>
                <c:pt idx="198">
                  <c:v>4.5064893446562998E-3</c:v>
                </c:pt>
                <c:pt idx="199">
                  <c:v>4.5265181861881103E-3</c:v>
                </c:pt>
                <c:pt idx="200">
                  <c:v>4.4895375974051601E-3</c:v>
                </c:pt>
                <c:pt idx="201">
                  <c:v>4.4726562500000001E-3</c:v>
                </c:pt>
                <c:pt idx="202">
                  <c:v>4.4726562500000001E-3</c:v>
                </c:pt>
                <c:pt idx="203">
                  <c:v>4.43655723158829E-3</c:v>
                </c:pt>
                <c:pt idx="204">
                  <c:v>4.4200579180003101E-3</c:v>
                </c:pt>
                <c:pt idx="205">
                  <c:v>4.4200579180003101E-3</c:v>
                </c:pt>
                <c:pt idx="206">
                  <c:v>4.3848093642967403E-3</c:v>
                </c:pt>
                <c:pt idx="207">
                  <c:v>4.3872694824509204E-3</c:v>
                </c:pt>
                <c:pt idx="208">
                  <c:v>4.4058596073765603E-3</c:v>
                </c:pt>
                <c:pt idx="209">
                  <c:v>4.3526170798898096E-3</c:v>
                </c:pt>
                <c:pt idx="210">
                  <c:v>4.3184787342139697E-3</c:v>
                </c:pt>
                <c:pt idx="211">
                  <c:v>4.3366236028451197E-3</c:v>
                </c:pt>
                <c:pt idx="212">
                  <c:v>4.3027717021047697E-3</c:v>
                </c:pt>
                <c:pt idx="213">
                  <c:v>4.3027717021047697E-3</c:v>
                </c:pt>
                <c:pt idx="214">
                  <c:v>4.28713151927438E-3</c:v>
                </c:pt>
                <c:pt idx="215">
                  <c:v>4.2715591190784601E-3</c:v>
                </c:pt>
                <c:pt idx="216">
                  <c:v>4.1868512110726603E-3</c:v>
                </c:pt>
                <c:pt idx="217">
                  <c:v>4.2560553633217996E-3</c:v>
                </c:pt>
                <c:pt idx="218">
                  <c:v>4.2235217673814197E-3</c:v>
                </c:pt>
                <c:pt idx="219">
                  <c:v>4.1576527852893496E-3</c:v>
                </c:pt>
                <c:pt idx="220">
                  <c:v>4.1745538128718203E-3</c:v>
                </c:pt>
                <c:pt idx="221">
                  <c:v>4.2266697851582099E-3</c:v>
                </c:pt>
                <c:pt idx="222">
                  <c:v>4.2099635804737903E-3</c:v>
                </c:pt>
                <c:pt idx="223">
                  <c:v>4.1286827850442603E-3</c:v>
                </c:pt>
                <c:pt idx="224">
                  <c:v>4.0979591836734696E-3</c:v>
                </c:pt>
                <c:pt idx="225">
                  <c:v>4.1469387755101996E-3</c:v>
                </c:pt>
                <c:pt idx="226">
                  <c:v>4.1160898760330602E-3</c:v>
                </c:pt>
                <c:pt idx="227">
                  <c:v>4.0537521146541498E-3</c:v>
                </c:pt>
                <c:pt idx="228">
                  <c:v>4.1175907306329603E-3</c:v>
                </c:pt>
                <c:pt idx="229">
                  <c:v>4.0556747885367997E-3</c:v>
                </c:pt>
                <c:pt idx="230">
                  <c:v>4.0260915701757103E-3</c:v>
                </c:pt>
                <c:pt idx="231">
                  <c:v>4.0573015823476199E-3</c:v>
                </c:pt>
                <c:pt idx="232">
                  <c:v>4.0277777777777803E-3</c:v>
                </c:pt>
                <c:pt idx="233">
                  <c:v>3.9986569396538597E-3</c:v>
                </c:pt>
                <c:pt idx="234">
                  <c:v>4.0139189890418502E-3</c:v>
                </c:pt>
                <c:pt idx="235">
                  <c:v>4.0001207583625197E-3</c:v>
                </c:pt>
                <c:pt idx="236">
                  <c:v>3.9863835886410504E-3</c:v>
                </c:pt>
                <c:pt idx="237">
                  <c:v>3.9714533130281596E-3</c:v>
                </c:pt>
                <c:pt idx="238">
                  <c:v>3.9284026465028401E-3</c:v>
                </c:pt>
                <c:pt idx="239">
                  <c:v>3.9444850255661102E-3</c:v>
                </c:pt>
                <c:pt idx="240">
                  <c:v>3.9152666179693204E-3</c:v>
                </c:pt>
                <c:pt idx="241">
                  <c:v>3.9455428373222296E-3</c:v>
                </c:pt>
                <c:pt idx="242">
                  <c:v>3.8748605908090002E-3</c:v>
                </c:pt>
                <c:pt idx="243">
                  <c:v>3.86056221224513E-3</c:v>
                </c:pt>
                <c:pt idx="244">
                  <c:v>3.8761883205070198E-3</c:v>
                </c:pt>
                <c:pt idx="245">
                  <c:v>3.8492763360488198E-3</c:v>
                </c:pt>
                <c:pt idx="246">
                  <c:v>3.8772710730382702E-3</c:v>
                </c:pt>
                <c:pt idx="247">
                  <c:v>3.8365650969529098E-3</c:v>
                </c:pt>
                <c:pt idx="248">
                  <c:v>3.8239083358460602E-3</c:v>
                </c:pt>
                <c:pt idx="249">
                  <c:v>3.8239083358460602E-3</c:v>
                </c:pt>
                <c:pt idx="250">
                  <c:v>3.82486979166666E-3</c:v>
                </c:pt>
                <c:pt idx="251">
                  <c:v>3.7719133399554301E-3</c:v>
                </c:pt>
                <c:pt idx="252">
                  <c:v>3.8121828773926801E-3</c:v>
                </c:pt>
                <c:pt idx="253">
                  <c:v>3.74641300882134E-3</c:v>
                </c:pt>
                <c:pt idx="254">
                  <c:v>3.7606837606837598E-3</c:v>
                </c:pt>
                <c:pt idx="255">
                  <c:v>3.7738330046022299E-3</c:v>
                </c:pt>
                <c:pt idx="256">
                  <c:v>3.7224073302790498E-3</c:v>
                </c:pt>
                <c:pt idx="257">
                  <c:v>3.6847123090004898E-3</c:v>
                </c:pt>
                <c:pt idx="258">
                  <c:v>3.7233631374165798E-3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05749248"/>
        <c:axId val="105749824"/>
      </c:scatterChart>
      <c:valAx>
        <c:axId val="105749248"/>
        <c:scaling>
          <c:orientation val="minMax"/>
          <c:max val="1600"/>
          <c:min val="200"/>
        </c:scaling>
        <c:delete val="0"/>
        <c:axPos val="b"/>
        <c:title>
          <c:tx>
            <c:rich>
              <a:bodyPr/>
              <a:lstStyle/>
              <a:p>
                <a:pPr>
                  <a:defRPr sz="1000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it-IT"/>
                  <a:t>velocità (giri/min)</a:t>
                </a:r>
              </a:p>
            </c:rich>
          </c:tx>
          <c:layout>
            <c:manualLayout>
              <c:xMode val="edge"/>
              <c:yMode val="edge"/>
              <c:x val="0.30679613324196497"/>
              <c:y val="0.91344061630305295"/>
            </c:manualLayout>
          </c:layout>
          <c:overlay val="0"/>
          <c:spPr>
            <a:noFill/>
            <a:ln w="25400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105749824"/>
        <c:crosses val="autoZero"/>
        <c:crossBetween val="midCat"/>
      </c:valAx>
      <c:valAx>
        <c:axId val="105749824"/>
        <c:scaling>
          <c:orientation val="minMax"/>
        </c:scaling>
        <c:delete val="0"/>
        <c:axPos val="l"/>
        <c:title>
          <c:tx>
            <c:rich>
              <a:bodyPr/>
              <a:lstStyle/>
              <a:p>
                <a:pPr>
                  <a:defRPr sz="1000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it-IT"/>
                  <a:t>Cf</a:t>
                </a:r>
              </a:p>
            </c:rich>
          </c:tx>
          <c:layout>
            <c:manualLayout>
              <c:xMode val="edge"/>
              <c:yMode val="edge"/>
              <c:x val="3.10679268539708E-2"/>
              <c:y val="0.48519423759812802"/>
            </c:manualLayout>
          </c:layout>
          <c:overlay val="0"/>
          <c:spPr>
            <a:noFill/>
            <a:ln w="25400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105749248"/>
        <c:crosses val="autoZero"/>
        <c:crossBetween val="midCat"/>
      </c:valAx>
      <c:spPr>
        <a:solidFill>
          <a:srgbClr val="FFFFFF"/>
        </a:solidFill>
        <a:ln w="12700">
          <a:solidFill>
            <a:srgbClr val="808080"/>
          </a:solidFill>
          <a:prstDash val="solid"/>
        </a:ln>
      </c:spPr>
    </c:plotArea>
    <c:legend>
      <c:legendPos val="r"/>
      <c:layout>
        <c:manualLayout>
          <c:xMode val="edge"/>
          <c:yMode val="edge"/>
          <c:x val="0.36283343024737502"/>
          <c:y val="0.272198163853762"/>
          <c:w val="0.38644647588296699"/>
          <c:h val="0.13018173053875601"/>
        </c:manualLayout>
      </c:layout>
      <c:overlay val="0"/>
      <c:spPr>
        <a:solidFill>
          <a:srgbClr val="FFFFFF"/>
        </a:solidFill>
        <a:ln w="3175">
          <a:solidFill>
            <a:srgbClr val="000000"/>
          </a:solidFill>
          <a:prstDash val="solid"/>
        </a:ln>
      </c:spPr>
      <c:txPr>
        <a:bodyPr/>
        <a:lstStyle/>
        <a:p>
          <a:pPr>
            <a:defRPr sz="920" b="0" i="0" u="none" strike="noStrike" baseline="0">
              <a:solidFill>
                <a:srgbClr val="000000"/>
              </a:solidFill>
              <a:latin typeface="Arial"/>
              <a:ea typeface="Arial"/>
              <a:cs typeface="Arial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rgbClr val="FFFFFF"/>
    </a:solidFill>
    <a:ln w="3175">
      <a:solidFill>
        <a:srgbClr val="000000"/>
      </a:solidFill>
      <a:prstDash val="solid"/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2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r>
              <a:rPr lang="it-IT" sz="120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rPr>
              <a:t>Statore Cf-velocità 23°C</a:t>
            </a:r>
          </a:p>
        </c:rich>
      </c:tx>
      <c:layout>
        <c:manualLayout>
          <c:xMode val="edge"/>
          <c:yMode val="edge"/>
          <c:x val="0.36310675799671399"/>
          <c:y val="3.1890632375988999E-2"/>
        </c:manualLayout>
      </c:layout>
      <c:overlay val="0"/>
      <c:spPr>
        <a:noFill/>
        <a:ln w="25400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0.157248703853963"/>
          <c:y val="0.157934939225991"/>
          <c:w val="0.74110032362459499"/>
          <c:h val="0.67881624476821101"/>
        </c:manualLayout>
      </c:layout>
      <c:scatterChart>
        <c:scatterStyle val="smoothMarker"/>
        <c:varyColors val="0"/>
        <c:ser>
          <c:idx val="0"/>
          <c:order val="0"/>
          <c:tx>
            <c:v>hempaguard x7</c:v>
          </c:tx>
          <c:spPr>
            <a:ln w="12700">
              <a:solidFill>
                <a:srgbClr val="000090"/>
              </a:solidFill>
              <a:prstDash val="solid"/>
            </a:ln>
          </c:spPr>
          <c:marker>
            <c:symbol val="none"/>
          </c:marker>
          <c:xVal>
            <c:numRef>
              <c:f>statori!$A$3:$A$389</c:f>
              <c:numCache>
                <c:formatCode>General</c:formatCode>
                <c:ptCount val="387"/>
                <c:pt idx="0">
                  <c:v>65.2</c:v>
                </c:pt>
                <c:pt idx="1">
                  <c:v>70.3</c:v>
                </c:pt>
                <c:pt idx="2">
                  <c:v>75.3</c:v>
                </c:pt>
                <c:pt idx="3">
                  <c:v>80.3</c:v>
                </c:pt>
                <c:pt idx="4">
                  <c:v>85.3</c:v>
                </c:pt>
                <c:pt idx="5">
                  <c:v>90.3</c:v>
                </c:pt>
                <c:pt idx="6">
                  <c:v>95.4</c:v>
                </c:pt>
                <c:pt idx="7">
                  <c:v>100</c:v>
                </c:pt>
                <c:pt idx="8">
                  <c:v>105</c:v>
                </c:pt>
                <c:pt idx="9">
                  <c:v>110</c:v>
                </c:pt>
                <c:pt idx="10">
                  <c:v>115</c:v>
                </c:pt>
                <c:pt idx="11">
                  <c:v>120</c:v>
                </c:pt>
                <c:pt idx="12">
                  <c:v>125</c:v>
                </c:pt>
                <c:pt idx="13">
                  <c:v>130</c:v>
                </c:pt>
                <c:pt idx="14">
                  <c:v>135</c:v>
                </c:pt>
                <c:pt idx="15">
                  <c:v>140</c:v>
                </c:pt>
                <c:pt idx="16">
                  <c:v>145</c:v>
                </c:pt>
                <c:pt idx="17">
                  <c:v>150</c:v>
                </c:pt>
                <c:pt idx="18">
                  <c:v>155</c:v>
                </c:pt>
                <c:pt idx="19">
                  <c:v>160</c:v>
                </c:pt>
                <c:pt idx="20">
                  <c:v>166</c:v>
                </c:pt>
                <c:pt idx="21">
                  <c:v>171</c:v>
                </c:pt>
                <c:pt idx="22">
                  <c:v>176</c:v>
                </c:pt>
                <c:pt idx="23">
                  <c:v>181</c:v>
                </c:pt>
                <c:pt idx="24">
                  <c:v>186</c:v>
                </c:pt>
                <c:pt idx="25">
                  <c:v>191</c:v>
                </c:pt>
                <c:pt idx="26">
                  <c:v>196</c:v>
                </c:pt>
                <c:pt idx="27">
                  <c:v>201</c:v>
                </c:pt>
                <c:pt idx="28">
                  <c:v>206</c:v>
                </c:pt>
                <c:pt idx="29">
                  <c:v>211</c:v>
                </c:pt>
                <c:pt idx="30">
                  <c:v>216</c:v>
                </c:pt>
                <c:pt idx="31">
                  <c:v>221</c:v>
                </c:pt>
                <c:pt idx="32">
                  <c:v>226</c:v>
                </c:pt>
                <c:pt idx="33">
                  <c:v>231</c:v>
                </c:pt>
                <c:pt idx="34">
                  <c:v>236</c:v>
                </c:pt>
                <c:pt idx="35">
                  <c:v>241</c:v>
                </c:pt>
                <c:pt idx="36">
                  <c:v>246</c:v>
                </c:pt>
                <c:pt idx="37">
                  <c:v>251</c:v>
                </c:pt>
                <c:pt idx="38">
                  <c:v>256</c:v>
                </c:pt>
                <c:pt idx="39">
                  <c:v>261</c:v>
                </c:pt>
                <c:pt idx="40">
                  <c:v>266</c:v>
                </c:pt>
                <c:pt idx="41">
                  <c:v>271</c:v>
                </c:pt>
                <c:pt idx="42">
                  <c:v>276</c:v>
                </c:pt>
                <c:pt idx="43">
                  <c:v>281</c:v>
                </c:pt>
                <c:pt idx="44">
                  <c:v>286</c:v>
                </c:pt>
                <c:pt idx="45">
                  <c:v>291</c:v>
                </c:pt>
                <c:pt idx="46">
                  <c:v>296</c:v>
                </c:pt>
                <c:pt idx="47">
                  <c:v>301</c:v>
                </c:pt>
                <c:pt idx="48">
                  <c:v>306</c:v>
                </c:pt>
                <c:pt idx="49">
                  <c:v>311</c:v>
                </c:pt>
                <c:pt idx="50">
                  <c:v>316</c:v>
                </c:pt>
                <c:pt idx="51">
                  <c:v>321</c:v>
                </c:pt>
                <c:pt idx="52">
                  <c:v>326</c:v>
                </c:pt>
                <c:pt idx="53">
                  <c:v>331</c:v>
                </c:pt>
                <c:pt idx="54">
                  <c:v>336</c:v>
                </c:pt>
                <c:pt idx="55">
                  <c:v>341</c:v>
                </c:pt>
                <c:pt idx="56">
                  <c:v>346</c:v>
                </c:pt>
                <c:pt idx="57">
                  <c:v>351</c:v>
                </c:pt>
                <c:pt idx="58">
                  <c:v>356</c:v>
                </c:pt>
                <c:pt idx="59">
                  <c:v>361</c:v>
                </c:pt>
                <c:pt idx="60">
                  <c:v>366</c:v>
                </c:pt>
                <c:pt idx="61">
                  <c:v>371</c:v>
                </c:pt>
                <c:pt idx="62">
                  <c:v>376</c:v>
                </c:pt>
                <c:pt idx="63">
                  <c:v>381</c:v>
                </c:pt>
                <c:pt idx="64">
                  <c:v>386</c:v>
                </c:pt>
                <c:pt idx="65">
                  <c:v>391</c:v>
                </c:pt>
                <c:pt idx="66">
                  <c:v>396</c:v>
                </c:pt>
                <c:pt idx="67">
                  <c:v>401</c:v>
                </c:pt>
                <c:pt idx="68">
                  <c:v>406</c:v>
                </c:pt>
                <c:pt idx="69">
                  <c:v>411</c:v>
                </c:pt>
                <c:pt idx="70">
                  <c:v>416</c:v>
                </c:pt>
                <c:pt idx="71">
                  <c:v>421</c:v>
                </c:pt>
                <c:pt idx="72">
                  <c:v>426</c:v>
                </c:pt>
                <c:pt idx="73">
                  <c:v>431</c:v>
                </c:pt>
                <c:pt idx="74">
                  <c:v>436</c:v>
                </c:pt>
                <c:pt idx="75">
                  <c:v>441</c:v>
                </c:pt>
                <c:pt idx="76">
                  <c:v>446</c:v>
                </c:pt>
                <c:pt idx="77">
                  <c:v>451</c:v>
                </c:pt>
                <c:pt idx="78">
                  <c:v>456</c:v>
                </c:pt>
                <c:pt idx="79">
                  <c:v>461</c:v>
                </c:pt>
                <c:pt idx="80">
                  <c:v>466</c:v>
                </c:pt>
                <c:pt idx="81">
                  <c:v>471</c:v>
                </c:pt>
                <c:pt idx="82">
                  <c:v>476</c:v>
                </c:pt>
                <c:pt idx="83">
                  <c:v>481</c:v>
                </c:pt>
                <c:pt idx="84">
                  <c:v>486</c:v>
                </c:pt>
                <c:pt idx="85">
                  <c:v>491</c:v>
                </c:pt>
                <c:pt idx="86">
                  <c:v>496</c:v>
                </c:pt>
                <c:pt idx="87">
                  <c:v>501</c:v>
                </c:pt>
                <c:pt idx="88">
                  <c:v>506</c:v>
                </c:pt>
                <c:pt idx="89">
                  <c:v>511</c:v>
                </c:pt>
                <c:pt idx="90">
                  <c:v>516</c:v>
                </c:pt>
                <c:pt idx="91">
                  <c:v>521</c:v>
                </c:pt>
                <c:pt idx="92">
                  <c:v>526</c:v>
                </c:pt>
                <c:pt idx="93">
                  <c:v>531</c:v>
                </c:pt>
                <c:pt idx="94">
                  <c:v>536</c:v>
                </c:pt>
                <c:pt idx="95">
                  <c:v>541</c:v>
                </c:pt>
                <c:pt idx="96">
                  <c:v>546</c:v>
                </c:pt>
                <c:pt idx="97">
                  <c:v>551</c:v>
                </c:pt>
                <c:pt idx="98">
                  <c:v>556</c:v>
                </c:pt>
                <c:pt idx="99">
                  <c:v>561</c:v>
                </c:pt>
                <c:pt idx="100">
                  <c:v>566</c:v>
                </c:pt>
                <c:pt idx="101">
                  <c:v>571</c:v>
                </c:pt>
                <c:pt idx="102">
                  <c:v>576</c:v>
                </c:pt>
                <c:pt idx="103">
                  <c:v>582</c:v>
                </c:pt>
                <c:pt idx="104">
                  <c:v>586</c:v>
                </c:pt>
                <c:pt idx="105">
                  <c:v>591</c:v>
                </c:pt>
                <c:pt idx="106">
                  <c:v>596</c:v>
                </c:pt>
                <c:pt idx="107">
                  <c:v>602</c:v>
                </c:pt>
                <c:pt idx="108">
                  <c:v>606</c:v>
                </c:pt>
                <c:pt idx="109">
                  <c:v>611</c:v>
                </c:pt>
                <c:pt idx="110">
                  <c:v>616</c:v>
                </c:pt>
                <c:pt idx="111">
                  <c:v>622</c:v>
                </c:pt>
                <c:pt idx="112">
                  <c:v>627</c:v>
                </c:pt>
                <c:pt idx="113">
                  <c:v>632</c:v>
                </c:pt>
                <c:pt idx="114">
                  <c:v>637</c:v>
                </c:pt>
                <c:pt idx="115">
                  <c:v>642</c:v>
                </c:pt>
                <c:pt idx="116">
                  <c:v>647</c:v>
                </c:pt>
                <c:pt idx="117">
                  <c:v>652</c:v>
                </c:pt>
                <c:pt idx="118">
                  <c:v>657</c:v>
                </c:pt>
                <c:pt idx="119">
                  <c:v>662</c:v>
                </c:pt>
                <c:pt idx="120">
                  <c:v>667</c:v>
                </c:pt>
                <c:pt idx="121">
                  <c:v>672</c:v>
                </c:pt>
                <c:pt idx="122">
                  <c:v>677</c:v>
                </c:pt>
                <c:pt idx="123">
                  <c:v>682</c:v>
                </c:pt>
                <c:pt idx="124">
                  <c:v>687</c:v>
                </c:pt>
                <c:pt idx="125">
                  <c:v>692</c:v>
                </c:pt>
                <c:pt idx="126">
                  <c:v>697</c:v>
                </c:pt>
                <c:pt idx="127">
                  <c:v>702</c:v>
                </c:pt>
                <c:pt idx="128">
                  <c:v>707</c:v>
                </c:pt>
                <c:pt idx="129">
                  <c:v>712</c:v>
                </c:pt>
                <c:pt idx="130">
                  <c:v>717</c:v>
                </c:pt>
                <c:pt idx="131">
                  <c:v>722</c:v>
                </c:pt>
                <c:pt idx="132">
                  <c:v>727</c:v>
                </c:pt>
                <c:pt idx="133">
                  <c:v>732</c:v>
                </c:pt>
                <c:pt idx="134">
                  <c:v>737</c:v>
                </c:pt>
                <c:pt idx="135">
                  <c:v>742</c:v>
                </c:pt>
                <c:pt idx="136">
                  <c:v>747</c:v>
                </c:pt>
                <c:pt idx="137">
                  <c:v>752</c:v>
                </c:pt>
                <c:pt idx="138">
                  <c:v>757</c:v>
                </c:pt>
                <c:pt idx="139">
                  <c:v>762</c:v>
                </c:pt>
                <c:pt idx="140">
                  <c:v>767</c:v>
                </c:pt>
                <c:pt idx="141">
                  <c:v>772</c:v>
                </c:pt>
                <c:pt idx="142">
                  <c:v>777</c:v>
                </c:pt>
                <c:pt idx="143">
                  <c:v>782</c:v>
                </c:pt>
                <c:pt idx="144">
                  <c:v>787</c:v>
                </c:pt>
                <c:pt idx="145">
                  <c:v>792</c:v>
                </c:pt>
                <c:pt idx="146">
                  <c:v>797</c:v>
                </c:pt>
                <c:pt idx="147">
                  <c:v>802</c:v>
                </c:pt>
                <c:pt idx="148">
                  <c:v>807</c:v>
                </c:pt>
                <c:pt idx="149">
                  <c:v>812</c:v>
                </c:pt>
                <c:pt idx="150">
                  <c:v>817</c:v>
                </c:pt>
                <c:pt idx="151">
                  <c:v>822</c:v>
                </c:pt>
                <c:pt idx="152">
                  <c:v>827</c:v>
                </c:pt>
                <c:pt idx="153">
                  <c:v>832</c:v>
                </c:pt>
                <c:pt idx="154">
                  <c:v>837</c:v>
                </c:pt>
                <c:pt idx="155">
                  <c:v>842</c:v>
                </c:pt>
                <c:pt idx="156">
                  <c:v>847</c:v>
                </c:pt>
                <c:pt idx="157">
                  <c:v>852</c:v>
                </c:pt>
                <c:pt idx="158">
                  <c:v>857</c:v>
                </c:pt>
                <c:pt idx="159">
                  <c:v>862</c:v>
                </c:pt>
                <c:pt idx="160">
                  <c:v>867</c:v>
                </c:pt>
                <c:pt idx="161">
                  <c:v>872</c:v>
                </c:pt>
                <c:pt idx="162">
                  <c:v>877</c:v>
                </c:pt>
                <c:pt idx="163">
                  <c:v>882</c:v>
                </c:pt>
                <c:pt idx="164">
                  <c:v>887</c:v>
                </c:pt>
                <c:pt idx="165">
                  <c:v>892</c:v>
                </c:pt>
                <c:pt idx="166">
                  <c:v>897</c:v>
                </c:pt>
                <c:pt idx="167">
                  <c:v>902</c:v>
                </c:pt>
                <c:pt idx="168">
                  <c:v>907</c:v>
                </c:pt>
                <c:pt idx="169">
                  <c:v>912</c:v>
                </c:pt>
                <c:pt idx="170">
                  <c:v>917</c:v>
                </c:pt>
                <c:pt idx="171">
                  <c:v>922</c:v>
                </c:pt>
                <c:pt idx="172">
                  <c:v>927</c:v>
                </c:pt>
                <c:pt idx="173">
                  <c:v>932</c:v>
                </c:pt>
                <c:pt idx="174">
                  <c:v>937</c:v>
                </c:pt>
                <c:pt idx="175">
                  <c:v>942</c:v>
                </c:pt>
                <c:pt idx="176">
                  <c:v>947</c:v>
                </c:pt>
                <c:pt idx="177">
                  <c:v>952</c:v>
                </c:pt>
                <c:pt idx="178">
                  <c:v>957</c:v>
                </c:pt>
                <c:pt idx="179">
                  <c:v>962</c:v>
                </c:pt>
                <c:pt idx="180">
                  <c:v>967</c:v>
                </c:pt>
                <c:pt idx="181">
                  <c:v>972</c:v>
                </c:pt>
                <c:pt idx="182">
                  <c:v>978</c:v>
                </c:pt>
                <c:pt idx="183">
                  <c:v>982</c:v>
                </c:pt>
                <c:pt idx="184">
                  <c:v>988</c:v>
                </c:pt>
                <c:pt idx="185">
                  <c:v>992</c:v>
                </c:pt>
                <c:pt idx="186">
                  <c:v>998</c:v>
                </c:pt>
                <c:pt idx="187" formatCode="#,##0">
                  <c:v>1000</c:v>
                </c:pt>
                <c:pt idx="188" formatCode="#,##0">
                  <c:v>1010</c:v>
                </c:pt>
                <c:pt idx="189" formatCode="#,##0">
                  <c:v>1010</c:v>
                </c:pt>
                <c:pt idx="190" formatCode="#,##0">
                  <c:v>1020</c:v>
                </c:pt>
                <c:pt idx="191" formatCode="#,##0">
                  <c:v>1020</c:v>
                </c:pt>
                <c:pt idx="192" formatCode="#,##0">
                  <c:v>1030</c:v>
                </c:pt>
                <c:pt idx="193" formatCode="#,##0">
                  <c:v>1030</c:v>
                </c:pt>
                <c:pt idx="194" formatCode="#,##0">
                  <c:v>1040</c:v>
                </c:pt>
                <c:pt idx="195" formatCode="#,##0">
                  <c:v>1040</c:v>
                </c:pt>
                <c:pt idx="196" formatCode="#,##0">
                  <c:v>1050</c:v>
                </c:pt>
                <c:pt idx="197" formatCode="#,##0">
                  <c:v>1050</c:v>
                </c:pt>
                <c:pt idx="198" formatCode="#,##0">
                  <c:v>1060</c:v>
                </c:pt>
                <c:pt idx="199" formatCode="#,##0">
                  <c:v>1060</c:v>
                </c:pt>
                <c:pt idx="200" formatCode="#,##0">
                  <c:v>1070</c:v>
                </c:pt>
                <c:pt idx="201" formatCode="#,##0">
                  <c:v>1070</c:v>
                </c:pt>
                <c:pt idx="202" formatCode="#,##0">
                  <c:v>1080</c:v>
                </c:pt>
                <c:pt idx="203" formatCode="#,##0">
                  <c:v>1080</c:v>
                </c:pt>
                <c:pt idx="204" formatCode="#,##0">
                  <c:v>1090</c:v>
                </c:pt>
                <c:pt idx="205" formatCode="#,##0">
                  <c:v>1090</c:v>
                </c:pt>
                <c:pt idx="206" formatCode="#,##0">
                  <c:v>1100</c:v>
                </c:pt>
                <c:pt idx="207" formatCode="#,##0">
                  <c:v>1100</c:v>
                </c:pt>
                <c:pt idx="208" formatCode="#,##0">
                  <c:v>1110</c:v>
                </c:pt>
                <c:pt idx="209" formatCode="#,##0">
                  <c:v>1110</c:v>
                </c:pt>
                <c:pt idx="210" formatCode="#,##0">
                  <c:v>1120</c:v>
                </c:pt>
                <c:pt idx="211" formatCode="#,##0">
                  <c:v>1120</c:v>
                </c:pt>
                <c:pt idx="212" formatCode="#,##0">
                  <c:v>1130</c:v>
                </c:pt>
                <c:pt idx="213" formatCode="#,##0">
                  <c:v>1130</c:v>
                </c:pt>
                <c:pt idx="214" formatCode="#,##0">
                  <c:v>1140</c:v>
                </c:pt>
                <c:pt idx="215" formatCode="#,##0">
                  <c:v>1140</c:v>
                </c:pt>
                <c:pt idx="216" formatCode="#,##0">
                  <c:v>1150</c:v>
                </c:pt>
                <c:pt idx="217" formatCode="#,##0">
                  <c:v>1150</c:v>
                </c:pt>
                <c:pt idx="218" formatCode="#,##0">
                  <c:v>1160</c:v>
                </c:pt>
                <c:pt idx="219" formatCode="#,##0">
                  <c:v>1160</c:v>
                </c:pt>
                <c:pt idx="220" formatCode="#,##0">
                  <c:v>1170</c:v>
                </c:pt>
                <c:pt idx="221" formatCode="#,##0">
                  <c:v>1170</c:v>
                </c:pt>
                <c:pt idx="222" formatCode="#,##0">
                  <c:v>1180</c:v>
                </c:pt>
                <c:pt idx="223" formatCode="#,##0">
                  <c:v>1180</c:v>
                </c:pt>
                <c:pt idx="224" formatCode="#,##0">
                  <c:v>1190</c:v>
                </c:pt>
                <c:pt idx="225" formatCode="#,##0">
                  <c:v>1190</c:v>
                </c:pt>
                <c:pt idx="226" formatCode="#,##0">
                  <c:v>1200</c:v>
                </c:pt>
                <c:pt idx="227" formatCode="#,##0">
                  <c:v>1200</c:v>
                </c:pt>
                <c:pt idx="228" formatCode="#,##0">
                  <c:v>1210</c:v>
                </c:pt>
                <c:pt idx="229" formatCode="#,##0">
                  <c:v>1210</c:v>
                </c:pt>
                <c:pt idx="230" formatCode="#,##0">
                  <c:v>1220</c:v>
                </c:pt>
                <c:pt idx="231" formatCode="#,##0">
                  <c:v>1220</c:v>
                </c:pt>
                <c:pt idx="232" formatCode="#,##0">
                  <c:v>1230</c:v>
                </c:pt>
                <c:pt idx="233" formatCode="#,##0">
                  <c:v>1230</c:v>
                </c:pt>
                <c:pt idx="234" formatCode="#,##0">
                  <c:v>1240</c:v>
                </c:pt>
                <c:pt idx="235" formatCode="#,##0">
                  <c:v>1240</c:v>
                </c:pt>
                <c:pt idx="236" formatCode="#,##0">
                  <c:v>1250</c:v>
                </c:pt>
                <c:pt idx="237" formatCode="#,##0">
                  <c:v>1250</c:v>
                </c:pt>
                <c:pt idx="238" formatCode="#,##0">
                  <c:v>1260</c:v>
                </c:pt>
                <c:pt idx="239" formatCode="#,##0">
                  <c:v>1260</c:v>
                </c:pt>
                <c:pt idx="240" formatCode="#,##0">
                  <c:v>1270</c:v>
                </c:pt>
                <c:pt idx="241" formatCode="#,##0">
                  <c:v>1270</c:v>
                </c:pt>
                <c:pt idx="242" formatCode="#,##0">
                  <c:v>1280</c:v>
                </c:pt>
                <c:pt idx="243" formatCode="#,##0">
                  <c:v>1280</c:v>
                </c:pt>
                <c:pt idx="244" formatCode="#,##0">
                  <c:v>1290</c:v>
                </c:pt>
                <c:pt idx="245" formatCode="#,##0">
                  <c:v>1290</c:v>
                </c:pt>
                <c:pt idx="246" formatCode="#,##0">
                  <c:v>1300</c:v>
                </c:pt>
                <c:pt idx="247" formatCode="#,##0">
                  <c:v>1300</c:v>
                </c:pt>
                <c:pt idx="248" formatCode="#,##0">
                  <c:v>1310</c:v>
                </c:pt>
                <c:pt idx="249" formatCode="#,##0">
                  <c:v>1310</c:v>
                </c:pt>
                <c:pt idx="250" formatCode="#,##0">
                  <c:v>1320</c:v>
                </c:pt>
                <c:pt idx="251" formatCode="#,##0">
                  <c:v>1320</c:v>
                </c:pt>
                <c:pt idx="252" formatCode="#,##0">
                  <c:v>1330</c:v>
                </c:pt>
                <c:pt idx="253" formatCode="#,##0">
                  <c:v>1330</c:v>
                </c:pt>
                <c:pt idx="254" formatCode="#,##0">
                  <c:v>1340</c:v>
                </c:pt>
                <c:pt idx="255" formatCode="#,##0">
                  <c:v>1340</c:v>
                </c:pt>
                <c:pt idx="256" formatCode="#,##0">
                  <c:v>1350</c:v>
                </c:pt>
                <c:pt idx="257" formatCode="#,##0">
                  <c:v>1350</c:v>
                </c:pt>
                <c:pt idx="258" formatCode="#,##0">
                  <c:v>1360</c:v>
                </c:pt>
                <c:pt idx="259" formatCode="#,##0">
                  <c:v>1360</c:v>
                </c:pt>
                <c:pt idx="260" formatCode="#,##0">
                  <c:v>1370</c:v>
                </c:pt>
                <c:pt idx="261" formatCode="#,##0">
                  <c:v>1370</c:v>
                </c:pt>
                <c:pt idx="262" formatCode="#,##0">
                  <c:v>1380</c:v>
                </c:pt>
                <c:pt idx="263" formatCode="#,##0">
                  <c:v>1380</c:v>
                </c:pt>
                <c:pt idx="264" formatCode="#,##0">
                  <c:v>1390</c:v>
                </c:pt>
                <c:pt idx="265" formatCode="#,##0">
                  <c:v>1390</c:v>
                </c:pt>
                <c:pt idx="266" formatCode="#,##0">
                  <c:v>1400</c:v>
                </c:pt>
                <c:pt idx="267" formatCode="#,##0">
                  <c:v>1400</c:v>
                </c:pt>
                <c:pt idx="268" formatCode="#,##0">
                  <c:v>1410</c:v>
                </c:pt>
                <c:pt idx="269" formatCode="#,##0">
                  <c:v>1410</c:v>
                </c:pt>
                <c:pt idx="270" formatCode="#,##0">
                  <c:v>1420</c:v>
                </c:pt>
                <c:pt idx="271" formatCode="#,##0">
                  <c:v>1420</c:v>
                </c:pt>
                <c:pt idx="272" formatCode="#,##0">
                  <c:v>1430</c:v>
                </c:pt>
                <c:pt idx="273" formatCode="#,##0">
                  <c:v>1430</c:v>
                </c:pt>
                <c:pt idx="274" formatCode="#,##0">
                  <c:v>1440</c:v>
                </c:pt>
                <c:pt idx="275" formatCode="#,##0">
                  <c:v>1440</c:v>
                </c:pt>
                <c:pt idx="276" formatCode="#,##0">
                  <c:v>1450</c:v>
                </c:pt>
                <c:pt idx="277" formatCode="#,##0">
                  <c:v>1450</c:v>
                </c:pt>
                <c:pt idx="278" formatCode="#,##0">
                  <c:v>1460</c:v>
                </c:pt>
                <c:pt idx="279" formatCode="#,##0">
                  <c:v>1460</c:v>
                </c:pt>
                <c:pt idx="280" formatCode="#,##0">
                  <c:v>1470</c:v>
                </c:pt>
                <c:pt idx="281" formatCode="#,##0">
                  <c:v>1470</c:v>
                </c:pt>
                <c:pt idx="282" formatCode="#,##0">
                  <c:v>1480</c:v>
                </c:pt>
                <c:pt idx="283" formatCode="#,##0">
                  <c:v>1480</c:v>
                </c:pt>
                <c:pt idx="284" formatCode="#,##0">
                  <c:v>1490</c:v>
                </c:pt>
                <c:pt idx="285" formatCode="#,##0">
                  <c:v>1490</c:v>
                </c:pt>
                <c:pt idx="286" formatCode="#,##0">
                  <c:v>1500</c:v>
                </c:pt>
                <c:pt idx="287" formatCode="#,##0">
                  <c:v>1500</c:v>
                </c:pt>
                <c:pt idx="288" formatCode="#,##0">
                  <c:v>1510</c:v>
                </c:pt>
                <c:pt idx="289" formatCode="#,##0">
                  <c:v>1510</c:v>
                </c:pt>
                <c:pt idx="290" formatCode="#,##0">
                  <c:v>1520</c:v>
                </c:pt>
                <c:pt idx="291" formatCode="#,##0">
                  <c:v>1520</c:v>
                </c:pt>
                <c:pt idx="292" formatCode="#,##0">
                  <c:v>1530</c:v>
                </c:pt>
                <c:pt idx="293" formatCode="#,##0">
                  <c:v>1530</c:v>
                </c:pt>
                <c:pt idx="294" formatCode="#,##0">
                  <c:v>1540</c:v>
                </c:pt>
                <c:pt idx="295" formatCode="#,##0">
                  <c:v>1540</c:v>
                </c:pt>
                <c:pt idx="296" formatCode="#,##0">
                  <c:v>1550</c:v>
                </c:pt>
                <c:pt idx="297" formatCode="#,##0">
                  <c:v>1550</c:v>
                </c:pt>
                <c:pt idx="298" formatCode="#,##0">
                  <c:v>1560</c:v>
                </c:pt>
                <c:pt idx="299" formatCode="#,##0">
                  <c:v>1560</c:v>
                </c:pt>
                <c:pt idx="300" formatCode="#,##0">
                  <c:v>1570</c:v>
                </c:pt>
                <c:pt idx="301" formatCode="#,##0">
                  <c:v>1570</c:v>
                </c:pt>
                <c:pt idx="302" formatCode="#,##0">
                  <c:v>1580</c:v>
                </c:pt>
                <c:pt idx="303" formatCode="#,##0">
                  <c:v>1580</c:v>
                </c:pt>
                <c:pt idx="304" formatCode="#,##0">
                  <c:v>1590</c:v>
                </c:pt>
                <c:pt idx="305" formatCode="#,##0">
                  <c:v>1590</c:v>
                </c:pt>
                <c:pt idx="306" formatCode="#,##0">
                  <c:v>1600</c:v>
                </c:pt>
                <c:pt idx="307" formatCode="#,##0">
                  <c:v>1600</c:v>
                </c:pt>
                <c:pt idx="308" formatCode="#,##0">
                  <c:v>1610</c:v>
                </c:pt>
                <c:pt idx="309" formatCode="#,##0">
                  <c:v>1610</c:v>
                </c:pt>
                <c:pt idx="310" formatCode="#,##0">
                  <c:v>1620</c:v>
                </c:pt>
                <c:pt idx="311" formatCode="#,##0">
                  <c:v>1620</c:v>
                </c:pt>
                <c:pt idx="312" formatCode="#,##0">
                  <c:v>1630</c:v>
                </c:pt>
                <c:pt idx="313" formatCode="#,##0">
                  <c:v>1630</c:v>
                </c:pt>
                <c:pt idx="314" formatCode="#,##0">
                  <c:v>1640</c:v>
                </c:pt>
                <c:pt idx="315" formatCode="#,##0">
                  <c:v>1640</c:v>
                </c:pt>
                <c:pt idx="316" formatCode="#,##0">
                  <c:v>1650</c:v>
                </c:pt>
                <c:pt idx="317" formatCode="#,##0">
                  <c:v>1650</c:v>
                </c:pt>
                <c:pt idx="318" formatCode="#,##0">
                  <c:v>1660</c:v>
                </c:pt>
                <c:pt idx="319" formatCode="#,##0">
                  <c:v>1660</c:v>
                </c:pt>
                <c:pt idx="320" formatCode="#,##0">
                  <c:v>1670</c:v>
                </c:pt>
                <c:pt idx="321" formatCode="#,##0">
                  <c:v>1670</c:v>
                </c:pt>
                <c:pt idx="322" formatCode="#,##0">
                  <c:v>1680</c:v>
                </c:pt>
                <c:pt idx="323" formatCode="#,##0">
                  <c:v>1680</c:v>
                </c:pt>
                <c:pt idx="324" formatCode="#,##0">
                  <c:v>1690</c:v>
                </c:pt>
                <c:pt idx="325" formatCode="#,##0">
                  <c:v>1690</c:v>
                </c:pt>
                <c:pt idx="326" formatCode="#,##0">
                  <c:v>1700</c:v>
                </c:pt>
                <c:pt idx="327" formatCode="#,##0">
                  <c:v>1700</c:v>
                </c:pt>
                <c:pt idx="328" formatCode="#,##0">
                  <c:v>1710</c:v>
                </c:pt>
                <c:pt idx="329" formatCode="#,##0">
                  <c:v>1710</c:v>
                </c:pt>
                <c:pt idx="330" formatCode="#,##0">
                  <c:v>1720</c:v>
                </c:pt>
                <c:pt idx="331" formatCode="#,##0">
                  <c:v>1720</c:v>
                </c:pt>
                <c:pt idx="332" formatCode="#,##0">
                  <c:v>1730</c:v>
                </c:pt>
                <c:pt idx="333" formatCode="#,##0">
                  <c:v>1730</c:v>
                </c:pt>
                <c:pt idx="334" formatCode="#,##0">
                  <c:v>1740</c:v>
                </c:pt>
                <c:pt idx="335" formatCode="#,##0">
                  <c:v>1740</c:v>
                </c:pt>
                <c:pt idx="336" formatCode="#,##0">
                  <c:v>1750</c:v>
                </c:pt>
                <c:pt idx="337" formatCode="#,##0">
                  <c:v>1750</c:v>
                </c:pt>
                <c:pt idx="338" formatCode="#,##0">
                  <c:v>1760</c:v>
                </c:pt>
                <c:pt idx="339" formatCode="#,##0">
                  <c:v>1760</c:v>
                </c:pt>
                <c:pt idx="340" formatCode="#,##0">
                  <c:v>1770</c:v>
                </c:pt>
                <c:pt idx="341" formatCode="#,##0">
                  <c:v>1770</c:v>
                </c:pt>
                <c:pt idx="342" formatCode="#,##0">
                  <c:v>1780</c:v>
                </c:pt>
                <c:pt idx="343" formatCode="#,##0">
                  <c:v>1780</c:v>
                </c:pt>
                <c:pt idx="344" formatCode="#,##0">
                  <c:v>1790</c:v>
                </c:pt>
                <c:pt idx="345" formatCode="#,##0">
                  <c:v>1790</c:v>
                </c:pt>
                <c:pt idx="346" formatCode="#,##0">
                  <c:v>1800</c:v>
                </c:pt>
                <c:pt idx="347" formatCode="#,##0">
                  <c:v>1800</c:v>
                </c:pt>
                <c:pt idx="348" formatCode="#,##0">
                  <c:v>1810</c:v>
                </c:pt>
                <c:pt idx="349" formatCode="#,##0">
                  <c:v>1810</c:v>
                </c:pt>
                <c:pt idx="350" formatCode="#,##0">
                  <c:v>1820</c:v>
                </c:pt>
                <c:pt idx="351" formatCode="#,##0">
                  <c:v>1820</c:v>
                </c:pt>
                <c:pt idx="352" formatCode="#,##0">
                  <c:v>1830</c:v>
                </c:pt>
                <c:pt idx="353" formatCode="#,##0">
                  <c:v>1830</c:v>
                </c:pt>
                <c:pt idx="354" formatCode="#,##0">
                  <c:v>1840</c:v>
                </c:pt>
                <c:pt idx="355" formatCode="#,##0">
                  <c:v>1840</c:v>
                </c:pt>
                <c:pt idx="356" formatCode="#,##0">
                  <c:v>1850</c:v>
                </c:pt>
                <c:pt idx="357" formatCode="#,##0">
                  <c:v>1850</c:v>
                </c:pt>
                <c:pt idx="358" formatCode="#,##0">
                  <c:v>1860</c:v>
                </c:pt>
                <c:pt idx="359" formatCode="#,##0">
                  <c:v>1860</c:v>
                </c:pt>
                <c:pt idx="360" formatCode="#,##0">
                  <c:v>1870</c:v>
                </c:pt>
                <c:pt idx="361" formatCode="#,##0">
                  <c:v>1870</c:v>
                </c:pt>
                <c:pt idx="362" formatCode="#,##0">
                  <c:v>1880</c:v>
                </c:pt>
                <c:pt idx="363" formatCode="#,##0">
                  <c:v>1880</c:v>
                </c:pt>
                <c:pt idx="364" formatCode="#,##0">
                  <c:v>1890</c:v>
                </c:pt>
                <c:pt idx="365" formatCode="#,##0">
                  <c:v>1890</c:v>
                </c:pt>
                <c:pt idx="366" formatCode="#,##0">
                  <c:v>1900</c:v>
                </c:pt>
                <c:pt idx="367" formatCode="#,##0">
                  <c:v>1900</c:v>
                </c:pt>
                <c:pt idx="368" formatCode="#,##0">
                  <c:v>1910</c:v>
                </c:pt>
                <c:pt idx="369" formatCode="#,##0">
                  <c:v>1910</c:v>
                </c:pt>
                <c:pt idx="370" formatCode="#,##0">
                  <c:v>1920</c:v>
                </c:pt>
                <c:pt idx="371" formatCode="#,##0">
                  <c:v>1920</c:v>
                </c:pt>
                <c:pt idx="372" formatCode="#,##0">
                  <c:v>1930</c:v>
                </c:pt>
                <c:pt idx="373" formatCode="#,##0">
                  <c:v>1930</c:v>
                </c:pt>
                <c:pt idx="374" formatCode="#,##0">
                  <c:v>1940</c:v>
                </c:pt>
                <c:pt idx="375" formatCode="#,##0">
                  <c:v>1950</c:v>
                </c:pt>
                <c:pt idx="376" formatCode="#,##0">
                  <c:v>1950</c:v>
                </c:pt>
                <c:pt idx="377" formatCode="#,##0">
                  <c:v>1960</c:v>
                </c:pt>
                <c:pt idx="378" formatCode="#,##0">
                  <c:v>1960</c:v>
                </c:pt>
                <c:pt idx="379" formatCode="#,##0">
                  <c:v>1960</c:v>
                </c:pt>
                <c:pt idx="380" formatCode="#,##0">
                  <c:v>1970</c:v>
                </c:pt>
                <c:pt idx="381" formatCode="#,##0">
                  <c:v>1970</c:v>
                </c:pt>
                <c:pt idx="382" formatCode="#,##0">
                  <c:v>1980</c:v>
                </c:pt>
                <c:pt idx="383" formatCode="#,##0">
                  <c:v>1980</c:v>
                </c:pt>
                <c:pt idx="384" formatCode="#,##0">
                  <c:v>1990</c:v>
                </c:pt>
                <c:pt idx="385" formatCode="#,##0">
                  <c:v>1990</c:v>
                </c:pt>
                <c:pt idx="386" formatCode="#,##0">
                  <c:v>2000</c:v>
                </c:pt>
              </c:numCache>
            </c:numRef>
          </c:xVal>
          <c:yVal>
            <c:numRef>
              <c:f>statori!$B$3:$B$389</c:f>
              <c:numCache>
                <c:formatCode>0.00000</c:formatCode>
                <c:ptCount val="387"/>
                <c:pt idx="0">
                  <c:v>8.2497390248762806E-2</c:v>
                </c:pt>
                <c:pt idx="1">
                  <c:v>7.7046349800398595E-2</c:v>
                </c:pt>
                <c:pt idx="2">
                  <c:v>7.5755623695534596E-2</c:v>
                </c:pt>
                <c:pt idx="3">
                  <c:v>7.1352985638699906E-2</c:v>
                </c:pt>
                <c:pt idx="4">
                  <c:v>6.7894345238095205E-2</c:v>
                </c:pt>
                <c:pt idx="5">
                  <c:v>6.6910849372785602E-2</c:v>
                </c:pt>
                <c:pt idx="6">
                  <c:v>6.32533333333333E-2</c:v>
                </c:pt>
                <c:pt idx="7">
                  <c:v>6.3904589864615502E-2</c:v>
                </c:pt>
                <c:pt idx="8">
                  <c:v>6.0649023314429701E-2</c:v>
                </c:pt>
                <c:pt idx="9">
                  <c:v>5.89221637784237E-2</c:v>
                </c:pt>
                <c:pt idx="10">
                  <c:v>5.8842448430624403E-2</c:v>
                </c:pt>
                <c:pt idx="11">
                  <c:v>5.6147519094162199E-2</c:v>
                </c:pt>
                <c:pt idx="12">
                  <c:v>4.5050069403133101E-2</c:v>
                </c:pt>
                <c:pt idx="13">
                  <c:v>2.49649464792586E-2</c:v>
                </c:pt>
                <c:pt idx="14">
                  <c:v>2.4152276378648099E-2</c:v>
                </c:pt>
                <c:pt idx="15">
                  <c:v>2.3137208569628202E-2</c:v>
                </c:pt>
                <c:pt idx="16">
                  <c:v>2.23915050784857E-2</c:v>
                </c:pt>
                <c:pt idx="17">
                  <c:v>2.14726824533828E-2</c:v>
                </c:pt>
                <c:pt idx="18">
                  <c:v>2.06907397886451E-2</c:v>
                </c:pt>
                <c:pt idx="19">
                  <c:v>1.9992441421012801E-2</c:v>
                </c:pt>
                <c:pt idx="20">
                  <c:v>1.9325107774639499E-2</c:v>
                </c:pt>
                <c:pt idx="21">
                  <c:v>1.8701361378672399E-2</c:v>
                </c:pt>
                <c:pt idx="22">
                  <c:v>1.8021424070573399E-2</c:v>
                </c:pt>
                <c:pt idx="23">
                  <c:v>1.7535669826678198E-2</c:v>
                </c:pt>
                <c:pt idx="24">
                  <c:v>1.69350878084303E-2</c:v>
                </c:pt>
                <c:pt idx="25">
                  <c:v>1.7284667451600198E-2</c:v>
                </c:pt>
                <c:pt idx="26">
                  <c:v>1.6810099283854199E-2</c:v>
                </c:pt>
                <c:pt idx="27">
                  <c:v>1.6353061489460901E-2</c:v>
                </c:pt>
                <c:pt idx="28">
                  <c:v>1.5961636793300302E-2</c:v>
                </c:pt>
                <c:pt idx="29">
                  <c:v>1.5556080655324499E-2</c:v>
                </c:pt>
                <c:pt idx="30">
                  <c:v>1.5257448485153299E-2</c:v>
                </c:pt>
                <c:pt idx="31">
                  <c:v>1.4886475656820801E-2</c:v>
                </c:pt>
                <c:pt idx="32">
                  <c:v>1.45743560279613E-2</c:v>
                </c:pt>
                <c:pt idx="33">
                  <c:v>1.4217212695349601E-2</c:v>
                </c:pt>
                <c:pt idx="34">
                  <c:v>1.40025018271771E-2</c:v>
                </c:pt>
                <c:pt idx="35">
                  <c:v>1.3672629545645401E-2</c:v>
                </c:pt>
                <c:pt idx="36">
                  <c:v>1.3325746177487999E-2</c:v>
                </c:pt>
                <c:pt idx="37">
                  <c:v>1.3183496926432701E-2</c:v>
                </c:pt>
                <c:pt idx="38">
                  <c:v>1.2905621147991399E-2</c:v>
                </c:pt>
                <c:pt idx="39">
                  <c:v>1.2684789432495401E-2</c:v>
                </c:pt>
                <c:pt idx="40">
                  <c:v>1.2427335182983199E-2</c:v>
                </c:pt>
                <c:pt idx="41">
                  <c:v>1.2262334152595601E-2</c:v>
                </c:pt>
                <c:pt idx="42">
                  <c:v>1.20215979517243E-2</c:v>
                </c:pt>
                <c:pt idx="43">
                  <c:v>1.17740963186153E-2</c:v>
                </c:pt>
                <c:pt idx="44">
                  <c:v>1.15816866367354E-2</c:v>
                </c:pt>
                <c:pt idx="45">
                  <c:v>1.1355207895601E-2</c:v>
                </c:pt>
                <c:pt idx="46">
                  <c:v>1.11838898570465E-2</c:v>
                </c:pt>
                <c:pt idx="47">
                  <c:v>1.09832770749053E-2</c:v>
                </c:pt>
                <c:pt idx="48">
                  <c:v>1.0843749999999999E-2</c:v>
                </c:pt>
                <c:pt idx="49">
                  <c:v>1.06651212302318E-2</c:v>
                </c:pt>
                <c:pt idx="50">
                  <c:v>1.05258399277347E-2</c:v>
                </c:pt>
                <c:pt idx="51">
                  <c:v>1.0383597883597899E-2</c:v>
                </c:pt>
                <c:pt idx="52">
                  <c:v>1.0173916381925E-2</c:v>
                </c:pt>
                <c:pt idx="53">
                  <c:v>1.0089480805096101E-2</c:v>
                </c:pt>
                <c:pt idx="54">
                  <c:v>9.8829201101928305E-3</c:v>
                </c:pt>
                <c:pt idx="55">
                  <c:v>9.8031329807556893E-3</c:v>
                </c:pt>
                <c:pt idx="56">
                  <c:v>9.6405778174121701E-3</c:v>
                </c:pt>
                <c:pt idx="57">
                  <c:v>9.5029801518583101E-3</c:v>
                </c:pt>
                <c:pt idx="58">
                  <c:v>9.3788182995941504E-3</c:v>
                </c:pt>
                <c:pt idx="59">
                  <c:v>9.2576763491607397E-3</c:v>
                </c:pt>
                <c:pt idx="60">
                  <c:v>9.1526797738852202E-3</c:v>
                </c:pt>
                <c:pt idx="61">
                  <c:v>9.0249905445759695E-3</c:v>
                </c:pt>
                <c:pt idx="62">
                  <c:v>8.9370304272148402E-3</c:v>
                </c:pt>
                <c:pt idx="63">
                  <c:v>8.8085322281168908E-3</c:v>
                </c:pt>
                <c:pt idx="64">
                  <c:v>8.7246348397215998E-3</c:v>
                </c:pt>
                <c:pt idx="65">
                  <c:v>8.5957845052083304E-3</c:v>
                </c:pt>
                <c:pt idx="66">
                  <c:v>8.5062231124514096E-3</c:v>
                </c:pt>
                <c:pt idx="67">
                  <c:v>8.4172335600906992E-3</c:v>
                </c:pt>
                <c:pt idx="68">
                  <c:v>8.3031827689524496E-3</c:v>
                </c:pt>
                <c:pt idx="69">
                  <c:v>8.2456940432921993E-3</c:v>
                </c:pt>
                <c:pt idx="70">
                  <c:v>8.1418511348651905E-3</c:v>
                </c:pt>
                <c:pt idx="71">
                  <c:v>8.0643124803058408E-3</c:v>
                </c:pt>
                <c:pt idx="72">
                  <c:v>7.9596014097112495E-3</c:v>
                </c:pt>
                <c:pt idx="73">
                  <c:v>7.8864330150513005E-3</c:v>
                </c:pt>
                <c:pt idx="74">
                  <c:v>7.7955430963181499E-3</c:v>
                </c:pt>
                <c:pt idx="75">
                  <c:v>7.6764723348792998E-3</c:v>
                </c:pt>
                <c:pt idx="76">
                  <c:v>7.6429286295114796E-3</c:v>
                </c:pt>
                <c:pt idx="77">
                  <c:v>7.5536125163788801E-3</c:v>
                </c:pt>
                <c:pt idx="78">
                  <c:v>7.4960695904611402E-3</c:v>
                </c:pt>
                <c:pt idx="79">
                  <c:v>7.3964226715202497E-3</c:v>
                </c:pt>
                <c:pt idx="80">
                  <c:v>7.3509291386414499E-3</c:v>
                </c:pt>
                <c:pt idx="81">
                  <c:v>7.27190261166814E-3</c:v>
                </c:pt>
                <c:pt idx="82">
                  <c:v>7.18571538022758E-3</c:v>
                </c:pt>
                <c:pt idx="83">
                  <c:v>7.1302595112118904E-3</c:v>
                </c:pt>
                <c:pt idx="84">
                  <c:v>7.0565600953580304E-3</c:v>
                </c:pt>
                <c:pt idx="85">
                  <c:v>7.0061039370434199E-3</c:v>
                </c:pt>
                <c:pt idx="86">
                  <c:v>6.9467455621301704E-3</c:v>
                </c:pt>
                <c:pt idx="87">
                  <c:v>6.8867106047497302E-3</c:v>
                </c:pt>
                <c:pt idx="88">
                  <c:v>6.8097007144119204E-3</c:v>
                </c:pt>
                <c:pt idx="89">
                  <c:v>6.7646840424742003E-3</c:v>
                </c:pt>
                <c:pt idx="90">
                  <c:v>6.6925469463020703E-3</c:v>
                </c:pt>
                <c:pt idx="91">
                  <c:v>6.6525327142404897E-3</c:v>
                </c:pt>
                <c:pt idx="92">
                  <c:v>6.5898355735965596E-3</c:v>
                </c:pt>
                <c:pt idx="93">
                  <c:v>6.5301999383450002E-3</c:v>
                </c:pt>
                <c:pt idx="94">
                  <c:v>6.4873483896775901E-3</c:v>
                </c:pt>
                <c:pt idx="95">
                  <c:v>6.43549288713916E-3</c:v>
                </c:pt>
                <c:pt idx="96">
                  <c:v>6.3811830148525501E-3</c:v>
                </c:pt>
                <c:pt idx="97">
                  <c:v>6.3273250921442696E-3</c:v>
                </c:pt>
                <c:pt idx="98">
                  <c:v>6.2753908712350004E-3</c:v>
                </c:pt>
                <c:pt idx="99">
                  <c:v>6.2443117836703801E-3</c:v>
                </c:pt>
                <c:pt idx="100">
                  <c:v>6.1875942972418599E-3</c:v>
                </c:pt>
                <c:pt idx="101">
                  <c:v>6.1283730510646199E-3</c:v>
                </c:pt>
                <c:pt idx="102">
                  <c:v>6.1020715465695896E-3</c:v>
                </c:pt>
                <c:pt idx="103">
                  <c:v>6.0421417139130598E-3</c:v>
                </c:pt>
                <c:pt idx="104">
                  <c:v>5.9961389612268497E-3</c:v>
                </c:pt>
                <c:pt idx="105">
                  <c:v>5.9604578563995803E-3</c:v>
                </c:pt>
                <c:pt idx="106">
                  <c:v>5.9375380830359098E-3</c:v>
                </c:pt>
                <c:pt idx="107">
                  <c:v>5.8808309069202204E-3</c:v>
                </c:pt>
                <c:pt idx="108">
                  <c:v>5.8432552266454501E-3</c:v>
                </c:pt>
                <c:pt idx="109">
                  <c:v>5.8057889560645896E-3</c:v>
                </c:pt>
                <c:pt idx="110">
                  <c:v>5.7588499504783097E-3</c:v>
                </c:pt>
                <c:pt idx="111">
                  <c:v>5.7123797910038701E-3</c:v>
                </c:pt>
                <c:pt idx="112">
                  <c:v>5.6772016341241297E-3</c:v>
                </c:pt>
                <c:pt idx="113">
                  <c:v>5.6369000138629102E-3</c:v>
                </c:pt>
                <c:pt idx="114">
                  <c:v>5.6166098296422801E-3</c:v>
                </c:pt>
                <c:pt idx="115">
                  <c:v>5.5632199600293298E-3</c:v>
                </c:pt>
                <c:pt idx="116">
                  <c:v>5.5407724185227696E-3</c:v>
                </c:pt>
                <c:pt idx="117">
                  <c:v>5.5097287504090597E-3</c:v>
                </c:pt>
                <c:pt idx="118">
                  <c:v>5.4603495956634402E-3</c:v>
                </c:pt>
                <c:pt idx="119">
                  <c:v>5.4255594179685096E-3</c:v>
                </c:pt>
                <c:pt idx="120">
                  <c:v>5.39734910126719E-3</c:v>
                </c:pt>
                <c:pt idx="121">
                  <c:v>5.3568353994490397E-3</c:v>
                </c:pt>
                <c:pt idx="122">
                  <c:v>5.3361702524290303E-3</c:v>
                </c:pt>
                <c:pt idx="123">
                  <c:v>5.3065044493963501E-3</c:v>
                </c:pt>
                <c:pt idx="124">
                  <c:v>5.2572016460905296E-3</c:v>
                </c:pt>
                <c:pt idx="125">
                  <c:v>5.2408225662533697E-3</c:v>
                </c:pt>
                <c:pt idx="126">
                  <c:v>5.1945309866369797E-3</c:v>
                </c:pt>
                <c:pt idx="127">
                  <c:v>5.1707077327676904E-3</c:v>
                </c:pt>
                <c:pt idx="128">
                  <c:v>5.1488321539028504E-3</c:v>
                </c:pt>
                <c:pt idx="129">
                  <c:v>5.1101545606358403E-3</c:v>
                </c:pt>
                <c:pt idx="130">
                  <c:v>5.0829811492470699E-3</c:v>
                </c:pt>
                <c:pt idx="131">
                  <c:v>5.04702862242564E-3</c:v>
                </c:pt>
                <c:pt idx="132">
                  <c:v>5.0114926692774401E-3</c:v>
                </c:pt>
                <c:pt idx="133">
                  <c:v>4.9854242938584103E-3</c:v>
                </c:pt>
                <c:pt idx="134">
                  <c:v>4.9634430541802901E-3</c:v>
                </c:pt>
                <c:pt idx="135">
                  <c:v>4.9517491123191497E-3</c:v>
                </c:pt>
                <c:pt idx="136">
                  <c:v>4.9020579600969998E-3</c:v>
                </c:pt>
                <c:pt idx="137">
                  <c:v>4.8874193479490798E-3</c:v>
                </c:pt>
                <c:pt idx="138">
                  <c:v>4.8624886186264303E-3</c:v>
                </c:pt>
                <c:pt idx="139">
                  <c:v>4.8480245343775503E-3</c:v>
                </c:pt>
                <c:pt idx="140">
                  <c:v>4.7707741071136801E-3</c:v>
                </c:pt>
                <c:pt idx="141">
                  <c:v>4.8050844688429196E-3</c:v>
                </c:pt>
                <c:pt idx="142">
                  <c:v>4.74496988337819E-3</c:v>
                </c:pt>
                <c:pt idx="143">
                  <c:v>4.7537542478876503E-3</c:v>
                </c:pt>
                <c:pt idx="144">
                  <c:v>4.7145505388506599E-3</c:v>
                </c:pt>
                <c:pt idx="145">
                  <c:v>4.6844181459566097E-3</c:v>
                </c:pt>
                <c:pt idx="146">
                  <c:v>4.7152366863905297E-3</c:v>
                </c:pt>
                <c:pt idx="147">
                  <c:v>4.6712018140589598E-3</c:v>
                </c:pt>
                <c:pt idx="148">
                  <c:v>4.5834816660733297E-3</c:v>
                </c:pt>
                <c:pt idx="149">
                  <c:v>4.6428147620742799E-3</c:v>
                </c:pt>
                <c:pt idx="150">
                  <c:v>4.6001106355722503E-3</c:v>
                </c:pt>
                <c:pt idx="151">
                  <c:v>4.5438957475994503E-3</c:v>
                </c:pt>
                <c:pt idx="152">
                  <c:v>4.5581847279378201E-3</c:v>
                </c:pt>
                <c:pt idx="153">
                  <c:v>4.5170159638638699E-3</c:v>
                </c:pt>
                <c:pt idx="154">
                  <c:v>4.4765840220385702E-3</c:v>
                </c:pt>
                <c:pt idx="155">
                  <c:v>4.5179063360881499E-3</c:v>
                </c:pt>
                <c:pt idx="156">
                  <c:v>4.4639233828423002E-3</c:v>
                </c:pt>
                <c:pt idx="157">
                  <c:v>4.3978528911564601E-3</c:v>
                </c:pt>
                <c:pt idx="158">
                  <c:v>4.4244260204081599E-3</c:v>
                </c:pt>
                <c:pt idx="159">
                  <c:v>4.3856214268932596E-3</c:v>
                </c:pt>
                <c:pt idx="160">
                  <c:v>4.3603159946650301E-3</c:v>
                </c:pt>
                <c:pt idx="161">
                  <c:v>4.3731404534728601E-3</c:v>
                </c:pt>
                <c:pt idx="162">
                  <c:v>4.3478260869565201E-3</c:v>
                </c:pt>
                <c:pt idx="163">
                  <c:v>4.2979587792310696E-3</c:v>
                </c:pt>
                <c:pt idx="164">
                  <c:v>4.3227308759413397E-3</c:v>
                </c:pt>
                <c:pt idx="165">
                  <c:v>4.2856794993547101E-3</c:v>
                </c:pt>
                <c:pt idx="166">
                  <c:v>4.24925787608925E-3</c:v>
                </c:pt>
                <c:pt idx="167">
                  <c:v>4.2851670975773198E-3</c:v>
                </c:pt>
                <c:pt idx="168">
                  <c:v>4.2369889132123396E-3</c:v>
                </c:pt>
                <c:pt idx="169">
                  <c:v>4.1898148148148103E-3</c:v>
                </c:pt>
                <c:pt idx="170">
                  <c:v>4.21296296296296E-3</c:v>
                </c:pt>
                <c:pt idx="171">
                  <c:v>4.1663820777269297E-3</c:v>
                </c:pt>
                <c:pt idx="172">
                  <c:v>4.1431514825763698E-3</c:v>
                </c:pt>
                <c:pt idx="173">
                  <c:v>4.1319537758666997E-3</c:v>
                </c:pt>
                <c:pt idx="174">
                  <c:v>4.1201225020380296E-3</c:v>
                </c:pt>
                <c:pt idx="175">
                  <c:v>4.0756156781130799E-3</c:v>
                </c:pt>
                <c:pt idx="176">
                  <c:v>4.1081338883107903E-3</c:v>
                </c:pt>
                <c:pt idx="177">
                  <c:v>4.07466666666667E-3</c:v>
                </c:pt>
                <c:pt idx="178">
                  <c:v>4.0522381792222999E-3</c:v>
                </c:pt>
                <c:pt idx="179">
                  <c:v>4.0837322583354299E-3</c:v>
                </c:pt>
                <c:pt idx="180">
                  <c:v>4.0300080600161204E-3</c:v>
                </c:pt>
                <c:pt idx="181">
                  <c:v>3.9876302083333296E-3</c:v>
                </c:pt>
                <c:pt idx="182">
                  <c:v>4.0079752604166704E-3</c:v>
                </c:pt>
                <c:pt idx="183">
                  <c:v>3.9661078060212697E-3</c:v>
                </c:pt>
                <c:pt idx="184">
                  <c:v>3.9546351084812602E-3</c:v>
                </c:pt>
                <c:pt idx="185">
                  <c:v>3.94477317554241E-3</c:v>
                </c:pt>
                <c:pt idx="186">
                  <c:v>3.9527611056076797E-3</c:v>
                </c:pt>
                <c:pt idx="187">
                  <c:v>3.8930976430976401E-3</c:v>
                </c:pt>
                <c:pt idx="188">
                  <c:v>3.9122283440465302E-3</c:v>
                </c:pt>
                <c:pt idx="189">
                  <c:v>3.8818851640379098E-3</c:v>
                </c:pt>
                <c:pt idx="190">
                  <c:v>3.8520086136481801E-3</c:v>
                </c:pt>
                <c:pt idx="191">
                  <c:v>3.8798544590480399E-3</c:v>
                </c:pt>
                <c:pt idx="192">
                  <c:v>3.8591678097850898E-3</c:v>
                </c:pt>
                <c:pt idx="193">
                  <c:v>3.8305275511318101E-3</c:v>
                </c:pt>
                <c:pt idx="194">
                  <c:v>3.8296568627451E-3</c:v>
                </c:pt>
                <c:pt idx="195">
                  <c:v>3.7917132860923199E-3</c:v>
                </c:pt>
                <c:pt idx="196">
                  <c:v>3.7815515839372902E-3</c:v>
                </c:pt>
                <c:pt idx="197">
                  <c:v>3.7982216621158002E-3</c:v>
                </c:pt>
                <c:pt idx="198">
                  <c:v>3.7696461535807299E-3</c:v>
                </c:pt>
                <c:pt idx="199">
                  <c:v>3.7517186368362398E-3</c:v>
                </c:pt>
                <c:pt idx="200">
                  <c:v>3.74149659863946E-3</c:v>
                </c:pt>
                <c:pt idx="201">
                  <c:v>3.7137635598477599E-3</c:v>
                </c:pt>
                <c:pt idx="202">
                  <c:v>3.7389132002079001E-3</c:v>
                </c:pt>
                <c:pt idx="203">
                  <c:v>3.7112345434107E-3</c:v>
                </c:pt>
                <c:pt idx="204">
                  <c:v>3.6758113681190602E-3</c:v>
                </c:pt>
                <c:pt idx="205">
                  <c:v>3.7084127993218898E-3</c:v>
                </c:pt>
                <c:pt idx="206">
                  <c:v>3.6811985596707799E-3</c:v>
                </c:pt>
                <c:pt idx="207">
                  <c:v>3.63059849385652E-3</c:v>
                </c:pt>
                <c:pt idx="208">
                  <c:v>3.6860879904875099E-3</c:v>
                </c:pt>
                <c:pt idx="209">
                  <c:v>3.6357665603302699E-3</c:v>
                </c:pt>
                <c:pt idx="210">
                  <c:v>3.6018942724482098E-3</c:v>
                </c:pt>
                <c:pt idx="211">
                  <c:v>3.6250327795517298E-3</c:v>
                </c:pt>
                <c:pt idx="212">
                  <c:v>3.6066471877282701E-3</c:v>
                </c:pt>
                <c:pt idx="213">
                  <c:v>3.5734126090416298E-3</c:v>
                </c:pt>
                <c:pt idx="214">
                  <c:v>3.5959341170818098E-3</c:v>
                </c:pt>
                <c:pt idx="215">
                  <c:v>3.57777777777778E-3</c:v>
                </c:pt>
                <c:pt idx="216">
                  <c:v>3.55247576860664E-3</c:v>
                </c:pt>
                <c:pt idx="217">
                  <c:v>3.5670950104527599E-3</c:v>
                </c:pt>
                <c:pt idx="218">
                  <c:v>3.5347414589104302E-3</c:v>
                </c:pt>
                <c:pt idx="219">
                  <c:v>3.5100459937061198E-3</c:v>
                </c:pt>
                <c:pt idx="220">
                  <c:v>3.5171657624560298E-3</c:v>
                </c:pt>
                <c:pt idx="221">
                  <c:v>3.4997470062405099E-3</c:v>
                </c:pt>
                <c:pt idx="222">
                  <c:v>3.4824835241068302E-3</c:v>
                </c:pt>
                <c:pt idx="223">
                  <c:v>3.4824835241068302E-3</c:v>
                </c:pt>
                <c:pt idx="224">
                  <c:v>3.4653736576813498E-3</c:v>
                </c:pt>
                <c:pt idx="225">
                  <c:v>3.4484157572315299E-3</c:v>
                </c:pt>
                <c:pt idx="226">
                  <c:v>3.46870055580348E-3</c:v>
                </c:pt>
                <c:pt idx="227">
                  <c:v>3.43828446296E-3</c:v>
                </c:pt>
                <c:pt idx="228">
                  <c:v>3.4149493031657499E-3</c:v>
                </c:pt>
                <c:pt idx="229">
                  <c:v>3.4281344356104E-3</c:v>
                </c:pt>
                <c:pt idx="230">
                  <c:v>3.4114583333333301E-3</c:v>
                </c:pt>
                <c:pt idx="231">
                  <c:v>3.3756413718606499E-3</c:v>
                </c:pt>
                <c:pt idx="232">
                  <c:v>3.40136054421769E-3</c:v>
                </c:pt>
                <c:pt idx="233">
                  <c:v>3.3785500177818399E-3</c:v>
                </c:pt>
                <c:pt idx="234">
                  <c:v>3.3623144767711702E-3</c:v>
                </c:pt>
                <c:pt idx="235">
                  <c:v>3.3685874515412698E-3</c:v>
                </c:pt>
                <c:pt idx="236">
                  <c:v>3.3338290699980199E-3</c:v>
                </c:pt>
                <c:pt idx="237">
                  <c:v>3.3241505968778702E-3</c:v>
                </c:pt>
                <c:pt idx="238">
                  <c:v>3.3425160697888E-3</c:v>
                </c:pt>
                <c:pt idx="239">
                  <c:v>3.31446266995694E-3</c:v>
                </c:pt>
                <c:pt idx="240">
                  <c:v>3.2868394946633699E-3</c:v>
                </c:pt>
                <c:pt idx="241">
                  <c:v>3.3167198537057598E-3</c:v>
                </c:pt>
                <c:pt idx="242">
                  <c:v>3.2950680272108802E-3</c:v>
                </c:pt>
                <c:pt idx="243">
                  <c:v>3.2620239720831399E-3</c:v>
                </c:pt>
                <c:pt idx="244">
                  <c:v>3.2912012884702899E-3</c:v>
                </c:pt>
                <c:pt idx="245">
                  <c:v>3.2583621683967699E-3</c:v>
                </c:pt>
                <c:pt idx="246">
                  <c:v>3.2488628979857001E-3</c:v>
                </c:pt>
                <c:pt idx="247">
                  <c:v>3.2659621763961601E-3</c:v>
                </c:pt>
                <c:pt idx="248">
                  <c:v>3.2393636199747602E-3</c:v>
                </c:pt>
                <c:pt idx="249">
                  <c:v>3.21316003430341E-3</c:v>
                </c:pt>
                <c:pt idx="250">
                  <c:v>3.2410037087774401E-3</c:v>
                </c:pt>
                <c:pt idx="251">
                  <c:v>3.2148676619544602E-3</c:v>
                </c:pt>
                <c:pt idx="252">
                  <c:v>3.1945578231292499E-3</c:v>
                </c:pt>
                <c:pt idx="253">
                  <c:v>3.2163265306122402E-3</c:v>
                </c:pt>
                <c:pt idx="254">
                  <c:v>3.1960227272727301E-3</c:v>
                </c:pt>
                <c:pt idx="255">
                  <c:v>3.1653313756157802E-3</c:v>
                </c:pt>
                <c:pt idx="256">
                  <c:v>3.1972506836051798E-3</c:v>
                </c:pt>
                <c:pt idx="257">
                  <c:v>3.1561671506123001E-3</c:v>
                </c:pt>
                <c:pt idx="258">
                  <c:v>3.15221122936238E-3</c:v>
                </c:pt>
                <c:pt idx="259">
                  <c:v>3.1834212415342801E-3</c:v>
                </c:pt>
                <c:pt idx="260">
                  <c:v>3.1430041152263402E-3</c:v>
                </c:pt>
                <c:pt idx="261">
                  <c:v>3.12872012453832E-3</c:v>
                </c:pt>
                <c:pt idx="262">
                  <c:v>3.1388948241303201E-3</c:v>
                </c:pt>
                <c:pt idx="263">
                  <c:v>3.11959103167894E-3</c:v>
                </c:pt>
                <c:pt idx="264">
                  <c:v>3.1054973274806598E-3</c:v>
                </c:pt>
                <c:pt idx="265">
                  <c:v>3.1254043616311799E-3</c:v>
                </c:pt>
                <c:pt idx="266">
                  <c:v>3.0964477000630102E-3</c:v>
                </c:pt>
                <c:pt idx="267">
                  <c:v>3.0825420014609201E-3</c:v>
                </c:pt>
                <c:pt idx="268">
                  <c:v>3.1068906744582399E-3</c:v>
                </c:pt>
                <c:pt idx="269">
                  <c:v>3.0735730527613999E-3</c:v>
                </c:pt>
                <c:pt idx="270">
                  <c:v>3.0646191388563199E-3</c:v>
                </c:pt>
                <c:pt idx="271">
                  <c:v>3.0884497697961002E-3</c:v>
                </c:pt>
                <c:pt idx="272">
                  <c:v>3.0556813037573602E-3</c:v>
                </c:pt>
                <c:pt idx="273">
                  <c:v>3.0420947528531301E-3</c:v>
                </c:pt>
                <c:pt idx="274">
                  <c:v>3.05609212134785E-3</c:v>
                </c:pt>
                <c:pt idx="275">
                  <c:v>3.0378578024007402E-3</c:v>
                </c:pt>
                <c:pt idx="276">
                  <c:v>3.0198368100289598E-3</c:v>
                </c:pt>
                <c:pt idx="277">
                  <c:v>3.0381111628884402E-3</c:v>
                </c:pt>
                <c:pt idx="278">
                  <c:v>3.0155888310185201E-3</c:v>
                </c:pt>
                <c:pt idx="279">
                  <c:v>3.0023177355991701E-3</c:v>
                </c:pt>
                <c:pt idx="280">
                  <c:v>3.0202153077935E-3</c:v>
                </c:pt>
                <c:pt idx="281">
                  <c:v>2.9891593155489402E-3</c:v>
                </c:pt>
                <c:pt idx="282">
                  <c:v>2.9761122068814399E-3</c:v>
                </c:pt>
                <c:pt idx="283">
                  <c:v>3.00679377602454E-3</c:v>
                </c:pt>
                <c:pt idx="284">
                  <c:v>2.98052894627239E-3</c:v>
                </c:pt>
                <c:pt idx="285">
                  <c:v>2.9589356420761498E-3</c:v>
                </c:pt>
                <c:pt idx="286">
                  <c:v>2.96323017856683E-3</c:v>
                </c:pt>
                <c:pt idx="287">
                  <c:v>2.96313301363806E-3</c:v>
                </c:pt>
                <c:pt idx="288">
                  <c:v>2.9418449029064899E-3</c:v>
                </c:pt>
                <c:pt idx="289">
                  <c:v>2.9586794946255602E-3</c:v>
                </c:pt>
                <c:pt idx="290">
                  <c:v>2.9458333333333298E-3</c:v>
                </c:pt>
                <c:pt idx="291">
                  <c:v>2.9248450945933702E-3</c:v>
                </c:pt>
                <c:pt idx="292">
                  <c:v>2.9413463363118101E-3</c:v>
                </c:pt>
                <c:pt idx="293">
                  <c:v>2.9204653138581202E-3</c:v>
                </c:pt>
                <c:pt idx="294">
                  <c:v>2.9160296698941199E-3</c:v>
                </c:pt>
                <c:pt idx="295">
                  <c:v>2.9281629417522098E-3</c:v>
                </c:pt>
                <c:pt idx="296">
                  <c:v>2.90353069332308E-3</c:v>
                </c:pt>
                <c:pt idx="297">
                  <c:v>2.8832044418005201E-3</c:v>
                </c:pt>
                <c:pt idx="298">
                  <c:v>2.8951021217529199E-3</c:v>
                </c:pt>
                <c:pt idx="299">
                  <c:v>2.8827724887673998E-3</c:v>
                </c:pt>
                <c:pt idx="300">
                  <c:v>2.8744350315448798E-3</c:v>
                </c:pt>
                <c:pt idx="301">
                  <c:v>2.8977727990540398E-3</c:v>
                </c:pt>
                <c:pt idx="302">
                  <c:v>2.8892381656804699E-3</c:v>
                </c:pt>
                <c:pt idx="303">
                  <c:v>2.8654716390803E-3</c:v>
                </c:pt>
                <c:pt idx="304">
                  <c:v>2.8731027220072801E-3</c:v>
                </c:pt>
                <c:pt idx="305">
                  <c:v>2.8609221466364301E-3</c:v>
                </c:pt>
                <c:pt idx="306">
                  <c:v>2.8488428681595901E-3</c:v>
                </c:pt>
                <c:pt idx="307">
                  <c:v>2.8600735233560198E-3</c:v>
                </c:pt>
                <c:pt idx="308">
                  <c:v>2.8442802895455102E-3</c:v>
                </c:pt>
                <c:pt idx="309">
                  <c:v>2.8286568655543098E-3</c:v>
                </c:pt>
                <c:pt idx="310">
                  <c:v>2.84335118693381E-3</c:v>
                </c:pt>
                <c:pt idx="311">
                  <c:v>2.8277578827845202E-3</c:v>
                </c:pt>
                <c:pt idx="312">
                  <c:v>2.8123309897241698E-3</c:v>
                </c:pt>
                <c:pt idx="313">
                  <c:v>2.83035875247882E-3</c:v>
                </c:pt>
                <c:pt idx="314">
                  <c:v>2.8185013717421099E-3</c:v>
                </c:pt>
                <c:pt idx="315">
                  <c:v>2.7925842553462601E-3</c:v>
                </c:pt>
                <c:pt idx="316">
                  <c:v>2.8244388286011602E-3</c:v>
                </c:pt>
                <c:pt idx="317">
                  <c:v>2.7915719776674202E-3</c:v>
                </c:pt>
                <c:pt idx="318">
                  <c:v>2.7939367402681301E-3</c:v>
                </c:pt>
                <c:pt idx="319">
                  <c:v>2.80436187735869E-3</c:v>
                </c:pt>
                <c:pt idx="320">
                  <c:v>2.7892561983471099E-3</c:v>
                </c:pt>
                <c:pt idx="321">
                  <c:v>2.7708960367996802E-3</c:v>
                </c:pt>
                <c:pt idx="322">
                  <c:v>2.7879582045139701E-3</c:v>
                </c:pt>
                <c:pt idx="323">
                  <c:v>2.7730433135838501E-3</c:v>
                </c:pt>
                <c:pt idx="324">
                  <c:v>2.7582832284314299E-3</c:v>
                </c:pt>
                <c:pt idx="325">
                  <c:v>2.7683377237963098E-3</c:v>
                </c:pt>
                <c:pt idx="326">
                  <c:v>2.7702487244898001E-3</c:v>
                </c:pt>
                <c:pt idx="327">
                  <c:v>2.7588477366255102E-3</c:v>
                </c:pt>
                <c:pt idx="328">
                  <c:v>2.7489711934156401E-3</c:v>
                </c:pt>
                <c:pt idx="329">
                  <c:v>2.7508027253504599E-3</c:v>
                </c:pt>
                <c:pt idx="330">
                  <c:v>2.73308881083144E-3</c:v>
                </c:pt>
                <c:pt idx="331">
                  <c:v>2.7395576600878499E-3</c:v>
                </c:pt>
                <c:pt idx="332">
                  <c:v>2.7284036113676001E-3</c:v>
                </c:pt>
                <c:pt idx="333">
                  <c:v>2.7173394862798198E-3</c:v>
                </c:pt>
                <c:pt idx="334">
                  <c:v>2.7300521856308399E-3</c:v>
                </c:pt>
                <c:pt idx="335">
                  <c:v>2.7158160050409601E-3</c:v>
                </c:pt>
                <c:pt idx="336">
                  <c:v>2.6986001011974998E-3</c:v>
                </c:pt>
                <c:pt idx="337">
                  <c:v>2.70797024043777E-3</c:v>
                </c:pt>
                <c:pt idx="338">
                  <c:v>2.7125445897740802E-3</c:v>
                </c:pt>
                <c:pt idx="339">
                  <c:v>2.6954508893759898E-3</c:v>
                </c:pt>
                <c:pt idx="340">
                  <c:v>2.7046608582463002E-3</c:v>
                </c:pt>
                <c:pt idx="341">
                  <c:v>2.69072491294713E-3</c:v>
                </c:pt>
                <c:pt idx="342">
                  <c:v>2.6799456767768199E-3</c:v>
                </c:pt>
                <c:pt idx="343">
                  <c:v>2.69201750414969E-3</c:v>
                </c:pt>
                <c:pt idx="344">
                  <c:v>2.6812218711098298E-3</c:v>
                </c:pt>
                <c:pt idx="345">
                  <c:v>2.67051220424077E-3</c:v>
                </c:pt>
                <c:pt idx="346">
                  <c:v>2.6794139115882401E-3</c:v>
                </c:pt>
                <c:pt idx="347">
                  <c:v>2.6687145446413901E-3</c:v>
                </c:pt>
                <c:pt idx="348">
                  <c:v>2.6581000566049898E-3</c:v>
                </c:pt>
                <c:pt idx="349">
                  <c:v>2.6668534047606502E-3</c:v>
                </c:pt>
                <c:pt idx="350">
                  <c:v>2.6504629629629599E-3</c:v>
                </c:pt>
                <c:pt idx="351">
                  <c:v>2.6485999437567101E-3</c:v>
                </c:pt>
                <c:pt idx="352">
                  <c:v>2.6485999437567101E-3</c:v>
                </c:pt>
                <c:pt idx="353">
                  <c:v>2.6495230289369999E-3</c:v>
                </c:pt>
                <c:pt idx="354">
                  <c:v>2.6277611249414302E-3</c:v>
                </c:pt>
                <c:pt idx="355">
                  <c:v>2.6390511834803901E-3</c:v>
                </c:pt>
                <c:pt idx="356">
                  <c:v>2.6398593568037298E-3</c:v>
                </c:pt>
                <c:pt idx="357">
                  <c:v>2.6294599472442E-3</c:v>
                </c:pt>
                <c:pt idx="358">
                  <c:v>2.6334700253372802E-3</c:v>
                </c:pt>
                <c:pt idx="359">
                  <c:v>2.6301584154052901E-3</c:v>
                </c:pt>
                <c:pt idx="360">
                  <c:v>2.6334912335338502E-3</c:v>
                </c:pt>
                <c:pt idx="361">
                  <c:v>2.6250154486683001E-3</c:v>
                </c:pt>
                <c:pt idx="362">
                  <c:v>2.6177159209157101E-3</c:v>
                </c:pt>
                <c:pt idx="363">
                  <c:v>2.60748482551357E-3</c:v>
                </c:pt>
                <c:pt idx="364">
                  <c:v>2.59910392843126E-3</c:v>
                </c:pt>
                <c:pt idx="365">
                  <c:v>2.6053333333333302E-3</c:v>
                </c:pt>
                <c:pt idx="366">
                  <c:v>2.59519690163648E-3</c:v>
                </c:pt>
                <c:pt idx="367">
                  <c:v>2.5877635004619101E-3</c:v>
                </c:pt>
                <c:pt idx="368">
                  <c:v>2.5877635004619101E-3</c:v>
                </c:pt>
                <c:pt idx="369">
                  <c:v>2.5803663026553601E-3</c:v>
                </c:pt>
                <c:pt idx="370">
                  <c:v>2.58777362998335E-3</c:v>
                </c:pt>
                <c:pt idx="371">
                  <c:v>2.5859218385103399E-3</c:v>
                </c:pt>
                <c:pt idx="372">
                  <c:v>2.5836216839677001E-3</c:v>
                </c:pt>
                <c:pt idx="373">
                  <c:v>2.5754777184055799E-3</c:v>
                </c:pt>
                <c:pt idx="374">
                  <c:v>2.58382161458333E-3</c:v>
                </c:pt>
                <c:pt idx="375">
                  <c:v>2.5460895193972202E-3</c:v>
                </c:pt>
                <c:pt idx="376">
                  <c:v>2.5733440153561798E-3</c:v>
                </c:pt>
                <c:pt idx="377">
                  <c:v>2.56895619253651E-3</c:v>
                </c:pt>
                <c:pt idx="378">
                  <c:v>2.53673419696586E-3</c:v>
                </c:pt>
                <c:pt idx="379">
                  <c:v>2.5411549468573498E-3</c:v>
                </c:pt>
                <c:pt idx="380">
                  <c:v>2.5493096646942801E-3</c:v>
                </c:pt>
                <c:pt idx="381">
                  <c:v>2.5640649236897098E-3</c:v>
                </c:pt>
                <c:pt idx="382">
                  <c:v>2.53157376636096E-3</c:v>
                </c:pt>
                <c:pt idx="383">
                  <c:v>2.5421012761494099E-3</c:v>
                </c:pt>
                <c:pt idx="384">
                  <c:v>2.5083491159334399E-3</c:v>
                </c:pt>
                <c:pt idx="385">
                  <c:v>2.4971349044801698E-3</c:v>
                </c:pt>
                <c:pt idx="386">
                  <c:v>2.4582950719314401E-3</c:v>
                </c:pt>
              </c:numCache>
            </c:numRef>
          </c:yVal>
          <c:smooth val="1"/>
        </c:ser>
        <c:ser>
          <c:idx val="1"/>
          <c:order val="1"/>
          <c:tx>
            <c:v>ecolosilk</c:v>
          </c:tx>
          <c:spPr>
            <a:ln w="12700">
              <a:solidFill>
                <a:srgbClr val="F20884"/>
              </a:solidFill>
              <a:prstDash val="solid"/>
            </a:ln>
          </c:spPr>
          <c:marker>
            <c:symbol val="none"/>
          </c:marker>
          <c:xVal>
            <c:numRef>
              <c:f>statori!$A$3:$A$389</c:f>
              <c:numCache>
                <c:formatCode>General</c:formatCode>
                <c:ptCount val="387"/>
                <c:pt idx="0">
                  <c:v>65.2</c:v>
                </c:pt>
                <c:pt idx="1">
                  <c:v>70.3</c:v>
                </c:pt>
                <c:pt idx="2">
                  <c:v>75.3</c:v>
                </c:pt>
                <c:pt idx="3">
                  <c:v>80.3</c:v>
                </c:pt>
                <c:pt idx="4">
                  <c:v>85.3</c:v>
                </c:pt>
                <c:pt idx="5">
                  <c:v>90.3</c:v>
                </c:pt>
                <c:pt idx="6">
                  <c:v>95.4</c:v>
                </c:pt>
                <c:pt idx="7">
                  <c:v>100</c:v>
                </c:pt>
                <c:pt idx="8">
                  <c:v>105</c:v>
                </c:pt>
                <c:pt idx="9">
                  <c:v>110</c:v>
                </c:pt>
                <c:pt idx="10">
                  <c:v>115</c:v>
                </c:pt>
                <c:pt idx="11">
                  <c:v>120</c:v>
                </c:pt>
                <c:pt idx="12">
                  <c:v>125</c:v>
                </c:pt>
                <c:pt idx="13">
                  <c:v>130</c:v>
                </c:pt>
                <c:pt idx="14">
                  <c:v>135</c:v>
                </c:pt>
                <c:pt idx="15">
                  <c:v>140</c:v>
                </c:pt>
                <c:pt idx="16">
                  <c:v>145</c:v>
                </c:pt>
                <c:pt idx="17">
                  <c:v>150</c:v>
                </c:pt>
                <c:pt idx="18">
                  <c:v>155</c:v>
                </c:pt>
                <c:pt idx="19">
                  <c:v>160</c:v>
                </c:pt>
                <c:pt idx="20">
                  <c:v>166</c:v>
                </c:pt>
                <c:pt idx="21">
                  <c:v>171</c:v>
                </c:pt>
                <c:pt idx="22">
                  <c:v>176</c:v>
                </c:pt>
                <c:pt idx="23">
                  <c:v>181</c:v>
                </c:pt>
                <c:pt idx="24">
                  <c:v>186</c:v>
                </c:pt>
                <c:pt idx="25">
                  <c:v>191</c:v>
                </c:pt>
                <c:pt idx="26">
                  <c:v>196</c:v>
                </c:pt>
                <c:pt idx="27">
                  <c:v>201</c:v>
                </c:pt>
                <c:pt idx="28">
                  <c:v>206</c:v>
                </c:pt>
                <c:pt idx="29">
                  <c:v>211</c:v>
                </c:pt>
                <c:pt idx="30">
                  <c:v>216</c:v>
                </c:pt>
                <c:pt idx="31">
                  <c:v>221</c:v>
                </c:pt>
                <c:pt idx="32">
                  <c:v>226</c:v>
                </c:pt>
                <c:pt idx="33">
                  <c:v>231</c:v>
                </c:pt>
                <c:pt idx="34">
                  <c:v>236</c:v>
                </c:pt>
                <c:pt idx="35">
                  <c:v>241</c:v>
                </c:pt>
                <c:pt idx="36">
                  <c:v>246</c:v>
                </c:pt>
                <c:pt idx="37">
                  <c:v>251</c:v>
                </c:pt>
                <c:pt idx="38">
                  <c:v>256</c:v>
                </c:pt>
                <c:pt idx="39">
                  <c:v>261</c:v>
                </c:pt>
                <c:pt idx="40">
                  <c:v>266</c:v>
                </c:pt>
                <c:pt idx="41">
                  <c:v>271</c:v>
                </c:pt>
                <c:pt idx="42">
                  <c:v>276</c:v>
                </c:pt>
                <c:pt idx="43">
                  <c:v>281</c:v>
                </c:pt>
                <c:pt idx="44">
                  <c:v>286</c:v>
                </c:pt>
                <c:pt idx="45">
                  <c:v>291</c:v>
                </c:pt>
                <c:pt idx="46">
                  <c:v>296</c:v>
                </c:pt>
                <c:pt idx="47">
                  <c:v>301</c:v>
                </c:pt>
                <c:pt idx="48">
                  <c:v>306</c:v>
                </c:pt>
                <c:pt idx="49">
                  <c:v>311</c:v>
                </c:pt>
                <c:pt idx="50">
                  <c:v>316</c:v>
                </c:pt>
                <c:pt idx="51">
                  <c:v>321</c:v>
                </c:pt>
                <c:pt idx="52">
                  <c:v>326</c:v>
                </c:pt>
                <c:pt idx="53">
                  <c:v>331</c:v>
                </c:pt>
                <c:pt idx="54">
                  <c:v>336</c:v>
                </c:pt>
                <c:pt idx="55">
                  <c:v>341</c:v>
                </c:pt>
                <c:pt idx="56">
                  <c:v>346</c:v>
                </c:pt>
                <c:pt idx="57">
                  <c:v>351</c:v>
                </c:pt>
                <c:pt idx="58">
                  <c:v>356</c:v>
                </c:pt>
                <c:pt idx="59">
                  <c:v>361</c:v>
                </c:pt>
                <c:pt idx="60">
                  <c:v>366</c:v>
                </c:pt>
                <c:pt idx="61">
                  <c:v>371</c:v>
                </c:pt>
                <c:pt idx="62">
                  <c:v>376</c:v>
                </c:pt>
                <c:pt idx="63">
                  <c:v>381</c:v>
                </c:pt>
                <c:pt idx="64">
                  <c:v>386</c:v>
                </c:pt>
                <c:pt idx="65">
                  <c:v>391</c:v>
                </c:pt>
                <c:pt idx="66">
                  <c:v>396</c:v>
                </c:pt>
                <c:pt idx="67">
                  <c:v>401</c:v>
                </c:pt>
                <c:pt idx="68">
                  <c:v>406</c:v>
                </c:pt>
                <c:pt idx="69">
                  <c:v>411</c:v>
                </c:pt>
                <c:pt idx="70">
                  <c:v>416</c:v>
                </c:pt>
                <c:pt idx="71">
                  <c:v>421</c:v>
                </c:pt>
                <c:pt idx="72">
                  <c:v>426</c:v>
                </c:pt>
                <c:pt idx="73">
                  <c:v>431</c:v>
                </c:pt>
                <c:pt idx="74">
                  <c:v>436</c:v>
                </c:pt>
                <c:pt idx="75">
                  <c:v>441</c:v>
                </c:pt>
                <c:pt idx="76">
                  <c:v>446</c:v>
                </c:pt>
                <c:pt idx="77">
                  <c:v>451</c:v>
                </c:pt>
                <c:pt idx="78">
                  <c:v>456</c:v>
                </c:pt>
                <c:pt idx="79">
                  <c:v>461</c:v>
                </c:pt>
                <c:pt idx="80">
                  <c:v>466</c:v>
                </c:pt>
                <c:pt idx="81">
                  <c:v>471</c:v>
                </c:pt>
                <c:pt idx="82">
                  <c:v>476</c:v>
                </c:pt>
                <c:pt idx="83">
                  <c:v>481</c:v>
                </c:pt>
                <c:pt idx="84">
                  <c:v>486</c:v>
                </c:pt>
                <c:pt idx="85">
                  <c:v>491</c:v>
                </c:pt>
                <c:pt idx="86">
                  <c:v>496</c:v>
                </c:pt>
                <c:pt idx="87">
                  <c:v>501</c:v>
                </c:pt>
                <c:pt idx="88">
                  <c:v>506</c:v>
                </c:pt>
                <c:pt idx="89">
                  <c:v>511</c:v>
                </c:pt>
                <c:pt idx="90">
                  <c:v>516</c:v>
                </c:pt>
                <c:pt idx="91">
                  <c:v>521</c:v>
                </c:pt>
                <c:pt idx="92">
                  <c:v>526</c:v>
                </c:pt>
                <c:pt idx="93">
                  <c:v>531</c:v>
                </c:pt>
                <c:pt idx="94">
                  <c:v>536</c:v>
                </c:pt>
                <c:pt idx="95">
                  <c:v>541</c:v>
                </c:pt>
                <c:pt idx="96">
                  <c:v>546</c:v>
                </c:pt>
                <c:pt idx="97">
                  <c:v>551</c:v>
                </c:pt>
                <c:pt idx="98">
                  <c:v>556</c:v>
                </c:pt>
                <c:pt idx="99">
                  <c:v>561</c:v>
                </c:pt>
                <c:pt idx="100">
                  <c:v>566</c:v>
                </c:pt>
                <c:pt idx="101">
                  <c:v>571</c:v>
                </c:pt>
                <c:pt idx="102">
                  <c:v>576</c:v>
                </c:pt>
                <c:pt idx="103">
                  <c:v>582</c:v>
                </c:pt>
                <c:pt idx="104">
                  <c:v>586</c:v>
                </c:pt>
                <c:pt idx="105">
                  <c:v>591</c:v>
                </c:pt>
                <c:pt idx="106">
                  <c:v>596</c:v>
                </c:pt>
                <c:pt idx="107">
                  <c:v>602</c:v>
                </c:pt>
                <c:pt idx="108">
                  <c:v>606</c:v>
                </c:pt>
                <c:pt idx="109">
                  <c:v>611</c:v>
                </c:pt>
                <c:pt idx="110">
                  <c:v>616</c:v>
                </c:pt>
                <c:pt idx="111">
                  <c:v>622</c:v>
                </c:pt>
                <c:pt idx="112">
                  <c:v>627</c:v>
                </c:pt>
                <c:pt idx="113">
                  <c:v>632</c:v>
                </c:pt>
                <c:pt idx="114">
                  <c:v>637</c:v>
                </c:pt>
                <c:pt idx="115">
                  <c:v>642</c:v>
                </c:pt>
                <c:pt idx="116">
                  <c:v>647</c:v>
                </c:pt>
                <c:pt idx="117">
                  <c:v>652</c:v>
                </c:pt>
                <c:pt idx="118">
                  <c:v>657</c:v>
                </c:pt>
                <c:pt idx="119">
                  <c:v>662</c:v>
                </c:pt>
                <c:pt idx="120">
                  <c:v>667</c:v>
                </c:pt>
                <c:pt idx="121">
                  <c:v>672</c:v>
                </c:pt>
                <c:pt idx="122">
                  <c:v>677</c:v>
                </c:pt>
                <c:pt idx="123">
                  <c:v>682</c:v>
                </c:pt>
                <c:pt idx="124">
                  <c:v>687</c:v>
                </c:pt>
                <c:pt idx="125">
                  <c:v>692</c:v>
                </c:pt>
                <c:pt idx="126">
                  <c:v>697</c:v>
                </c:pt>
                <c:pt idx="127">
                  <c:v>702</c:v>
                </c:pt>
                <c:pt idx="128">
                  <c:v>707</c:v>
                </c:pt>
                <c:pt idx="129">
                  <c:v>712</c:v>
                </c:pt>
                <c:pt idx="130">
                  <c:v>717</c:v>
                </c:pt>
                <c:pt idx="131">
                  <c:v>722</c:v>
                </c:pt>
                <c:pt idx="132">
                  <c:v>727</c:v>
                </c:pt>
                <c:pt idx="133">
                  <c:v>732</c:v>
                </c:pt>
                <c:pt idx="134">
                  <c:v>737</c:v>
                </c:pt>
                <c:pt idx="135">
                  <c:v>742</c:v>
                </c:pt>
                <c:pt idx="136">
                  <c:v>747</c:v>
                </c:pt>
                <c:pt idx="137">
                  <c:v>752</c:v>
                </c:pt>
                <c:pt idx="138">
                  <c:v>757</c:v>
                </c:pt>
                <c:pt idx="139">
                  <c:v>762</c:v>
                </c:pt>
                <c:pt idx="140">
                  <c:v>767</c:v>
                </c:pt>
                <c:pt idx="141">
                  <c:v>772</c:v>
                </c:pt>
                <c:pt idx="142">
                  <c:v>777</c:v>
                </c:pt>
                <c:pt idx="143">
                  <c:v>782</c:v>
                </c:pt>
                <c:pt idx="144">
                  <c:v>787</c:v>
                </c:pt>
                <c:pt idx="145">
                  <c:v>792</c:v>
                </c:pt>
                <c:pt idx="146">
                  <c:v>797</c:v>
                </c:pt>
                <c:pt idx="147">
                  <c:v>802</c:v>
                </c:pt>
                <c:pt idx="148">
                  <c:v>807</c:v>
                </c:pt>
                <c:pt idx="149">
                  <c:v>812</c:v>
                </c:pt>
                <c:pt idx="150">
                  <c:v>817</c:v>
                </c:pt>
                <c:pt idx="151">
                  <c:v>822</c:v>
                </c:pt>
                <c:pt idx="152">
                  <c:v>827</c:v>
                </c:pt>
                <c:pt idx="153">
                  <c:v>832</c:v>
                </c:pt>
                <c:pt idx="154">
                  <c:v>837</c:v>
                </c:pt>
                <c:pt idx="155">
                  <c:v>842</c:v>
                </c:pt>
                <c:pt idx="156">
                  <c:v>847</c:v>
                </c:pt>
                <c:pt idx="157">
                  <c:v>852</c:v>
                </c:pt>
                <c:pt idx="158">
                  <c:v>857</c:v>
                </c:pt>
                <c:pt idx="159">
                  <c:v>862</c:v>
                </c:pt>
                <c:pt idx="160">
                  <c:v>867</c:v>
                </c:pt>
                <c:pt idx="161">
                  <c:v>872</c:v>
                </c:pt>
                <c:pt idx="162">
                  <c:v>877</c:v>
                </c:pt>
                <c:pt idx="163">
                  <c:v>882</c:v>
                </c:pt>
                <c:pt idx="164">
                  <c:v>887</c:v>
                </c:pt>
                <c:pt idx="165">
                  <c:v>892</c:v>
                </c:pt>
                <c:pt idx="166">
                  <c:v>897</c:v>
                </c:pt>
                <c:pt idx="167">
                  <c:v>902</c:v>
                </c:pt>
                <c:pt idx="168">
                  <c:v>907</c:v>
                </c:pt>
                <c:pt idx="169">
                  <c:v>912</c:v>
                </c:pt>
                <c:pt idx="170">
                  <c:v>917</c:v>
                </c:pt>
                <c:pt idx="171">
                  <c:v>922</c:v>
                </c:pt>
                <c:pt idx="172">
                  <c:v>927</c:v>
                </c:pt>
                <c:pt idx="173">
                  <c:v>932</c:v>
                </c:pt>
                <c:pt idx="174">
                  <c:v>937</c:v>
                </c:pt>
                <c:pt idx="175">
                  <c:v>942</c:v>
                </c:pt>
                <c:pt idx="176">
                  <c:v>947</c:v>
                </c:pt>
                <c:pt idx="177">
                  <c:v>952</c:v>
                </c:pt>
                <c:pt idx="178">
                  <c:v>957</c:v>
                </c:pt>
                <c:pt idx="179">
                  <c:v>962</c:v>
                </c:pt>
                <c:pt idx="180">
                  <c:v>967</c:v>
                </c:pt>
                <c:pt idx="181">
                  <c:v>972</c:v>
                </c:pt>
                <c:pt idx="182">
                  <c:v>978</c:v>
                </c:pt>
                <c:pt idx="183">
                  <c:v>982</c:v>
                </c:pt>
                <c:pt idx="184">
                  <c:v>988</c:v>
                </c:pt>
                <c:pt idx="185">
                  <c:v>992</c:v>
                </c:pt>
                <c:pt idx="186">
                  <c:v>998</c:v>
                </c:pt>
                <c:pt idx="187" formatCode="#,##0">
                  <c:v>1000</c:v>
                </c:pt>
                <c:pt idx="188" formatCode="#,##0">
                  <c:v>1010</c:v>
                </c:pt>
                <c:pt idx="189" formatCode="#,##0">
                  <c:v>1010</c:v>
                </c:pt>
                <c:pt idx="190" formatCode="#,##0">
                  <c:v>1020</c:v>
                </c:pt>
                <c:pt idx="191" formatCode="#,##0">
                  <c:v>1020</c:v>
                </c:pt>
                <c:pt idx="192" formatCode="#,##0">
                  <c:v>1030</c:v>
                </c:pt>
                <c:pt idx="193" formatCode="#,##0">
                  <c:v>1030</c:v>
                </c:pt>
                <c:pt idx="194" formatCode="#,##0">
                  <c:v>1040</c:v>
                </c:pt>
                <c:pt idx="195" formatCode="#,##0">
                  <c:v>1040</c:v>
                </c:pt>
                <c:pt idx="196" formatCode="#,##0">
                  <c:v>1050</c:v>
                </c:pt>
                <c:pt idx="197" formatCode="#,##0">
                  <c:v>1050</c:v>
                </c:pt>
                <c:pt idx="198" formatCode="#,##0">
                  <c:v>1060</c:v>
                </c:pt>
                <c:pt idx="199" formatCode="#,##0">
                  <c:v>1060</c:v>
                </c:pt>
                <c:pt idx="200" formatCode="#,##0">
                  <c:v>1070</c:v>
                </c:pt>
                <c:pt idx="201" formatCode="#,##0">
                  <c:v>1070</c:v>
                </c:pt>
                <c:pt idx="202" formatCode="#,##0">
                  <c:v>1080</c:v>
                </c:pt>
                <c:pt idx="203" formatCode="#,##0">
                  <c:v>1080</c:v>
                </c:pt>
                <c:pt idx="204" formatCode="#,##0">
                  <c:v>1090</c:v>
                </c:pt>
                <c:pt idx="205" formatCode="#,##0">
                  <c:v>1090</c:v>
                </c:pt>
                <c:pt idx="206" formatCode="#,##0">
                  <c:v>1100</c:v>
                </c:pt>
                <c:pt idx="207" formatCode="#,##0">
                  <c:v>1100</c:v>
                </c:pt>
                <c:pt idx="208" formatCode="#,##0">
                  <c:v>1110</c:v>
                </c:pt>
                <c:pt idx="209" formatCode="#,##0">
                  <c:v>1110</c:v>
                </c:pt>
                <c:pt idx="210" formatCode="#,##0">
                  <c:v>1120</c:v>
                </c:pt>
                <c:pt idx="211" formatCode="#,##0">
                  <c:v>1120</c:v>
                </c:pt>
                <c:pt idx="212" formatCode="#,##0">
                  <c:v>1130</c:v>
                </c:pt>
                <c:pt idx="213" formatCode="#,##0">
                  <c:v>1130</c:v>
                </c:pt>
                <c:pt idx="214" formatCode="#,##0">
                  <c:v>1140</c:v>
                </c:pt>
                <c:pt idx="215" formatCode="#,##0">
                  <c:v>1140</c:v>
                </c:pt>
                <c:pt idx="216" formatCode="#,##0">
                  <c:v>1150</c:v>
                </c:pt>
                <c:pt idx="217" formatCode="#,##0">
                  <c:v>1150</c:v>
                </c:pt>
                <c:pt idx="218" formatCode="#,##0">
                  <c:v>1160</c:v>
                </c:pt>
                <c:pt idx="219" formatCode="#,##0">
                  <c:v>1160</c:v>
                </c:pt>
                <c:pt idx="220" formatCode="#,##0">
                  <c:v>1170</c:v>
                </c:pt>
                <c:pt idx="221" formatCode="#,##0">
                  <c:v>1170</c:v>
                </c:pt>
                <c:pt idx="222" formatCode="#,##0">
                  <c:v>1180</c:v>
                </c:pt>
                <c:pt idx="223" formatCode="#,##0">
                  <c:v>1180</c:v>
                </c:pt>
                <c:pt idx="224" formatCode="#,##0">
                  <c:v>1190</c:v>
                </c:pt>
                <c:pt idx="225" formatCode="#,##0">
                  <c:v>1190</c:v>
                </c:pt>
                <c:pt idx="226" formatCode="#,##0">
                  <c:v>1200</c:v>
                </c:pt>
                <c:pt idx="227" formatCode="#,##0">
                  <c:v>1200</c:v>
                </c:pt>
                <c:pt idx="228" formatCode="#,##0">
                  <c:v>1210</c:v>
                </c:pt>
                <c:pt idx="229" formatCode="#,##0">
                  <c:v>1210</c:v>
                </c:pt>
                <c:pt idx="230" formatCode="#,##0">
                  <c:v>1220</c:v>
                </c:pt>
                <c:pt idx="231" formatCode="#,##0">
                  <c:v>1220</c:v>
                </c:pt>
                <c:pt idx="232" formatCode="#,##0">
                  <c:v>1230</c:v>
                </c:pt>
                <c:pt idx="233" formatCode="#,##0">
                  <c:v>1230</c:v>
                </c:pt>
                <c:pt idx="234" formatCode="#,##0">
                  <c:v>1240</c:v>
                </c:pt>
                <c:pt idx="235" formatCode="#,##0">
                  <c:v>1240</c:v>
                </c:pt>
                <c:pt idx="236" formatCode="#,##0">
                  <c:v>1250</c:v>
                </c:pt>
                <c:pt idx="237" formatCode="#,##0">
                  <c:v>1250</c:v>
                </c:pt>
                <c:pt idx="238" formatCode="#,##0">
                  <c:v>1260</c:v>
                </c:pt>
                <c:pt idx="239" formatCode="#,##0">
                  <c:v>1260</c:v>
                </c:pt>
                <c:pt idx="240" formatCode="#,##0">
                  <c:v>1270</c:v>
                </c:pt>
                <c:pt idx="241" formatCode="#,##0">
                  <c:v>1270</c:v>
                </c:pt>
                <c:pt idx="242" formatCode="#,##0">
                  <c:v>1280</c:v>
                </c:pt>
                <c:pt idx="243" formatCode="#,##0">
                  <c:v>1280</c:v>
                </c:pt>
                <c:pt idx="244" formatCode="#,##0">
                  <c:v>1290</c:v>
                </c:pt>
                <c:pt idx="245" formatCode="#,##0">
                  <c:v>1290</c:v>
                </c:pt>
                <c:pt idx="246" formatCode="#,##0">
                  <c:v>1300</c:v>
                </c:pt>
                <c:pt idx="247" formatCode="#,##0">
                  <c:v>1300</c:v>
                </c:pt>
                <c:pt idx="248" formatCode="#,##0">
                  <c:v>1310</c:v>
                </c:pt>
                <c:pt idx="249" formatCode="#,##0">
                  <c:v>1310</c:v>
                </c:pt>
                <c:pt idx="250" formatCode="#,##0">
                  <c:v>1320</c:v>
                </c:pt>
                <c:pt idx="251" formatCode="#,##0">
                  <c:v>1320</c:v>
                </c:pt>
                <c:pt idx="252" formatCode="#,##0">
                  <c:v>1330</c:v>
                </c:pt>
                <c:pt idx="253" formatCode="#,##0">
                  <c:v>1330</c:v>
                </c:pt>
                <c:pt idx="254" formatCode="#,##0">
                  <c:v>1340</c:v>
                </c:pt>
                <c:pt idx="255" formatCode="#,##0">
                  <c:v>1340</c:v>
                </c:pt>
                <c:pt idx="256" formatCode="#,##0">
                  <c:v>1350</c:v>
                </c:pt>
                <c:pt idx="257" formatCode="#,##0">
                  <c:v>1350</c:v>
                </c:pt>
                <c:pt idx="258" formatCode="#,##0">
                  <c:v>1360</c:v>
                </c:pt>
                <c:pt idx="259" formatCode="#,##0">
                  <c:v>1360</c:v>
                </c:pt>
                <c:pt idx="260" formatCode="#,##0">
                  <c:v>1370</c:v>
                </c:pt>
                <c:pt idx="261" formatCode="#,##0">
                  <c:v>1370</c:v>
                </c:pt>
                <c:pt idx="262" formatCode="#,##0">
                  <c:v>1380</c:v>
                </c:pt>
                <c:pt idx="263" formatCode="#,##0">
                  <c:v>1380</c:v>
                </c:pt>
                <c:pt idx="264" formatCode="#,##0">
                  <c:v>1390</c:v>
                </c:pt>
                <c:pt idx="265" formatCode="#,##0">
                  <c:v>1390</c:v>
                </c:pt>
                <c:pt idx="266" formatCode="#,##0">
                  <c:v>1400</c:v>
                </c:pt>
                <c:pt idx="267" formatCode="#,##0">
                  <c:v>1400</c:v>
                </c:pt>
                <c:pt idx="268" formatCode="#,##0">
                  <c:v>1410</c:v>
                </c:pt>
                <c:pt idx="269" formatCode="#,##0">
                  <c:v>1410</c:v>
                </c:pt>
                <c:pt idx="270" formatCode="#,##0">
                  <c:v>1420</c:v>
                </c:pt>
                <c:pt idx="271" formatCode="#,##0">
                  <c:v>1420</c:v>
                </c:pt>
                <c:pt idx="272" formatCode="#,##0">
                  <c:v>1430</c:v>
                </c:pt>
                <c:pt idx="273" formatCode="#,##0">
                  <c:v>1430</c:v>
                </c:pt>
                <c:pt idx="274" formatCode="#,##0">
                  <c:v>1440</c:v>
                </c:pt>
                <c:pt idx="275" formatCode="#,##0">
                  <c:v>1440</c:v>
                </c:pt>
                <c:pt idx="276" formatCode="#,##0">
                  <c:v>1450</c:v>
                </c:pt>
                <c:pt idx="277" formatCode="#,##0">
                  <c:v>1450</c:v>
                </c:pt>
                <c:pt idx="278" formatCode="#,##0">
                  <c:v>1460</c:v>
                </c:pt>
                <c:pt idx="279" formatCode="#,##0">
                  <c:v>1460</c:v>
                </c:pt>
                <c:pt idx="280" formatCode="#,##0">
                  <c:v>1470</c:v>
                </c:pt>
                <c:pt idx="281" formatCode="#,##0">
                  <c:v>1470</c:v>
                </c:pt>
                <c:pt idx="282" formatCode="#,##0">
                  <c:v>1480</c:v>
                </c:pt>
                <c:pt idx="283" formatCode="#,##0">
                  <c:v>1480</c:v>
                </c:pt>
                <c:pt idx="284" formatCode="#,##0">
                  <c:v>1490</c:v>
                </c:pt>
                <c:pt idx="285" formatCode="#,##0">
                  <c:v>1490</c:v>
                </c:pt>
                <c:pt idx="286" formatCode="#,##0">
                  <c:v>1500</c:v>
                </c:pt>
                <c:pt idx="287" formatCode="#,##0">
                  <c:v>1500</c:v>
                </c:pt>
                <c:pt idx="288" formatCode="#,##0">
                  <c:v>1510</c:v>
                </c:pt>
                <c:pt idx="289" formatCode="#,##0">
                  <c:v>1510</c:v>
                </c:pt>
                <c:pt idx="290" formatCode="#,##0">
                  <c:v>1520</c:v>
                </c:pt>
                <c:pt idx="291" formatCode="#,##0">
                  <c:v>1520</c:v>
                </c:pt>
                <c:pt idx="292" formatCode="#,##0">
                  <c:v>1530</c:v>
                </c:pt>
                <c:pt idx="293" formatCode="#,##0">
                  <c:v>1530</c:v>
                </c:pt>
                <c:pt idx="294" formatCode="#,##0">
                  <c:v>1540</c:v>
                </c:pt>
                <c:pt idx="295" formatCode="#,##0">
                  <c:v>1540</c:v>
                </c:pt>
                <c:pt idx="296" formatCode="#,##0">
                  <c:v>1550</c:v>
                </c:pt>
                <c:pt idx="297" formatCode="#,##0">
                  <c:v>1550</c:v>
                </c:pt>
                <c:pt idx="298" formatCode="#,##0">
                  <c:v>1560</c:v>
                </c:pt>
                <c:pt idx="299" formatCode="#,##0">
                  <c:v>1560</c:v>
                </c:pt>
                <c:pt idx="300" formatCode="#,##0">
                  <c:v>1570</c:v>
                </c:pt>
                <c:pt idx="301" formatCode="#,##0">
                  <c:v>1570</c:v>
                </c:pt>
                <c:pt idx="302" formatCode="#,##0">
                  <c:v>1580</c:v>
                </c:pt>
                <c:pt idx="303" formatCode="#,##0">
                  <c:v>1580</c:v>
                </c:pt>
                <c:pt idx="304" formatCode="#,##0">
                  <c:v>1590</c:v>
                </c:pt>
                <c:pt idx="305" formatCode="#,##0">
                  <c:v>1590</c:v>
                </c:pt>
                <c:pt idx="306" formatCode="#,##0">
                  <c:v>1600</c:v>
                </c:pt>
                <c:pt idx="307" formatCode="#,##0">
                  <c:v>1600</c:v>
                </c:pt>
                <c:pt idx="308" formatCode="#,##0">
                  <c:v>1610</c:v>
                </c:pt>
                <c:pt idx="309" formatCode="#,##0">
                  <c:v>1610</c:v>
                </c:pt>
                <c:pt idx="310" formatCode="#,##0">
                  <c:v>1620</c:v>
                </c:pt>
                <c:pt idx="311" formatCode="#,##0">
                  <c:v>1620</c:v>
                </c:pt>
                <c:pt idx="312" formatCode="#,##0">
                  <c:v>1630</c:v>
                </c:pt>
                <c:pt idx="313" formatCode="#,##0">
                  <c:v>1630</c:v>
                </c:pt>
                <c:pt idx="314" formatCode="#,##0">
                  <c:v>1640</c:v>
                </c:pt>
                <c:pt idx="315" formatCode="#,##0">
                  <c:v>1640</c:v>
                </c:pt>
                <c:pt idx="316" formatCode="#,##0">
                  <c:v>1650</c:v>
                </c:pt>
                <c:pt idx="317" formatCode="#,##0">
                  <c:v>1650</c:v>
                </c:pt>
                <c:pt idx="318" formatCode="#,##0">
                  <c:v>1660</c:v>
                </c:pt>
                <c:pt idx="319" formatCode="#,##0">
                  <c:v>1660</c:v>
                </c:pt>
                <c:pt idx="320" formatCode="#,##0">
                  <c:v>1670</c:v>
                </c:pt>
                <c:pt idx="321" formatCode="#,##0">
                  <c:v>1670</c:v>
                </c:pt>
                <c:pt idx="322" formatCode="#,##0">
                  <c:v>1680</c:v>
                </c:pt>
                <c:pt idx="323" formatCode="#,##0">
                  <c:v>1680</c:v>
                </c:pt>
                <c:pt idx="324" formatCode="#,##0">
                  <c:v>1690</c:v>
                </c:pt>
                <c:pt idx="325" formatCode="#,##0">
                  <c:v>1690</c:v>
                </c:pt>
                <c:pt idx="326" formatCode="#,##0">
                  <c:v>1700</c:v>
                </c:pt>
                <c:pt idx="327" formatCode="#,##0">
                  <c:v>1700</c:v>
                </c:pt>
                <c:pt idx="328" formatCode="#,##0">
                  <c:v>1710</c:v>
                </c:pt>
                <c:pt idx="329" formatCode="#,##0">
                  <c:v>1710</c:v>
                </c:pt>
                <c:pt idx="330" formatCode="#,##0">
                  <c:v>1720</c:v>
                </c:pt>
                <c:pt idx="331" formatCode="#,##0">
                  <c:v>1720</c:v>
                </c:pt>
                <c:pt idx="332" formatCode="#,##0">
                  <c:v>1730</c:v>
                </c:pt>
                <c:pt idx="333" formatCode="#,##0">
                  <c:v>1730</c:v>
                </c:pt>
                <c:pt idx="334" formatCode="#,##0">
                  <c:v>1740</c:v>
                </c:pt>
                <c:pt idx="335" formatCode="#,##0">
                  <c:v>1740</c:v>
                </c:pt>
                <c:pt idx="336" formatCode="#,##0">
                  <c:v>1750</c:v>
                </c:pt>
                <c:pt idx="337" formatCode="#,##0">
                  <c:v>1750</c:v>
                </c:pt>
                <c:pt idx="338" formatCode="#,##0">
                  <c:v>1760</c:v>
                </c:pt>
                <c:pt idx="339" formatCode="#,##0">
                  <c:v>1760</c:v>
                </c:pt>
                <c:pt idx="340" formatCode="#,##0">
                  <c:v>1770</c:v>
                </c:pt>
                <c:pt idx="341" formatCode="#,##0">
                  <c:v>1770</c:v>
                </c:pt>
                <c:pt idx="342" formatCode="#,##0">
                  <c:v>1780</c:v>
                </c:pt>
                <c:pt idx="343" formatCode="#,##0">
                  <c:v>1780</c:v>
                </c:pt>
                <c:pt idx="344" formatCode="#,##0">
                  <c:v>1790</c:v>
                </c:pt>
                <c:pt idx="345" formatCode="#,##0">
                  <c:v>1790</c:v>
                </c:pt>
                <c:pt idx="346" formatCode="#,##0">
                  <c:v>1800</c:v>
                </c:pt>
                <c:pt idx="347" formatCode="#,##0">
                  <c:v>1800</c:v>
                </c:pt>
                <c:pt idx="348" formatCode="#,##0">
                  <c:v>1810</c:v>
                </c:pt>
                <c:pt idx="349" formatCode="#,##0">
                  <c:v>1810</c:v>
                </c:pt>
                <c:pt idx="350" formatCode="#,##0">
                  <c:v>1820</c:v>
                </c:pt>
                <c:pt idx="351" formatCode="#,##0">
                  <c:v>1820</c:v>
                </c:pt>
                <c:pt idx="352" formatCode="#,##0">
                  <c:v>1830</c:v>
                </c:pt>
                <c:pt idx="353" formatCode="#,##0">
                  <c:v>1830</c:v>
                </c:pt>
                <c:pt idx="354" formatCode="#,##0">
                  <c:v>1840</c:v>
                </c:pt>
                <c:pt idx="355" formatCode="#,##0">
                  <c:v>1840</c:v>
                </c:pt>
                <c:pt idx="356" formatCode="#,##0">
                  <c:v>1850</c:v>
                </c:pt>
                <c:pt idx="357" formatCode="#,##0">
                  <c:v>1850</c:v>
                </c:pt>
                <c:pt idx="358" formatCode="#,##0">
                  <c:v>1860</c:v>
                </c:pt>
                <c:pt idx="359" formatCode="#,##0">
                  <c:v>1860</c:v>
                </c:pt>
                <c:pt idx="360" formatCode="#,##0">
                  <c:v>1870</c:v>
                </c:pt>
                <c:pt idx="361" formatCode="#,##0">
                  <c:v>1870</c:v>
                </c:pt>
                <c:pt idx="362" formatCode="#,##0">
                  <c:v>1880</c:v>
                </c:pt>
                <c:pt idx="363" formatCode="#,##0">
                  <c:v>1880</c:v>
                </c:pt>
                <c:pt idx="364" formatCode="#,##0">
                  <c:v>1890</c:v>
                </c:pt>
                <c:pt idx="365" formatCode="#,##0">
                  <c:v>1890</c:v>
                </c:pt>
                <c:pt idx="366" formatCode="#,##0">
                  <c:v>1900</c:v>
                </c:pt>
                <c:pt idx="367" formatCode="#,##0">
                  <c:v>1900</c:v>
                </c:pt>
                <c:pt idx="368" formatCode="#,##0">
                  <c:v>1910</c:v>
                </c:pt>
                <c:pt idx="369" formatCode="#,##0">
                  <c:v>1910</c:v>
                </c:pt>
                <c:pt idx="370" formatCode="#,##0">
                  <c:v>1920</c:v>
                </c:pt>
                <c:pt idx="371" formatCode="#,##0">
                  <c:v>1920</c:v>
                </c:pt>
                <c:pt idx="372" formatCode="#,##0">
                  <c:v>1930</c:v>
                </c:pt>
                <c:pt idx="373" formatCode="#,##0">
                  <c:v>1930</c:v>
                </c:pt>
                <c:pt idx="374" formatCode="#,##0">
                  <c:v>1940</c:v>
                </c:pt>
                <c:pt idx="375" formatCode="#,##0">
                  <c:v>1950</c:v>
                </c:pt>
                <c:pt idx="376" formatCode="#,##0">
                  <c:v>1950</c:v>
                </c:pt>
                <c:pt idx="377" formatCode="#,##0">
                  <c:v>1960</c:v>
                </c:pt>
                <c:pt idx="378" formatCode="#,##0">
                  <c:v>1960</c:v>
                </c:pt>
                <c:pt idx="379" formatCode="#,##0">
                  <c:v>1960</c:v>
                </c:pt>
                <c:pt idx="380" formatCode="#,##0">
                  <c:v>1970</c:v>
                </c:pt>
                <c:pt idx="381" formatCode="#,##0">
                  <c:v>1970</c:v>
                </c:pt>
                <c:pt idx="382" formatCode="#,##0">
                  <c:v>1980</c:v>
                </c:pt>
                <c:pt idx="383" formatCode="#,##0">
                  <c:v>1980</c:v>
                </c:pt>
                <c:pt idx="384" formatCode="#,##0">
                  <c:v>1990</c:v>
                </c:pt>
                <c:pt idx="385" formatCode="#,##0">
                  <c:v>1990</c:v>
                </c:pt>
                <c:pt idx="386" formatCode="#,##0">
                  <c:v>2000</c:v>
                </c:pt>
              </c:numCache>
            </c:numRef>
          </c:xVal>
          <c:yVal>
            <c:numRef>
              <c:f>statori!$F$3:$F$362</c:f>
              <c:numCache>
                <c:formatCode>0.0000E+00</c:formatCode>
                <c:ptCount val="360"/>
                <c:pt idx="0">
                  <c:v>8.2805462824126694E-2</c:v>
                </c:pt>
                <c:pt idx="1">
                  <c:v>7.7259073056889893E-2</c:v>
                </c:pt>
                <c:pt idx="2">
                  <c:v>7.5573930068009595E-2</c:v>
                </c:pt>
                <c:pt idx="3">
                  <c:v>7.0294784580498898E-2</c:v>
                </c:pt>
                <c:pt idx="4">
                  <c:v>6.6964285714285698E-2</c:v>
                </c:pt>
                <c:pt idx="5">
                  <c:v>6.5534329215742607E-2</c:v>
                </c:pt>
                <c:pt idx="6">
                  <c:v>6.1920000000000003E-2</c:v>
                </c:pt>
                <c:pt idx="7">
                  <c:v>6.2350678864868003E-2</c:v>
                </c:pt>
                <c:pt idx="8">
                  <c:v>5.9073724007561397E-2</c:v>
                </c:pt>
                <c:pt idx="9">
                  <c:v>5.71469907407407E-2</c:v>
                </c:pt>
                <c:pt idx="10">
                  <c:v>5.7343976141397301E-2</c:v>
                </c:pt>
                <c:pt idx="11">
                  <c:v>5.5124423593683802E-2</c:v>
                </c:pt>
                <c:pt idx="12">
                  <c:v>5.3167757287328997E-2</c:v>
                </c:pt>
                <c:pt idx="13">
                  <c:v>2.3597004206422498E-2</c:v>
                </c:pt>
                <c:pt idx="14">
                  <c:v>2.2822305212423E-2</c:v>
                </c:pt>
                <c:pt idx="15">
                  <c:v>2.1857277882797701E-2</c:v>
                </c:pt>
                <c:pt idx="16">
                  <c:v>2.1191135734072001E-2</c:v>
                </c:pt>
                <c:pt idx="17">
                  <c:v>2.0356102965806901E-2</c:v>
                </c:pt>
                <c:pt idx="18">
                  <c:v>1.96559004101046E-2</c:v>
                </c:pt>
                <c:pt idx="19">
                  <c:v>1.8934240362811799E-2</c:v>
                </c:pt>
                <c:pt idx="20">
                  <c:v>1.84327846364883E-2</c:v>
                </c:pt>
                <c:pt idx="21">
                  <c:v>1.7695911842184602E-2</c:v>
                </c:pt>
                <c:pt idx="22">
                  <c:v>1.70132325141777E-2</c:v>
                </c:pt>
                <c:pt idx="23">
                  <c:v>1.6608014938236101E-2</c:v>
                </c:pt>
                <c:pt idx="24">
                  <c:v>1.60036579789666E-2</c:v>
                </c:pt>
                <c:pt idx="25">
                  <c:v>1.63707036983274E-2</c:v>
                </c:pt>
                <c:pt idx="26">
                  <c:v>1.59454345703125E-2</c:v>
                </c:pt>
                <c:pt idx="27">
                  <c:v>1.56240895052736E-2</c:v>
                </c:pt>
                <c:pt idx="28">
                  <c:v>1.52361078481502E-2</c:v>
                </c:pt>
                <c:pt idx="29">
                  <c:v>1.4842975206611601E-2</c:v>
                </c:pt>
                <c:pt idx="30">
                  <c:v>1.45239173079825E-2</c:v>
                </c:pt>
                <c:pt idx="31">
                  <c:v>1.4068318147531801E-2</c:v>
                </c:pt>
                <c:pt idx="32">
                  <c:v>1.38465958058029E-2</c:v>
                </c:pt>
                <c:pt idx="33">
                  <c:v>1.35684838384281E-2</c:v>
                </c:pt>
                <c:pt idx="34">
                  <c:v>1.33085258896947E-2</c:v>
                </c:pt>
                <c:pt idx="35">
                  <c:v>1.29755605946082E-2</c:v>
                </c:pt>
                <c:pt idx="36">
                  <c:v>1.2761910307547499E-2</c:v>
                </c:pt>
                <c:pt idx="37">
                  <c:v>1.25483343248067E-2</c:v>
                </c:pt>
                <c:pt idx="38">
                  <c:v>1.2311053123822399E-2</c:v>
                </c:pt>
                <c:pt idx="39">
                  <c:v>1.2061299782423599E-2</c:v>
                </c:pt>
                <c:pt idx="40">
                  <c:v>1.1828676179151801E-2</c:v>
                </c:pt>
                <c:pt idx="41">
                  <c:v>1.1670496983625401E-2</c:v>
                </c:pt>
                <c:pt idx="42">
                  <c:v>1.14141235871425E-2</c:v>
                </c:pt>
                <c:pt idx="43">
                  <c:v>1.1229573313336599E-2</c:v>
                </c:pt>
                <c:pt idx="44">
                  <c:v>1.1027624467385399E-2</c:v>
                </c:pt>
                <c:pt idx="45">
                  <c:v>1.08379501385042E-2</c:v>
                </c:pt>
                <c:pt idx="46">
                  <c:v>1.0649733923575599E-2</c:v>
                </c:pt>
                <c:pt idx="47">
                  <c:v>1.05212723941236E-2</c:v>
                </c:pt>
                <c:pt idx="48">
                  <c:v>1.03125E-2</c:v>
                </c:pt>
                <c:pt idx="49">
                  <c:v>1.01570187565274E-2</c:v>
                </c:pt>
                <c:pt idx="50">
                  <c:v>1.0025268366467501E-2</c:v>
                </c:pt>
                <c:pt idx="51">
                  <c:v>9.8497732426303802E-3</c:v>
                </c:pt>
                <c:pt idx="52">
                  <c:v>9.7533558156450394E-3</c:v>
                </c:pt>
                <c:pt idx="53">
                  <c:v>9.5605608862386598E-3</c:v>
                </c:pt>
                <c:pt idx="54">
                  <c:v>9.4826199531965905E-3</c:v>
                </c:pt>
                <c:pt idx="55">
                  <c:v>9.3255444509240098E-3</c:v>
                </c:pt>
                <c:pt idx="56">
                  <c:v>9.1935954178633192E-3</c:v>
                </c:pt>
                <c:pt idx="57">
                  <c:v>9.1014377186362308E-3</c:v>
                </c:pt>
                <c:pt idx="58">
                  <c:v>8.9912321096354691E-3</c:v>
                </c:pt>
                <c:pt idx="59">
                  <c:v>8.8987539500143594E-3</c:v>
                </c:pt>
                <c:pt idx="60">
                  <c:v>8.7713181166400103E-3</c:v>
                </c:pt>
                <c:pt idx="61">
                  <c:v>8.6406631948134794E-3</c:v>
                </c:pt>
                <c:pt idx="62">
                  <c:v>8.5101460770705302E-3</c:v>
                </c:pt>
                <c:pt idx="63">
                  <c:v>8.4172029483395392E-3</c:v>
                </c:pt>
                <c:pt idx="64">
                  <c:v>8.3129104989706892E-3</c:v>
                </c:pt>
                <c:pt idx="65">
                  <c:v>8.1983298991972191E-3</c:v>
                </c:pt>
                <c:pt idx="66">
                  <c:v>8.1245061940042607E-3</c:v>
                </c:pt>
                <c:pt idx="67">
                  <c:v>8.0090702947845805E-3</c:v>
                </c:pt>
                <c:pt idx="68">
                  <c:v>7.9354946251431902E-3</c:v>
                </c:pt>
                <c:pt idx="69">
                  <c:v>7.8253479084036993E-3</c:v>
                </c:pt>
                <c:pt idx="70">
                  <c:v>7.7212640570934197E-3</c:v>
                </c:pt>
                <c:pt idx="71">
                  <c:v>7.6251395746390798E-3</c:v>
                </c:pt>
                <c:pt idx="72">
                  <c:v>7.5584449909588802E-3</c:v>
                </c:pt>
                <c:pt idx="73">
                  <c:v>7.4898772697550402E-3</c:v>
                </c:pt>
                <c:pt idx="74">
                  <c:v>7.4070438993868899E-3</c:v>
                </c:pt>
                <c:pt idx="75">
                  <c:v>7.38896281189082E-3</c:v>
                </c:pt>
                <c:pt idx="76">
                  <c:v>7.2275520735597702E-3</c:v>
                </c:pt>
                <c:pt idx="77">
                  <c:v>7.19620798621086E-3</c:v>
                </c:pt>
                <c:pt idx="78">
                  <c:v>7.1056005880884001E-3</c:v>
                </c:pt>
                <c:pt idx="79">
                  <c:v>7.0768068347749503E-3</c:v>
                </c:pt>
                <c:pt idx="80">
                  <c:v>6.9470572426767003E-3</c:v>
                </c:pt>
                <c:pt idx="81">
                  <c:v>6.8932904149146702E-3</c:v>
                </c:pt>
                <c:pt idx="82">
                  <c:v>6.8469503695936101E-3</c:v>
                </c:pt>
                <c:pt idx="83">
                  <c:v>6.78382464096749E-3</c:v>
                </c:pt>
                <c:pt idx="84">
                  <c:v>6.71823701594082E-3</c:v>
                </c:pt>
                <c:pt idx="85">
                  <c:v>6.6332244122007797E-3</c:v>
                </c:pt>
                <c:pt idx="86">
                  <c:v>6.5764326295521596E-3</c:v>
                </c:pt>
                <c:pt idx="87">
                  <c:v>6.5181625520523501E-3</c:v>
                </c:pt>
                <c:pt idx="88">
                  <c:v>6.5046967281970902E-3</c:v>
                </c:pt>
                <c:pt idx="89">
                  <c:v>6.3957762182138304E-3</c:v>
                </c:pt>
                <c:pt idx="90">
                  <c:v>6.3898322887854103E-3</c:v>
                </c:pt>
                <c:pt idx="91">
                  <c:v>6.27789578692994E-3</c:v>
                </c:pt>
                <c:pt idx="92">
                  <c:v>6.2457738334727097E-3</c:v>
                </c:pt>
                <c:pt idx="93">
                  <c:v>6.2263857978365504E-3</c:v>
                </c:pt>
                <c:pt idx="94">
                  <c:v>6.1434160437009401E-3</c:v>
                </c:pt>
                <c:pt idx="95">
                  <c:v>6.0823862449545501E-3</c:v>
                </c:pt>
                <c:pt idx="96">
                  <c:v>6.0394151303242204E-3</c:v>
                </c:pt>
                <c:pt idx="97">
                  <c:v>6.0044045088665701E-3</c:v>
                </c:pt>
                <c:pt idx="98">
                  <c:v>5.9530099021857302E-3</c:v>
                </c:pt>
                <c:pt idx="99">
                  <c:v>5.8910639085566199E-3</c:v>
                </c:pt>
                <c:pt idx="100">
                  <c:v>5.8597911783507296E-3</c:v>
                </c:pt>
                <c:pt idx="101">
                  <c:v>5.8221210214761598E-3</c:v>
                </c:pt>
                <c:pt idx="102">
                  <c:v>5.7529520188425703E-3</c:v>
                </c:pt>
                <c:pt idx="103">
                  <c:v>5.7241923535841397E-3</c:v>
                </c:pt>
                <c:pt idx="104">
                  <c:v>5.70933024088541E-3</c:v>
                </c:pt>
                <c:pt idx="105">
                  <c:v>5.6336758608256697E-3</c:v>
                </c:pt>
                <c:pt idx="106">
                  <c:v>5.5618310023099801E-3</c:v>
                </c:pt>
                <c:pt idx="107">
                  <c:v>5.5621124079506699E-3</c:v>
                </c:pt>
                <c:pt idx="108">
                  <c:v>5.4922307736233397E-3</c:v>
                </c:pt>
                <c:pt idx="109">
                  <c:v>5.4501886138639899E-3</c:v>
                </c:pt>
                <c:pt idx="110">
                  <c:v>5.4395476998812999E-3</c:v>
                </c:pt>
                <c:pt idx="111">
                  <c:v>5.4256288900023496E-3</c:v>
                </c:pt>
                <c:pt idx="112">
                  <c:v>5.3725461035098203E-3</c:v>
                </c:pt>
                <c:pt idx="113">
                  <c:v>5.3368112771939799E-3</c:v>
                </c:pt>
                <c:pt idx="114">
                  <c:v>5.2818246145997401E-3</c:v>
                </c:pt>
                <c:pt idx="115">
                  <c:v>5.2791950113378703E-3</c:v>
                </c:pt>
                <c:pt idx="116">
                  <c:v>5.2123515799212998E-3</c:v>
                </c:pt>
                <c:pt idx="117">
                  <c:v>5.1573028920752703E-3</c:v>
                </c:pt>
                <c:pt idx="118">
                  <c:v>5.1683342347214698E-3</c:v>
                </c:pt>
                <c:pt idx="119">
                  <c:v>5.1436350932587997E-3</c:v>
                </c:pt>
                <c:pt idx="120">
                  <c:v>5.0942819391467803E-3</c:v>
                </c:pt>
                <c:pt idx="121">
                  <c:v>5.0735076186741298E-3</c:v>
                </c:pt>
                <c:pt idx="122">
                  <c:v>5.00957966664798E-3</c:v>
                </c:pt>
                <c:pt idx="123">
                  <c:v>5.0253997434318697E-3</c:v>
                </c:pt>
                <c:pt idx="124">
                  <c:v>4.9863833378082896E-3</c:v>
                </c:pt>
                <c:pt idx="125">
                  <c:v>4.9218114215263502E-3</c:v>
                </c:pt>
                <c:pt idx="126">
                  <c:v>4.9414242843951999E-3</c:v>
                </c:pt>
                <c:pt idx="127">
                  <c:v>4.88123415596979E-3</c:v>
                </c:pt>
                <c:pt idx="128">
                  <c:v>4.8473338203067901E-3</c:v>
                </c:pt>
                <c:pt idx="129">
                  <c:v>4.8438680027261503E-3</c:v>
                </c:pt>
                <c:pt idx="130">
                  <c:v>4.8031066516505804E-3</c:v>
                </c:pt>
                <c:pt idx="131">
                  <c:v>4.7926989725931499E-3</c:v>
                </c:pt>
                <c:pt idx="132">
                  <c:v>4.7804048089824204E-3</c:v>
                </c:pt>
                <c:pt idx="133">
                  <c:v>4.76429670372775E-3</c:v>
                </c:pt>
                <c:pt idx="134">
                  <c:v>4.7061666084995601E-3</c:v>
                </c:pt>
                <c:pt idx="135">
                  <c:v>4.6587918853762201E-3</c:v>
                </c:pt>
                <c:pt idx="136">
                  <c:v>4.6759799432086703E-3</c:v>
                </c:pt>
                <c:pt idx="137">
                  <c:v>4.6298793121900298E-3</c:v>
                </c:pt>
                <c:pt idx="138">
                  <c:v>4.5999260753440902E-3</c:v>
                </c:pt>
                <c:pt idx="139">
                  <c:v>4.55068453540347E-3</c:v>
                </c:pt>
                <c:pt idx="140">
                  <c:v>4.6024999999999998E-3</c:v>
                </c:pt>
                <c:pt idx="141">
                  <c:v>4.53877070875404E-3</c:v>
                </c:pt>
                <c:pt idx="142">
                  <c:v>4.4814494425220999E-3</c:v>
                </c:pt>
                <c:pt idx="143">
                  <c:v>4.5126874279123397E-3</c:v>
                </c:pt>
                <c:pt idx="144">
                  <c:v>4.4749740786124998E-3</c:v>
                </c:pt>
                <c:pt idx="145">
                  <c:v>4.4170673076923102E-3</c:v>
                </c:pt>
                <c:pt idx="146">
                  <c:v>4.4656065088757397E-3</c:v>
                </c:pt>
                <c:pt idx="147">
                  <c:v>4.38775510204081E-3</c:v>
                </c:pt>
                <c:pt idx="148">
                  <c:v>4.3431826272694899E-3</c:v>
                </c:pt>
                <c:pt idx="149">
                  <c:v>4.3854574581701699E-3</c:v>
                </c:pt>
                <c:pt idx="150">
                  <c:v>4.3213381081317103E-3</c:v>
                </c:pt>
                <c:pt idx="151">
                  <c:v>4.2888374485596696E-3</c:v>
                </c:pt>
                <c:pt idx="152">
                  <c:v>4.3509945130315499E-3</c:v>
                </c:pt>
                <c:pt idx="153">
                  <c:v>4.2925679656594601E-3</c:v>
                </c:pt>
                <c:pt idx="154">
                  <c:v>4.2148760330578501E-3</c:v>
                </c:pt>
                <c:pt idx="155">
                  <c:v>4.2561983471074401E-3</c:v>
                </c:pt>
                <c:pt idx="156">
                  <c:v>4.1798555312068802E-3</c:v>
                </c:pt>
                <c:pt idx="157">
                  <c:v>4.1454081632653099E-3</c:v>
                </c:pt>
                <c:pt idx="158">
                  <c:v>4.2450573979591804E-3</c:v>
                </c:pt>
                <c:pt idx="159">
                  <c:v>4.1702560889654598E-3</c:v>
                </c:pt>
                <c:pt idx="160">
                  <c:v>4.1166512773160996E-3</c:v>
                </c:pt>
                <c:pt idx="161">
                  <c:v>4.1743613419513697E-3</c:v>
                </c:pt>
                <c:pt idx="162">
                  <c:v>4.0642722117202297E-3</c:v>
                </c:pt>
                <c:pt idx="163">
                  <c:v>4.0688168846611198E-3</c:v>
                </c:pt>
                <c:pt idx="164">
                  <c:v>4.0873959571938196E-3</c:v>
                </c:pt>
                <c:pt idx="165">
                  <c:v>4.0543502081963603E-3</c:v>
                </c:pt>
                <c:pt idx="166">
                  <c:v>4.00387819592071E-3</c:v>
                </c:pt>
                <c:pt idx="167">
                  <c:v>4.0218328066647501E-3</c:v>
                </c:pt>
                <c:pt idx="168">
                  <c:v>3.9545229856648503E-3</c:v>
                </c:pt>
                <c:pt idx="169">
                  <c:v>3.9583333333333302E-3</c:v>
                </c:pt>
                <c:pt idx="170">
                  <c:v>3.9756944444444397E-3</c:v>
                </c:pt>
                <c:pt idx="171">
                  <c:v>3.94440270473328E-3</c:v>
                </c:pt>
                <c:pt idx="172">
                  <c:v>3.8968019349637198E-3</c:v>
                </c:pt>
                <c:pt idx="173">
                  <c:v>3.94719161515721E-3</c:v>
                </c:pt>
                <c:pt idx="174">
                  <c:v>3.8667459845330202E-3</c:v>
                </c:pt>
                <c:pt idx="175">
                  <c:v>3.8534079084287199E-3</c:v>
                </c:pt>
                <c:pt idx="176">
                  <c:v>3.8696670135275699E-3</c:v>
                </c:pt>
                <c:pt idx="177">
                  <c:v>3.8560000000000001E-3</c:v>
                </c:pt>
                <c:pt idx="178">
                  <c:v>3.85688586545729E-3</c:v>
                </c:pt>
                <c:pt idx="179">
                  <c:v>3.8422776518014599E-3</c:v>
                </c:pt>
                <c:pt idx="180">
                  <c:v>3.7975075950151902E-3</c:v>
                </c:pt>
                <c:pt idx="181">
                  <c:v>3.8138524458201199E-3</c:v>
                </c:pt>
                <c:pt idx="182">
                  <c:v>3.7841796875E-3</c:v>
                </c:pt>
                <c:pt idx="183">
                  <c:v>3.75578390721711E-3</c:v>
                </c:pt>
                <c:pt idx="184">
                  <c:v>3.8008533141037199E-3</c:v>
                </c:pt>
                <c:pt idx="185">
                  <c:v>3.7426035502958598E-3</c:v>
                </c:pt>
                <c:pt idx="186">
                  <c:v>3.7293863993939701E-3</c:v>
                </c:pt>
                <c:pt idx="187">
                  <c:v>3.7585222306392402E-3</c:v>
                </c:pt>
                <c:pt idx="188">
                  <c:v>3.7161386593204801E-3</c:v>
                </c:pt>
                <c:pt idx="189">
                  <c:v>3.7028661880264598E-3</c:v>
                </c:pt>
                <c:pt idx="190">
                  <c:v>3.71699926507999E-3</c:v>
                </c:pt>
                <c:pt idx="191">
                  <c:v>3.7034974381822201E-3</c:v>
                </c:pt>
                <c:pt idx="192">
                  <c:v>3.6625514403292201E-3</c:v>
                </c:pt>
                <c:pt idx="193">
                  <c:v>3.6488340192043899E-3</c:v>
                </c:pt>
                <c:pt idx="194">
                  <c:v>3.6494377162629801E-3</c:v>
                </c:pt>
                <c:pt idx="195">
                  <c:v>3.59635569289786E-3</c:v>
                </c:pt>
                <c:pt idx="196">
                  <c:v>3.63631520059673E-3</c:v>
                </c:pt>
                <c:pt idx="197">
                  <c:v>3.5969334173493002E-3</c:v>
                </c:pt>
                <c:pt idx="198">
                  <c:v>3.5971223021582701E-3</c:v>
                </c:pt>
                <c:pt idx="199">
                  <c:v>3.5712437244448999E-3</c:v>
                </c:pt>
                <c:pt idx="200">
                  <c:v>3.5331632653061201E-3</c:v>
                </c:pt>
                <c:pt idx="201">
                  <c:v>3.5335244706000699E-3</c:v>
                </c:pt>
                <c:pt idx="202">
                  <c:v>3.5586741109602102E-3</c:v>
                </c:pt>
                <c:pt idx="203">
                  <c:v>3.53352509422733E-3</c:v>
                </c:pt>
                <c:pt idx="204">
                  <c:v>3.5087290332045601E-3</c:v>
                </c:pt>
                <c:pt idx="205">
                  <c:v>3.5454056433077401E-3</c:v>
                </c:pt>
                <c:pt idx="206">
                  <c:v>3.4963348765432098E-3</c:v>
                </c:pt>
                <c:pt idx="207">
                  <c:v>3.4482758620689598E-3</c:v>
                </c:pt>
                <c:pt idx="208">
                  <c:v>3.5196195005945301E-3</c:v>
                </c:pt>
                <c:pt idx="209">
                  <c:v>3.4598423719271899E-3</c:v>
                </c:pt>
                <c:pt idx="210">
                  <c:v>3.42449905132121E-3</c:v>
                </c:pt>
                <c:pt idx="211">
                  <c:v>3.44763755842473E-3</c:v>
                </c:pt>
                <c:pt idx="212">
                  <c:v>3.4468590211833398E-3</c:v>
                </c:pt>
                <c:pt idx="213">
                  <c:v>3.4120084680870199E-3</c:v>
                </c:pt>
                <c:pt idx="214">
                  <c:v>3.4345299761271999E-3</c:v>
                </c:pt>
                <c:pt idx="215">
                  <c:v>3.41111111111111E-3</c:v>
                </c:pt>
                <c:pt idx="216">
                  <c:v>3.3989737292223999E-3</c:v>
                </c:pt>
                <c:pt idx="217">
                  <c:v>3.4099381606069899E-3</c:v>
                </c:pt>
                <c:pt idx="218">
                  <c:v>3.36521814404432E-3</c:v>
                </c:pt>
                <c:pt idx="219">
                  <c:v>3.3534110812080799E-3</c:v>
                </c:pt>
                <c:pt idx="220">
                  <c:v>3.3534110812080799E-3</c:v>
                </c:pt>
                <c:pt idx="221">
                  <c:v>3.3416259065609699E-3</c:v>
                </c:pt>
                <c:pt idx="222">
                  <c:v>3.3090530697190402E-3</c:v>
                </c:pt>
                <c:pt idx="223">
                  <c:v>3.31945889698231E-3</c:v>
                </c:pt>
                <c:pt idx="224">
                  <c:v>3.3181295200525999E-3</c:v>
                </c:pt>
                <c:pt idx="225">
                  <c:v>3.3064221672278798E-3</c:v>
                </c:pt>
                <c:pt idx="226">
                  <c:v>3.3368493650857999E-3</c:v>
                </c:pt>
                <c:pt idx="227">
                  <c:v>3.28473001121615E-3</c:v>
                </c:pt>
                <c:pt idx="228">
                  <c:v>3.25343143071872E-3</c:v>
                </c:pt>
                <c:pt idx="229">
                  <c:v>3.2732091293857101E-3</c:v>
                </c:pt>
                <c:pt idx="230">
                  <c:v>3.2617187499999999E-3</c:v>
                </c:pt>
                <c:pt idx="231">
                  <c:v>3.23097102735234E-3</c:v>
                </c:pt>
                <c:pt idx="232">
                  <c:v>3.24061571698623E-3</c:v>
                </c:pt>
                <c:pt idx="233">
                  <c:v>3.2388355433622899E-3</c:v>
                </c:pt>
                <c:pt idx="234">
                  <c:v>3.2086265949038402E-3</c:v>
                </c:pt>
                <c:pt idx="235">
                  <c:v>3.1992171327486899E-3</c:v>
                </c:pt>
                <c:pt idx="236">
                  <c:v>3.19750148720999E-3</c:v>
                </c:pt>
                <c:pt idx="237">
                  <c:v>3.1772268135904498E-3</c:v>
                </c:pt>
                <c:pt idx="238">
                  <c:v>3.19559228650138E-3</c:v>
                </c:pt>
                <c:pt idx="239">
                  <c:v>3.1753520104514398E-3</c:v>
                </c:pt>
                <c:pt idx="240">
                  <c:v>3.1464018071641099E-3</c:v>
                </c:pt>
                <c:pt idx="241">
                  <c:v>3.1643300225895499E-3</c:v>
                </c:pt>
                <c:pt idx="242">
                  <c:v>3.1622023809523801E-3</c:v>
                </c:pt>
                <c:pt idx="243">
                  <c:v>3.14338971075633E-3</c:v>
                </c:pt>
                <c:pt idx="244">
                  <c:v>3.1511501698119801E-3</c:v>
                </c:pt>
                <c:pt idx="245">
                  <c:v>3.12283737024221E-3</c:v>
                </c:pt>
                <c:pt idx="246">
                  <c:v>3.1476289572552299E-3</c:v>
                </c:pt>
                <c:pt idx="247">
                  <c:v>3.0693204746759699E-3</c:v>
                </c:pt>
                <c:pt idx="248">
                  <c:v>3.1182395889670098E-3</c:v>
                </c:pt>
                <c:pt idx="249">
                  <c:v>3.1013385613845299E-3</c:v>
                </c:pt>
                <c:pt idx="250">
                  <c:v>3.0655885595910299E-3</c:v>
                </c:pt>
                <c:pt idx="251">
                  <c:v>3.0717399920729299E-3</c:v>
                </c:pt>
                <c:pt idx="252">
                  <c:v>3.0799973576430199E-3</c:v>
                </c:pt>
                <c:pt idx="253">
                  <c:v>3.0693877551020402E-3</c:v>
                </c:pt>
                <c:pt idx="254">
                  <c:v>3.0749612603305802E-3</c:v>
                </c:pt>
                <c:pt idx="255">
                  <c:v>3.05881973140496E-3</c:v>
                </c:pt>
                <c:pt idx="256">
                  <c:v>3.05627373998532E-3</c:v>
                </c:pt>
                <c:pt idx="257">
                  <c:v>3.02203004671127E-3</c:v>
                </c:pt>
                <c:pt idx="258">
                  <c:v>3.0522291614273199E-3</c:v>
                </c:pt>
                <c:pt idx="259">
                  <c:v>3.0117661745888099E-3</c:v>
                </c:pt>
                <c:pt idx="260">
                  <c:v>3.0092592592592601E-3</c:v>
                </c:pt>
                <c:pt idx="261">
                  <c:v>3.0324074074074099E-3</c:v>
                </c:pt>
                <c:pt idx="262">
                  <c:v>3.00662372943439E-3</c:v>
                </c:pt>
                <c:pt idx="263">
                  <c:v>2.99631686994324E-3</c:v>
                </c:pt>
                <c:pt idx="264">
                  <c:v>2.99631686994324E-3</c:v>
                </c:pt>
                <c:pt idx="265">
                  <c:v>2.9785899847711199E-3</c:v>
                </c:pt>
                <c:pt idx="266">
                  <c:v>2.9906072778827998E-3</c:v>
                </c:pt>
                <c:pt idx="267">
                  <c:v>2.9832230623818498E-3</c:v>
                </c:pt>
                <c:pt idx="268">
                  <c:v>2.9656683710737801E-3</c:v>
                </c:pt>
                <c:pt idx="269">
                  <c:v>2.9483177245924401E-3</c:v>
                </c:pt>
                <c:pt idx="270">
                  <c:v>2.9757198504553298E-3</c:v>
                </c:pt>
                <c:pt idx="271">
                  <c:v>2.9311676055935299E-3</c:v>
                </c:pt>
                <c:pt idx="272">
                  <c:v>2.9142145767315501E-3</c:v>
                </c:pt>
                <c:pt idx="273">
                  <c:v>2.9495812584879998E-3</c:v>
                </c:pt>
                <c:pt idx="274">
                  <c:v>2.9394473838918302E-3</c:v>
                </c:pt>
                <c:pt idx="275">
                  <c:v>2.92243767313019E-3</c:v>
                </c:pt>
                <c:pt idx="276">
                  <c:v>2.9293628808864298E-3</c:v>
                </c:pt>
                <c:pt idx="277">
                  <c:v>2.90562210465722E-3</c:v>
                </c:pt>
                <c:pt idx="278">
                  <c:v>2.9025607638888899E-3</c:v>
                </c:pt>
                <c:pt idx="279">
                  <c:v>2.9229058159722199E-3</c:v>
                </c:pt>
                <c:pt idx="280">
                  <c:v>2.89269510590888E-3</c:v>
                </c:pt>
                <c:pt idx="281">
                  <c:v>2.8828780954405402E-3</c:v>
                </c:pt>
                <c:pt idx="282">
                  <c:v>2.8813492110907799E-3</c:v>
                </c:pt>
                <c:pt idx="283">
                  <c:v>2.8533859303090099E-3</c:v>
                </c:pt>
                <c:pt idx="284">
                  <c:v>2.8568825489379401E-3</c:v>
                </c:pt>
                <c:pt idx="285">
                  <c:v>2.8894210745522698E-3</c:v>
                </c:pt>
                <c:pt idx="286">
                  <c:v>2.8794867169986299E-3</c:v>
                </c:pt>
                <c:pt idx="287">
                  <c:v>2.8440975410672399E-3</c:v>
                </c:pt>
                <c:pt idx="288">
                  <c:v>2.85685134169983E-3</c:v>
                </c:pt>
                <c:pt idx="289">
                  <c:v>2.8408373525921102E-3</c:v>
                </c:pt>
                <c:pt idx="290">
                  <c:v>2.8249999999999998E-3</c:v>
                </c:pt>
                <c:pt idx="291">
                  <c:v>2.8357941325709798E-3</c:v>
                </c:pt>
                <c:pt idx="292">
                  <c:v>2.8155243682087099E-3</c:v>
                </c:pt>
                <c:pt idx="293">
                  <c:v>2.8244779923536898E-3</c:v>
                </c:pt>
                <c:pt idx="294">
                  <c:v>2.8183511420448999E-3</c:v>
                </c:pt>
                <c:pt idx="295">
                  <c:v>2.80278579921862E-3</c:v>
                </c:pt>
                <c:pt idx="296">
                  <c:v>2.8054113802383701E-3</c:v>
                </c:pt>
                <c:pt idx="297">
                  <c:v>2.8156428818275898E-3</c:v>
                </c:pt>
                <c:pt idx="298">
                  <c:v>2.8078524687685899E-3</c:v>
                </c:pt>
                <c:pt idx="299">
                  <c:v>2.7983316052408299E-3</c:v>
                </c:pt>
                <c:pt idx="300">
                  <c:v>2.7905950165218901E-3</c:v>
                </c:pt>
                <c:pt idx="301">
                  <c:v>2.7655254498354701E-3</c:v>
                </c:pt>
                <c:pt idx="302">
                  <c:v>2.7216623520710101E-3</c:v>
                </c:pt>
                <c:pt idx="303">
                  <c:v>2.7545956059152098E-3</c:v>
                </c:pt>
                <c:pt idx="304">
                  <c:v>2.7471898537121402E-3</c:v>
                </c:pt>
                <c:pt idx="305">
                  <c:v>2.7324263038548701E-3</c:v>
                </c:pt>
                <c:pt idx="306">
                  <c:v>2.7250152174104602E-3</c:v>
                </c:pt>
                <c:pt idx="307">
                  <c:v>2.7402798679274898E-3</c:v>
                </c:pt>
                <c:pt idx="308">
                  <c:v>2.7200516197935201E-3</c:v>
                </c:pt>
                <c:pt idx="309">
                  <c:v>2.7072332405307701E-3</c:v>
                </c:pt>
                <c:pt idx="310">
                  <c:v>2.7055919240009702E-3</c:v>
                </c:pt>
                <c:pt idx="311">
                  <c:v>2.6912830814918298E-3</c:v>
                </c:pt>
              </c:numCache>
            </c:numRef>
          </c:yVal>
          <c:smooth val="1"/>
        </c:ser>
        <c:ser>
          <c:idx val="2"/>
          <c:order val="2"/>
          <c:tx>
            <c:v>ecoloflex</c:v>
          </c:tx>
          <c:spPr>
            <a:ln w="12700">
              <a:solidFill>
                <a:srgbClr val="99CC00"/>
              </a:solidFill>
              <a:prstDash val="solid"/>
            </a:ln>
          </c:spPr>
          <c:marker>
            <c:symbol val="none"/>
          </c:marker>
          <c:xVal>
            <c:numRef>
              <c:f>statori!$A$3:$A$389</c:f>
              <c:numCache>
                <c:formatCode>General</c:formatCode>
                <c:ptCount val="387"/>
                <c:pt idx="0">
                  <c:v>65.2</c:v>
                </c:pt>
                <c:pt idx="1">
                  <c:v>70.3</c:v>
                </c:pt>
                <c:pt idx="2">
                  <c:v>75.3</c:v>
                </c:pt>
                <c:pt idx="3">
                  <c:v>80.3</c:v>
                </c:pt>
                <c:pt idx="4">
                  <c:v>85.3</c:v>
                </c:pt>
                <c:pt idx="5">
                  <c:v>90.3</c:v>
                </c:pt>
                <c:pt idx="6">
                  <c:v>95.4</c:v>
                </c:pt>
                <c:pt idx="7">
                  <c:v>100</c:v>
                </c:pt>
                <c:pt idx="8">
                  <c:v>105</c:v>
                </c:pt>
                <c:pt idx="9">
                  <c:v>110</c:v>
                </c:pt>
                <c:pt idx="10">
                  <c:v>115</c:v>
                </c:pt>
                <c:pt idx="11">
                  <c:v>120</c:v>
                </c:pt>
                <c:pt idx="12">
                  <c:v>125</c:v>
                </c:pt>
                <c:pt idx="13">
                  <c:v>130</c:v>
                </c:pt>
                <c:pt idx="14">
                  <c:v>135</c:v>
                </c:pt>
                <c:pt idx="15">
                  <c:v>140</c:v>
                </c:pt>
                <c:pt idx="16">
                  <c:v>145</c:v>
                </c:pt>
                <c:pt idx="17">
                  <c:v>150</c:v>
                </c:pt>
                <c:pt idx="18">
                  <c:v>155</c:v>
                </c:pt>
                <c:pt idx="19">
                  <c:v>160</c:v>
                </c:pt>
                <c:pt idx="20">
                  <c:v>166</c:v>
                </c:pt>
                <c:pt idx="21">
                  <c:v>171</c:v>
                </c:pt>
                <c:pt idx="22">
                  <c:v>176</c:v>
                </c:pt>
                <c:pt idx="23">
                  <c:v>181</c:v>
                </c:pt>
                <c:pt idx="24">
                  <c:v>186</c:v>
                </c:pt>
                <c:pt idx="25">
                  <c:v>191</c:v>
                </c:pt>
                <c:pt idx="26">
                  <c:v>196</c:v>
                </c:pt>
                <c:pt idx="27">
                  <c:v>201</c:v>
                </c:pt>
                <c:pt idx="28">
                  <c:v>206</c:v>
                </c:pt>
                <c:pt idx="29">
                  <c:v>211</c:v>
                </c:pt>
                <c:pt idx="30">
                  <c:v>216</c:v>
                </c:pt>
                <c:pt idx="31">
                  <c:v>221</c:v>
                </c:pt>
                <c:pt idx="32">
                  <c:v>226</c:v>
                </c:pt>
                <c:pt idx="33">
                  <c:v>231</c:v>
                </c:pt>
                <c:pt idx="34">
                  <c:v>236</c:v>
                </c:pt>
                <c:pt idx="35">
                  <c:v>241</c:v>
                </c:pt>
                <c:pt idx="36">
                  <c:v>246</c:v>
                </c:pt>
                <c:pt idx="37">
                  <c:v>251</c:v>
                </c:pt>
                <c:pt idx="38">
                  <c:v>256</c:v>
                </c:pt>
                <c:pt idx="39">
                  <c:v>261</c:v>
                </c:pt>
                <c:pt idx="40">
                  <c:v>266</c:v>
                </c:pt>
                <c:pt idx="41">
                  <c:v>271</c:v>
                </c:pt>
                <c:pt idx="42">
                  <c:v>276</c:v>
                </c:pt>
                <c:pt idx="43">
                  <c:v>281</c:v>
                </c:pt>
                <c:pt idx="44">
                  <c:v>286</c:v>
                </c:pt>
                <c:pt idx="45">
                  <c:v>291</c:v>
                </c:pt>
                <c:pt idx="46">
                  <c:v>296</c:v>
                </c:pt>
                <c:pt idx="47">
                  <c:v>301</c:v>
                </c:pt>
                <c:pt idx="48">
                  <c:v>306</c:v>
                </c:pt>
                <c:pt idx="49">
                  <c:v>311</c:v>
                </c:pt>
                <c:pt idx="50">
                  <c:v>316</c:v>
                </c:pt>
                <c:pt idx="51">
                  <c:v>321</c:v>
                </c:pt>
                <c:pt idx="52">
                  <c:v>326</c:v>
                </c:pt>
                <c:pt idx="53">
                  <c:v>331</c:v>
                </c:pt>
                <c:pt idx="54">
                  <c:v>336</c:v>
                </c:pt>
                <c:pt idx="55">
                  <c:v>341</c:v>
                </c:pt>
                <c:pt idx="56">
                  <c:v>346</c:v>
                </c:pt>
                <c:pt idx="57">
                  <c:v>351</c:v>
                </c:pt>
                <c:pt idx="58">
                  <c:v>356</c:v>
                </c:pt>
                <c:pt idx="59">
                  <c:v>361</c:v>
                </c:pt>
                <c:pt idx="60">
                  <c:v>366</c:v>
                </c:pt>
                <c:pt idx="61">
                  <c:v>371</c:v>
                </c:pt>
                <c:pt idx="62">
                  <c:v>376</c:v>
                </c:pt>
                <c:pt idx="63">
                  <c:v>381</c:v>
                </c:pt>
                <c:pt idx="64">
                  <c:v>386</c:v>
                </c:pt>
                <c:pt idx="65">
                  <c:v>391</c:v>
                </c:pt>
                <c:pt idx="66">
                  <c:v>396</c:v>
                </c:pt>
                <c:pt idx="67">
                  <c:v>401</c:v>
                </c:pt>
                <c:pt idx="68">
                  <c:v>406</c:v>
                </c:pt>
                <c:pt idx="69">
                  <c:v>411</c:v>
                </c:pt>
                <c:pt idx="70">
                  <c:v>416</c:v>
                </c:pt>
                <c:pt idx="71">
                  <c:v>421</c:v>
                </c:pt>
                <c:pt idx="72">
                  <c:v>426</c:v>
                </c:pt>
                <c:pt idx="73">
                  <c:v>431</c:v>
                </c:pt>
                <c:pt idx="74">
                  <c:v>436</c:v>
                </c:pt>
                <c:pt idx="75">
                  <c:v>441</c:v>
                </c:pt>
                <c:pt idx="76">
                  <c:v>446</c:v>
                </c:pt>
                <c:pt idx="77">
                  <c:v>451</c:v>
                </c:pt>
                <c:pt idx="78">
                  <c:v>456</c:v>
                </c:pt>
                <c:pt idx="79">
                  <c:v>461</c:v>
                </c:pt>
                <c:pt idx="80">
                  <c:v>466</c:v>
                </c:pt>
                <c:pt idx="81">
                  <c:v>471</c:v>
                </c:pt>
                <c:pt idx="82">
                  <c:v>476</c:v>
                </c:pt>
                <c:pt idx="83">
                  <c:v>481</c:v>
                </c:pt>
                <c:pt idx="84">
                  <c:v>486</c:v>
                </c:pt>
                <c:pt idx="85">
                  <c:v>491</c:v>
                </c:pt>
                <c:pt idx="86">
                  <c:v>496</c:v>
                </c:pt>
                <c:pt idx="87">
                  <c:v>501</c:v>
                </c:pt>
                <c:pt idx="88">
                  <c:v>506</c:v>
                </c:pt>
                <c:pt idx="89">
                  <c:v>511</c:v>
                </c:pt>
                <c:pt idx="90">
                  <c:v>516</c:v>
                </c:pt>
                <c:pt idx="91">
                  <c:v>521</c:v>
                </c:pt>
                <c:pt idx="92">
                  <c:v>526</c:v>
                </c:pt>
                <c:pt idx="93">
                  <c:v>531</c:v>
                </c:pt>
                <c:pt idx="94">
                  <c:v>536</c:v>
                </c:pt>
                <c:pt idx="95">
                  <c:v>541</c:v>
                </c:pt>
                <c:pt idx="96">
                  <c:v>546</c:v>
                </c:pt>
                <c:pt idx="97">
                  <c:v>551</c:v>
                </c:pt>
                <c:pt idx="98">
                  <c:v>556</c:v>
                </c:pt>
                <c:pt idx="99">
                  <c:v>561</c:v>
                </c:pt>
                <c:pt idx="100">
                  <c:v>566</c:v>
                </c:pt>
                <c:pt idx="101">
                  <c:v>571</c:v>
                </c:pt>
                <c:pt idx="102">
                  <c:v>576</c:v>
                </c:pt>
                <c:pt idx="103">
                  <c:v>582</c:v>
                </c:pt>
                <c:pt idx="104">
                  <c:v>586</c:v>
                </c:pt>
                <c:pt idx="105">
                  <c:v>591</c:v>
                </c:pt>
                <c:pt idx="106">
                  <c:v>596</c:v>
                </c:pt>
                <c:pt idx="107">
                  <c:v>602</c:v>
                </c:pt>
                <c:pt idx="108">
                  <c:v>606</c:v>
                </c:pt>
                <c:pt idx="109">
                  <c:v>611</c:v>
                </c:pt>
                <c:pt idx="110">
                  <c:v>616</c:v>
                </c:pt>
                <c:pt idx="111">
                  <c:v>622</c:v>
                </c:pt>
                <c:pt idx="112">
                  <c:v>627</c:v>
                </c:pt>
                <c:pt idx="113">
                  <c:v>632</c:v>
                </c:pt>
                <c:pt idx="114">
                  <c:v>637</c:v>
                </c:pt>
                <c:pt idx="115">
                  <c:v>642</c:v>
                </c:pt>
                <c:pt idx="116">
                  <c:v>647</c:v>
                </c:pt>
                <c:pt idx="117">
                  <c:v>652</c:v>
                </c:pt>
                <c:pt idx="118">
                  <c:v>657</c:v>
                </c:pt>
                <c:pt idx="119">
                  <c:v>662</c:v>
                </c:pt>
                <c:pt idx="120">
                  <c:v>667</c:v>
                </c:pt>
                <c:pt idx="121">
                  <c:v>672</c:v>
                </c:pt>
                <c:pt idx="122">
                  <c:v>677</c:v>
                </c:pt>
                <c:pt idx="123">
                  <c:v>682</c:v>
                </c:pt>
                <c:pt idx="124">
                  <c:v>687</c:v>
                </c:pt>
                <c:pt idx="125">
                  <c:v>692</c:v>
                </c:pt>
                <c:pt idx="126">
                  <c:v>697</c:v>
                </c:pt>
                <c:pt idx="127">
                  <c:v>702</c:v>
                </c:pt>
                <c:pt idx="128">
                  <c:v>707</c:v>
                </c:pt>
                <c:pt idx="129">
                  <c:v>712</c:v>
                </c:pt>
                <c:pt idx="130">
                  <c:v>717</c:v>
                </c:pt>
                <c:pt idx="131">
                  <c:v>722</c:v>
                </c:pt>
                <c:pt idx="132">
                  <c:v>727</c:v>
                </c:pt>
                <c:pt idx="133">
                  <c:v>732</c:v>
                </c:pt>
                <c:pt idx="134">
                  <c:v>737</c:v>
                </c:pt>
                <c:pt idx="135">
                  <c:v>742</c:v>
                </c:pt>
                <c:pt idx="136">
                  <c:v>747</c:v>
                </c:pt>
                <c:pt idx="137">
                  <c:v>752</c:v>
                </c:pt>
                <c:pt idx="138">
                  <c:v>757</c:v>
                </c:pt>
                <c:pt idx="139">
                  <c:v>762</c:v>
                </c:pt>
                <c:pt idx="140">
                  <c:v>767</c:v>
                </c:pt>
                <c:pt idx="141">
                  <c:v>772</c:v>
                </c:pt>
                <c:pt idx="142">
                  <c:v>777</c:v>
                </c:pt>
                <c:pt idx="143">
                  <c:v>782</c:v>
                </c:pt>
                <c:pt idx="144">
                  <c:v>787</c:v>
                </c:pt>
                <c:pt idx="145">
                  <c:v>792</c:v>
                </c:pt>
                <c:pt idx="146">
                  <c:v>797</c:v>
                </c:pt>
                <c:pt idx="147">
                  <c:v>802</c:v>
                </c:pt>
                <c:pt idx="148">
                  <c:v>807</c:v>
                </c:pt>
                <c:pt idx="149">
                  <c:v>812</c:v>
                </c:pt>
                <c:pt idx="150">
                  <c:v>817</c:v>
                </c:pt>
                <c:pt idx="151">
                  <c:v>822</c:v>
                </c:pt>
                <c:pt idx="152">
                  <c:v>827</c:v>
                </c:pt>
                <c:pt idx="153">
                  <c:v>832</c:v>
                </c:pt>
                <c:pt idx="154">
                  <c:v>837</c:v>
                </c:pt>
                <c:pt idx="155">
                  <c:v>842</c:v>
                </c:pt>
                <c:pt idx="156">
                  <c:v>847</c:v>
                </c:pt>
                <c:pt idx="157">
                  <c:v>852</c:v>
                </c:pt>
                <c:pt idx="158">
                  <c:v>857</c:v>
                </c:pt>
                <c:pt idx="159">
                  <c:v>862</c:v>
                </c:pt>
                <c:pt idx="160">
                  <c:v>867</c:v>
                </c:pt>
                <c:pt idx="161">
                  <c:v>872</c:v>
                </c:pt>
                <c:pt idx="162">
                  <c:v>877</c:v>
                </c:pt>
                <c:pt idx="163">
                  <c:v>882</c:v>
                </c:pt>
                <c:pt idx="164">
                  <c:v>887</c:v>
                </c:pt>
                <c:pt idx="165">
                  <c:v>892</c:v>
                </c:pt>
                <c:pt idx="166">
                  <c:v>897</c:v>
                </c:pt>
                <c:pt idx="167">
                  <c:v>902</c:v>
                </c:pt>
                <c:pt idx="168">
                  <c:v>907</c:v>
                </c:pt>
                <c:pt idx="169">
                  <c:v>912</c:v>
                </c:pt>
                <c:pt idx="170">
                  <c:v>917</c:v>
                </c:pt>
                <c:pt idx="171">
                  <c:v>922</c:v>
                </c:pt>
                <c:pt idx="172">
                  <c:v>927</c:v>
                </c:pt>
                <c:pt idx="173">
                  <c:v>932</c:v>
                </c:pt>
                <c:pt idx="174">
                  <c:v>937</c:v>
                </c:pt>
                <c:pt idx="175">
                  <c:v>942</c:v>
                </c:pt>
                <c:pt idx="176">
                  <c:v>947</c:v>
                </c:pt>
                <c:pt idx="177">
                  <c:v>952</c:v>
                </c:pt>
                <c:pt idx="178">
                  <c:v>957</c:v>
                </c:pt>
                <c:pt idx="179">
                  <c:v>962</c:v>
                </c:pt>
                <c:pt idx="180">
                  <c:v>967</c:v>
                </c:pt>
                <c:pt idx="181">
                  <c:v>972</c:v>
                </c:pt>
                <c:pt idx="182">
                  <c:v>978</c:v>
                </c:pt>
                <c:pt idx="183">
                  <c:v>982</c:v>
                </c:pt>
                <c:pt idx="184">
                  <c:v>988</c:v>
                </c:pt>
                <c:pt idx="185">
                  <c:v>992</c:v>
                </c:pt>
                <c:pt idx="186">
                  <c:v>998</c:v>
                </c:pt>
                <c:pt idx="187" formatCode="#,##0">
                  <c:v>1000</c:v>
                </c:pt>
                <c:pt idx="188" formatCode="#,##0">
                  <c:v>1010</c:v>
                </c:pt>
                <c:pt idx="189" formatCode="#,##0">
                  <c:v>1010</c:v>
                </c:pt>
                <c:pt idx="190" formatCode="#,##0">
                  <c:v>1020</c:v>
                </c:pt>
                <c:pt idx="191" formatCode="#,##0">
                  <c:v>1020</c:v>
                </c:pt>
                <c:pt idx="192" formatCode="#,##0">
                  <c:v>1030</c:v>
                </c:pt>
                <c:pt idx="193" formatCode="#,##0">
                  <c:v>1030</c:v>
                </c:pt>
                <c:pt idx="194" formatCode="#,##0">
                  <c:v>1040</c:v>
                </c:pt>
                <c:pt idx="195" formatCode="#,##0">
                  <c:v>1040</c:v>
                </c:pt>
                <c:pt idx="196" formatCode="#,##0">
                  <c:v>1050</c:v>
                </c:pt>
                <c:pt idx="197" formatCode="#,##0">
                  <c:v>1050</c:v>
                </c:pt>
                <c:pt idx="198" formatCode="#,##0">
                  <c:v>1060</c:v>
                </c:pt>
                <c:pt idx="199" formatCode="#,##0">
                  <c:v>1060</c:v>
                </c:pt>
                <c:pt idx="200" formatCode="#,##0">
                  <c:v>1070</c:v>
                </c:pt>
                <c:pt idx="201" formatCode="#,##0">
                  <c:v>1070</c:v>
                </c:pt>
                <c:pt idx="202" formatCode="#,##0">
                  <c:v>1080</c:v>
                </c:pt>
                <c:pt idx="203" formatCode="#,##0">
                  <c:v>1080</c:v>
                </c:pt>
                <c:pt idx="204" formatCode="#,##0">
                  <c:v>1090</c:v>
                </c:pt>
                <c:pt idx="205" formatCode="#,##0">
                  <c:v>1090</c:v>
                </c:pt>
                <c:pt idx="206" formatCode="#,##0">
                  <c:v>1100</c:v>
                </c:pt>
                <c:pt idx="207" formatCode="#,##0">
                  <c:v>1100</c:v>
                </c:pt>
                <c:pt idx="208" formatCode="#,##0">
                  <c:v>1110</c:v>
                </c:pt>
                <c:pt idx="209" formatCode="#,##0">
                  <c:v>1110</c:v>
                </c:pt>
                <c:pt idx="210" formatCode="#,##0">
                  <c:v>1120</c:v>
                </c:pt>
                <c:pt idx="211" formatCode="#,##0">
                  <c:v>1120</c:v>
                </c:pt>
                <c:pt idx="212" formatCode="#,##0">
                  <c:v>1130</c:v>
                </c:pt>
                <c:pt idx="213" formatCode="#,##0">
                  <c:v>1130</c:v>
                </c:pt>
                <c:pt idx="214" formatCode="#,##0">
                  <c:v>1140</c:v>
                </c:pt>
                <c:pt idx="215" formatCode="#,##0">
                  <c:v>1140</c:v>
                </c:pt>
                <c:pt idx="216" formatCode="#,##0">
                  <c:v>1150</c:v>
                </c:pt>
                <c:pt idx="217" formatCode="#,##0">
                  <c:v>1150</c:v>
                </c:pt>
                <c:pt idx="218" formatCode="#,##0">
                  <c:v>1160</c:v>
                </c:pt>
                <c:pt idx="219" formatCode="#,##0">
                  <c:v>1160</c:v>
                </c:pt>
                <c:pt idx="220" formatCode="#,##0">
                  <c:v>1170</c:v>
                </c:pt>
                <c:pt idx="221" formatCode="#,##0">
                  <c:v>1170</c:v>
                </c:pt>
                <c:pt idx="222" formatCode="#,##0">
                  <c:v>1180</c:v>
                </c:pt>
                <c:pt idx="223" formatCode="#,##0">
                  <c:v>1180</c:v>
                </c:pt>
                <c:pt idx="224" formatCode="#,##0">
                  <c:v>1190</c:v>
                </c:pt>
                <c:pt idx="225" formatCode="#,##0">
                  <c:v>1190</c:v>
                </c:pt>
                <c:pt idx="226" formatCode="#,##0">
                  <c:v>1200</c:v>
                </c:pt>
                <c:pt idx="227" formatCode="#,##0">
                  <c:v>1200</c:v>
                </c:pt>
                <c:pt idx="228" formatCode="#,##0">
                  <c:v>1210</c:v>
                </c:pt>
                <c:pt idx="229" formatCode="#,##0">
                  <c:v>1210</c:v>
                </c:pt>
                <c:pt idx="230" formatCode="#,##0">
                  <c:v>1220</c:v>
                </c:pt>
                <c:pt idx="231" formatCode="#,##0">
                  <c:v>1220</c:v>
                </c:pt>
                <c:pt idx="232" formatCode="#,##0">
                  <c:v>1230</c:v>
                </c:pt>
                <c:pt idx="233" formatCode="#,##0">
                  <c:v>1230</c:v>
                </c:pt>
                <c:pt idx="234" formatCode="#,##0">
                  <c:v>1240</c:v>
                </c:pt>
                <c:pt idx="235" formatCode="#,##0">
                  <c:v>1240</c:v>
                </c:pt>
                <c:pt idx="236" formatCode="#,##0">
                  <c:v>1250</c:v>
                </c:pt>
                <c:pt idx="237" formatCode="#,##0">
                  <c:v>1250</c:v>
                </c:pt>
                <c:pt idx="238" formatCode="#,##0">
                  <c:v>1260</c:v>
                </c:pt>
                <c:pt idx="239" formatCode="#,##0">
                  <c:v>1260</c:v>
                </c:pt>
                <c:pt idx="240" formatCode="#,##0">
                  <c:v>1270</c:v>
                </c:pt>
                <c:pt idx="241" formatCode="#,##0">
                  <c:v>1270</c:v>
                </c:pt>
                <c:pt idx="242" formatCode="#,##0">
                  <c:v>1280</c:v>
                </c:pt>
                <c:pt idx="243" formatCode="#,##0">
                  <c:v>1280</c:v>
                </c:pt>
                <c:pt idx="244" formatCode="#,##0">
                  <c:v>1290</c:v>
                </c:pt>
                <c:pt idx="245" formatCode="#,##0">
                  <c:v>1290</c:v>
                </c:pt>
                <c:pt idx="246" formatCode="#,##0">
                  <c:v>1300</c:v>
                </c:pt>
                <c:pt idx="247" formatCode="#,##0">
                  <c:v>1300</c:v>
                </c:pt>
                <c:pt idx="248" formatCode="#,##0">
                  <c:v>1310</c:v>
                </c:pt>
                <c:pt idx="249" formatCode="#,##0">
                  <c:v>1310</c:v>
                </c:pt>
                <c:pt idx="250" formatCode="#,##0">
                  <c:v>1320</c:v>
                </c:pt>
                <c:pt idx="251" formatCode="#,##0">
                  <c:v>1320</c:v>
                </c:pt>
                <c:pt idx="252" formatCode="#,##0">
                  <c:v>1330</c:v>
                </c:pt>
                <c:pt idx="253" formatCode="#,##0">
                  <c:v>1330</c:v>
                </c:pt>
                <c:pt idx="254" formatCode="#,##0">
                  <c:v>1340</c:v>
                </c:pt>
                <c:pt idx="255" formatCode="#,##0">
                  <c:v>1340</c:v>
                </c:pt>
                <c:pt idx="256" formatCode="#,##0">
                  <c:v>1350</c:v>
                </c:pt>
                <c:pt idx="257" formatCode="#,##0">
                  <c:v>1350</c:v>
                </c:pt>
                <c:pt idx="258" formatCode="#,##0">
                  <c:v>1360</c:v>
                </c:pt>
                <c:pt idx="259" formatCode="#,##0">
                  <c:v>1360</c:v>
                </c:pt>
                <c:pt idx="260" formatCode="#,##0">
                  <c:v>1370</c:v>
                </c:pt>
                <c:pt idx="261" formatCode="#,##0">
                  <c:v>1370</c:v>
                </c:pt>
                <c:pt idx="262" formatCode="#,##0">
                  <c:v>1380</c:v>
                </c:pt>
                <c:pt idx="263" formatCode="#,##0">
                  <c:v>1380</c:v>
                </c:pt>
                <c:pt idx="264" formatCode="#,##0">
                  <c:v>1390</c:v>
                </c:pt>
                <c:pt idx="265" formatCode="#,##0">
                  <c:v>1390</c:v>
                </c:pt>
                <c:pt idx="266" formatCode="#,##0">
                  <c:v>1400</c:v>
                </c:pt>
                <c:pt idx="267" formatCode="#,##0">
                  <c:v>1400</c:v>
                </c:pt>
                <c:pt idx="268" formatCode="#,##0">
                  <c:v>1410</c:v>
                </c:pt>
                <c:pt idx="269" formatCode="#,##0">
                  <c:v>1410</c:v>
                </c:pt>
                <c:pt idx="270" formatCode="#,##0">
                  <c:v>1420</c:v>
                </c:pt>
                <c:pt idx="271" formatCode="#,##0">
                  <c:v>1420</c:v>
                </c:pt>
                <c:pt idx="272" formatCode="#,##0">
                  <c:v>1430</c:v>
                </c:pt>
                <c:pt idx="273" formatCode="#,##0">
                  <c:v>1430</c:v>
                </c:pt>
                <c:pt idx="274" formatCode="#,##0">
                  <c:v>1440</c:v>
                </c:pt>
                <c:pt idx="275" formatCode="#,##0">
                  <c:v>1440</c:v>
                </c:pt>
                <c:pt idx="276" formatCode="#,##0">
                  <c:v>1450</c:v>
                </c:pt>
                <c:pt idx="277" formatCode="#,##0">
                  <c:v>1450</c:v>
                </c:pt>
                <c:pt idx="278" formatCode="#,##0">
                  <c:v>1460</c:v>
                </c:pt>
                <c:pt idx="279" formatCode="#,##0">
                  <c:v>1460</c:v>
                </c:pt>
                <c:pt idx="280" formatCode="#,##0">
                  <c:v>1470</c:v>
                </c:pt>
                <c:pt idx="281" formatCode="#,##0">
                  <c:v>1470</c:v>
                </c:pt>
                <c:pt idx="282" formatCode="#,##0">
                  <c:v>1480</c:v>
                </c:pt>
                <c:pt idx="283" formatCode="#,##0">
                  <c:v>1480</c:v>
                </c:pt>
                <c:pt idx="284" formatCode="#,##0">
                  <c:v>1490</c:v>
                </c:pt>
                <c:pt idx="285" formatCode="#,##0">
                  <c:v>1490</c:v>
                </c:pt>
                <c:pt idx="286" formatCode="#,##0">
                  <c:v>1500</c:v>
                </c:pt>
                <c:pt idx="287" formatCode="#,##0">
                  <c:v>1500</c:v>
                </c:pt>
                <c:pt idx="288" formatCode="#,##0">
                  <c:v>1510</c:v>
                </c:pt>
                <c:pt idx="289" formatCode="#,##0">
                  <c:v>1510</c:v>
                </c:pt>
                <c:pt idx="290" formatCode="#,##0">
                  <c:v>1520</c:v>
                </c:pt>
                <c:pt idx="291" formatCode="#,##0">
                  <c:v>1520</c:v>
                </c:pt>
                <c:pt idx="292" formatCode="#,##0">
                  <c:v>1530</c:v>
                </c:pt>
                <c:pt idx="293" formatCode="#,##0">
                  <c:v>1530</c:v>
                </c:pt>
                <c:pt idx="294" formatCode="#,##0">
                  <c:v>1540</c:v>
                </c:pt>
                <c:pt idx="295" formatCode="#,##0">
                  <c:v>1540</c:v>
                </c:pt>
                <c:pt idx="296" formatCode="#,##0">
                  <c:v>1550</c:v>
                </c:pt>
                <c:pt idx="297" formatCode="#,##0">
                  <c:v>1550</c:v>
                </c:pt>
                <c:pt idx="298" formatCode="#,##0">
                  <c:v>1560</c:v>
                </c:pt>
                <c:pt idx="299" formatCode="#,##0">
                  <c:v>1560</c:v>
                </c:pt>
                <c:pt idx="300" formatCode="#,##0">
                  <c:v>1570</c:v>
                </c:pt>
                <c:pt idx="301" formatCode="#,##0">
                  <c:v>1570</c:v>
                </c:pt>
                <c:pt idx="302" formatCode="#,##0">
                  <c:v>1580</c:v>
                </c:pt>
                <c:pt idx="303" formatCode="#,##0">
                  <c:v>1580</c:v>
                </c:pt>
                <c:pt idx="304" formatCode="#,##0">
                  <c:v>1590</c:v>
                </c:pt>
                <c:pt idx="305" formatCode="#,##0">
                  <c:v>1590</c:v>
                </c:pt>
                <c:pt idx="306" formatCode="#,##0">
                  <c:v>1600</c:v>
                </c:pt>
                <c:pt idx="307" formatCode="#,##0">
                  <c:v>1600</c:v>
                </c:pt>
                <c:pt idx="308" formatCode="#,##0">
                  <c:v>1610</c:v>
                </c:pt>
                <c:pt idx="309" formatCode="#,##0">
                  <c:v>1610</c:v>
                </c:pt>
                <c:pt idx="310" formatCode="#,##0">
                  <c:v>1620</c:v>
                </c:pt>
                <c:pt idx="311" formatCode="#,##0">
                  <c:v>1620</c:v>
                </c:pt>
                <c:pt idx="312" formatCode="#,##0">
                  <c:v>1630</c:v>
                </c:pt>
                <c:pt idx="313" formatCode="#,##0">
                  <c:v>1630</c:v>
                </c:pt>
                <c:pt idx="314" formatCode="#,##0">
                  <c:v>1640</c:v>
                </c:pt>
                <c:pt idx="315" formatCode="#,##0">
                  <c:v>1640</c:v>
                </c:pt>
                <c:pt idx="316" formatCode="#,##0">
                  <c:v>1650</c:v>
                </c:pt>
                <c:pt idx="317" formatCode="#,##0">
                  <c:v>1650</c:v>
                </c:pt>
                <c:pt idx="318" formatCode="#,##0">
                  <c:v>1660</c:v>
                </c:pt>
                <c:pt idx="319" formatCode="#,##0">
                  <c:v>1660</c:v>
                </c:pt>
                <c:pt idx="320" formatCode="#,##0">
                  <c:v>1670</c:v>
                </c:pt>
                <c:pt idx="321" formatCode="#,##0">
                  <c:v>1670</c:v>
                </c:pt>
                <c:pt idx="322" formatCode="#,##0">
                  <c:v>1680</c:v>
                </c:pt>
                <c:pt idx="323" formatCode="#,##0">
                  <c:v>1680</c:v>
                </c:pt>
                <c:pt idx="324" formatCode="#,##0">
                  <c:v>1690</c:v>
                </c:pt>
                <c:pt idx="325" formatCode="#,##0">
                  <c:v>1690</c:v>
                </c:pt>
                <c:pt idx="326" formatCode="#,##0">
                  <c:v>1700</c:v>
                </c:pt>
                <c:pt idx="327" formatCode="#,##0">
                  <c:v>1700</c:v>
                </c:pt>
                <c:pt idx="328" formatCode="#,##0">
                  <c:v>1710</c:v>
                </c:pt>
                <c:pt idx="329" formatCode="#,##0">
                  <c:v>1710</c:v>
                </c:pt>
                <c:pt idx="330" formatCode="#,##0">
                  <c:v>1720</c:v>
                </c:pt>
                <c:pt idx="331" formatCode="#,##0">
                  <c:v>1720</c:v>
                </c:pt>
                <c:pt idx="332" formatCode="#,##0">
                  <c:v>1730</c:v>
                </c:pt>
                <c:pt idx="333" formatCode="#,##0">
                  <c:v>1730</c:v>
                </c:pt>
                <c:pt idx="334" formatCode="#,##0">
                  <c:v>1740</c:v>
                </c:pt>
                <c:pt idx="335" formatCode="#,##0">
                  <c:v>1740</c:v>
                </c:pt>
                <c:pt idx="336" formatCode="#,##0">
                  <c:v>1750</c:v>
                </c:pt>
                <c:pt idx="337" formatCode="#,##0">
                  <c:v>1750</c:v>
                </c:pt>
                <c:pt idx="338" formatCode="#,##0">
                  <c:v>1760</c:v>
                </c:pt>
                <c:pt idx="339" formatCode="#,##0">
                  <c:v>1760</c:v>
                </c:pt>
                <c:pt idx="340" formatCode="#,##0">
                  <c:v>1770</c:v>
                </c:pt>
                <c:pt idx="341" formatCode="#,##0">
                  <c:v>1770</c:v>
                </c:pt>
                <c:pt idx="342" formatCode="#,##0">
                  <c:v>1780</c:v>
                </c:pt>
                <c:pt idx="343" formatCode="#,##0">
                  <c:v>1780</c:v>
                </c:pt>
                <c:pt idx="344" formatCode="#,##0">
                  <c:v>1790</c:v>
                </c:pt>
                <c:pt idx="345" formatCode="#,##0">
                  <c:v>1790</c:v>
                </c:pt>
                <c:pt idx="346" formatCode="#,##0">
                  <c:v>1800</c:v>
                </c:pt>
                <c:pt idx="347" formatCode="#,##0">
                  <c:v>1800</c:v>
                </c:pt>
                <c:pt idx="348" formatCode="#,##0">
                  <c:v>1810</c:v>
                </c:pt>
                <c:pt idx="349" formatCode="#,##0">
                  <c:v>1810</c:v>
                </c:pt>
                <c:pt idx="350" formatCode="#,##0">
                  <c:v>1820</c:v>
                </c:pt>
                <c:pt idx="351" formatCode="#,##0">
                  <c:v>1820</c:v>
                </c:pt>
                <c:pt idx="352" formatCode="#,##0">
                  <c:v>1830</c:v>
                </c:pt>
                <c:pt idx="353" formatCode="#,##0">
                  <c:v>1830</c:v>
                </c:pt>
                <c:pt idx="354" formatCode="#,##0">
                  <c:v>1840</c:v>
                </c:pt>
                <c:pt idx="355" formatCode="#,##0">
                  <c:v>1840</c:v>
                </c:pt>
                <c:pt idx="356" formatCode="#,##0">
                  <c:v>1850</c:v>
                </c:pt>
                <c:pt idx="357" formatCode="#,##0">
                  <c:v>1850</c:v>
                </c:pt>
                <c:pt idx="358" formatCode="#,##0">
                  <c:v>1860</c:v>
                </c:pt>
                <c:pt idx="359" formatCode="#,##0">
                  <c:v>1860</c:v>
                </c:pt>
                <c:pt idx="360" formatCode="#,##0">
                  <c:v>1870</c:v>
                </c:pt>
                <c:pt idx="361" formatCode="#,##0">
                  <c:v>1870</c:v>
                </c:pt>
                <c:pt idx="362" formatCode="#,##0">
                  <c:v>1880</c:v>
                </c:pt>
                <c:pt idx="363" formatCode="#,##0">
                  <c:v>1880</c:v>
                </c:pt>
                <c:pt idx="364" formatCode="#,##0">
                  <c:v>1890</c:v>
                </c:pt>
                <c:pt idx="365" formatCode="#,##0">
                  <c:v>1890</c:v>
                </c:pt>
                <c:pt idx="366" formatCode="#,##0">
                  <c:v>1900</c:v>
                </c:pt>
                <c:pt idx="367" formatCode="#,##0">
                  <c:v>1900</c:v>
                </c:pt>
                <c:pt idx="368" formatCode="#,##0">
                  <c:v>1910</c:v>
                </c:pt>
                <c:pt idx="369" formatCode="#,##0">
                  <c:v>1910</c:v>
                </c:pt>
                <c:pt idx="370" formatCode="#,##0">
                  <c:v>1920</c:v>
                </c:pt>
                <c:pt idx="371" formatCode="#,##0">
                  <c:v>1920</c:v>
                </c:pt>
                <c:pt idx="372" formatCode="#,##0">
                  <c:v>1930</c:v>
                </c:pt>
                <c:pt idx="373" formatCode="#,##0">
                  <c:v>1930</c:v>
                </c:pt>
                <c:pt idx="374" formatCode="#,##0">
                  <c:v>1940</c:v>
                </c:pt>
                <c:pt idx="375" formatCode="#,##0">
                  <c:v>1950</c:v>
                </c:pt>
                <c:pt idx="376" formatCode="#,##0">
                  <c:v>1950</c:v>
                </c:pt>
                <c:pt idx="377" formatCode="#,##0">
                  <c:v>1960</c:v>
                </c:pt>
                <c:pt idx="378" formatCode="#,##0">
                  <c:v>1960</c:v>
                </c:pt>
                <c:pt idx="379" formatCode="#,##0">
                  <c:v>1960</c:v>
                </c:pt>
                <c:pt idx="380" formatCode="#,##0">
                  <c:v>1970</c:v>
                </c:pt>
                <c:pt idx="381" formatCode="#,##0">
                  <c:v>1970</c:v>
                </c:pt>
                <c:pt idx="382" formatCode="#,##0">
                  <c:v>1980</c:v>
                </c:pt>
                <c:pt idx="383" formatCode="#,##0">
                  <c:v>1980</c:v>
                </c:pt>
                <c:pt idx="384" formatCode="#,##0">
                  <c:v>1990</c:v>
                </c:pt>
                <c:pt idx="385" formatCode="#,##0">
                  <c:v>1990</c:v>
                </c:pt>
                <c:pt idx="386" formatCode="#,##0">
                  <c:v>2000</c:v>
                </c:pt>
              </c:numCache>
            </c:numRef>
          </c:xVal>
          <c:yVal>
            <c:numRef>
              <c:f>statori!$J$3:$J$389</c:f>
              <c:numCache>
                <c:formatCode>General</c:formatCode>
                <c:ptCount val="387"/>
                <c:pt idx="0">
                  <c:v>7.1466955466466198E-2</c:v>
                </c:pt>
                <c:pt idx="1">
                  <c:v>6.6602649186974006E-2</c:v>
                </c:pt>
                <c:pt idx="2">
                  <c:v>6.6221752686232593E-2</c:v>
                </c:pt>
                <c:pt idx="3">
                  <c:v>6.2358276643990899E-2</c:v>
                </c:pt>
                <c:pt idx="4">
                  <c:v>5.8793048469387703E-2</c:v>
                </c:pt>
                <c:pt idx="5">
                  <c:v>5.9429761562769301E-2</c:v>
                </c:pt>
                <c:pt idx="6">
                  <c:v>5.6160000000000002E-2</c:v>
                </c:pt>
                <c:pt idx="7">
                  <c:v>5.5503758522230599E-2</c:v>
                </c:pt>
                <c:pt idx="8">
                  <c:v>5.4347826086956499E-2</c:v>
                </c:pt>
                <c:pt idx="9">
                  <c:v>5.4012345679012301E-2</c:v>
                </c:pt>
                <c:pt idx="10">
                  <c:v>5.2848559273716102E-2</c:v>
                </c:pt>
                <c:pt idx="11">
                  <c:v>5.0572824867809597E-2</c:v>
                </c:pt>
                <c:pt idx="12">
                  <c:v>4.91708804283165E-2</c:v>
                </c:pt>
                <c:pt idx="13">
                  <c:v>1.9920659348175499E-2</c:v>
                </c:pt>
                <c:pt idx="14">
                  <c:v>1.9231383063615201E-2</c:v>
                </c:pt>
                <c:pt idx="15">
                  <c:v>1.8386696597353501E-2</c:v>
                </c:pt>
                <c:pt idx="16">
                  <c:v>1.7797783933518E-2</c:v>
                </c:pt>
                <c:pt idx="17">
                  <c:v>1.7070782550439301E-2</c:v>
                </c:pt>
                <c:pt idx="18">
                  <c:v>1.6622582445582301E-2</c:v>
                </c:pt>
                <c:pt idx="19">
                  <c:v>1.5929705215419501E-2</c:v>
                </c:pt>
                <c:pt idx="20">
                  <c:v>1.53636105681123E-2</c:v>
                </c:pt>
                <c:pt idx="21">
                  <c:v>1.48806531400189E-2</c:v>
                </c:pt>
                <c:pt idx="22">
                  <c:v>1.43194706994329E-2</c:v>
                </c:pt>
                <c:pt idx="23">
                  <c:v>1.3869936799770201E-2</c:v>
                </c:pt>
                <c:pt idx="24">
                  <c:v>1.33787193686599E-2</c:v>
                </c:pt>
                <c:pt idx="25">
                  <c:v>1.38304220899663E-2</c:v>
                </c:pt>
                <c:pt idx="26">
                  <c:v>1.3427734375E-2</c:v>
                </c:pt>
                <c:pt idx="27">
                  <c:v>1.31839636384826E-2</c:v>
                </c:pt>
                <c:pt idx="28">
                  <c:v>1.28176780309835E-2</c:v>
                </c:pt>
                <c:pt idx="29">
                  <c:v>1.25619834710744E-2</c:v>
                </c:pt>
                <c:pt idx="30">
                  <c:v>1.22290126251195E-2</c:v>
                </c:pt>
                <c:pt idx="31">
                  <c:v>1.19431041295004E-2</c:v>
                </c:pt>
                <c:pt idx="32">
                  <c:v>1.1692042516518199E-2</c:v>
                </c:pt>
                <c:pt idx="33">
                  <c:v>1.14304197184334E-2</c:v>
                </c:pt>
                <c:pt idx="34">
                  <c:v>1.12265980772474E-2</c:v>
                </c:pt>
                <c:pt idx="35">
                  <c:v>1.0959939531368101E-2</c:v>
                </c:pt>
                <c:pt idx="36">
                  <c:v>1.08209353558292E-2</c:v>
                </c:pt>
                <c:pt idx="37">
                  <c:v>1.06196088637716E-2</c:v>
                </c:pt>
                <c:pt idx="38">
                  <c:v>1.03809311650702E-2</c:v>
                </c:pt>
                <c:pt idx="39">
                  <c:v>1.01908308322082E-2</c:v>
                </c:pt>
                <c:pt idx="40">
                  <c:v>1.00326991676576E-2</c:v>
                </c:pt>
                <c:pt idx="41">
                  <c:v>9.8949854767148605E-3</c:v>
                </c:pt>
                <c:pt idx="42">
                  <c:v>9.7068008993178405E-3</c:v>
                </c:pt>
                <c:pt idx="43">
                  <c:v>9.5776195531929106E-3</c:v>
                </c:pt>
                <c:pt idx="44">
                  <c:v>9.4190568789499305E-3</c:v>
                </c:pt>
                <c:pt idx="45">
                  <c:v>9.23723333673198E-3</c:v>
                </c:pt>
                <c:pt idx="46">
                  <c:v>9.0806508690049297E-3</c:v>
                </c:pt>
                <c:pt idx="47">
                  <c:v>8.9218995593805493E-3</c:v>
                </c:pt>
                <c:pt idx="48">
                  <c:v>8.8124999999999992E-3</c:v>
                </c:pt>
                <c:pt idx="49">
                  <c:v>8.6779877934669101E-3</c:v>
                </c:pt>
                <c:pt idx="50">
                  <c:v>8.60355633204158E-3</c:v>
                </c:pt>
                <c:pt idx="51">
                  <c:v>8.4750566893424008E-3</c:v>
                </c:pt>
                <c:pt idx="52">
                  <c:v>8.36198726002336E-3</c:v>
                </c:pt>
                <c:pt idx="53">
                  <c:v>8.2138152104923503E-3</c:v>
                </c:pt>
                <c:pt idx="54">
                  <c:v>8.1075751993814893E-3</c:v>
                </c:pt>
                <c:pt idx="55">
                  <c:v>8.0184600534899102E-3</c:v>
                </c:pt>
                <c:pt idx="56">
                  <c:v>7.8822078953652095E-3</c:v>
                </c:pt>
                <c:pt idx="57">
                  <c:v>7.7842804999027002E-3</c:v>
                </c:pt>
                <c:pt idx="58">
                  <c:v>7.6903240067048599E-3</c:v>
                </c:pt>
                <c:pt idx="59">
                  <c:v>7.6194879345015797E-3</c:v>
                </c:pt>
                <c:pt idx="60">
                  <c:v>7.5291687187555804E-3</c:v>
                </c:pt>
                <c:pt idx="61">
                  <c:v>7.43968540758848E-3</c:v>
                </c:pt>
                <c:pt idx="62">
                  <c:v>7.3327714984466903E-3</c:v>
                </c:pt>
                <c:pt idx="63">
                  <c:v>7.2288866309773896E-3</c:v>
                </c:pt>
                <c:pt idx="64">
                  <c:v>7.1855700421527297E-3</c:v>
                </c:pt>
                <c:pt idx="65">
                  <c:v>7.0762634277343698E-3</c:v>
                </c:pt>
                <c:pt idx="66">
                  <c:v>7.0250890714211199E-3</c:v>
                </c:pt>
                <c:pt idx="67">
                  <c:v>6.9297052154195004E-3</c:v>
                </c:pt>
                <c:pt idx="68">
                  <c:v>6.8715176921631E-3</c:v>
                </c:pt>
                <c:pt idx="69">
                  <c:v>6.82342698414892E-3</c:v>
                </c:pt>
                <c:pt idx="70">
                  <c:v>6.7334399461324796E-3</c:v>
                </c:pt>
                <c:pt idx="71">
                  <c:v>6.6699385048138802E-3</c:v>
                </c:pt>
                <c:pt idx="72">
                  <c:v>6.5919631042766699E-3</c:v>
                </c:pt>
                <c:pt idx="73">
                  <c:v>6.5389064936371404E-3</c:v>
                </c:pt>
                <c:pt idx="74">
                  <c:v>6.47157872782871E-3</c:v>
                </c:pt>
                <c:pt idx="75">
                  <c:v>6.3977604834664402E-3</c:v>
                </c:pt>
                <c:pt idx="76">
                  <c:v>6.3406009570275796E-3</c:v>
                </c:pt>
                <c:pt idx="77">
                  <c:v>6.3631140476874499E-3</c:v>
                </c:pt>
                <c:pt idx="78">
                  <c:v>6.2708854153514602E-3</c:v>
                </c:pt>
                <c:pt idx="79">
                  <c:v>6.2017565019078097E-3</c:v>
                </c:pt>
                <c:pt idx="80">
                  <c:v>6.1542596076323503E-3</c:v>
                </c:pt>
                <c:pt idx="81">
                  <c:v>6.0482441047679299E-3</c:v>
                </c:pt>
                <c:pt idx="82">
                  <c:v>5.9645117989122198E-3</c:v>
                </c:pt>
                <c:pt idx="83">
                  <c:v>5.9208868732678202E-3</c:v>
                </c:pt>
                <c:pt idx="84">
                  <c:v>5.8900458842609102E-3</c:v>
                </c:pt>
                <c:pt idx="85">
                  <c:v>5.80482719755036E-3</c:v>
                </c:pt>
                <c:pt idx="86">
                  <c:v>5.7837795863783098E-3</c:v>
                </c:pt>
                <c:pt idx="87">
                  <c:v>5.7397010707911896E-3</c:v>
                </c:pt>
                <c:pt idx="88">
                  <c:v>5.6703270703802999E-3</c:v>
                </c:pt>
                <c:pt idx="89">
                  <c:v>5.6361032350897402E-3</c:v>
                </c:pt>
                <c:pt idx="90">
                  <c:v>5.5856325058646402E-3</c:v>
                </c:pt>
                <c:pt idx="91">
                  <c:v>5.5492749311519896E-3</c:v>
                </c:pt>
                <c:pt idx="92">
                  <c:v>5.4663686670697103E-3</c:v>
                </c:pt>
                <c:pt idx="93">
                  <c:v>5.4523692464432403E-3</c:v>
                </c:pt>
                <c:pt idx="94">
                  <c:v>5.4179755034455901E-3</c:v>
                </c:pt>
                <c:pt idx="95">
                  <c:v>5.3861196265623697E-3</c:v>
                </c:pt>
                <c:pt idx="96">
                  <c:v>5.3401144310235198E-3</c:v>
                </c:pt>
                <c:pt idx="97">
                  <c:v>5.3042103728485803E-3</c:v>
                </c:pt>
                <c:pt idx="98">
                  <c:v>5.2595927424224096E-3</c:v>
                </c:pt>
                <c:pt idx="99">
                  <c:v>5.1969086954509703E-3</c:v>
                </c:pt>
                <c:pt idx="100">
                  <c:v>5.2082954933486397E-3</c:v>
                </c:pt>
                <c:pt idx="101">
                  <c:v>5.1295433097886698E-3</c:v>
                </c:pt>
                <c:pt idx="102">
                  <c:v>5.1313538879873702E-3</c:v>
                </c:pt>
                <c:pt idx="103">
                  <c:v>5.0593917333337903E-3</c:v>
                </c:pt>
                <c:pt idx="104">
                  <c:v>5.035400390625E-3</c:v>
                </c:pt>
                <c:pt idx="105">
                  <c:v>5.0052553773602196E-3</c:v>
                </c:pt>
                <c:pt idx="106">
                  <c:v>4.9798265790763699E-3</c:v>
                </c:pt>
                <c:pt idx="107">
                  <c:v>4.9300563928551299E-3</c:v>
                </c:pt>
                <c:pt idx="108">
                  <c:v>4.90533535521449E-3</c:v>
                </c:pt>
                <c:pt idx="109">
                  <c:v>4.8940073347766002E-3</c:v>
                </c:pt>
                <c:pt idx="110">
                  <c:v>4.8522147442836804E-3</c:v>
                </c:pt>
                <c:pt idx="111">
                  <c:v>4.7879854390910897E-3</c:v>
                </c:pt>
                <c:pt idx="112">
                  <c:v>4.7754149998788997E-3</c:v>
                </c:pt>
                <c:pt idx="113">
                  <c:v>4.7629212973861303E-3</c:v>
                </c:pt>
                <c:pt idx="114">
                  <c:v>4.7103350419406302E-3</c:v>
                </c:pt>
                <c:pt idx="115">
                  <c:v>4.6981292517006799E-3</c:v>
                </c:pt>
                <c:pt idx="116">
                  <c:v>4.6765513117343104E-3</c:v>
                </c:pt>
                <c:pt idx="117">
                  <c:v>4.6328670228089203E-3</c:v>
                </c:pt>
                <c:pt idx="118">
                  <c:v>4.5970795024337504E-3</c:v>
                </c:pt>
                <c:pt idx="119">
                  <c:v>4.5615471514627902E-3</c:v>
                </c:pt>
                <c:pt idx="120">
                  <c:v>4.5235124237497804E-3</c:v>
                </c:pt>
                <c:pt idx="121">
                  <c:v>4.5149482484734297E-3</c:v>
                </c:pt>
                <c:pt idx="122">
                  <c:v>4.5095771188643002E-3</c:v>
                </c:pt>
                <c:pt idx="123">
                  <c:v>4.4924503008969803E-3</c:v>
                </c:pt>
                <c:pt idx="124">
                  <c:v>4.45433747298011E-3</c:v>
                </c:pt>
                <c:pt idx="125">
                  <c:v>4.4405947107583003E-3</c:v>
                </c:pt>
                <c:pt idx="126">
                  <c:v>4.3804677300128903E-3</c:v>
                </c:pt>
                <c:pt idx="127">
                  <c:v>4.3898546108569999E-3</c:v>
                </c:pt>
                <c:pt idx="128">
                  <c:v>4.34414490901203E-3</c:v>
                </c:pt>
                <c:pt idx="129">
                  <c:v>4.3171729079555703E-3</c:v>
                </c:pt>
                <c:pt idx="130">
                  <c:v>4.3154240400307999E-3</c:v>
                </c:pt>
                <c:pt idx="131">
                  <c:v>4.30559054897679E-3</c:v>
                </c:pt>
                <c:pt idx="132">
                  <c:v>4.2728488454205201E-3</c:v>
                </c:pt>
                <c:pt idx="133">
                  <c:v>4.2286287909057696E-3</c:v>
                </c:pt>
                <c:pt idx="134">
                  <c:v>4.2229321592526002E-3</c:v>
                </c:pt>
                <c:pt idx="135">
                  <c:v>4.2126030923470299E-3</c:v>
                </c:pt>
                <c:pt idx="136">
                  <c:v>4.1924381380138102E-3</c:v>
                </c:pt>
                <c:pt idx="137">
                  <c:v>4.1639825813599898E-3</c:v>
                </c:pt>
                <c:pt idx="138">
                  <c:v>4.1511527705515097E-3</c:v>
                </c:pt>
                <c:pt idx="139">
                  <c:v>4.1214693916891898E-3</c:v>
                </c:pt>
                <c:pt idx="140">
                  <c:v>4.1174999999999996E-3</c:v>
                </c:pt>
                <c:pt idx="141">
                  <c:v>4.1025389667679601E-3</c:v>
                </c:pt>
                <c:pt idx="142">
                  <c:v>4.06093810073049E-3</c:v>
                </c:pt>
                <c:pt idx="143">
                  <c:v>4.1065936178392897E-3</c:v>
                </c:pt>
                <c:pt idx="144">
                  <c:v>4.0649448581393096E-3</c:v>
                </c:pt>
                <c:pt idx="145">
                  <c:v>3.9963942307692296E-3</c:v>
                </c:pt>
                <c:pt idx="146">
                  <c:v>4.0356878698224801E-3</c:v>
                </c:pt>
                <c:pt idx="147">
                  <c:v>3.9682539682539698E-3</c:v>
                </c:pt>
                <c:pt idx="148">
                  <c:v>3.9649341402634396E-3</c:v>
                </c:pt>
                <c:pt idx="149">
                  <c:v>3.9738341046635798E-3</c:v>
                </c:pt>
                <c:pt idx="150">
                  <c:v>3.9304742772294501E-3</c:v>
                </c:pt>
                <c:pt idx="151">
                  <c:v>3.8730281207133102E-3</c:v>
                </c:pt>
                <c:pt idx="152">
                  <c:v>3.9244684499314102E-3</c:v>
                </c:pt>
                <c:pt idx="153">
                  <c:v>3.8969783688241702E-3</c:v>
                </c:pt>
                <c:pt idx="154">
                  <c:v>3.8285123966942101E-3</c:v>
                </c:pt>
                <c:pt idx="155">
                  <c:v>3.8595041322314E-3</c:v>
                </c:pt>
                <c:pt idx="156">
                  <c:v>3.8267997727457199E-3</c:v>
                </c:pt>
                <c:pt idx="157">
                  <c:v>3.80660076530612E-3</c:v>
                </c:pt>
                <c:pt idx="158">
                  <c:v>3.8225446428571401E-3</c:v>
                </c:pt>
                <c:pt idx="159">
                  <c:v>3.7806406139870002E-3</c:v>
                </c:pt>
                <c:pt idx="160">
                  <c:v>3.7376885195444802E-3</c:v>
                </c:pt>
                <c:pt idx="161">
                  <c:v>3.7800092336103398E-3</c:v>
                </c:pt>
                <c:pt idx="162">
                  <c:v>3.73724007561437E-3</c:v>
                </c:pt>
                <c:pt idx="163">
                  <c:v>3.67308263971463E-3</c:v>
                </c:pt>
                <c:pt idx="164">
                  <c:v>3.7306777645659899E-3</c:v>
                </c:pt>
                <c:pt idx="165">
                  <c:v>3.6927460004383102E-3</c:v>
                </c:pt>
                <c:pt idx="166">
                  <c:v>3.6393995978167199E-3</c:v>
                </c:pt>
                <c:pt idx="167">
                  <c:v>3.6681269750071799E-3</c:v>
                </c:pt>
                <c:pt idx="168">
                  <c:v>3.6526375255984699E-3</c:v>
                </c:pt>
                <c:pt idx="169">
                  <c:v>3.6111111111111101E-3</c:v>
                </c:pt>
                <c:pt idx="170">
                  <c:v>3.6458333333333299E-3</c:v>
                </c:pt>
                <c:pt idx="171">
                  <c:v>3.6199713134348701E-3</c:v>
                </c:pt>
                <c:pt idx="172">
                  <c:v>3.5440741736092402E-3</c:v>
                </c:pt>
                <c:pt idx="173">
                  <c:v>3.6112604138672402E-3</c:v>
                </c:pt>
                <c:pt idx="174">
                  <c:v>3.5527794302333301E-3</c:v>
                </c:pt>
                <c:pt idx="175">
                  <c:v>3.5444849115504702E-3</c:v>
                </c:pt>
                <c:pt idx="176">
                  <c:v>3.5607440166493202E-3</c:v>
                </c:pt>
                <c:pt idx="177">
                  <c:v>3.5040000000000002E-3</c:v>
                </c:pt>
                <c:pt idx="178">
                  <c:v>3.4643487024439402E-3</c:v>
                </c:pt>
                <c:pt idx="179">
                  <c:v>3.4958427815570698E-3</c:v>
                </c:pt>
                <c:pt idx="180">
                  <c:v>3.4720069440138902E-3</c:v>
                </c:pt>
                <c:pt idx="181">
                  <c:v>3.448486328125E-3</c:v>
                </c:pt>
                <c:pt idx="182">
                  <c:v>3.47900390625E-3</c:v>
                </c:pt>
                <c:pt idx="183">
                  <c:v>3.45532119463974E-3</c:v>
                </c:pt>
                <c:pt idx="184">
                  <c:v>3.4171597633136101E-3</c:v>
                </c:pt>
                <c:pt idx="185">
                  <c:v>3.4615384615384599E-3</c:v>
                </c:pt>
                <c:pt idx="186">
                  <c:v>3.3797564244507899E-3</c:v>
                </c:pt>
                <c:pt idx="187">
                  <c:v>3.4116412976248401E-3</c:v>
                </c:pt>
                <c:pt idx="188">
                  <c:v>3.4004820936639102E-3</c:v>
                </c:pt>
                <c:pt idx="189">
                  <c:v>3.3778054157951299E-3</c:v>
                </c:pt>
                <c:pt idx="190">
                  <c:v>3.4060715699022002E-3</c:v>
                </c:pt>
                <c:pt idx="191">
                  <c:v>3.3693472933838298E-3</c:v>
                </c:pt>
                <c:pt idx="192">
                  <c:v>3.3333333333333301E-3</c:v>
                </c:pt>
                <c:pt idx="193">
                  <c:v>3.3607681755829901E-3</c:v>
                </c:pt>
                <c:pt idx="194">
                  <c:v>3.3385596885813101E-3</c:v>
                </c:pt>
                <c:pt idx="195">
                  <c:v>3.31663913900581E-3</c:v>
                </c:pt>
                <c:pt idx="196">
                  <c:v>3.3432788108050501E-3</c:v>
                </c:pt>
                <c:pt idx="197">
                  <c:v>3.3081285444234399E-3</c:v>
                </c:pt>
                <c:pt idx="198">
                  <c:v>3.2865793695978501E-3</c:v>
                </c:pt>
                <c:pt idx="199">
                  <c:v>3.3253972361678998E-3</c:v>
                </c:pt>
                <c:pt idx="200">
                  <c:v>3.2780612244898001E-3</c:v>
                </c:pt>
                <c:pt idx="201">
                  <c:v>3.2568784266385001E-3</c:v>
                </c:pt>
                <c:pt idx="202">
                  <c:v>3.2820280669986399E-3</c:v>
                </c:pt>
                <c:pt idx="203">
                  <c:v>3.2607617536203099E-3</c:v>
                </c:pt>
                <c:pt idx="204">
                  <c:v>3.2397672257812099E-3</c:v>
                </c:pt>
                <c:pt idx="205">
                  <c:v>3.25199276248227E-3</c:v>
                </c:pt>
                <c:pt idx="206">
                  <c:v>3.2069830246913601E-3</c:v>
                </c:pt>
                <c:pt idx="207">
                  <c:v>3.2223543400713402E-3</c:v>
                </c:pt>
                <c:pt idx="208">
                  <c:v>3.2223543400713402E-3</c:v>
                </c:pt>
                <c:pt idx="209">
                  <c:v>3.2018202289360101E-3</c:v>
                </c:pt>
                <c:pt idx="210">
                  <c:v>3.1815447267342302E-3</c:v>
                </c:pt>
                <c:pt idx="211">
                  <c:v>3.19311398028599E-3</c:v>
                </c:pt>
                <c:pt idx="212">
                  <c:v>3.17293644996348E-3</c:v>
                </c:pt>
                <c:pt idx="213">
                  <c:v>3.1642718796450601E-3</c:v>
                </c:pt>
                <c:pt idx="214">
                  <c:v>3.1980541417053298E-3</c:v>
                </c:pt>
                <c:pt idx="215">
                  <c:v>3.1777777777777798E-3</c:v>
                </c:pt>
                <c:pt idx="216">
                  <c:v>3.1248629446076902E-3</c:v>
                </c:pt>
                <c:pt idx="217">
                  <c:v>3.1358273759922802E-3</c:v>
                </c:pt>
                <c:pt idx="218">
                  <c:v>3.1379847645429402E-3</c:v>
                </c:pt>
                <c:pt idx="219">
                  <c:v>3.1077790593361499E-3</c:v>
                </c:pt>
                <c:pt idx="220">
                  <c:v>3.1504976718356201E-3</c:v>
                </c:pt>
                <c:pt idx="221">
                  <c:v>3.1097149603643102E-3</c:v>
                </c:pt>
                <c:pt idx="222">
                  <c:v>3.1113423517169598E-3</c:v>
                </c:pt>
                <c:pt idx="223">
                  <c:v>3.1113423517169598E-3</c:v>
                </c:pt>
                <c:pt idx="224">
                  <c:v>3.0818540433924999E-3</c:v>
                </c:pt>
                <c:pt idx="225">
                  <c:v>3.0630045843644798E-3</c:v>
                </c:pt>
                <c:pt idx="226">
                  <c:v>3.0934317822223999E-3</c:v>
                </c:pt>
                <c:pt idx="227">
                  <c:v>3.0844415958980898E-3</c:v>
                </c:pt>
                <c:pt idx="228">
                  <c:v>3.0556544440488902E-3</c:v>
                </c:pt>
                <c:pt idx="229">
                  <c:v>3.0853209920493601E-3</c:v>
                </c:pt>
                <c:pt idx="230">
                  <c:v>3.0664062500000001E-3</c:v>
                </c:pt>
                <c:pt idx="231">
                  <c:v>3.0380772346745898E-3</c:v>
                </c:pt>
                <c:pt idx="232">
                  <c:v>3.0766559932101402E-3</c:v>
                </c:pt>
                <c:pt idx="233">
                  <c:v>3.0292638317329702E-3</c:v>
                </c:pt>
                <c:pt idx="234">
                  <c:v>3.0392562761112599E-3</c:v>
                </c:pt>
                <c:pt idx="235">
                  <c:v>3.0486657382664002E-3</c:v>
                </c:pt>
                <c:pt idx="236">
                  <c:v>3.0116002379536001E-3</c:v>
                </c:pt>
                <c:pt idx="237">
                  <c:v>3.0119375573921E-3</c:v>
                </c:pt>
                <c:pt idx="238">
                  <c:v>3.0211202938475699E-3</c:v>
                </c:pt>
                <c:pt idx="239">
                  <c:v>3.0120481927710802E-3</c:v>
                </c:pt>
                <c:pt idx="240">
                  <c:v>2.9940119760479E-3</c:v>
                </c:pt>
                <c:pt idx="241">
                  <c:v>3.0209042991860601E-3</c:v>
                </c:pt>
                <c:pt idx="242">
                  <c:v>3.0027636054421802E-3</c:v>
                </c:pt>
                <c:pt idx="243">
                  <c:v>2.9760862714890901E-3</c:v>
                </c:pt>
                <c:pt idx="244">
                  <c:v>3.0198522460698199E-3</c:v>
                </c:pt>
                <c:pt idx="245">
                  <c:v>2.9584775086505199E-3</c:v>
                </c:pt>
                <c:pt idx="246">
                  <c:v>2.9752744434184898E-3</c:v>
                </c:pt>
                <c:pt idx="247">
                  <c:v>3.00092336103416E-3</c:v>
                </c:pt>
                <c:pt idx="248">
                  <c:v>2.9914818820984302E-3</c:v>
                </c:pt>
                <c:pt idx="249">
                  <c:v>2.9486451268000901E-3</c:v>
                </c:pt>
                <c:pt idx="250">
                  <c:v>2.9820575361689302E-3</c:v>
                </c:pt>
                <c:pt idx="251">
                  <c:v>2.9478795085215999E-3</c:v>
                </c:pt>
                <c:pt idx="252">
                  <c:v>2.93061224489796E-3</c:v>
                </c:pt>
                <c:pt idx="253">
                  <c:v>2.9551020408163302E-3</c:v>
                </c:pt>
                <c:pt idx="254">
                  <c:v>2.9377582644628101E-3</c:v>
                </c:pt>
                <c:pt idx="255">
                  <c:v>2.9126368540329998E-3</c:v>
                </c:pt>
                <c:pt idx="256">
                  <c:v>2.9445561620224099E-3</c:v>
                </c:pt>
                <c:pt idx="257">
                  <c:v>2.9115641964398398E-3</c:v>
                </c:pt>
                <c:pt idx="258">
                  <c:v>2.9103336350301198E-3</c:v>
                </c:pt>
                <c:pt idx="259">
                  <c:v>2.9415436472020199E-3</c:v>
                </c:pt>
                <c:pt idx="260">
                  <c:v>2.9012345679012299E-3</c:v>
                </c:pt>
                <c:pt idx="261">
                  <c:v>2.8921583590244501E-3</c:v>
                </c:pt>
                <c:pt idx="262">
                  <c:v>2.8997893837184501E-3</c:v>
                </c:pt>
                <c:pt idx="263">
                  <c:v>2.8906533027412101E-3</c:v>
                </c:pt>
                <c:pt idx="264">
                  <c:v>2.8740780554808998E-3</c:v>
                </c:pt>
                <c:pt idx="265">
                  <c:v>2.8964734689002399E-3</c:v>
                </c:pt>
                <c:pt idx="266">
                  <c:v>2.8872282608695698E-3</c:v>
                </c:pt>
                <c:pt idx="267">
                  <c:v>2.8487947406866301E-3</c:v>
                </c:pt>
                <c:pt idx="268">
                  <c:v>2.89262235208181E-3</c:v>
                </c:pt>
                <c:pt idx="269">
                  <c:v>2.8543762284657199E-3</c:v>
                </c:pt>
                <c:pt idx="270">
                  <c:v>2.8525265234922402E-3</c:v>
                </c:pt>
                <c:pt idx="271">
                  <c:v>2.8739740913380401E-3</c:v>
                </c:pt>
                <c:pt idx="272">
                  <c:v>2.8434812132186499E-3</c:v>
                </c:pt>
                <c:pt idx="273">
                  <c:v>2.8344671201814102E-3</c:v>
                </c:pt>
                <c:pt idx="274">
                  <c:v>2.8414658044287702E-3</c:v>
                </c:pt>
                <c:pt idx="275">
                  <c:v>2.8324099722991701E-3</c:v>
                </c:pt>
                <c:pt idx="276">
                  <c:v>2.8165346344672599E-3</c:v>
                </c:pt>
                <c:pt idx="277">
                  <c:v>2.8439461637564801E-3</c:v>
                </c:pt>
                <c:pt idx="278">
                  <c:v>2.82796223958333E-3</c:v>
                </c:pt>
                <c:pt idx="279">
                  <c:v>2.7920212623157698E-3</c:v>
                </c:pt>
                <c:pt idx="280">
                  <c:v>2.8322907997530098E-3</c:v>
                </c:pt>
                <c:pt idx="281">
                  <c:v>2.7898820278456798E-3</c:v>
                </c:pt>
                <c:pt idx="282">
                  <c:v>2.8073635765943502E-3</c:v>
                </c:pt>
                <c:pt idx="283">
                  <c:v>2.81393819855358E-3</c:v>
                </c:pt>
                <c:pt idx="284">
                  <c:v>2.77879008746356E-3</c:v>
                </c:pt>
                <c:pt idx="285">
                  <c:v>2.76353423175037E-3</c:v>
                </c:pt>
                <c:pt idx="286">
                  <c:v>2.78285964595841E-3</c:v>
                </c:pt>
                <c:pt idx="287">
                  <c:v>2.7803285379043E-3</c:v>
                </c:pt>
                <c:pt idx="288">
                  <c:v>2.7713946617509699E-3</c:v>
                </c:pt>
                <c:pt idx="289">
                  <c:v>2.7777076336456198E-3</c:v>
                </c:pt>
                <c:pt idx="290">
                  <c:v>2.7750000000000001E-3</c:v>
                </c:pt>
                <c:pt idx="291">
                  <c:v>2.75364471176456E-3</c:v>
                </c:pt>
                <c:pt idx="292">
                  <c:v>2.7660206430533902E-3</c:v>
                </c:pt>
                <c:pt idx="293">
                  <c:v>2.75095578864817E-3</c:v>
                </c:pt>
                <c:pt idx="294">
                  <c:v>2.7542527117862601E-3</c:v>
                </c:pt>
                <c:pt idx="295">
                  <c:v>2.7481860758572199E-3</c:v>
                </c:pt>
                <c:pt idx="296">
                  <c:v>2.7453383314110002E-3</c:v>
                </c:pt>
                <c:pt idx="297">
                  <c:v>2.7245687091017202E-3</c:v>
                </c:pt>
                <c:pt idx="298">
                  <c:v>2.7543129089827498E-3</c:v>
                </c:pt>
                <c:pt idx="299">
                  <c:v>2.73941936091997E-3</c:v>
                </c:pt>
                <c:pt idx="300">
                  <c:v>2.7188499148171502E-3</c:v>
                </c:pt>
                <c:pt idx="301">
                  <c:v>2.7305187985717299E-3</c:v>
                </c:pt>
                <c:pt idx="302">
                  <c:v>2.7332193047337298E-3</c:v>
                </c:pt>
                <c:pt idx="303">
                  <c:v>2.71284998054074E-3</c:v>
                </c:pt>
                <c:pt idx="304">
                  <c:v>2.7185732927359702E-3</c:v>
                </c:pt>
                <c:pt idx="305">
                  <c:v>2.7210884353741499E-3</c:v>
                </c:pt>
                <c:pt idx="306">
                  <c:v>2.7065879023382201E-3</c:v>
                </c:pt>
                <c:pt idx="307">
                  <c:v>2.7178185575346498E-3</c:v>
                </c:pt>
                <c:pt idx="308">
                  <c:v>2.7200516197935201E-3</c:v>
                </c:pt>
                <c:pt idx="309">
                  <c:v>2.7111022945182799E-3</c:v>
                </c:pt>
                <c:pt idx="310">
                  <c:v>2.7331437765875399E-3</c:v>
                </c:pt>
                <c:pt idx="311">
                  <c:v>2.7131190496986601E-3</c:v>
                </c:pt>
                <c:pt idx="312">
                  <c:v>2.69875608436993E-3</c:v>
                </c:pt>
                <c:pt idx="313">
                  <c:v>2.7095727420227101E-3</c:v>
                </c:pt>
                <c:pt idx="314">
                  <c:v>2.6791838134430702E-3</c:v>
                </c:pt>
                <c:pt idx="315">
                  <c:v>2.6970205355815601E-3</c:v>
                </c:pt>
                <c:pt idx="316">
                  <c:v>2.6970205355815601E-3</c:v>
                </c:pt>
                <c:pt idx="317">
                  <c:v>2.6986364784109102E-3</c:v>
                </c:pt>
                <c:pt idx="318">
                  <c:v>2.6792602322720498E-3</c:v>
                </c:pt>
                <c:pt idx="319">
                  <c:v>2.6948979379078802E-3</c:v>
                </c:pt>
                <c:pt idx="320">
                  <c:v>2.6859504132231401E-3</c:v>
                </c:pt>
                <c:pt idx="321">
                  <c:v>2.6770541143711201E-3</c:v>
                </c:pt>
                <c:pt idx="322">
                  <c:v>2.6821727646854101E-3</c:v>
                </c:pt>
                <c:pt idx="323">
                  <c:v>2.6783540297053801E-3</c:v>
                </c:pt>
                <c:pt idx="324">
                  <c:v>2.6694685193750099E-3</c:v>
                </c:pt>
                <c:pt idx="325">
                  <c:v>2.6946047577872099E-3</c:v>
                </c:pt>
                <c:pt idx="326">
                  <c:v>2.67059948979592E-3</c:v>
                </c:pt>
                <c:pt idx="327">
                  <c:v>2.6567901234567899E-3</c:v>
                </c:pt>
                <c:pt idx="328">
                  <c:v>2.68148148148148E-3</c:v>
                </c:pt>
                <c:pt idx="329">
                  <c:v>2.6529093899287301E-3</c:v>
                </c:pt>
                <c:pt idx="330">
                  <c:v>2.6635486813250801E-3</c:v>
                </c:pt>
                <c:pt idx="331">
                  <c:v>2.6829552290942998E-3</c:v>
                </c:pt>
                <c:pt idx="332">
                  <c:v>2.65947214527547E-3</c:v>
                </c:pt>
                <c:pt idx="333">
                  <c:v>2.64106329017372E-3</c:v>
                </c:pt>
                <c:pt idx="334">
                  <c:v>2.65059781468698E-3</c:v>
                </c:pt>
                <c:pt idx="335">
                  <c:v>2.64650283553875E-3</c:v>
                </c:pt>
                <c:pt idx="336">
                  <c:v>2.63300912651562E-3</c:v>
                </c:pt>
                <c:pt idx="337">
                  <c:v>2.6592455686149201E-3</c:v>
                </c:pt>
                <c:pt idx="338">
                  <c:v>2.64751783590963E-3</c:v>
                </c:pt>
                <c:pt idx="339">
                  <c:v>2.62484112803699E-3</c:v>
                </c:pt>
                <c:pt idx="340">
                  <c:v>2.6524710346479E-3</c:v>
                </c:pt>
                <c:pt idx="341">
                  <c:v>2.6435459127766799E-3</c:v>
                </c:pt>
                <c:pt idx="342">
                  <c:v>2.64825712992304E-3</c:v>
                </c:pt>
                <c:pt idx="343">
                  <c:v>2.63274309453804E-3</c:v>
                </c:pt>
                <c:pt idx="344">
                  <c:v>2.64830508474576E-3</c:v>
                </c:pt>
                <c:pt idx="345">
                  <c:v>2.6215528138296899E-3</c:v>
                </c:pt>
                <c:pt idx="346">
                  <c:v>2.63290860390328E-3</c:v>
                </c:pt>
                <c:pt idx="347">
                  <c:v>2.6348774804039301E-3</c:v>
                </c:pt>
                <c:pt idx="348">
                  <c:v>2.6391344689343701E-3</c:v>
                </c:pt>
                <c:pt idx="349">
                  <c:v>2.6196442122618799E-3</c:v>
                </c:pt>
                <c:pt idx="350">
                  <c:v>2.6258680555555601E-3</c:v>
                </c:pt>
                <c:pt idx="351">
                  <c:v>2.6342521650798002E-3</c:v>
                </c:pt>
                <c:pt idx="352">
                  <c:v>2.6192979793647699E-3</c:v>
                </c:pt>
                <c:pt idx="353">
                  <c:v>2.6466771395396499E-3</c:v>
                </c:pt>
                <c:pt idx="354">
                  <c:v>2.62493861030669E-3</c:v>
                </c:pt>
                <c:pt idx="355">
                  <c:v>2.61860964178403E-3</c:v>
                </c:pt>
                <c:pt idx="356">
                  <c:v>2.64125907014243E-3</c:v>
                </c:pt>
                <c:pt idx="357">
                  <c:v>2.6239067055393601E-3</c:v>
                </c:pt>
                <c:pt idx="358">
                  <c:v>2.6258582686191499E-3</c:v>
                </c:pt>
                <c:pt idx="359">
                  <c:v>2.6397977394408099E-3</c:v>
                </c:pt>
                <c:pt idx="360">
                  <c:v>2.63485715222344E-3</c:v>
                </c:pt>
                <c:pt idx="361">
                  <c:v>2.62436957771144E-3</c:v>
                </c:pt>
                <c:pt idx="362">
                  <c:v>2.6380398022892802E-3</c:v>
                </c:pt>
                <c:pt idx="363">
                  <c:v>2.6249576619731901E-3</c:v>
                </c:pt>
                <c:pt idx="364">
                  <c:v>2.63068808567604E-3</c:v>
                </c:pt>
                <c:pt idx="365">
                  <c:v>2.6359999999999999E-3</c:v>
                </c:pt>
                <c:pt idx="366">
                  <c:v>2.63091062046634E-3</c:v>
                </c:pt>
                <c:pt idx="367">
                  <c:v>2.6140085663895201E-3</c:v>
                </c:pt>
                <c:pt idx="368">
                  <c:v>2.6297556059460799E-3</c:v>
                </c:pt>
                <c:pt idx="369">
                  <c:v>2.6246309112781E-3</c:v>
                </c:pt>
                <c:pt idx="370">
                  <c:v>2.6117552235104501E-3</c:v>
                </c:pt>
                <c:pt idx="371">
                  <c:v>2.6388802777605499E-3</c:v>
                </c:pt>
                <c:pt idx="372">
                  <c:v>2.6220684352172199E-3</c:v>
                </c:pt>
                <c:pt idx="373">
                  <c:v>2.62451171875E-3</c:v>
                </c:pt>
                <c:pt idx="374">
                  <c:v>2.6283264160156302E-3</c:v>
                </c:pt>
                <c:pt idx="375">
                  <c:v>2.6079123075292599E-3</c:v>
                </c:pt>
                <c:pt idx="376">
                  <c:v>2.6328045189592001E-3</c:v>
                </c:pt>
                <c:pt idx="377">
                  <c:v>2.59900246379424E-3</c:v>
                </c:pt>
                <c:pt idx="378">
                  <c:v>2.6125132302738498E-3</c:v>
                </c:pt>
                <c:pt idx="379">
                  <c:v>2.59615384615385E-3</c:v>
                </c:pt>
                <c:pt idx="380">
                  <c:v>2.59615384615385E-3</c:v>
                </c:pt>
                <c:pt idx="381">
                  <c:v>2.5873078786277401E-3</c:v>
                </c:pt>
                <c:pt idx="382">
                  <c:v>2.6040149175455998E-3</c:v>
                </c:pt>
                <c:pt idx="383">
                  <c:v>2.5858050230173099E-3</c:v>
                </c:pt>
                <c:pt idx="384">
                  <c:v>2.59870751348147E-3</c:v>
                </c:pt>
                <c:pt idx="385">
                  <c:v>2.6149276859504102E-3</c:v>
                </c:pt>
                <c:pt idx="386">
                  <c:v>2.6256887052341599E-3</c:v>
                </c:pt>
              </c:numCache>
            </c:numRef>
          </c:yVal>
          <c:smooth val="1"/>
        </c:ser>
        <c:ser>
          <c:idx val="3"/>
          <c:order val="3"/>
          <c:tx>
            <c:v>riferimento</c:v>
          </c:tx>
          <c:spPr>
            <a:ln w="12700">
              <a:solidFill>
                <a:srgbClr val="000000"/>
              </a:solidFill>
              <a:prstDash val="solid"/>
            </a:ln>
          </c:spPr>
          <c:marker>
            <c:symbol val="none"/>
          </c:marker>
          <c:xVal>
            <c:numRef>
              <c:f>statori!$A$3:$A$389</c:f>
              <c:numCache>
                <c:formatCode>General</c:formatCode>
                <c:ptCount val="387"/>
                <c:pt idx="0">
                  <c:v>65.2</c:v>
                </c:pt>
                <c:pt idx="1">
                  <c:v>70.3</c:v>
                </c:pt>
                <c:pt idx="2">
                  <c:v>75.3</c:v>
                </c:pt>
                <c:pt idx="3">
                  <c:v>80.3</c:v>
                </c:pt>
                <c:pt idx="4">
                  <c:v>85.3</c:v>
                </c:pt>
                <c:pt idx="5">
                  <c:v>90.3</c:v>
                </c:pt>
                <c:pt idx="6">
                  <c:v>95.4</c:v>
                </c:pt>
                <c:pt idx="7">
                  <c:v>100</c:v>
                </c:pt>
                <c:pt idx="8">
                  <c:v>105</c:v>
                </c:pt>
                <c:pt idx="9">
                  <c:v>110</c:v>
                </c:pt>
                <c:pt idx="10">
                  <c:v>115</c:v>
                </c:pt>
                <c:pt idx="11">
                  <c:v>120</c:v>
                </c:pt>
                <c:pt idx="12">
                  <c:v>125</c:v>
                </c:pt>
                <c:pt idx="13">
                  <c:v>130</c:v>
                </c:pt>
                <c:pt idx="14">
                  <c:v>135</c:v>
                </c:pt>
                <c:pt idx="15">
                  <c:v>140</c:v>
                </c:pt>
                <c:pt idx="16">
                  <c:v>145</c:v>
                </c:pt>
                <c:pt idx="17">
                  <c:v>150</c:v>
                </c:pt>
                <c:pt idx="18">
                  <c:v>155</c:v>
                </c:pt>
                <c:pt idx="19">
                  <c:v>160</c:v>
                </c:pt>
                <c:pt idx="20">
                  <c:v>166</c:v>
                </c:pt>
                <c:pt idx="21">
                  <c:v>171</c:v>
                </c:pt>
                <c:pt idx="22">
                  <c:v>176</c:v>
                </c:pt>
                <c:pt idx="23">
                  <c:v>181</c:v>
                </c:pt>
                <c:pt idx="24">
                  <c:v>186</c:v>
                </c:pt>
                <c:pt idx="25">
                  <c:v>191</c:v>
                </c:pt>
                <c:pt idx="26">
                  <c:v>196</c:v>
                </c:pt>
                <c:pt idx="27">
                  <c:v>201</c:v>
                </c:pt>
                <c:pt idx="28">
                  <c:v>206</c:v>
                </c:pt>
                <c:pt idx="29">
                  <c:v>211</c:v>
                </c:pt>
                <c:pt idx="30">
                  <c:v>216</c:v>
                </c:pt>
                <c:pt idx="31">
                  <c:v>221</c:v>
                </c:pt>
                <c:pt idx="32">
                  <c:v>226</c:v>
                </c:pt>
                <c:pt idx="33">
                  <c:v>231</c:v>
                </c:pt>
                <c:pt idx="34">
                  <c:v>236</c:v>
                </c:pt>
                <c:pt idx="35">
                  <c:v>241</c:v>
                </c:pt>
                <c:pt idx="36">
                  <c:v>246</c:v>
                </c:pt>
                <c:pt idx="37">
                  <c:v>251</c:v>
                </c:pt>
                <c:pt idx="38">
                  <c:v>256</c:v>
                </c:pt>
                <c:pt idx="39">
                  <c:v>261</c:v>
                </c:pt>
                <c:pt idx="40">
                  <c:v>266</c:v>
                </c:pt>
                <c:pt idx="41">
                  <c:v>271</c:v>
                </c:pt>
                <c:pt idx="42">
                  <c:v>276</c:v>
                </c:pt>
                <c:pt idx="43">
                  <c:v>281</c:v>
                </c:pt>
                <c:pt idx="44">
                  <c:v>286</c:v>
                </c:pt>
                <c:pt idx="45">
                  <c:v>291</c:v>
                </c:pt>
                <c:pt idx="46">
                  <c:v>296</c:v>
                </c:pt>
                <c:pt idx="47">
                  <c:v>301</c:v>
                </c:pt>
                <c:pt idx="48">
                  <c:v>306</c:v>
                </c:pt>
                <c:pt idx="49">
                  <c:v>311</c:v>
                </c:pt>
                <c:pt idx="50">
                  <c:v>316</c:v>
                </c:pt>
                <c:pt idx="51">
                  <c:v>321</c:v>
                </c:pt>
                <c:pt idx="52">
                  <c:v>326</c:v>
                </c:pt>
                <c:pt idx="53">
                  <c:v>331</c:v>
                </c:pt>
                <c:pt idx="54">
                  <c:v>336</c:v>
                </c:pt>
                <c:pt idx="55">
                  <c:v>341</c:v>
                </c:pt>
                <c:pt idx="56">
                  <c:v>346</c:v>
                </c:pt>
                <c:pt idx="57">
                  <c:v>351</c:v>
                </c:pt>
                <c:pt idx="58">
                  <c:v>356</c:v>
                </c:pt>
                <c:pt idx="59">
                  <c:v>361</c:v>
                </c:pt>
                <c:pt idx="60">
                  <c:v>366</c:v>
                </c:pt>
                <c:pt idx="61">
                  <c:v>371</c:v>
                </c:pt>
                <c:pt idx="62">
                  <c:v>376</c:v>
                </c:pt>
                <c:pt idx="63">
                  <c:v>381</c:v>
                </c:pt>
                <c:pt idx="64">
                  <c:v>386</c:v>
                </c:pt>
                <c:pt idx="65">
                  <c:v>391</c:v>
                </c:pt>
                <c:pt idx="66">
                  <c:v>396</c:v>
                </c:pt>
                <c:pt idx="67">
                  <c:v>401</c:v>
                </c:pt>
                <c:pt idx="68">
                  <c:v>406</c:v>
                </c:pt>
                <c:pt idx="69">
                  <c:v>411</c:v>
                </c:pt>
                <c:pt idx="70">
                  <c:v>416</c:v>
                </c:pt>
                <c:pt idx="71">
                  <c:v>421</c:v>
                </c:pt>
                <c:pt idx="72">
                  <c:v>426</c:v>
                </c:pt>
                <c:pt idx="73">
                  <c:v>431</c:v>
                </c:pt>
                <c:pt idx="74">
                  <c:v>436</c:v>
                </c:pt>
                <c:pt idx="75">
                  <c:v>441</c:v>
                </c:pt>
                <c:pt idx="76">
                  <c:v>446</c:v>
                </c:pt>
                <c:pt idx="77">
                  <c:v>451</c:v>
                </c:pt>
                <c:pt idx="78">
                  <c:v>456</c:v>
                </c:pt>
                <c:pt idx="79">
                  <c:v>461</c:v>
                </c:pt>
                <c:pt idx="80">
                  <c:v>466</c:v>
                </c:pt>
                <c:pt idx="81">
                  <c:v>471</c:v>
                </c:pt>
                <c:pt idx="82">
                  <c:v>476</c:v>
                </c:pt>
                <c:pt idx="83">
                  <c:v>481</c:v>
                </c:pt>
                <c:pt idx="84">
                  <c:v>486</c:v>
                </c:pt>
                <c:pt idx="85">
                  <c:v>491</c:v>
                </c:pt>
                <c:pt idx="86">
                  <c:v>496</c:v>
                </c:pt>
                <c:pt idx="87">
                  <c:v>501</c:v>
                </c:pt>
                <c:pt idx="88">
                  <c:v>506</c:v>
                </c:pt>
                <c:pt idx="89">
                  <c:v>511</c:v>
                </c:pt>
                <c:pt idx="90">
                  <c:v>516</c:v>
                </c:pt>
                <c:pt idx="91">
                  <c:v>521</c:v>
                </c:pt>
                <c:pt idx="92">
                  <c:v>526</c:v>
                </c:pt>
                <c:pt idx="93">
                  <c:v>531</c:v>
                </c:pt>
                <c:pt idx="94">
                  <c:v>536</c:v>
                </c:pt>
                <c:pt idx="95">
                  <c:v>541</c:v>
                </c:pt>
                <c:pt idx="96">
                  <c:v>546</c:v>
                </c:pt>
                <c:pt idx="97">
                  <c:v>551</c:v>
                </c:pt>
                <c:pt idx="98">
                  <c:v>556</c:v>
                </c:pt>
                <c:pt idx="99">
                  <c:v>561</c:v>
                </c:pt>
                <c:pt idx="100">
                  <c:v>566</c:v>
                </c:pt>
                <c:pt idx="101">
                  <c:v>571</c:v>
                </c:pt>
                <c:pt idx="102">
                  <c:v>576</c:v>
                </c:pt>
                <c:pt idx="103">
                  <c:v>582</c:v>
                </c:pt>
                <c:pt idx="104">
                  <c:v>586</c:v>
                </c:pt>
                <c:pt idx="105">
                  <c:v>591</c:v>
                </c:pt>
                <c:pt idx="106">
                  <c:v>596</c:v>
                </c:pt>
                <c:pt idx="107">
                  <c:v>602</c:v>
                </c:pt>
                <c:pt idx="108">
                  <c:v>606</c:v>
                </c:pt>
                <c:pt idx="109">
                  <c:v>611</c:v>
                </c:pt>
                <c:pt idx="110">
                  <c:v>616</c:v>
                </c:pt>
                <c:pt idx="111">
                  <c:v>622</c:v>
                </c:pt>
                <c:pt idx="112">
                  <c:v>627</c:v>
                </c:pt>
                <c:pt idx="113">
                  <c:v>632</c:v>
                </c:pt>
                <c:pt idx="114">
                  <c:v>637</c:v>
                </c:pt>
                <c:pt idx="115">
                  <c:v>642</c:v>
                </c:pt>
                <c:pt idx="116">
                  <c:v>647</c:v>
                </c:pt>
                <c:pt idx="117">
                  <c:v>652</c:v>
                </c:pt>
                <c:pt idx="118">
                  <c:v>657</c:v>
                </c:pt>
                <c:pt idx="119">
                  <c:v>662</c:v>
                </c:pt>
                <c:pt idx="120">
                  <c:v>667</c:v>
                </c:pt>
                <c:pt idx="121">
                  <c:v>672</c:v>
                </c:pt>
                <c:pt idx="122">
                  <c:v>677</c:v>
                </c:pt>
                <c:pt idx="123">
                  <c:v>682</c:v>
                </c:pt>
                <c:pt idx="124">
                  <c:v>687</c:v>
                </c:pt>
                <c:pt idx="125">
                  <c:v>692</c:v>
                </c:pt>
                <c:pt idx="126">
                  <c:v>697</c:v>
                </c:pt>
                <c:pt idx="127">
                  <c:v>702</c:v>
                </c:pt>
                <c:pt idx="128">
                  <c:v>707</c:v>
                </c:pt>
                <c:pt idx="129">
                  <c:v>712</c:v>
                </c:pt>
                <c:pt idx="130">
                  <c:v>717</c:v>
                </c:pt>
                <c:pt idx="131">
                  <c:v>722</c:v>
                </c:pt>
                <c:pt idx="132">
                  <c:v>727</c:v>
                </c:pt>
                <c:pt idx="133">
                  <c:v>732</c:v>
                </c:pt>
                <c:pt idx="134">
                  <c:v>737</c:v>
                </c:pt>
                <c:pt idx="135">
                  <c:v>742</c:v>
                </c:pt>
                <c:pt idx="136">
                  <c:v>747</c:v>
                </c:pt>
                <c:pt idx="137">
                  <c:v>752</c:v>
                </c:pt>
                <c:pt idx="138">
                  <c:v>757</c:v>
                </c:pt>
                <c:pt idx="139">
                  <c:v>762</c:v>
                </c:pt>
                <c:pt idx="140">
                  <c:v>767</c:v>
                </c:pt>
                <c:pt idx="141">
                  <c:v>772</c:v>
                </c:pt>
                <c:pt idx="142">
                  <c:v>777</c:v>
                </c:pt>
                <c:pt idx="143">
                  <c:v>782</c:v>
                </c:pt>
                <c:pt idx="144">
                  <c:v>787</c:v>
                </c:pt>
                <c:pt idx="145">
                  <c:v>792</c:v>
                </c:pt>
                <c:pt idx="146">
                  <c:v>797</c:v>
                </c:pt>
                <c:pt idx="147">
                  <c:v>802</c:v>
                </c:pt>
                <c:pt idx="148">
                  <c:v>807</c:v>
                </c:pt>
                <c:pt idx="149">
                  <c:v>812</c:v>
                </c:pt>
                <c:pt idx="150">
                  <c:v>817</c:v>
                </c:pt>
                <c:pt idx="151">
                  <c:v>822</c:v>
                </c:pt>
                <c:pt idx="152">
                  <c:v>827</c:v>
                </c:pt>
                <c:pt idx="153">
                  <c:v>832</c:v>
                </c:pt>
                <c:pt idx="154">
                  <c:v>837</c:v>
                </c:pt>
                <c:pt idx="155">
                  <c:v>842</c:v>
                </c:pt>
                <c:pt idx="156">
                  <c:v>847</c:v>
                </c:pt>
                <c:pt idx="157">
                  <c:v>852</c:v>
                </c:pt>
                <c:pt idx="158">
                  <c:v>857</c:v>
                </c:pt>
                <c:pt idx="159">
                  <c:v>862</c:v>
                </c:pt>
                <c:pt idx="160">
                  <c:v>867</c:v>
                </c:pt>
                <c:pt idx="161">
                  <c:v>872</c:v>
                </c:pt>
                <c:pt idx="162">
                  <c:v>877</c:v>
                </c:pt>
                <c:pt idx="163">
                  <c:v>882</c:v>
                </c:pt>
                <c:pt idx="164">
                  <c:v>887</c:v>
                </c:pt>
                <c:pt idx="165">
                  <c:v>892</c:v>
                </c:pt>
                <c:pt idx="166">
                  <c:v>897</c:v>
                </c:pt>
                <c:pt idx="167">
                  <c:v>902</c:v>
                </c:pt>
                <c:pt idx="168">
                  <c:v>907</c:v>
                </c:pt>
                <c:pt idx="169">
                  <c:v>912</c:v>
                </c:pt>
                <c:pt idx="170">
                  <c:v>917</c:v>
                </c:pt>
                <c:pt idx="171">
                  <c:v>922</c:v>
                </c:pt>
                <c:pt idx="172">
                  <c:v>927</c:v>
                </c:pt>
                <c:pt idx="173">
                  <c:v>932</c:v>
                </c:pt>
                <c:pt idx="174">
                  <c:v>937</c:v>
                </c:pt>
                <c:pt idx="175">
                  <c:v>942</c:v>
                </c:pt>
                <c:pt idx="176">
                  <c:v>947</c:v>
                </c:pt>
                <c:pt idx="177">
                  <c:v>952</c:v>
                </c:pt>
                <c:pt idx="178">
                  <c:v>957</c:v>
                </c:pt>
                <c:pt idx="179">
                  <c:v>962</c:v>
                </c:pt>
                <c:pt idx="180">
                  <c:v>967</c:v>
                </c:pt>
                <c:pt idx="181">
                  <c:v>972</c:v>
                </c:pt>
                <c:pt idx="182">
                  <c:v>978</c:v>
                </c:pt>
                <c:pt idx="183">
                  <c:v>982</c:v>
                </c:pt>
                <c:pt idx="184">
                  <c:v>988</c:v>
                </c:pt>
                <c:pt idx="185">
                  <c:v>992</c:v>
                </c:pt>
                <c:pt idx="186">
                  <c:v>998</c:v>
                </c:pt>
                <c:pt idx="187" formatCode="#,##0">
                  <c:v>1000</c:v>
                </c:pt>
                <c:pt idx="188" formatCode="#,##0">
                  <c:v>1010</c:v>
                </c:pt>
                <c:pt idx="189" formatCode="#,##0">
                  <c:v>1010</c:v>
                </c:pt>
                <c:pt idx="190" formatCode="#,##0">
                  <c:v>1020</c:v>
                </c:pt>
                <c:pt idx="191" formatCode="#,##0">
                  <c:v>1020</c:v>
                </c:pt>
                <c:pt idx="192" formatCode="#,##0">
                  <c:v>1030</c:v>
                </c:pt>
                <c:pt idx="193" formatCode="#,##0">
                  <c:v>1030</c:v>
                </c:pt>
                <c:pt idx="194" formatCode="#,##0">
                  <c:v>1040</c:v>
                </c:pt>
                <c:pt idx="195" formatCode="#,##0">
                  <c:v>1040</c:v>
                </c:pt>
                <c:pt idx="196" formatCode="#,##0">
                  <c:v>1050</c:v>
                </c:pt>
                <c:pt idx="197" formatCode="#,##0">
                  <c:v>1050</c:v>
                </c:pt>
                <c:pt idx="198" formatCode="#,##0">
                  <c:v>1060</c:v>
                </c:pt>
                <c:pt idx="199" formatCode="#,##0">
                  <c:v>1060</c:v>
                </c:pt>
                <c:pt idx="200" formatCode="#,##0">
                  <c:v>1070</c:v>
                </c:pt>
                <c:pt idx="201" formatCode="#,##0">
                  <c:v>1070</c:v>
                </c:pt>
                <c:pt idx="202" formatCode="#,##0">
                  <c:v>1080</c:v>
                </c:pt>
                <c:pt idx="203" formatCode="#,##0">
                  <c:v>1080</c:v>
                </c:pt>
                <c:pt idx="204" formatCode="#,##0">
                  <c:v>1090</c:v>
                </c:pt>
                <c:pt idx="205" formatCode="#,##0">
                  <c:v>1090</c:v>
                </c:pt>
                <c:pt idx="206" formatCode="#,##0">
                  <c:v>1100</c:v>
                </c:pt>
                <c:pt idx="207" formatCode="#,##0">
                  <c:v>1100</c:v>
                </c:pt>
                <c:pt idx="208" formatCode="#,##0">
                  <c:v>1110</c:v>
                </c:pt>
                <c:pt idx="209" formatCode="#,##0">
                  <c:v>1110</c:v>
                </c:pt>
                <c:pt idx="210" formatCode="#,##0">
                  <c:v>1120</c:v>
                </c:pt>
                <c:pt idx="211" formatCode="#,##0">
                  <c:v>1120</c:v>
                </c:pt>
                <c:pt idx="212" formatCode="#,##0">
                  <c:v>1130</c:v>
                </c:pt>
                <c:pt idx="213" formatCode="#,##0">
                  <c:v>1130</c:v>
                </c:pt>
                <c:pt idx="214" formatCode="#,##0">
                  <c:v>1140</c:v>
                </c:pt>
                <c:pt idx="215" formatCode="#,##0">
                  <c:v>1140</c:v>
                </c:pt>
                <c:pt idx="216" formatCode="#,##0">
                  <c:v>1150</c:v>
                </c:pt>
                <c:pt idx="217" formatCode="#,##0">
                  <c:v>1150</c:v>
                </c:pt>
                <c:pt idx="218" formatCode="#,##0">
                  <c:v>1160</c:v>
                </c:pt>
                <c:pt idx="219" formatCode="#,##0">
                  <c:v>1160</c:v>
                </c:pt>
                <c:pt idx="220" formatCode="#,##0">
                  <c:v>1170</c:v>
                </c:pt>
                <c:pt idx="221" formatCode="#,##0">
                  <c:v>1170</c:v>
                </c:pt>
                <c:pt idx="222" formatCode="#,##0">
                  <c:v>1180</c:v>
                </c:pt>
                <c:pt idx="223" formatCode="#,##0">
                  <c:v>1180</c:v>
                </c:pt>
                <c:pt idx="224" formatCode="#,##0">
                  <c:v>1190</c:v>
                </c:pt>
                <c:pt idx="225" formatCode="#,##0">
                  <c:v>1190</c:v>
                </c:pt>
                <c:pt idx="226" formatCode="#,##0">
                  <c:v>1200</c:v>
                </c:pt>
                <c:pt idx="227" formatCode="#,##0">
                  <c:v>1200</c:v>
                </c:pt>
                <c:pt idx="228" formatCode="#,##0">
                  <c:v>1210</c:v>
                </c:pt>
                <c:pt idx="229" formatCode="#,##0">
                  <c:v>1210</c:v>
                </c:pt>
                <c:pt idx="230" formatCode="#,##0">
                  <c:v>1220</c:v>
                </c:pt>
                <c:pt idx="231" formatCode="#,##0">
                  <c:v>1220</c:v>
                </c:pt>
                <c:pt idx="232" formatCode="#,##0">
                  <c:v>1230</c:v>
                </c:pt>
                <c:pt idx="233" formatCode="#,##0">
                  <c:v>1230</c:v>
                </c:pt>
                <c:pt idx="234" formatCode="#,##0">
                  <c:v>1240</c:v>
                </c:pt>
                <c:pt idx="235" formatCode="#,##0">
                  <c:v>1240</c:v>
                </c:pt>
                <c:pt idx="236" formatCode="#,##0">
                  <c:v>1250</c:v>
                </c:pt>
                <c:pt idx="237" formatCode="#,##0">
                  <c:v>1250</c:v>
                </c:pt>
                <c:pt idx="238" formatCode="#,##0">
                  <c:v>1260</c:v>
                </c:pt>
                <c:pt idx="239" formatCode="#,##0">
                  <c:v>1260</c:v>
                </c:pt>
                <c:pt idx="240" formatCode="#,##0">
                  <c:v>1270</c:v>
                </c:pt>
                <c:pt idx="241" formatCode="#,##0">
                  <c:v>1270</c:v>
                </c:pt>
                <c:pt idx="242" formatCode="#,##0">
                  <c:v>1280</c:v>
                </c:pt>
                <c:pt idx="243" formatCode="#,##0">
                  <c:v>1280</c:v>
                </c:pt>
                <c:pt idx="244" formatCode="#,##0">
                  <c:v>1290</c:v>
                </c:pt>
                <c:pt idx="245" formatCode="#,##0">
                  <c:v>1290</c:v>
                </c:pt>
                <c:pt idx="246" formatCode="#,##0">
                  <c:v>1300</c:v>
                </c:pt>
                <c:pt idx="247" formatCode="#,##0">
                  <c:v>1300</c:v>
                </c:pt>
                <c:pt idx="248" formatCode="#,##0">
                  <c:v>1310</c:v>
                </c:pt>
                <c:pt idx="249" formatCode="#,##0">
                  <c:v>1310</c:v>
                </c:pt>
                <c:pt idx="250" formatCode="#,##0">
                  <c:v>1320</c:v>
                </c:pt>
                <c:pt idx="251" formatCode="#,##0">
                  <c:v>1320</c:v>
                </c:pt>
                <c:pt idx="252" formatCode="#,##0">
                  <c:v>1330</c:v>
                </c:pt>
                <c:pt idx="253" formatCode="#,##0">
                  <c:v>1330</c:v>
                </c:pt>
                <c:pt idx="254" formatCode="#,##0">
                  <c:v>1340</c:v>
                </c:pt>
                <c:pt idx="255" formatCode="#,##0">
                  <c:v>1340</c:v>
                </c:pt>
                <c:pt idx="256" formatCode="#,##0">
                  <c:v>1350</c:v>
                </c:pt>
                <c:pt idx="257" formatCode="#,##0">
                  <c:v>1350</c:v>
                </c:pt>
                <c:pt idx="258" formatCode="#,##0">
                  <c:v>1360</c:v>
                </c:pt>
                <c:pt idx="259" formatCode="#,##0">
                  <c:v>1360</c:v>
                </c:pt>
                <c:pt idx="260" formatCode="#,##0">
                  <c:v>1370</c:v>
                </c:pt>
                <c:pt idx="261" formatCode="#,##0">
                  <c:v>1370</c:v>
                </c:pt>
                <c:pt idx="262" formatCode="#,##0">
                  <c:v>1380</c:v>
                </c:pt>
                <c:pt idx="263" formatCode="#,##0">
                  <c:v>1380</c:v>
                </c:pt>
                <c:pt idx="264" formatCode="#,##0">
                  <c:v>1390</c:v>
                </c:pt>
                <c:pt idx="265" formatCode="#,##0">
                  <c:v>1390</c:v>
                </c:pt>
                <c:pt idx="266" formatCode="#,##0">
                  <c:v>1400</c:v>
                </c:pt>
                <c:pt idx="267" formatCode="#,##0">
                  <c:v>1400</c:v>
                </c:pt>
                <c:pt idx="268" formatCode="#,##0">
                  <c:v>1410</c:v>
                </c:pt>
                <c:pt idx="269" formatCode="#,##0">
                  <c:v>1410</c:v>
                </c:pt>
                <c:pt idx="270" formatCode="#,##0">
                  <c:v>1420</c:v>
                </c:pt>
                <c:pt idx="271" formatCode="#,##0">
                  <c:v>1420</c:v>
                </c:pt>
                <c:pt idx="272" formatCode="#,##0">
                  <c:v>1430</c:v>
                </c:pt>
                <c:pt idx="273" formatCode="#,##0">
                  <c:v>1430</c:v>
                </c:pt>
                <c:pt idx="274" formatCode="#,##0">
                  <c:v>1440</c:v>
                </c:pt>
                <c:pt idx="275" formatCode="#,##0">
                  <c:v>1440</c:v>
                </c:pt>
                <c:pt idx="276" formatCode="#,##0">
                  <c:v>1450</c:v>
                </c:pt>
                <c:pt idx="277" formatCode="#,##0">
                  <c:v>1450</c:v>
                </c:pt>
                <c:pt idx="278" formatCode="#,##0">
                  <c:v>1460</c:v>
                </c:pt>
                <c:pt idx="279" formatCode="#,##0">
                  <c:v>1460</c:v>
                </c:pt>
                <c:pt idx="280" formatCode="#,##0">
                  <c:v>1470</c:v>
                </c:pt>
                <c:pt idx="281" formatCode="#,##0">
                  <c:v>1470</c:v>
                </c:pt>
                <c:pt idx="282" formatCode="#,##0">
                  <c:v>1480</c:v>
                </c:pt>
                <c:pt idx="283" formatCode="#,##0">
                  <c:v>1480</c:v>
                </c:pt>
                <c:pt idx="284" formatCode="#,##0">
                  <c:v>1490</c:v>
                </c:pt>
                <c:pt idx="285" formatCode="#,##0">
                  <c:v>1490</c:v>
                </c:pt>
                <c:pt idx="286" formatCode="#,##0">
                  <c:v>1500</c:v>
                </c:pt>
                <c:pt idx="287" formatCode="#,##0">
                  <c:v>1500</c:v>
                </c:pt>
                <c:pt idx="288" formatCode="#,##0">
                  <c:v>1510</c:v>
                </c:pt>
                <c:pt idx="289" formatCode="#,##0">
                  <c:v>1510</c:v>
                </c:pt>
                <c:pt idx="290" formatCode="#,##0">
                  <c:v>1520</c:v>
                </c:pt>
                <c:pt idx="291" formatCode="#,##0">
                  <c:v>1520</c:v>
                </c:pt>
                <c:pt idx="292" formatCode="#,##0">
                  <c:v>1530</c:v>
                </c:pt>
                <c:pt idx="293" formatCode="#,##0">
                  <c:v>1530</c:v>
                </c:pt>
                <c:pt idx="294" formatCode="#,##0">
                  <c:v>1540</c:v>
                </c:pt>
                <c:pt idx="295" formatCode="#,##0">
                  <c:v>1540</c:v>
                </c:pt>
                <c:pt idx="296" formatCode="#,##0">
                  <c:v>1550</c:v>
                </c:pt>
                <c:pt idx="297" formatCode="#,##0">
                  <c:v>1550</c:v>
                </c:pt>
                <c:pt idx="298" formatCode="#,##0">
                  <c:v>1560</c:v>
                </c:pt>
                <c:pt idx="299" formatCode="#,##0">
                  <c:v>1560</c:v>
                </c:pt>
                <c:pt idx="300" formatCode="#,##0">
                  <c:v>1570</c:v>
                </c:pt>
                <c:pt idx="301" formatCode="#,##0">
                  <c:v>1570</c:v>
                </c:pt>
                <c:pt idx="302" formatCode="#,##0">
                  <c:v>1580</c:v>
                </c:pt>
                <c:pt idx="303" formatCode="#,##0">
                  <c:v>1580</c:v>
                </c:pt>
                <c:pt idx="304" formatCode="#,##0">
                  <c:v>1590</c:v>
                </c:pt>
                <c:pt idx="305" formatCode="#,##0">
                  <c:v>1590</c:v>
                </c:pt>
                <c:pt idx="306" formatCode="#,##0">
                  <c:v>1600</c:v>
                </c:pt>
                <c:pt idx="307" formatCode="#,##0">
                  <c:v>1600</c:v>
                </c:pt>
                <c:pt idx="308" formatCode="#,##0">
                  <c:v>1610</c:v>
                </c:pt>
                <c:pt idx="309" formatCode="#,##0">
                  <c:v>1610</c:v>
                </c:pt>
                <c:pt idx="310" formatCode="#,##0">
                  <c:v>1620</c:v>
                </c:pt>
                <c:pt idx="311" formatCode="#,##0">
                  <c:v>1620</c:v>
                </c:pt>
                <c:pt idx="312" formatCode="#,##0">
                  <c:v>1630</c:v>
                </c:pt>
                <c:pt idx="313" formatCode="#,##0">
                  <c:v>1630</c:v>
                </c:pt>
                <c:pt idx="314" formatCode="#,##0">
                  <c:v>1640</c:v>
                </c:pt>
                <c:pt idx="315" formatCode="#,##0">
                  <c:v>1640</c:v>
                </c:pt>
                <c:pt idx="316" formatCode="#,##0">
                  <c:v>1650</c:v>
                </c:pt>
                <c:pt idx="317" formatCode="#,##0">
                  <c:v>1650</c:v>
                </c:pt>
                <c:pt idx="318" formatCode="#,##0">
                  <c:v>1660</c:v>
                </c:pt>
                <c:pt idx="319" formatCode="#,##0">
                  <c:v>1660</c:v>
                </c:pt>
                <c:pt idx="320" formatCode="#,##0">
                  <c:v>1670</c:v>
                </c:pt>
                <c:pt idx="321" formatCode="#,##0">
                  <c:v>1670</c:v>
                </c:pt>
                <c:pt idx="322" formatCode="#,##0">
                  <c:v>1680</c:v>
                </c:pt>
                <c:pt idx="323" formatCode="#,##0">
                  <c:v>1680</c:v>
                </c:pt>
                <c:pt idx="324" formatCode="#,##0">
                  <c:v>1690</c:v>
                </c:pt>
                <c:pt idx="325" formatCode="#,##0">
                  <c:v>1690</c:v>
                </c:pt>
                <c:pt idx="326" formatCode="#,##0">
                  <c:v>1700</c:v>
                </c:pt>
                <c:pt idx="327" formatCode="#,##0">
                  <c:v>1700</c:v>
                </c:pt>
                <c:pt idx="328" formatCode="#,##0">
                  <c:v>1710</c:v>
                </c:pt>
                <c:pt idx="329" formatCode="#,##0">
                  <c:v>1710</c:v>
                </c:pt>
                <c:pt idx="330" formatCode="#,##0">
                  <c:v>1720</c:v>
                </c:pt>
                <c:pt idx="331" formatCode="#,##0">
                  <c:v>1720</c:v>
                </c:pt>
                <c:pt idx="332" formatCode="#,##0">
                  <c:v>1730</c:v>
                </c:pt>
                <c:pt idx="333" formatCode="#,##0">
                  <c:v>1730</c:v>
                </c:pt>
                <c:pt idx="334" formatCode="#,##0">
                  <c:v>1740</c:v>
                </c:pt>
                <c:pt idx="335" formatCode="#,##0">
                  <c:v>1740</c:v>
                </c:pt>
                <c:pt idx="336" formatCode="#,##0">
                  <c:v>1750</c:v>
                </c:pt>
                <c:pt idx="337" formatCode="#,##0">
                  <c:v>1750</c:v>
                </c:pt>
                <c:pt idx="338" formatCode="#,##0">
                  <c:v>1760</c:v>
                </c:pt>
                <c:pt idx="339" formatCode="#,##0">
                  <c:v>1760</c:v>
                </c:pt>
                <c:pt idx="340" formatCode="#,##0">
                  <c:v>1770</c:v>
                </c:pt>
                <c:pt idx="341" formatCode="#,##0">
                  <c:v>1770</c:v>
                </c:pt>
                <c:pt idx="342" formatCode="#,##0">
                  <c:v>1780</c:v>
                </c:pt>
                <c:pt idx="343" formatCode="#,##0">
                  <c:v>1780</c:v>
                </c:pt>
                <c:pt idx="344" formatCode="#,##0">
                  <c:v>1790</c:v>
                </c:pt>
                <c:pt idx="345" formatCode="#,##0">
                  <c:v>1790</c:v>
                </c:pt>
                <c:pt idx="346" formatCode="#,##0">
                  <c:v>1800</c:v>
                </c:pt>
                <c:pt idx="347" formatCode="#,##0">
                  <c:v>1800</c:v>
                </c:pt>
                <c:pt idx="348" formatCode="#,##0">
                  <c:v>1810</c:v>
                </c:pt>
                <c:pt idx="349" formatCode="#,##0">
                  <c:v>1810</c:v>
                </c:pt>
                <c:pt idx="350" formatCode="#,##0">
                  <c:v>1820</c:v>
                </c:pt>
                <c:pt idx="351" formatCode="#,##0">
                  <c:v>1820</c:v>
                </c:pt>
                <c:pt idx="352" formatCode="#,##0">
                  <c:v>1830</c:v>
                </c:pt>
                <c:pt idx="353" formatCode="#,##0">
                  <c:v>1830</c:v>
                </c:pt>
                <c:pt idx="354" formatCode="#,##0">
                  <c:v>1840</c:v>
                </c:pt>
                <c:pt idx="355" formatCode="#,##0">
                  <c:v>1840</c:v>
                </c:pt>
                <c:pt idx="356" formatCode="#,##0">
                  <c:v>1850</c:v>
                </c:pt>
                <c:pt idx="357" formatCode="#,##0">
                  <c:v>1850</c:v>
                </c:pt>
                <c:pt idx="358" formatCode="#,##0">
                  <c:v>1860</c:v>
                </c:pt>
                <c:pt idx="359" formatCode="#,##0">
                  <c:v>1860</c:v>
                </c:pt>
                <c:pt idx="360" formatCode="#,##0">
                  <c:v>1870</c:v>
                </c:pt>
                <c:pt idx="361" formatCode="#,##0">
                  <c:v>1870</c:v>
                </c:pt>
                <c:pt idx="362" formatCode="#,##0">
                  <c:v>1880</c:v>
                </c:pt>
                <c:pt idx="363" formatCode="#,##0">
                  <c:v>1880</c:v>
                </c:pt>
                <c:pt idx="364" formatCode="#,##0">
                  <c:v>1890</c:v>
                </c:pt>
                <c:pt idx="365" formatCode="#,##0">
                  <c:v>1890</c:v>
                </c:pt>
                <c:pt idx="366" formatCode="#,##0">
                  <c:v>1900</c:v>
                </c:pt>
                <c:pt idx="367" formatCode="#,##0">
                  <c:v>1900</c:v>
                </c:pt>
                <c:pt idx="368" formatCode="#,##0">
                  <c:v>1910</c:v>
                </c:pt>
                <c:pt idx="369" formatCode="#,##0">
                  <c:v>1910</c:v>
                </c:pt>
                <c:pt idx="370" formatCode="#,##0">
                  <c:v>1920</c:v>
                </c:pt>
                <c:pt idx="371" formatCode="#,##0">
                  <c:v>1920</c:v>
                </c:pt>
                <c:pt idx="372" formatCode="#,##0">
                  <c:v>1930</c:v>
                </c:pt>
                <c:pt idx="373" formatCode="#,##0">
                  <c:v>1930</c:v>
                </c:pt>
                <c:pt idx="374" formatCode="#,##0">
                  <c:v>1940</c:v>
                </c:pt>
                <c:pt idx="375" formatCode="#,##0">
                  <c:v>1950</c:v>
                </c:pt>
                <c:pt idx="376" formatCode="#,##0">
                  <c:v>1950</c:v>
                </c:pt>
                <c:pt idx="377" formatCode="#,##0">
                  <c:v>1960</c:v>
                </c:pt>
                <c:pt idx="378" formatCode="#,##0">
                  <c:v>1960</c:v>
                </c:pt>
                <c:pt idx="379" formatCode="#,##0">
                  <c:v>1960</c:v>
                </c:pt>
                <c:pt idx="380" formatCode="#,##0">
                  <c:v>1970</c:v>
                </c:pt>
                <c:pt idx="381" formatCode="#,##0">
                  <c:v>1970</c:v>
                </c:pt>
                <c:pt idx="382" formatCode="#,##0">
                  <c:v>1980</c:v>
                </c:pt>
                <c:pt idx="383" formatCode="#,##0">
                  <c:v>1980</c:v>
                </c:pt>
                <c:pt idx="384" formatCode="#,##0">
                  <c:v>1990</c:v>
                </c:pt>
                <c:pt idx="385" formatCode="#,##0">
                  <c:v>1990</c:v>
                </c:pt>
                <c:pt idx="386" formatCode="#,##0">
                  <c:v>2000</c:v>
                </c:pt>
              </c:numCache>
            </c:numRef>
          </c:xVal>
          <c:yVal>
            <c:numRef>
              <c:f>statori!$O$3:$O$389</c:f>
              <c:numCache>
                <c:formatCode>General</c:formatCode>
                <c:ptCount val="387"/>
                <c:pt idx="0">
                  <c:v>7.7469848460749502E-2</c:v>
                </c:pt>
                <c:pt idx="1">
                  <c:v>7.2069943289225002E-2</c:v>
                </c:pt>
                <c:pt idx="2">
                  <c:v>7.1117524285603903E-2</c:v>
                </c:pt>
                <c:pt idx="3">
                  <c:v>6.7120181405895707E-2</c:v>
                </c:pt>
                <c:pt idx="4">
                  <c:v>6.2978316326530601E-2</c:v>
                </c:pt>
                <c:pt idx="5">
                  <c:v>6.3559322033898302E-2</c:v>
                </c:pt>
                <c:pt idx="6">
                  <c:v>5.9839999999999997E-2</c:v>
                </c:pt>
                <c:pt idx="7">
                  <c:v>6.0602528990152102E-2</c:v>
                </c:pt>
                <c:pt idx="8">
                  <c:v>5.74984247006931E-2</c:v>
                </c:pt>
                <c:pt idx="9">
                  <c:v>5.5172413793103503E-2</c:v>
                </c:pt>
                <c:pt idx="10">
                  <c:v>5.6137888689092599E-2</c:v>
                </c:pt>
                <c:pt idx="11">
                  <c:v>5.3477006889921498E-2</c:v>
                </c:pt>
                <c:pt idx="12">
                  <c:v>2.3609458655562202E-2</c:v>
                </c:pt>
                <c:pt idx="13">
                  <c:v>2.2400054717690899E-2</c:v>
                </c:pt>
                <c:pt idx="14">
                  <c:v>2.1705129432793902E-2</c:v>
                </c:pt>
                <c:pt idx="15">
                  <c:v>2.0823487712665401E-2</c:v>
                </c:pt>
                <c:pt idx="16">
                  <c:v>2.0083102493074802E-2</c:v>
                </c:pt>
                <c:pt idx="17">
                  <c:v>1.9325414208044501E-2</c:v>
                </c:pt>
                <c:pt idx="18">
                  <c:v>1.8685238661457399E-2</c:v>
                </c:pt>
                <c:pt idx="19">
                  <c:v>1.80272108843537E-2</c:v>
                </c:pt>
                <c:pt idx="20">
                  <c:v>1.7201469557646201E-2</c:v>
                </c:pt>
                <c:pt idx="21">
                  <c:v>1.6690462305696901E-2</c:v>
                </c:pt>
                <c:pt idx="22">
                  <c:v>1.6068052930056701E-2</c:v>
                </c:pt>
                <c:pt idx="23">
                  <c:v>1.57102844010342E-2</c:v>
                </c:pt>
                <c:pt idx="24">
                  <c:v>1.5072228149503E-2</c:v>
                </c:pt>
                <c:pt idx="25">
                  <c:v>1.5483621231915601E-2</c:v>
                </c:pt>
                <c:pt idx="26">
                  <c:v>1.50299072265625E-2</c:v>
                </c:pt>
                <c:pt idx="27">
                  <c:v>1.4640755200745899E-2</c:v>
                </c:pt>
                <c:pt idx="28">
                  <c:v>1.4234186923895499E-2</c:v>
                </c:pt>
                <c:pt idx="29">
                  <c:v>1.38495064062172E-2</c:v>
                </c:pt>
                <c:pt idx="30">
                  <c:v>1.35808057944771E-2</c:v>
                </c:pt>
                <c:pt idx="31">
                  <c:v>1.3170340393434E-2</c:v>
                </c:pt>
                <c:pt idx="32">
                  <c:v>1.2984774490089101E-2</c:v>
                </c:pt>
                <c:pt idx="33">
                  <c:v>1.26639182491996E-2</c:v>
                </c:pt>
                <c:pt idx="34">
                  <c:v>1.23861528082307E-2</c:v>
                </c:pt>
                <c:pt idx="35">
                  <c:v>1.20937263794407E-2</c:v>
                </c:pt>
                <c:pt idx="36">
                  <c:v>1.17665213533428E-2</c:v>
                </c:pt>
                <c:pt idx="37">
                  <c:v>1.17117787031529E-2</c:v>
                </c:pt>
                <c:pt idx="38">
                  <c:v>1.1450211628425E-2</c:v>
                </c:pt>
                <c:pt idx="39">
                  <c:v>1.1265812987504399E-2</c:v>
                </c:pt>
                <c:pt idx="40">
                  <c:v>1.0982296208217701E-2</c:v>
                </c:pt>
                <c:pt idx="41">
                  <c:v>1.08525647163969E-2</c:v>
                </c:pt>
                <c:pt idx="42">
                  <c:v>1.05892373447104E-2</c:v>
                </c:pt>
                <c:pt idx="43">
                  <c:v>1.04117438563327E-2</c:v>
                </c:pt>
                <c:pt idx="44">
                  <c:v>1.02590866195773E-2</c:v>
                </c:pt>
                <c:pt idx="45">
                  <c:v>1.0092242406706999E-2</c:v>
                </c:pt>
                <c:pt idx="46">
                  <c:v>9.9152695150531798E-3</c:v>
                </c:pt>
                <c:pt idx="47">
                  <c:v>9.7593341750624799E-3</c:v>
                </c:pt>
                <c:pt idx="48">
                  <c:v>9.6562499999999999E-3</c:v>
                </c:pt>
                <c:pt idx="49">
                  <c:v>9.4778718857342903E-3</c:v>
                </c:pt>
                <c:pt idx="50">
                  <c:v>9.3510544119974892E-3</c:v>
                </c:pt>
                <c:pt idx="51">
                  <c:v>9.15532879818594E-3</c:v>
                </c:pt>
                <c:pt idx="52">
                  <c:v>9.04957521842383E-3</c:v>
                </c:pt>
                <c:pt idx="53">
                  <c:v>8.9338574529705707E-3</c:v>
                </c:pt>
                <c:pt idx="54">
                  <c:v>8.8068181818181795E-3</c:v>
                </c:pt>
                <c:pt idx="55">
                  <c:v>8.6217297753825705E-3</c:v>
                </c:pt>
                <c:pt idx="56">
                  <c:v>8.5278910769020794E-3</c:v>
                </c:pt>
                <c:pt idx="57">
                  <c:v>8.4725248123940899E-3</c:v>
                </c:pt>
                <c:pt idx="58">
                  <c:v>8.3350218276262208E-3</c:v>
                </c:pt>
                <c:pt idx="59">
                  <c:v>8.2018871044880204E-3</c:v>
                </c:pt>
                <c:pt idx="60">
                  <c:v>8.0848671335986104E-3</c:v>
                </c:pt>
                <c:pt idx="61">
                  <c:v>7.9806601297227695E-3</c:v>
                </c:pt>
                <c:pt idx="62">
                  <c:v>7.8904752462158698E-3</c:v>
                </c:pt>
                <c:pt idx="63">
                  <c:v>7.75097288765908E-3</c:v>
                </c:pt>
                <c:pt idx="64">
                  <c:v>7.6855210273502599E-3</c:v>
                </c:pt>
                <c:pt idx="65">
                  <c:v>7.59124755859375E-3</c:v>
                </c:pt>
                <c:pt idx="66">
                  <c:v>7.48066720869019E-3</c:v>
                </c:pt>
                <c:pt idx="67">
                  <c:v>7.4195011337868499E-3</c:v>
                </c:pt>
                <c:pt idx="68">
                  <c:v>7.3138673752049304E-3</c:v>
                </c:pt>
                <c:pt idx="69">
                  <c:v>7.2380149528060702E-3</c:v>
                </c:pt>
                <c:pt idx="70">
                  <c:v>7.1037791431697696E-3</c:v>
                </c:pt>
                <c:pt idx="71">
                  <c:v>7.0322561519889602E-3</c:v>
                </c:pt>
                <c:pt idx="72">
                  <c:v>6.9532765509179003E-3</c:v>
                </c:pt>
                <c:pt idx="73">
                  <c:v>6.91615109903928E-3</c:v>
                </c:pt>
                <c:pt idx="74">
                  <c:v>6.8549660932213999E-3</c:v>
                </c:pt>
                <c:pt idx="75">
                  <c:v>6.8246309311430602E-3</c:v>
                </c:pt>
                <c:pt idx="76">
                  <c:v>6.6851191593169396E-3</c:v>
                </c:pt>
                <c:pt idx="77">
                  <c:v>6.6565315605486702E-3</c:v>
                </c:pt>
                <c:pt idx="78">
                  <c:v>6.5795195968676402E-3</c:v>
                </c:pt>
                <c:pt idx="79">
                  <c:v>6.5649532915223003E-3</c:v>
                </c:pt>
                <c:pt idx="80">
                  <c:v>6.4633163128191302E-3</c:v>
                </c:pt>
                <c:pt idx="81">
                  <c:v>6.4094313205792603E-3</c:v>
                </c:pt>
                <c:pt idx="82">
                  <c:v>6.3767458757268804E-3</c:v>
                </c:pt>
                <c:pt idx="83">
                  <c:v>6.31141345427059E-3</c:v>
                </c:pt>
                <c:pt idx="84">
                  <c:v>6.2350746360613999E-3</c:v>
                </c:pt>
                <c:pt idx="85">
                  <c:v>6.1555355074023599E-3</c:v>
                </c:pt>
                <c:pt idx="86">
                  <c:v>6.0828402366863901E-3</c:v>
                </c:pt>
                <c:pt idx="87">
                  <c:v>6.0766470850684099E-3</c:v>
                </c:pt>
                <c:pt idx="88">
                  <c:v>6.0400073708564497E-3</c:v>
                </c:pt>
                <c:pt idx="89">
                  <c:v>5.9544955883108703E-3</c:v>
                </c:pt>
                <c:pt idx="90">
                  <c:v>5.9412310493330098E-3</c:v>
                </c:pt>
                <c:pt idx="91">
                  <c:v>5.8307912941141203E-3</c:v>
                </c:pt>
                <c:pt idx="92">
                  <c:v>5.8034087390277699E-3</c:v>
                </c:pt>
                <c:pt idx="93">
                  <c:v>5.7801558990619598E-3</c:v>
                </c:pt>
                <c:pt idx="94">
                  <c:v>5.7122101281645403E-3</c:v>
                </c:pt>
                <c:pt idx="95">
                  <c:v>5.6894929388618199E-3</c:v>
                </c:pt>
                <c:pt idx="96">
                  <c:v>5.6080490621391301E-3</c:v>
                </c:pt>
                <c:pt idx="97">
                  <c:v>5.6015530881438902E-3</c:v>
                </c:pt>
                <c:pt idx="98">
                  <c:v>5.5227203019714297E-3</c:v>
                </c:pt>
                <c:pt idx="99">
                  <c:v>5.4421768707482998E-3</c:v>
                </c:pt>
                <c:pt idx="100">
                  <c:v>5.4307946033521999E-3</c:v>
                </c:pt>
                <c:pt idx="101">
                  <c:v>5.38870142125883E-3</c:v>
                </c:pt>
                <c:pt idx="102">
                  <c:v>5.3857286961098202E-3</c:v>
                </c:pt>
                <c:pt idx="103">
                  <c:v>5.2925036391358602E-3</c:v>
                </c:pt>
                <c:pt idx="104">
                  <c:v>5.2897135416666704E-3</c:v>
                </c:pt>
                <c:pt idx="105">
                  <c:v>5.2362122788761701E-3</c:v>
                </c:pt>
                <c:pt idx="106">
                  <c:v>5.2134480729095801E-3</c:v>
                </c:pt>
                <c:pt idx="107">
                  <c:v>5.1534437888118697E-3</c:v>
                </c:pt>
                <c:pt idx="108">
                  <c:v>5.1105573355484397E-3</c:v>
                </c:pt>
                <c:pt idx="109">
                  <c:v>5.1277974940812099E-3</c:v>
                </c:pt>
                <c:pt idx="110">
                  <c:v>5.0623100676404301E-3</c:v>
                </c:pt>
                <c:pt idx="111">
                  <c:v>4.9879564621579404E-3</c:v>
                </c:pt>
                <c:pt idx="112">
                  <c:v>4.9700240786539696E-3</c:v>
                </c:pt>
                <c:pt idx="113">
                  <c:v>4.9639655578283702E-3</c:v>
                </c:pt>
                <c:pt idx="114">
                  <c:v>4.9025527779215502E-3</c:v>
                </c:pt>
                <c:pt idx="115">
                  <c:v>4.8823696145124697E-3</c:v>
                </c:pt>
                <c:pt idx="116">
                  <c:v>4.8786675383219302E-3</c:v>
                </c:pt>
                <c:pt idx="117">
                  <c:v>4.82644011649271E-3</c:v>
                </c:pt>
                <c:pt idx="118">
                  <c:v>4.7660897782585204E-3</c:v>
                </c:pt>
                <c:pt idx="119">
                  <c:v>4.7160461307801504E-3</c:v>
                </c:pt>
                <c:pt idx="120">
                  <c:v>4.7301703517383499E-3</c:v>
                </c:pt>
                <c:pt idx="121">
                  <c:v>4.6874999999999998E-3</c:v>
                </c:pt>
                <c:pt idx="122">
                  <c:v>4.69006785981654E-3</c:v>
                </c:pt>
                <c:pt idx="123">
                  <c:v>4.6397951467742797E-3</c:v>
                </c:pt>
                <c:pt idx="124">
                  <c:v>4.58641975308642E-3</c:v>
                </c:pt>
                <c:pt idx="125">
                  <c:v>4.6233352338347702E-3</c:v>
                </c:pt>
                <c:pt idx="126">
                  <c:v>4.5047260634692504E-3</c:v>
                </c:pt>
                <c:pt idx="127">
                  <c:v>4.5368620037807197E-3</c:v>
                </c:pt>
                <c:pt idx="128">
                  <c:v>4.5074147847869797E-3</c:v>
                </c:pt>
                <c:pt idx="129">
                  <c:v>4.4400331308034899E-3</c:v>
                </c:pt>
                <c:pt idx="130">
                  <c:v>4.4458507849988796E-3</c:v>
                </c:pt>
                <c:pt idx="131">
                  <c:v>4.4082349628345001E-3</c:v>
                </c:pt>
                <c:pt idx="132">
                  <c:v>4.3638779041028199E-3</c:v>
                </c:pt>
                <c:pt idx="133">
                  <c:v>4.3710808421615699E-3</c:v>
                </c:pt>
                <c:pt idx="134">
                  <c:v>4.3347521743416998E-3</c:v>
                </c:pt>
                <c:pt idx="135">
                  <c:v>4.3607851106707996E-3</c:v>
                </c:pt>
                <c:pt idx="136">
                  <c:v>4.25169624421326E-3</c:v>
                </c:pt>
                <c:pt idx="137">
                  <c:v>4.2738295570029098E-3</c:v>
                </c:pt>
                <c:pt idx="138">
                  <c:v>4.2426102367325701E-3</c:v>
                </c:pt>
                <c:pt idx="139">
                  <c:v>4.2635227820413003E-3</c:v>
                </c:pt>
                <c:pt idx="140">
                  <c:v>4.17606117047348E-3</c:v>
                </c:pt>
                <c:pt idx="141">
                  <c:v>4.20056857170865E-3</c:v>
                </c:pt>
                <c:pt idx="142">
                  <c:v>4.14744329104191E-3</c:v>
                </c:pt>
                <c:pt idx="143">
                  <c:v>4.1858900422914198E-3</c:v>
                </c:pt>
                <c:pt idx="144">
                  <c:v>4.1002922047318298E-3</c:v>
                </c:pt>
                <c:pt idx="145">
                  <c:v>4.0911612426035504E-3</c:v>
                </c:pt>
                <c:pt idx="146">
                  <c:v>4.1096523668638996E-3</c:v>
                </c:pt>
                <c:pt idx="147">
                  <c:v>4.10430839002268E-3</c:v>
                </c:pt>
                <c:pt idx="148">
                  <c:v>3.9960840156639402E-3</c:v>
                </c:pt>
                <c:pt idx="149">
                  <c:v>4.04948380206479E-3</c:v>
                </c:pt>
                <c:pt idx="150">
                  <c:v>4.0265525373395098E-3</c:v>
                </c:pt>
                <c:pt idx="151">
                  <c:v>3.9866255144032896E-3</c:v>
                </c:pt>
                <c:pt idx="152">
                  <c:v>3.97805212620027E-3</c:v>
                </c:pt>
                <c:pt idx="153">
                  <c:v>3.9222287686221701E-3</c:v>
                </c:pt>
                <c:pt idx="154">
                  <c:v>3.9173553719008304E-3</c:v>
                </c:pt>
                <c:pt idx="155">
                  <c:v>3.9545454545454502E-3</c:v>
                </c:pt>
                <c:pt idx="156">
                  <c:v>3.9039039039038999E-3</c:v>
                </c:pt>
                <c:pt idx="157">
                  <c:v>3.8265306122449E-3</c:v>
                </c:pt>
                <c:pt idx="158">
                  <c:v>3.8863201530612199E-3</c:v>
                </c:pt>
                <c:pt idx="159">
                  <c:v>3.8452502153653399E-3</c:v>
                </c:pt>
                <c:pt idx="160">
                  <c:v>3.8204062788550299E-3</c:v>
                </c:pt>
                <c:pt idx="161">
                  <c:v>3.8242536164973802E-3</c:v>
                </c:pt>
                <c:pt idx="162">
                  <c:v>3.7807183364839299E-3</c:v>
                </c:pt>
                <c:pt idx="163">
                  <c:v>3.7901307966706301E-3</c:v>
                </c:pt>
                <c:pt idx="164">
                  <c:v>3.7901307966706301E-3</c:v>
                </c:pt>
                <c:pt idx="165">
                  <c:v>3.7621447877858099E-3</c:v>
                </c:pt>
                <c:pt idx="166">
                  <c:v>3.7345590347601298E-3</c:v>
                </c:pt>
                <c:pt idx="167">
                  <c:v>3.7345590347601298E-3</c:v>
                </c:pt>
                <c:pt idx="168">
                  <c:v>3.6720570581173602E-3</c:v>
                </c:pt>
                <c:pt idx="169">
                  <c:v>3.6805555555555502E-3</c:v>
                </c:pt>
                <c:pt idx="170">
                  <c:v>3.6805555555555502E-3</c:v>
                </c:pt>
                <c:pt idx="171">
                  <c:v>3.6541219862031302E-3</c:v>
                </c:pt>
                <c:pt idx="172">
                  <c:v>3.6280569739317401E-3</c:v>
                </c:pt>
                <c:pt idx="173">
                  <c:v>3.6280569739317401E-3</c:v>
                </c:pt>
                <c:pt idx="174">
                  <c:v>3.6354022076806099E-3</c:v>
                </c:pt>
                <c:pt idx="175">
                  <c:v>3.5770031217481802E-3</c:v>
                </c:pt>
                <c:pt idx="176">
                  <c:v>3.5770031217481802E-3</c:v>
                </c:pt>
                <c:pt idx="177">
                  <c:v>3.552E-3</c:v>
                </c:pt>
                <c:pt idx="178">
                  <c:v>3.55883093978332E-3</c:v>
                </c:pt>
                <c:pt idx="179">
                  <c:v>3.55883093978332E-3</c:v>
                </c:pt>
                <c:pt idx="180">
                  <c:v>3.5340070680141399E-3</c:v>
                </c:pt>
                <c:pt idx="181">
                  <c:v>3.509521484375E-3</c:v>
                </c:pt>
                <c:pt idx="182">
                  <c:v>3.509521484375E-3</c:v>
                </c:pt>
                <c:pt idx="183">
                  <c:v>3.4853674658974799E-3</c:v>
                </c:pt>
                <c:pt idx="184">
                  <c:v>3.4615384615384599E-3</c:v>
                </c:pt>
                <c:pt idx="185">
                  <c:v>3.49112426035503E-3</c:v>
                </c:pt>
                <c:pt idx="186">
                  <c:v>3.40889225569605E-3</c:v>
                </c:pt>
                <c:pt idx="187">
                  <c:v>3.41483011937557E-3</c:v>
                </c:pt>
                <c:pt idx="188">
                  <c:v>3.4435261707988999E-3</c:v>
                </c:pt>
                <c:pt idx="189">
                  <c:v>3.4202046469557299E-3</c:v>
                </c:pt>
                <c:pt idx="190">
                  <c:v>3.39719313878369E-3</c:v>
                </c:pt>
                <c:pt idx="191">
                  <c:v>3.4250389841835602E-3</c:v>
                </c:pt>
                <c:pt idx="192">
                  <c:v>3.3470507544581599E-3</c:v>
                </c:pt>
                <c:pt idx="193">
                  <c:v>3.2980103806228402E-3</c:v>
                </c:pt>
                <c:pt idx="194">
                  <c:v>3.3791089965397899E-3</c:v>
                </c:pt>
                <c:pt idx="195">
                  <c:v>3.3299589749054299E-3</c:v>
                </c:pt>
                <c:pt idx="196">
                  <c:v>3.3832383185039201E-3</c:v>
                </c:pt>
                <c:pt idx="197">
                  <c:v>3.33438353287125E-3</c:v>
                </c:pt>
                <c:pt idx="198">
                  <c:v>3.3124579473112199E-3</c:v>
                </c:pt>
                <c:pt idx="199">
                  <c:v>3.3642151027379499E-3</c:v>
                </c:pt>
                <c:pt idx="200">
                  <c:v>3.31632653061224E-3</c:v>
                </c:pt>
                <c:pt idx="201">
                  <c:v>3.2694532468185702E-3</c:v>
                </c:pt>
                <c:pt idx="202">
                  <c:v>3.29460288717871E-3</c:v>
                </c:pt>
                <c:pt idx="203">
                  <c:v>3.2731600872842699E-3</c:v>
                </c:pt>
                <c:pt idx="204">
                  <c:v>3.25199276248227E-3</c:v>
                </c:pt>
                <c:pt idx="205">
                  <c:v>3.25199276248227E-3</c:v>
                </c:pt>
                <c:pt idx="206">
                  <c:v>3.2310956790123401E-3</c:v>
                </c:pt>
                <c:pt idx="207">
                  <c:v>3.2580261593341299E-3</c:v>
                </c:pt>
                <c:pt idx="208">
                  <c:v>3.2104637336504102E-3</c:v>
                </c:pt>
                <c:pt idx="209">
                  <c:v>3.2135485081628799E-3</c:v>
                </c:pt>
                <c:pt idx="210">
                  <c:v>3.19311398028599E-3</c:v>
                </c:pt>
                <c:pt idx="211">
                  <c:v>3.21625248738951E-3</c:v>
                </c:pt>
                <c:pt idx="212">
                  <c:v>3.15010956902849E-3</c:v>
                </c:pt>
                <c:pt idx="213">
                  <c:v>3.1304896175847899E-3</c:v>
                </c:pt>
                <c:pt idx="214">
                  <c:v>3.1530111256249699E-3</c:v>
                </c:pt>
                <c:pt idx="215">
                  <c:v>3.13333333333333E-3</c:v>
                </c:pt>
                <c:pt idx="216">
                  <c:v>3.1138985132230998E-3</c:v>
                </c:pt>
                <c:pt idx="217">
                  <c:v>3.1577562387614601E-3</c:v>
                </c:pt>
                <c:pt idx="218">
                  <c:v>3.1379847645429402E-3</c:v>
                </c:pt>
                <c:pt idx="219">
                  <c:v>3.11845871246102E-3</c:v>
                </c:pt>
                <c:pt idx="220">
                  <c:v>3.11845871246102E-3</c:v>
                </c:pt>
                <c:pt idx="221">
                  <c:v>3.0991735537190101E-3</c:v>
                </c:pt>
                <c:pt idx="222">
                  <c:v>3.0593132154006198E-3</c:v>
                </c:pt>
                <c:pt idx="223">
                  <c:v>3.1217481789802301E-3</c:v>
                </c:pt>
                <c:pt idx="224">
                  <c:v>3.10239973701512E-3</c:v>
                </c:pt>
                <c:pt idx="225">
                  <c:v>3.0630045843644798E-3</c:v>
                </c:pt>
                <c:pt idx="226">
                  <c:v>3.0832893829364299E-3</c:v>
                </c:pt>
                <c:pt idx="227">
                  <c:v>3.0644127543662898E-3</c:v>
                </c:pt>
                <c:pt idx="228">
                  <c:v>3.0457655947153999E-3</c:v>
                </c:pt>
                <c:pt idx="229">
                  <c:v>3.0457655947153999E-3</c:v>
                </c:pt>
                <c:pt idx="230">
                  <c:v>3.0273437500000001E-3</c:v>
                </c:pt>
                <c:pt idx="231">
                  <c:v>3.0284325450406998E-3</c:v>
                </c:pt>
                <c:pt idx="232">
                  <c:v>3.0091431657729198E-3</c:v>
                </c:pt>
                <c:pt idx="233">
                  <c:v>3.0483158055174498E-3</c:v>
                </c:pt>
                <c:pt idx="234">
                  <c:v>2.9733900410252598E-3</c:v>
                </c:pt>
                <c:pt idx="235">
                  <c:v>2.9733900410252598E-3</c:v>
                </c:pt>
                <c:pt idx="236">
                  <c:v>3.0116002379536001E-3</c:v>
                </c:pt>
                <c:pt idx="237">
                  <c:v>2.9752066115702499E-3</c:v>
                </c:pt>
                <c:pt idx="238">
                  <c:v>2.9935720844811802E-3</c:v>
                </c:pt>
                <c:pt idx="239">
                  <c:v>2.9576135868776298E-3</c:v>
                </c:pt>
                <c:pt idx="240">
                  <c:v>2.9402273297715899E-3</c:v>
                </c:pt>
                <c:pt idx="241">
                  <c:v>2.95815554519703E-3</c:v>
                </c:pt>
                <c:pt idx="242">
                  <c:v>2.9584750566893402E-3</c:v>
                </c:pt>
                <c:pt idx="243">
                  <c:v>2.9235671019922299E-3</c:v>
                </c:pt>
                <c:pt idx="244">
                  <c:v>2.9585798816567999E-3</c:v>
                </c:pt>
                <c:pt idx="245">
                  <c:v>2.9065743944636699E-3</c:v>
                </c:pt>
                <c:pt idx="246">
                  <c:v>2.9410758865975801E-3</c:v>
                </c:pt>
                <c:pt idx="247">
                  <c:v>2.9068773297766799E-3</c:v>
                </c:pt>
                <c:pt idx="248">
                  <c:v>2.9069767441860499E-3</c:v>
                </c:pt>
                <c:pt idx="249">
                  <c:v>2.80664238698253E-3</c:v>
                </c:pt>
                <c:pt idx="250">
                  <c:v>2.9235858197734599E-3</c:v>
                </c:pt>
                <c:pt idx="251">
                  <c:v>2.8735632183907998E-3</c:v>
                </c:pt>
                <c:pt idx="252">
                  <c:v>2.8734693877551002E-3</c:v>
                </c:pt>
                <c:pt idx="253">
                  <c:v>2.9061224489795902E-3</c:v>
                </c:pt>
                <c:pt idx="254">
                  <c:v>2.8731921487603301E-3</c:v>
                </c:pt>
                <c:pt idx="255">
                  <c:v>2.8248587570621499E-3</c:v>
                </c:pt>
                <c:pt idx="256">
                  <c:v>2.9046570270356499E-3</c:v>
                </c:pt>
                <c:pt idx="257">
                  <c:v>2.8247695997979999E-3</c:v>
                </c:pt>
                <c:pt idx="258">
                  <c:v>2.8401111076433302E-3</c:v>
                </c:pt>
                <c:pt idx="259">
                  <c:v>2.8245061015573802E-3</c:v>
                </c:pt>
                <c:pt idx="260">
                  <c:v>2.83950617283951E-3</c:v>
                </c:pt>
                <c:pt idx="261">
                  <c:v>2.8234791367784898E-3</c:v>
                </c:pt>
                <c:pt idx="262">
                  <c:v>2.8234791367784898E-3</c:v>
                </c:pt>
                <c:pt idx="263">
                  <c:v>2.8227267238256199E-3</c:v>
                </c:pt>
                <c:pt idx="264">
                  <c:v>2.8068918152229102E-3</c:v>
                </c:pt>
                <c:pt idx="265">
                  <c:v>2.8367523664486801E-3</c:v>
                </c:pt>
                <c:pt idx="266">
                  <c:v>2.7912334593572798E-3</c:v>
                </c:pt>
                <c:pt idx="267">
                  <c:v>2.79035792549306E-3</c:v>
                </c:pt>
                <c:pt idx="268">
                  <c:v>2.8049671292914502E-3</c:v>
                </c:pt>
                <c:pt idx="269">
                  <c:v>2.8037923459359399E-3</c:v>
                </c:pt>
                <c:pt idx="270">
                  <c:v>2.7452886842632002E-3</c:v>
                </c:pt>
                <c:pt idx="271">
                  <c:v>2.80248219851869E-3</c:v>
                </c:pt>
                <c:pt idx="272">
                  <c:v>2.7727478497057501E-3</c:v>
                </c:pt>
                <c:pt idx="273">
                  <c:v>2.7574815934604301E-3</c:v>
                </c:pt>
                <c:pt idx="274">
                  <c:v>2.77147896195515E-3</c:v>
                </c:pt>
                <c:pt idx="275">
                  <c:v>2.7562326869806099E-3</c:v>
                </c:pt>
                <c:pt idx="276">
                  <c:v>2.75485869356651E-3</c:v>
                </c:pt>
                <c:pt idx="277">
                  <c:v>2.7685644582111199E-3</c:v>
                </c:pt>
                <c:pt idx="278">
                  <c:v>2.7398003472222199E-3</c:v>
                </c:pt>
                <c:pt idx="279">
                  <c:v>2.7517517248785198E-3</c:v>
                </c:pt>
                <c:pt idx="280">
                  <c:v>2.72490536658702E-3</c:v>
                </c:pt>
                <c:pt idx="281">
                  <c:v>2.7500265703050298E-3</c:v>
                </c:pt>
                <c:pt idx="282">
                  <c:v>2.6955950032873099E-3</c:v>
                </c:pt>
                <c:pt idx="283">
                  <c:v>2.7218934911242602E-3</c:v>
                </c:pt>
                <c:pt idx="284">
                  <c:v>2.7462515618492298E-3</c:v>
                </c:pt>
                <c:pt idx="285">
                  <c:v>2.7313252080702899E-3</c:v>
                </c:pt>
                <c:pt idx="286">
                  <c:v>2.7570924270143501E-3</c:v>
                </c:pt>
                <c:pt idx="287">
                  <c:v>2.70380573410876E-3</c:v>
                </c:pt>
                <c:pt idx="288">
                  <c:v>2.7019519709098202E-3</c:v>
                </c:pt>
                <c:pt idx="289">
                  <c:v>2.7019519709098202E-3</c:v>
                </c:pt>
                <c:pt idx="290">
                  <c:v>2.6874999999999998E-3</c:v>
                </c:pt>
                <c:pt idx="291">
                  <c:v>2.6855770896759999E-3</c:v>
                </c:pt>
                <c:pt idx="292">
                  <c:v>2.6855770896759999E-3</c:v>
                </c:pt>
                <c:pt idx="293">
                  <c:v>2.6958141358690299E-3</c:v>
                </c:pt>
                <c:pt idx="294">
                  <c:v>2.6571865369215499E-3</c:v>
                </c:pt>
                <c:pt idx="295">
                  <c:v>2.6693198087796399E-3</c:v>
                </c:pt>
                <c:pt idx="296">
                  <c:v>2.6792579777008799E-3</c:v>
                </c:pt>
                <c:pt idx="297">
                  <c:v>2.6769779892920902E-3</c:v>
                </c:pt>
                <c:pt idx="298">
                  <c:v>2.6888756692445E-3</c:v>
                </c:pt>
                <c:pt idx="299">
                  <c:v>2.6746158921670299E-3</c:v>
                </c:pt>
                <c:pt idx="300">
                  <c:v>2.6488366122896698E-3</c:v>
                </c:pt>
                <c:pt idx="301">
                  <c:v>2.6254988447805098E-3</c:v>
                </c:pt>
                <c:pt idx="302">
                  <c:v>2.6465421597633102E-3</c:v>
                </c:pt>
                <c:pt idx="303">
                  <c:v>2.6327236098074702E-3</c:v>
                </c:pt>
                <c:pt idx="304">
                  <c:v>2.6441702341979401E-3</c:v>
                </c:pt>
                <c:pt idx="305">
                  <c:v>2.6417233560090702E-3</c:v>
                </c:pt>
                <c:pt idx="306">
                  <c:v>2.6167426607668302E-3</c:v>
                </c:pt>
                <c:pt idx="307">
                  <c:v>2.6279733159632499E-3</c:v>
                </c:pt>
                <c:pt idx="308">
                  <c:v>2.6254894980420099E-3</c:v>
                </c:pt>
                <c:pt idx="309">
                  <c:v>2.6229363662412701E-3</c:v>
                </c:pt>
                <c:pt idx="310">
                  <c:v>2.6449778483105201E-3</c:v>
                </c:pt>
                <c:pt idx="311">
                  <c:v>2.6203161848196298E-3</c:v>
                </c:pt>
                <c:pt idx="312">
                  <c:v>2.5959978366684698E-3</c:v>
                </c:pt>
                <c:pt idx="313">
                  <c:v>2.5959978366684698E-3</c:v>
                </c:pt>
                <c:pt idx="314">
                  <c:v>2.60416666666667E-3</c:v>
                </c:pt>
                <c:pt idx="315">
                  <c:v>2.5908386247318902E-3</c:v>
                </c:pt>
                <c:pt idx="316">
                  <c:v>2.5908386247318902E-3</c:v>
                </c:pt>
                <c:pt idx="317">
                  <c:v>2.58816597929467E-3</c:v>
                </c:pt>
                <c:pt idx="318">
                  <c:v>2.5958591355476298E-3</c:v>
                </c:pt>
                <c:pt idx="319">
                  <c:v>2.5750088613665299E-3</c:v>
                </c:pt>
                <c:pt idx="320">
                  <c:v>2.5826446280991702E-3</c:v>
                </c:pt>
                <c:pt idx="321">
                  <c:v>2.5695624577711401E-3</c:v>
                </c:pt>
                <c:pt idx="322">
                  <c:v>2.57979975839971E-3</c:v>
                </c:pt>
                <c:pt idx="323">
                  <c:v>2.5769012255498699E-3</c:v>
                </c:pt>
                <c:pt idx="324">
                  <c:v>2.5638963180438E-3</c:v>
                </c:pt>
                <c:pt idx="325">
                  <c:v>2.5638963180438E-3</c:v>
                </c:pt>
                <c:pt idx="326">
                  <c:v>2.5510204081632699E-3</c:v>
                </c:pt>
                <c:pt idx="327">
                  <c:v>2.5580246913580202E-3</c:v>
                </c:pt>
                <c:pt idx="328">
                  <c:v>2.53827160493827E-3</c:v>
                </c:pt>
                <c:pt idx="329">
                  <c:v>2.5550160545070098E-3</c:v>
                </c:pt>
                <c:pt idx="330">
                  <c:v>2.5422577577674699E-3</c:v>
                </c:pt>
                <c:pt idx="331">
                  <c:v>2.5325544838828598E-3</c:v>
                </c:pt>
                <c:pt idx="332">
                  <c:v>2.5296244998461101E-3</c:v>
                </c:pt>
                <c:pt idx="333">
                  <c:v>2.5266489960145701E-3</c:v>
                </c:pt>
                <c:pt idx="334">
                  <c:v>2.54571804504109E-3</c:v>
                </c:pt>
                <c:pt idx="335">
                  <c:v>2.5236294896030199E-3</c:v>
                </c:pt>
                <c:pt idx="336">
                  <c:v>2.4924570379115801E-3</c:v>
                </c:pt>
                <c:pt idx="337">
                  <c:v>2.5205674556323899E-3</c:v>
                </c:pt>
                <c:pt idx="338">
                  <c:v>2.5453329369797902E-3</c:v>
                </c:pt>
                <c:pt idx="339">
                  <c:v>2.4866915949824102E-3</c:v>
                </c:pt>
                <c:pt idx="340">
                  <c:v>2.5235314704636302E-3</c:v>
                </c:pt>
                <c:pt idx="341">
                  <c:v>2.52027175104098E-3</c:v>
                </c:pt>
                <c:pt idx="342">
                  <c:v>2.4988682661837899E-3</c:v>
                </c:pt>
                <c:pt idx="343">
                  <c:v>2.5079221367134402E-3</c:v>
                </c:pt>
                <c:pt idx="344">
                  <c:v>2.5046681987934498E-3</c:v>
                </c:pt>
                <c:pt idx="345">
                  <c:v>2.5102814719863299E-3</c:v>
                </c:pt>
                <c:pt idx="346">
                  <c:v>2.5102814719863299E-3</c:v>
                </c:pt>
                <c:pt idx="347">
                  <c:v>2.5068851069839698E-3</c:v>
                </c:pt>
                <c:pt idx="348">
                  <c:v>2.4859508762101498E-3</c:v>
                </c:pt>
                <c:pt idx="349">
                  <c:v>2.4652777777777802E-3</c:v>
                </c:pt>
                <c:pt idx="350">
                  <c:v>2.4913194444444401E-3</c:v>
                </c:pt>
                <c:pt idx="351">
                  <c:v>2.4879048225753702E-3</c:v>
                </c:pt>
                <c:pt idx="352">
                  <c:v>2.4588484393142499E-3</c:v>
                </c:pt>
                <c:pt idx="353">
                  <c:v>2.4759237756983802E-3</c:v>
                </c:pt>
                <c:pt idx="354">
                  <c:v>2.48945790783925E-3</c:v>
                </c:pt>
                <c:pt idx="355">
                  <c:v>2.44389948938457E-3</c:v>
                </c:pt>
                <c:pt idx="356">
                  <c:v>2.44389948938457E-3</c:v>
                </c:pt>
                <c:pt idx="357">
                  <c:v>2.4406497292794702E-3</c:v>
                </c:pt>
                <c:pt idx="358">
                  <c:v>2.4291096569502299E-3</c:v>
                </c:pt>
                <c:pt idx="359">
                  <c:v>2.4373719346949601E-3</c:v>
                </c:pt>
                <c:pt idx="360">
                  <c:v>2.4422626169909398E-3</c:v>
                </c:pt>
                <c:pt idx="361">
                  <c:v>2.4551248699271602E-3</c:v>
                </c:pt>
                <c:pt idx="362">
                  <c:v>2.46325442247659E-3</c:v>
                </c:pt>
                <c:pt idx="363">
                  <c:v>2.4596377477782601E-3</c:v>
                </c:pt>
                <c:pt idx="364">
                  <c:v>2.4399999999999999E-3</c:v>
                </c:pt>
                <c:pt idx="365">
                  <c:v>2.4480000000000001E-3</c:v>
                </c:pt>
                <c:pt idx="366">
                  <c:v>2.4205964984682798E-3</c:v>
                </c:pt>
                <c:pt idx="367">
                  <c:v>2.3935500125976299E-3</c:v>
                </c:pt>
                <c:pt idx="368">
                  <c:v>2.4171705719324798E-3</c:v>
                </c:pt>
                <c:pt idx="369">
                  <c:v>2.4137230701932501E-3</c:v>
                </c:pt>
                <c:pt idx="370">
                  <c:v>2.41800483600967E-3</c:v>
                </c:pt>
                <c:pt idx="371">
                  <c:v>2.4257548515097E-3</c:v>
                </c:pt>
                <c:pt idx="372">
                  <c:v>2.4298346789696302E-3</c:v>
                </c:pt>
                <c:pt idx="373">
                  <c:v>2.410888671875E-3</c:v>
                </c:pt>
                <c:pt idx="374">
                  <c:v>2.46429443359375E-3</c:v>
                </c:pt>
                <c:pt idx="375">
                  <c:v>2.3997335311662601E-3</c:v>
                </c:pt>
                <c:pt idx="376">
                  <c:v>2.3736554293612199E-3</c:v>
                </c:pt>
                <c:pt idx="377">
                  <c:v>2.3961901328045199E-3</c:v>
                </c:pt>
                <c:pt idx="378">
                  <c:v>2.4075371565719099E-3</c:v>
                </c:pt>
                <c:pt idx="379">
                  <c:v>2.3668639053254399E-3</c:v>
                </c:pt>
                <c:pt idx="380">
                  <c:v>2.34142188165177E-3</c:v>
                </c:pt>
                <c:pt idx="381">
                  <c:v>2.3487617621585099E-3</c:v>
                </c:pt>
                <c:pt idx="382">
                  <c:v>2.3454344152438701E-3</c:v>
                </c:pt>
                <c:pt idx="383">
                  <c:v>2.3637756798565801E-3</c:v>
                </c:pt>
                <c:pt idx="384">
                  <c:v>2.37823302346427E-3</c:v>
                </c:pt>
                <c:pt idx="385">
                  <c:v>2.3602502295684098E-3</c:v>
                </c:pt>
                <c:pt idx="386">
                  <c:v>2.34247063011748E-3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42665408"/>
        <c:axId val="142665984"/>
      </c:scatterChart>
      <c:valAx>
        <c:axId val="142665408"/>
        <c:scaling>
          <c:orientation val="minMax"/>
          <c:max val="2000"/>
          <c:min val="200"/>
        </c:scaling>
        <c:delete val="0"/>
        <c:axPos val="b"/>
        <c:title>
          <c:tx>
            <c:rich>
              <a:bodyPr/>
              <a:lstStyle/>
              <a:p>
                <a:pPr>
                  <a:defRPr sz="1000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it-IT"/>
                  <a:t>velocità (giri/min)</a:t>
                </a:r>
              </a:p>
            </c:rich>
          </c:tx>
          <c:layout>
            <c:manualLayout>
              <c:xMode val="edge"/>
              <c:yMode val="edge"/>
              <c:x val="0.30679615048119002"/>
              <c:y val="0.91344066164391302"/>
            </c:manualLayout>
          </c:layout>
          <c:overlay val="0"/>
          <c:spPr>
            <a:noFill/>
            <a:ln w="25400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142665984"/>
        <c:crosses val="autoZero"/>
        <c:crossBetween val="midCat"/>
      </c:valAx>
      <c:valAx>
        <c:axId val="142665984"/>
        <c:scaling>
          <c:orientation val="minMax"/>
          <c:max val="0.02"/>
        </c:scaling>
        <c:delete val="0"/>
        <c:axPos val="l"/>
        <c:title>
          <c:tx>
            <c:rich>
              <a:bodyPr/>
              <a:lstStyle/>
              <a:p>
                <a:pPr>
                  <a:defRPr sz="1000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it-IT"/>
                  <a:t>Cf</a:t>
                </a:r>
              </a:p>
            </c:rich>
          </c:tx>
          <c:layout>
            <c:manualLayout>
              <c:xMode val="edge"/>
              <c:yMode val="edge"/>
              <c:x val="3.10679213878753E-2"/>
              <c:y val="0.48519405577899899"/>
            </c:manualLayout>
          </c:layout>
          <c:overlay val="0"/>
          <c:spPr>
            <a:noFill/>
            <a:ln w="25400">
              <a:noFill/>
            </a:ln>
          </c:spPr>
        </c:title>
        <c:numFmt formatCode="0.00000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142665408"/>
        <c:crosses val="autoZero"/>
        <c:crossBetween val="midCat"/>
      </c:valAx>
      <c:spPr>
        <a:solidFill>
          <a:srgbClr val="FFFFFF"/>
        </a:solidFill>
        <a:ln w="12700">
          <a:solidFill>
            <a:srgbClr val="808080"/>
          </a:solidFill>
          <a:prstDash val="solid"/>
        </a:ln>
      </c:spPr>
    </c:plotArea>
    <c:legend>
      <c:legendPos val="r"/>
      <c:layout>
        <c:manualLayout>
          <c:xMode val="edge"/>
          <c:yMode val="edge"/>
          <c:x val="0.30060034495687998"/>
          <c:y val="0.268839304382676"/>
          <c:w val="0.38329484814398201"/>
          <c:h val="0.226377747168027"/>
        </c:manualLayout>
      </c:layout>
      <c:overlay val="0"/>
      <c:spPr>
        <a:solidFill>
          <a:srgbClr val="FFFFFF"/>
        </a:solidFill>
        <a:ln w="3175">
          <a:solidFill>
            <a:srgbClr val="000000"/>
          </a:solidFill>
          <a:prstDash val="solid"/>
        </a:ln>
      </c:spPr>
      <c:txPr>
        <a:bodyPr/>
        <a:lstStyle/>
        <a:p>
          <a:pPr>
            <a:defRPr sz="920" b="0" i="0" u="none" strike="noStrike" baseline="0">
              <a:solidFill>
                <a:srgbClr val="000000"/>
              </a:solidFill>
              <a:latin typeface="Arial"/>
              <a:ea typeface="Arial"/>
              <a:cs typeface="Arial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rgbClr val="FFFFFF"/>
    </a:solidFill>
    <a:ln w="3175">
      <a:solidFill>
        <a:srgbClr val="000000"/>
      </a:solidFill>
      <a:prstDash val="solid"/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2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r>
              <a:rPr lang="it-IT" sz="120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rPr>
              <a:t>Statore Cf-velocità 15°C</a:t>
            </a:r>
          </a:p>
        </c:rich>
      </c:tx>
      <c:layout>
        <c:manualLayout>
          <c:xMode val="edge"/>
          <c:yMode val="edge"/>
          <c:x val="0.36310680855698602"/>
          <c:y val="3.1890722961955303E-2"/>
        </c:manualLayout>
      </c:layout>
      <c:overlay val="0"/>
      <c:spPr>
        <a:noFill/>
        <a:ln w="25400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0.157248703853963"/>
          <c:y val="0.157934939225991"/>
          <c:w val="0.74110032362459499"/>
          <c:h val="0.67881624476821101"/>
        </c:manualLayout>
      </c:layout>
      <c:scatterChart>
        <c:scatterStyle val="smoothMarker"/>
        <c:varyColors val="0"/>
        <c:ser>
          <c:idx val="0"/>
          <c:order val="0"/>
          <c:tx>
            <c:v>hempaguard x7</c:v>
          </c:tx>
          <c:spPr>
            <a:ln w="12700">
              <a:solidFill>
                <a:srgbClr val="000090"/>
              </a:solidFill>
              <a:prstDash val="solid"/>
            </a:ln>
          </c:spPr>
          <c:marker>
            <c:symbol val="none"/>
          </c:marker>
          <c:xVal>
            <c:numRef>
              <c:f>statori!$A$393:$A$827</c:f>
              <c:numCache>
                <c:formatCode>General</c:formatCode>
                <c:ptCount val="435"/>
                <c:pt idx="0">
                  <c:v>65.2</c:v>
                </c:pt>
                <c:pt idx="1">
                  <c:v>70.2</c:v>
                </c:pt>
                <c:pt idx="2">
                  <c:v>75.2</c:v>
                </c:pt>
                <c:pt idx="3">
                  <c:v>80.3</c:v>
                </c:pt>
                <c:pt idx="4">
                  <c:v>85.3</c:v>
                </c:pt>
                <c:pt idx="5">
                  <c:v>90.3</c:v>
                </c:pt>
                <c:pt idx="6">
                  <c:v>95.3</c:v>
                </c:pt>
                <c:pt idx="7">
                  <c:v>100</c:v>
                </c:pt>
                <c:pt idx="8">
                  <c:v>105</c:v>
                </c:pt>
                <c:pt idx="9">
                  <c:v>110</c:v>
                </c:pt>
                <c:pt idx="10">
                  <c:v>115</c:v>
                </c:pt>
                <c:pt idx="11">
                  <c:v>120</c:v>
                </c:pt>
                <c:pt idx="12">
                  <c:v>125</c:v>
                </c:pt>
                <c:pt idx="13">
                  <c:v>130</c:v>
                </c:pt>
                <c:pt idx="14">
                  <c:v>135</c:v>
                </c:pt>
                <c:pt idx="15">
                  <c:v>140</c:v>
                </c:pt>
                <c:pt idx="16">
                  <c:v>145</c:v>
                </c:pt>
                <c:pt idx="17">
                  <c:v>150</c:v>
                </c:pt>
                <c:pt idx="18">
                  <c:v>155</c:v>
                </c:pt>
                <c:pt idx="19">
                  <c:v>160</c:v>
                </c:pt>
                <c:pt idx="20">
                  <c:v>165</c:v>
                </c:pt>
                <c:pt idx="21">
                  <c:v>170</c:v>
                </c:pt>
                <c:pt idx="22">
                  <c:v>175</c:v>
                </c:pt>
                <c:pt idx="23">
                  <c:v>180</c:v>
                </c:pt>
                <c:pt idx="24">
                  <c:v>185</c:v>
                </c:pt>
                <c:pt idx="25">
                  <c:v>190</c:v>
                </c:pt>
                <c:pt idx="26">
                  <c:v>195</c:v>
                </c:pt>
                <c:pt idx="27">
                  <c:v>200</c:v>
                </c:pt>
                <c:pt idx="28">
                  <c:v>205</c:v>
                </c:pt>
                <c:pt idx="29">
                  <c:v>210</c:v>
                </c:pt>
                <c:pt idx="30">
                  <c:v>215</c:v>
                </c:pt>
                <c:pt idx="31">
                  <c:v>221</c:v>
                </c:pt>
                <c:pt idx="32">
                  <c:v>226</c:v>
                </c:pt>
                <c:pt idx="33">
                  <c:v>230</c:v>
                </c:pt>
                <c:pt idx="34">
                  <c:v>236</c:v>
                </c:pt>
                <c:pt idx="35">
                  <c:v>241</c:v>
                </c:pt>
                <c:pt idx="36">
                  <c:v>246</c:v>
                </c:pt>
                <c:pt idx="37">
                  <c:v>251</c:v>
                </c:pt>
                <c:pt idx="38">
                  <c:v>256</c:v>
                </c:pt>
                <c:pt idx="39">
                  <c:v>261</c:v>
                </c:pt>
                <c:pt idx="40">
                  <c:v>266</c:v>
                </c:pt>
                <c:pt idx="41">
                  <c:v>271</c:v>
                </c:pt>
                <c:pt idx="42">
                  <c:v>276</c:v>
                </c:pt>
                <c:pt idx="43">
                  <c:v>281</c:v>
                </c:pt>
                <c:pt idx="44">
                  <c:v>286</c:v>
                </c:pt>
                <c:pt idx="45">
                  <c:v>291</c:v>
                </c:pt>
                <c:pt idx="46">
                  <c:v>296</c:v>
                </c:pt>
                <c:pt idx="47">
                  <c:v>301</c:v>
                </c:pt>
                <c:pt idx="48">
                  <c:v>306</c:v>
                </c:pt>
                <c:pt idx="49">
                  <c:v>311</c:v>
                </c:pt>
                <c:pt idx="50">
                  <c:v>316</c:v>
                </c:pt>
                <c:pt idx="51">
                  <c:v>321</c:v>
                </c:pt>
                <c:pt idx="52">
                  <c:v>326</c:v>
                </c:pt>
                <c:pt idx="53">
                  <c:v>331</c:v>
                </c:pt>
                <c:pt idx="54">
                  <c:v>336</c:v>
                </c:pt>
                <c:pt idx="55">
                  <c:v>341</c:v>
                </c:pt>
                <c:pt idx="56">
                  <c:v>346</c:v>
                </c:pt>
                <c:pt idx="57">
                  <c:v>351</c:v>
                </c:pt>
                <c:pt idx="58">
                  <c:v>356</c:v>
                </c:pt>
                <c:pt idx="59">
                  <c:v>361</c:v>
                </c:pt>
                <c:pt idx="60">
                  <c:v>366</c:v>
                </c:pt>
                <c:pt idx="61">
                  <c:v>371</c:v>
                </c:pt>
                <c:pt idx="62">
                  <c:v>376</c:v>
                </c:pt>
                <c:pt idx="63">
                  <c:v>381</c:v>
                </c:pt>
                <c:pt idx="64">
                  <c:v>386</c:v>
                </c:pt>
                <c:pt idx="65">
                  <c:v>391</c:v>
                </c:pt>
                <c:pt idx="66">
                  <c:v>396</c:v>
                </c:pt>
                <c:pt idx="67">
                  <c:v>401</c:v>
                </c:pt>
                <c:pt idx="68">
                  <c:v>406</c:v>
                </c:pt>
                <c:pt idx="69">
                  <c:v>411</c:v>
                </c:pt>
                <c:pt idx="70">
                  <c:v>416</c:v>
                </c:pt>
                <c:pt idx="71">
                  <c:v>421</c:v>
                </c:pt>
                <c:pt idx="72">
                  <c:v>426</c:v>
                </c:pt>
                <c:pt idx="73">
                  <c:v>431</c:v>
                </c:pt>
                <c:pt idx="74">
                  <c:v>436</c:v>
                </c:pt>
                <c:pt idx="75">
                  <c:v>441</c:v>
                </c:pt>
                <c:pt idx="76">
                  <c:v>446</c:v>
                </c:pt>
                <c:pt idx="77">
                  <c:v>451</c:v>
                </c:pt>
                <c:pt idx="78">
                  <c:v>456</c:v>
                </c:pt>
                <c:pt idx="79">
                  <c:v>461</c:v>
                </c:pt>
                <c:pt idx="80">
                  <c:v>466</c:v>
                </c:pt>
                <c:pt idx="81">
                  <c:v>471</c:v>
                </c:pt>
                <c:pt idx="82">
                  <c:v>476</c:v>
                </c:pt>
                <c:pt idx="83">
                  <c:v>481</c:v>
                </c:pt>
                <c:pt idx="84">
                  <c:v>486</c:v>
                </c:pt>
                <c:pt idx="85">
                  <c:v>491</c:v>
                </c:pt>
                <c:pt idx="86">
                  <c:v>496</c:v>
                </c:pt>
                <c:pt idx="87">
                  <c:v>501</c:v>
                </c:pt>
                <c:pt idx="88">
                  <c:v>506</c:v>
                </c:pt>
                <c:pt idx="89">
                  <c:v>511</c:v>
                </c:pt>
                <c:pt idx="90">
                  <c:v>516</c:v>
                </c:pt>
                <c:pt idx="91">
                  <c:v>521</c:v>
                </c:pt>
                <c:pt idx="92">
                  <c:v>526</c:v>
                </c:pt>
                <c:pt idx="93">
                  <c:v>531</c:v>
                </c:pt>
                <c:pt idx="94">
                  <c:v>536</c:v>
                </c:pt>
                <c:pt idx="95">
                  <c:v>541</c:v>
                </c:pt>
                <c:pt idx="96">
                  <c:v>546</c:v>
                </c:pt>
                <c:pt idx="97">
                  <c:v>551</c:v>
                </c:pt>
                <c:pt idx="98">
                  <c:v>556</c:v>
                </c:pt>
                <c:pt idx="99">
                  <c:v>561</c:v>
                </c:pt>
                <c:pt idx="100">
                  <c:v>566</c:v>
                </c:pt>
                <c:pt idx="101">
                  <c:v>571</c:v>
                </c:pt>
                <c:pt idx="102">
                  <c:v>576</c:v>
                </c:pt>
                <c:pt idx="103">
                  <c:v>581</c:v>
                </c:pt>
                <c:pt idx="104">
                  <c:v>586</c:v>
                </c:pt>
                <c:pt idx="105">
                  <c:v>591</c:v>
                </c:pt>
                <c:pt idx="106">
                  <c:v>596</c:v>
                </c:pt>
                <c:pt idx="107">
                  <c:v>601</c:v>
                </c:pt>
                <c:pt idx="108">
                  <c:v>606</c:v>
                </c:pt>
                <c:pt idx="109">
                  <c:v>611</c:v>
                </c:pt>
                <c:pt idx="110">
                  <c:v>616</c:v>
                </c:pt>
                <c:pt idx="111">
                  <c:v>621</c:v>
                </c:pt>
                <c:pt idx="112">
                  <c:v>626</c:v>
                </c:pt>
                <c:pt idx="113">
                  <c:v>631</c:v>
                </c:pt>
                <c:pt idx="114">
                  <c:v>636</c:v>
                </c:pt>
                <c:pt idx="115">
                  <c:v>641</c:v>
                </c:pt>
                <c:pt idx="116">
                  <c:v>646</c:v>
                </c:pt>
                <c:pt idx="117">
                  <c:v>651</c:v>
                </c:pt>
                <c:pt idx="118">
                  <c:v>656</c:v>
                </c:pt>
                <c:pt idx="119">
                  <c:v>661</c:v>
                </c:pt>
                <c:pt idx="120">
                  <c:v>666</c:v>
                </c:pt>
                <c:pt idx="121">
                  <c:v>671</c:v>
                </c:pt>
                <c:pt idx="122">
                  <c:v>676</c:v>
                </c:pt>
                <c:pt idx="123">
                  <c:v>681</c:v>
                </c:pt>
                <c:pt idx="124">
                  <c:v>686</c:v>
                </c:pt>
                <c:pt idx="125">
                  <c:v>691</c:v>
                </c:pt>
                <c:pt idx="126">
                  <c:v>696</c:v>
                </c:pt>
                <c:pt idx="127">
                  <c:v>701</c:v>
                </c:pt>
                <c:pt idx="128">
                  <c:v>706</c:v>
                </c:pt>
                <c:pt idx="129">
                  <c:v>712</c:v>
                </c:pt>
                <c:pt idx="130">
                  <c:v>716</c:v>
                </c:pt>
                <c:pt idx="131">
                  <c:v>721</c:v>
                </c:pt>
                <c:pt idx="132">
                  <c:v>726</c:v>
                </c:pt>
                <c:pt idx="133">
                  <c:v>732</c:v>
                </c:pt>
                <c:pt idx="134">
                  <c:v>737</c:v>
                </c:pt>
                <c:pt idx="135">
                  <c:v>741</c:v>
                </c:pt>
                <c:pt idx="136">
                  <c:v>747</c:v>
                </c:pt>
                <c:pt idx="137">
                  <c:v>752</c:v>
                </c:pt>
                <c:pt idx="138">
                  <c:v>756</c:v>
                </c:pt>
                <c:pt idx="139">
                  <c:v>761</c:v>
                </c:pt>
                <c:pt idx="140">
                  <c:v>767</c:v>
                </c:pt>
                <c:pt idx="141">
                  <c:v>771</c:v>
                </c:pt>
                <c:pt idx="142">
                  <c:v>776</c:v>
                </c:pt>
                <c:pt idx="143">
                  <c:v>781</c:v>
                </c:pt>
                <c:pt idx="144">
                  <c:v>787</c:v>
                </c:pt>
                <c:pt idx="145">
                  <c:v>791</c:v>
                </c:pt>
                <c:pt idx="146">
                  <c:v>797</c:v>
                </c:pt>
                <c:pt idx="147">
                  <c:v>802</c:v>
                </c:pt>
                <c:pt idx="148">
                  <c:v>807</c:v>
                </c:pt>
                <c:pt idx="149">
                  <c:v>812</c:v>
                </c:pt>
                <c:pt idx="150">
                  <c:v>817</c:v>
                </c:pt>
                <c:pt idx="151">
                  <c:v>822</c:v>
                </c:pt>
                <c:pt idx="152">
                  <c:v>827</c:v>
                </c:pt>
                <c:pt idx="153">
                  <c:v>832</c:v>
                </c:pt>
                <c:pt idx="154">
                  <c:v>837</c:v>
                </c:pt>
                <c:pt idx="155">
                  <c:v>842</c:v>
                </c:pt>
                <c:pt idx="156">
                  <c:v>847</c:v>
                </c:pt>
                <c:pt idx="157">
                  <c:v>852</c:v>
                </c:pt>
                <c:pt idx="158">
                  <c:v>857</c:v>
                </c:pt>
                <c:pt idx="159">
                  <c:v>862</c:v>
                </c:pt>
                <c:pt idx="160">
                  <c:v>867</c:v>
                </c:pt>
                <c:pt idx="161">
                  <c:v>872</c:v>
                </c:pt>
                <c:pt idx="162">
                  <c:v>877</c:v>
                </c:pt>
                <c:pt idx="163">
                  <c:v>882</c:v>
                </c:pt>
                <c:pt idx="164">
                  <c:v>887</c:v>
                </c:pt>
                <c:pt idx="165">
                  <c:v>892</c:v>
                </c:pt>
                <c:pt idx="166">
                  <c:v>897</c:v>
                </c:pt>
                <c:pt idx="167">
                  <c:v>902</c:v>
                </c:pt>
                <c:pt idx="168">
                  <c:v>907</c:v>
                </c:pt>
                <c:pt idx="169">
                  <c:v>912</c:v>
                </c:pt>
                <c:pt idx="170">
                  <c:v>917</c:v>
                </c:pt>
                <c:pt idx="171">
                  <c:v>922</c:v>
                </c:pt>
                <c:pt idx="172">
                  <c:v>927</c:v>
                </c:pt>
                <c:pt idx="173">
                  <c:v>932</c:v>
                </c:pt>
                <c:pt idx="174">
                  <c:v>937</c:v>
                </c:pt>
                <c:pt idx="175">
                  <c:v>942</c:v>
                </c:pt>
                <c:pt idx="176">
                  <c:v>947</c:v>
                </c:pt>
                <c:pt idx="177">
                  <c:v>952</c:v>
                </c:pt>
                <c:pt idx="178">
                  <c:v>957</c:v>
                </c:pt>
                <c:pt idx="179">
                  <c:v>962</c:v>
                </c:pt>
                <c:pt idx="180">
                  <c:v>967</c:v>
                </c:pt>
                <c:pt idx="181">
                  <c:v>972</c:v>
                </c:pt>
                <c:pt idx="182">
                  <c:v>977</c:v>
                </c:pt>
                <c:pt idx="183">
                  <c:v>982</c:v>
                </c:pt>
                <c:pt idx="184">
                  <c:v>987</c:v>
                </c:pt>
                <c:pt idx="185">
                  <c:v>992</c:v>
                </c:pt>
                <c:pt idx="186">
                  <c:v>997</c:v>
                </c:pt>
                <c:pt idx="187" formatCode="#,##0">
                  <c:v>1000</c:v>
                </c:pt>
                <c:pt idx="188" formatCode="#,##0">
                  <c:v>1010</c:v>
                </c:pt>
                <c:pt idx="189" formatCode="#,##0">
                  <c:v>1010</c:v>
                </c:pt>
                <c:pt idx="190" formatCode="#,##0">
                  <c:v>1020</c:v>
                </c:pt>
                <c:pt idx="191" formatCode="#,##0">
                  <c:v>1020</c:v>
                </c:pt>
                <c:pt idx="192" formatCode="#,##0">
                  <c:v>1030</c:v>
                </c:pt>
                <c:pt idx="193" formatCode="#,##0">
                  <c:v>1030</c:v>
                </c:pt>
                <c:pt idx="194" formatCode="#,##0">
                  <c:v>1040</c:v>
                </c:pt>
                <c:pt idx="195" formatCode="#,##0">
                  <c:v>1040</c:v>
                </c:pt>
                <c:pt idx="196" formatCode="#,##0">
                  <c:v>1050</c:v>
                </c:pt>
                <c:pt idx="197" formatCode="#,##0">
                  <c:v>1050</c:v>
                </c:pt>
                <c:pt idx="198" formatCode="#,##0">
                  <c:v>1060</c:v>
                </c:pt>
                <c:pt idx="199" formatCode="#,##0">
                  <c:v>1060</c:v>
                </c:pt>
                <c:pt idx="200" formatCode="#,##0">
                  <c:v>1070</c:v>
                </c:pt>
                <c:pt idx="201" formatCode="#,##0">
                  <c:v>1070</c:v>
                </c:pt>
                <c:pt idx="202" formatCode="#,##0">
                  <c:v>1080</c:v>
                </c:pt>
                <c:pt idx="203" formatCode="#,##0">
                  <c:v>1080</c:v>
                </c:pt>
                <c:pt idx="204" formatCode="#,##0">
                  <c:v>1090</c:v>
                </c:pt>
                <c:pt idx="205" formatCode="#,##0">
                  <c:v>1090</c:v>
                </c:pt>
                <c:pt idx="206" formatCode="#,##0">
                  <c:v>1100</c:v>
                </c:pt>
                <c:pt idx="207" formatCode="#,##0">
                  <c:v>1100</c:v>
                </c:pt>
                <c:pt idx="208" formatCode="#,##0">
                  <c:v>1110</c:v>
                </c:pt>
                <c:pt idx="209" formatCode="#,##0">
                  <c:v>1110</c:v>
                </c:pt>
                <c:pt idx="210" formatCode="#,##0">
                  <c:v>1120</c:v>
                </c:pt>
                <c:pt idx="211" formatCode="#,##0">
                  <c:v>1120</c:v>
                </c:pt>
                <c:pt idx="212" formatCode="#,##0">
                  <c:v>1130</c:v>
                </c:pt>
                <c:pt idx="213" formatCode="#,##0">
                  <c:v>1130</c:v>
                </c:pt>
                <c:pt idx="214" formatCode="#,##0">
                  <c:v>1140</c:v>
                </c:pt>
                <c:pt idx="215" formatCode="#,##0">
                  <c:v>1140</c:v>
                </c:pt>
                <c:pt idx="216" formatCode="#,##0">
                  <c:v>1150</c:v>
                </c:pt>
                <c:pt idx="217" formatCode="#,##0">
                  <c:v>1150</c:v>
                </c:pt>
                <c:pt idx="218" formatCode="#,##0">
                  <c:v>1160</c:v>
                </c:pt>
                <c:pt idx="219" formatCode="#,##0">
                  <c:v>1160</c:v>
                </c:pt>
                <c:pt idx="220" formatCode="#,##0">
                  <c:v>1170</c:v>
                </c:pt>
                <c:pt idx="221" formatCode="#,##0">
                  <c:v>1170</c:v>
                </c:pt>
                <c:pt idx="222" formatCode="#,##0">
                  <c:v>1180</c:v>
                </c:pt>
                <c:pt idx="223" formatCode="#,##0">
                  <c:v>1180</c:v>
                </c:pt>
                <c:pt idx="224" formatCode="#,##0">
                  <c:v>1190</c:v>
                </c:pt>
                <c:pt idx="225" formatCode="#,##0">
                  <c:v>1190</c:v>
                </c:pt>
                <c:pt idx="226" formatCode="#,##0">
                  <c:v>1200</c:v>
                </c:pt>
                <c:pt idx="227" formatCode="#,##0">
                  <c:v>1200</c:v>
                </c:pt>
                <c:pt idx="228" formatCode="#,##0">
                  <c:v>1210</c:v>
                </c:pt>
                <c:pt idx="229" formatCode="#,##0">
                  <c:v>1210</c:v>
                </c:pt>
                <c:pt idx="230" formatCode="#,##0">
                  <c:v>1220</c:v>
                </c:pt>
                <c:pt idx="231" formatCode="#,##0">
                  <c:v>1220</c:v>
                </c:pt>
                <c:pt idx="232" formatCode="#,##0">
                  <c:v>1230</c:v>
                </c:pt>
                <c:pt idx="233" formatCode="#,##0">
                  <c:v>1230</c:v>
                </c:pt>
                <c:pt idx="234" formatCode="#,##0">
                  <c:v>1240</c:v>
                </c:pt>
                <c:pt idx="235" formatCode="#,##0">
                  <c:v>1240</c:v>
                </c:pt>
                <c:pt idx="236" formatCode="#,##0">
                  <c:v>1250</c:v>
                </c:pt>
                <c:pt idx="237" formatCode="#,##0">
                  <c:v>1250</c:v>
                </c:pt>
                <c:pt idx="238" formatCode="#,##0">
                  <c:v>1260</c:v>
                </c:pt>
                <c:pt idx="239" formatCode="#,##0">
                  <c:v>1260</c:v>
                </c:pt>
                <c:pt idx="240" formatCode="#,##0">
                  <c:v>1270</c:v>
                </c:pt>
                <c:pt idx="241" formatCode="#,##0">
                  <c:v>1270</c:v>
                </c:pt>
                <c:pt idx="242" formatCode="#,##0">
                  <c:v>1280</c:v>
                </c:pt>
                <c:pt idx="243" formatCode="#,##0">
                  <c:v>1280</c:v>
                </c:pt>
                <c:pt idx="244" formatCode="#,##0">
                  <c:v>1290</c:v>
                </c:pt>
                <c:pt idx="245" formatCode="#,##0">
                  <c:v>1290</c:v>
                </c:pt>
                <c:pt idx="246" formatCode="#,##0">
                  <c:v>1300</c:v>
                </c:pt>
                <c:pt idx="247" formatCode="#,##0">
                  <c:v>1300</c:v>
                </c:pt>
                <c:pt idx="248" formatCode="#,##0">
                  <c:v>1310</c:v>
                </c:pt>
                <c:pt idx="249" formatCode="#,##0">
                  <c:v>1310</c:v>
                </c:pt>
                <c:pt idx="250" formatCode="#,##0">
                  <c:v>1320</c:v>
                </c:pt>
                <c:pt idx="251" formatCode="#,##0">
                  <c:v>1320</c:v>
                </c:pt>
                <c:pt idx="252" formatCode="#,##0">
                  <c:v>1330</c:v>
                </c:pt>
                <c:pt idx="253" formatCode="#,##0">
                  <c:v>1330</c:v>
                </c:pt>
                <c:pt idx="254" formatCode="#,##0">
                  <c:v>1340</c:v>
                </c:pt>
                <c:pt idx="255" formatCode="#,##0">
                  <c:v>1340</c:v>
                </c:pt>
                <c:pt idx="256" formatCode="#,##0">
                  <c:v>1350</c:v>
                </c:pt>
                <c:pt idx="257" formatCode="#,##0">
                  <c:v>1350</c:v>
                </c:pt>
                <c:pt idx="258" formatCode="#,##0">
                  <c:v>1360</c:v>
                </c:pt>
                <c:pt idx="259" formatCode="#,##0">
                  <c:v>1360</c:v>
                </c:pt>
                <c:pt idx="260" formatCode="#,##0">
                  <c:v>1370</c:v>
                </c:pt>
                <c:pt idx="261" formatCode="#,##0">
                  <c:v>1370</c:v>
                </c:pt>
                <c:pt idx="262" formatCode="#,##0">
                  <c:v>1380</c:v>
                </c:pt>
                <c:pt idx="263" formatCode="#,##0">
                  <c:v>1380</c:v>
                </c:pt>
                <c:pt idx="264" formatCode="#,##0">
                  <c:v>1390</c:v>
                </c:pt>
                <c:pt idx="265" formatCode="#,##0">
                  <c:v>1390</c:v>
                </c:pt>
                <c:pt idx="266" formatCode="#,##0">
                  <c:v>1400</c:v>
                </c:pt>
                <c:pt idx="267" formatCode="#,##0">
                  <c:v>1400</c:v>
                </c:pt>
                <c:pt idx="268" formatCode="#,##0">
                  <c:v>1410</c:v>
                </c:pt>
                <c:pt idx="269" formatCode="#,##0">
                  <c:v>1410</c:v>
                </c:pt>
                <c:pt idx="270" formatCode="#,##0">
                  <c:v>1420</c:v>
                </c:pt>
                <c:pt idx="271" formatCode="#,##0">
                  <c:v>1420</c:v>
                </c:pt>
                <c:pt idx="272" formatCode="#,##0">
                  <c:v>1430</c:v>
                </c:pt>
                <c:pt idx="273" formatCode="#,##0">
                  <c:v>1430</c:v>
                </c:pt>
                <c:pt idx="274" formatCode="#,##0">
                  <c:v>1440</c:v>
                </c:pt>
                <c:pt idx="275" formatCode="#,##0">
                  <c:v>1440</c:v>
                </c:pt>
                <c:pt idx="276" formatCode="#,##0">
                  <c:v>1450</c:v>
                </c:pt>
                <c:pt idx="277" formatCode="#,##0">
                  <c:v>1450</c:v>
                </c:pt>
                <c:pt idx="278" formatCode="#,##0">
                  <c:v>1460</c:v>
                </c:pt>
                <c:pt idx="279" formatCode="#,##0">
                  <c:v>1460</c:v>
                </c:pt>
                <c:pt idx="280" formatCode="#,##0">
                  <c:v>1470</c:v>
                </c:pt>
                <c:pt idx="281" formatCode="#,##0">
                  <c:v>1470</c:v>
                </c:pt>
                <c:pt idx="282" formatCode="#,##0">
                  <c:v>1480</c:v>
                </c:pt>
                <c:pt idx="283" formatCode="#,##0">
                  <c:v>1480</c:v>
                </c:pt>
                <c:pt idx="284" formatCode="#,##0">
                  <c:v>1490</c:v>
                </c:pt>
                <c:pt idx="285" formatCode="#,##0">
                  <c:v>1490</c:v>
                </c:pt>
                <c:pt idx="286" formatCode="#,##0">
                  <c:v>1500</c:v>
                </c:pt>
                <c:pt idx="287" formatCode="#,##0">
                  <c:v>1500</c:v>
                </c:pt>
                <c:pt idx="288" formatCode="#,##0">
                  <c:v>1510</c:v>
                </c:pt>
                <c:pt idx="289" formatCode="#,##0">
                  <c:v>1510</c:v>
                </c:pt>
                <c:pt idx="290" formatCode="#,##0">
                  <c:v>1520</c:v>
                </c:pt>
                <c:pt idx="291" formatCode="#,##0">
                  <c:v>1520</c:v>
                </c:pt>
                <c:pt idx="292" formatCode="#,##0">
                  <c:v>1530</c:v>
                </c:pt>
                <c:pt idx="293" formatCode="#,##0">
                  <c:v>1530</c:v>
                </c:pt>
                <c:pt idx="294" formatCode="#,##0">
                  <c:v>1540</c:v>
                </c:pt>
                <c:pt idx="295" formatCode="#,##0">
                  <c:v>1540</c:v>
                </c:pt>
                <c:pt idx="296" formatCode="#,##0">
                  <c:v>1550</c:v>
                </c:pt>
                <c:pt idx="297" formatCode="#,##0">
                  <c:v>1550</c:v>
                </c:pt>
                <c:pt idx="298" formatCode="#,##0">
                  <c:v>1560</c:v>
                </c:pt>
                <c:pt idx="299" formatCode="#,##0">
                  <c:v>1560</c:v>
                </c:pt>
                <c:pt idx="300" formatCode="#,##0">
                  <c:v>1570</c:v>
                </c:pt>
                <c:pt idx="301" formatCode="#,##0">
                  <c:v>1570</c:v>
                </c:pt>
                <c:pt idx="302" formatCode="#,##0">
                  <c:v>1580</c:v>
                </c:pt>
                <c:pt idx="303" formatCode="#,##0">
                  <c:v>1580</c:v>
                </c:pt>
                <c:pt idx="304" formatCode="#,##0">
                  <c:v>1590</c:v>
                </c:pt>
                <c:pt idx="305" formatCode="#,##0">
                  <c:v>1590</c:v>
                </c:pt>
                <c:pt idx="306" formatCode="#,##0">
                  <c:v>1600</c:v>
                </c:pt>
                <c:pt idx="307" formatCode="#,##0">
                  <c:v>1600</c:v>
                </c:pt>
                <c:pt idx="308" formatCode="#,##0">
                  <c:v>1610</c:v>
                </c:pt>
                <c:pt idx="309" formatCode="#,##0">
                  <c:v>1610</c:v>
                </c:pt>
                <c:pt idx="310" formatCode="#,##0">
                  <c:v>1620</c:v>
                </c:pt>
                <c:pt idx="311" formatCode="#,##0">
                  <c:v>1620</c:v>
                </c:pt>
                <c:pt idx="312" formatCode="#,##0">
                  <c:v>1630</c:v>
                </c:pt>
                <c:pt idx="313" formatCode="#,##0">
                  <c:v>1630</c:v>
                </c:pt>
                <c:pt idx="314" formatCode="#,##0">
                  <c:v>1640</c:v>
                </c:pt>
                <c:pt idx="315" formatCode="#,##0">
                  <c:v>1640</c:v>
                </c:pt>
                <c:pt idx="316" formatCode="#,##0">
                  <c:v>1650</c:v>
                </c:pt>
                <c:pt idx="317" formatCode="#,##0">
                  <c:v>1650</c:v>
                </c:pt>
                <c:pt idx="318" formatCode="#,##0">
                  <c:v>1660</c:v>
                </c:pt>
                <c:pt idx="319" formatCode="#,##0">
                  <c:v>1660</c:v>
                </c:pt>
                <c:pt idx="320" formatCode="#,##0">
                  <c:v>1670</c:v>
                </c:pt>
                <c:pt idx="321" formatCode="#,##0">
                  <c:v>1670</c:v>
                </c:pt>
                <c:pt idx="322" formatCode="#,##0">
                  <c:v>1680</c:v>
                </c:pt>
                <c:pt idx="323" formatCode="#,##0">
                  <c:v>1680</c:v>
                </c:pt>
                <c:pt idx="324" formatCode="#,##0">
                  <c:v>1690</c:v>
                </c:pt>
                <c:pt idx="325" formatCode="#,##0">
                  <c:v>1690</c:v>
                </c:pt>
                <c:pt idx="326" formatCode="#,##0">
                  <c:v>1700</c:v>
                </c:pt>
                <c:pt idx="327" formatCode="#,##0">
                  <c:v>1700</c:v>
                </c:pt>
                <c:pt idx="328" formatCode="#,##0">
                  <c:v>1710</c:v>
                </c:pt>
                <c:pt idx="329" formatCode="#,##0">
                  <c:v>1710</c:v>
                </c:pt>
                <c:pt idx="330" formatCode="#,##0">
                  <c:v>1720</c:v>
                </c:pt>
                <c:pt idx="331" formatCode="#,##0">
                  <c:v>1720</c:v>
                </c:pt>
                <c:pt idx="332" formatCode="#,##0">
                  <c:v>1730</c:v>
                </c:pt>
                <c:pt idx="333" formatCode="#,##0">
                  <c:v>1730</c:v>
                </c:pt>
                <c:pt idx="334" formatCode="#,##0">
                  <c:v>1740</c:v>
                </c:pt>
                <c:pt idx="335" formatCode="#,##0">
                  <c:v>1740</c:v>
                </c:pt>
                <c:pt idx="336" formatCode="#,##0">
                  <c:v>1750</c:v>
                </c:pt>
                <c:pt idx="337" formatCode="#,##0">
                  <c:v>1750</c:v>
                </c:pt>
                <c:pt idx="338" formatCode="#,##0">
                  <c:v>1760</c:v>
                </c:pt>
                <c:pt idx="339" formatCode="#,##0">
                  <c:v>1760</c:v>
                </c:pt>
                <c:pt idx="340" formatCode="#,##0">
                  <c:v>1770</c:v>
                </c:pt>
                <c:pt idx="341" formatCode="#,##0">
                  <c:v>1770</c:v>
                </c:pt>
                <c:pt idx="342" formatCode="#,##0">
                  <c:v>1780</c:v>
                </c:pt>
                <c:pt idx="343" formatCode="#,##0">
                  <c:v>1780</c:v>
                </c:pt>
                <c:pt idx="344" formatCode="#,##0">
                  <c:v>1790</c:v>
                </c:pt>
                <c:pt idx="345" formatCode="#,##0">
                  <c:v>1790</c:v>
                </c:pt>
                <c:pt idx="346" formatCode="#,##0">
                  <c:v>1800</c:v>
                </c:pt>
                <c:pt idx="347" formatCode="#,##0">
                  <c:v>1800</c:v>
                </c:pt>
                <c:pt idx="348" formatCode="#,##0">
                  <c:v>1810</c:v>
                </c:pt>
                <c:pt idx="349" formatCode="#,##0">
                  <c:v>1810</c:v>
                </c:pt>
                <c:pt idx="350" formatCode="#,##0">
                  <c:v>1820</c:v>
                </c:pt>
                <c:pt idx="351" formatCode="#,##0">
                  <c:v>1820</c:v>
                </c:pt>
                <c:pt idx="352" formatCode="#,##0">
                  <c:v>1830</c:v>
                </c:pt>
                <c:pt idx="353" formatCode="#,##0">
                  <c:v>1830</c:v>
                </c:pt>
                <c:pt idx="354" formatCode="#,##0">
                  <c:v>1840</c:v>
                </c:pt>
                <c:pt idx="355" formatCode="#,##0">
                  <c:v>1840</c:v>
                </c:pt>
                <c:pt idx="356" formatCode="#,##0">
                  <c:v>1850</c:v>
                </c:pt>
                <c:pt idx="357" formatCode="#,##0">
                  <c:v>1850</c:v>
                </c:pt>
                <c:pt idx="358" formatCode="#,##0">
                  <c:v>1860</c:v>
                </c:pt>
                <c:pt idx="359" formatCode="#,##0">
                  <c:v>1860</c:v>
                </c:pt>
                <c:pt idx="360" formatCode="#,##0">
                  <c:v>1870</c:v>
                </c:pt>
                <c:pt idx="361" formatCode="#,##0">
                  <c:v>1870</c:v>
                </c:pt>
                <c:pt idx="362" formatCode="#,##0">
                  <c:v>1880</c:v>
                </c:pt>
                <c:pt idx="363" formatCode="#,##0">
                  <c:v>1880</c:v>
                </c:pt>
                <c:pt idx="364" formatCode="#,##0">
                  <c:v>1890</c:v>
                </c:pt>
                <c:pt idx="365" formatCode="#,##0">
                  <c:v>1890</c:v>
                </c:pt>
                <c:pt idx="366" formatCode="#,##0">
                  <c:v>1900</c:v>
                </c:pt>
                <c:pt idx="367" formatCode="#,##0">
                  <c:v>1900</c:v>
                </c:pt>
                <c:pt idx="368" formatCode="#,##0">
                  <c:v>1910</c:v>
                </c:pt>
                <c:pt idx="369" formatCode="#,##0">
                  <c:v>1910</c:v>
                </c:pt>
                <c:pt idx="370" formatCode="#,##0">
                  <c:v>1920</c:v>
                </c:pt>
                <c:pt idx="371" formatCode="#,##0">
                  <c:v>1920</c:v>
                </c:pt>
                <c:pt idx="372" formatCode="#,##0">
                  <c:v>1930</c:v>
                </c:pt>
                <c:pt idx="373" formatCode="#,##0">
                  <c:v>1930</c:v>
                </c:pt>
                <c:pt idx="374" formatCode="#,##0">
                  <c:v>1940</c:v>
                </c:pt>
                <c:pt idx="375" formatCode="#,##0">
                  <c:v>1940</c:v>
                </c:pt>
                <c:pt idx="376" formatCode="#,##0">
                  <c:v>1950</c:v>
                </c:pt>
                <c:pt idx="377" formatCode="#,##0">
                  <c:v>1950</c:v>
                </c:pt>
                <c:pt idx="378" formatCode="#,##0">
                  <c:v>1960</c:v>
                </c:pt>
                <c:pt idx="379" formatCode="#,##0">
                  <c:v>1960</c:v>
                </c:pt>
                <c:pt idx="380" formatCode="#,##0">
                  <c:v>1970</c:v>
                </c:pt>
                <c:pt idx="381" formatCode="#,##0">
                  <c:v>1970</c:v>
                </c:pt>
                <c:pt idx="382" formatCode="#,##0">
                  <c:v>1980</c:v>
                </c:pt>
                <c:pt idx="383" formatCode="#,##0">
                  <c:v>1980</c:v>
                </c:pt>
                <c:pt idx="384" formatCode="#,##0">
                  <c:v>1990</c:v>
                </c:pt>
                <c:pt idx="385" formatCode="#,##0">
                  <c:v>1990</c:v>
                </c:pt>
                <c:pt idx="386" formatCode="#,##0">
                  <c:v>2000</c:v>
                </c:pt>
                <c:pt idx="387" formatCode="#,##0">
                  <c:v>2000</c:v>
                </c:pt>
                <c:pt idx="388">
                  <c:v>2010</c:v>
                </c:pt>
                <c:pt idx="389">
                  <c:v>2010</c:v>
                </c:pt>
                <c:pt idx="390">
                  <c:v>2020</c:v>
                </c:pt>
                <c:pt idx="391">
                  <c:v>2020</c:v>
                </c:pt>
                <c:pt idx="392">
                  <c:v>2030</c:v>
                </c:pt>
                <c:pt idx="393">
                  <c:v>2030</c:v>
                </c:pt>
                <c:pt idx="394">
                  <c:v>2040</c:v>
                </c:pt>
                <c:pt idx="395">
                  <c:v>2040</c:v>
                </c:pt>
                <c:pt idx="396">
                  <c:v>2050</c:v>
                </c:pt>
                <c:pt idx="397">
                  <c:v>2050</c:v>
                </c:pt>
                <c:pt idx="398">
                  <c:v>2060</c:v>
                </c:pt>
                <c:pt idx="399">
                  <c:v>2060</c:v>
                </c:pt>
                <c:pt idx="400">
                  <c:v>2070</c:v>
                </c:pt>
                <c:pt idx="401">
                  <c:v>2070</c:v>
                </c:pt>
                <c:pt idx="402">
                  <c:v>2080</c:v>
                </c:pt>
                <c:pt idx="403">
                  <c:v>2080</c:v>
                </c:pt>
                <c:pt idx="404">
                  <c:v>2090</c:v>
                </c:pt>
                <c:pt idx="405">
                  <c:v>2090</c:v>
                </c:pt>
                <c:pt idx="406">
                  <c:v>2100</c:v>
                </c:pt>
                <c:pt idx="407">
                  <c:v>2100</c:v>
                </c:pt>
                <c:pt idx="408">
                  <c:v>2110</c:v>
                </c:pt>
                <c:pt idx="409">
                  <c:v>2110</c:v>
                </c:pt>
                <c:pt idx="410">
                  <c:v>2120</c:v>
                </c:pt>
                <c:pt idx="411">
                  <c:v>2120</c:v>
                </c:pt>
                <c:pt idx="412">
                  <c:v>2130</c:v>
                </c:pt>
                <c:pt idx="413">
                  <c:v>2130</c:v>
                </c:pt>
                <c:pt idx="414">
                  <c:v>2140</c:v>
                </c:pt>
                <c:pt idx="415">
                  <c:v>2140</c:v>
                </c:pt>
                <c:pt idx="416">
                  <c:v>2150</c:v>
                </c:pt>
                <c:pt idx="417">
                  <c:v>2150</c:v>
                </c:pt>
                <c:pt idx="418">
                  <c:v>2160</c:v>
                </c:pt>
                <c:pt idx="419">
                  <c:v>2160</c:v>
                </c:pt>
                <c:pt idx="420">
                  <c:v>2170</c:v>
                </c:pt>
                <c:pt idx="421">
                  <c:v>2170</c:v>
                </c:pt>
                <c:pt idx="422">
                  <c:v>2180</c:v>
                </c:pt>
                <c:pt idx="423">
                  <c:v>2180</c:v>
                </c:pt>
                <c:pt idx="424">
                  <c:v>2190</c:v>
                </c:pt>
                <c:pt idx="425">
                  <c:v>2190</c:v>
                </c:pt>
                <c:pt idx="426">
                  <c:v>2200</c:v>
                </c:pt>
                <c:pt idx="427">
                  <c:v>2200</c:v>
                </c:pt>
                <c:pt idx="428">
                  <c:v>2210</c:v>
                </c:pt>
                <c:pt idx="429">
                  <c:v>2210</c:v>
                </c:pt>
                <c:pt idx="430">
                  <c:v>2220</c:v>
                </c:pt>
                <c:pt idx="431">
                  <c:v>2220</c:v>
                </c:pt>
                <c:pt idx="432">
                  <c:v>2230</c:v>
                </c:pt>
                <c:pt idx="433">
                  <c:v>2230</c:v>
                </c:pt>
                <c:pt idx="434">
                  <c:v>2240</c:v>
                </c:pt>
              </c:numCache>
            </c:numRef>
          </c:xVal>
          <c:yVal>
            <c:numRef>
              <c:f>statori!$B$393:$B$827</c:f>
              <c:numCache>
                <c:formatCode>0.00000E+00</c:formatCode>
                <c:ptCount val="435"/>
                <c:pt idx="0">
                  <c:v>8.7753456663503898E-2</c:v>
                </c:pt>
                <c:pt idx="1">
                  <c:v>8.2291273217683494E-2</c:v>
                </c:pt>
                <c:pt idx="2">
                  <c:v>8.0737286024719399E-2</c:v>
                </c:pt>
                <c:pt idx="3">
                  <c:v>7.6190476190476197E-2</c:v>
                </c:pt>
                <c:pt idx="4">
                  <c:v>7.3607568027210898E-2</c:v>
                </c:pt>
                <c:pt idx="5">
                  <c:v>7.1579048166235795E-2</c:v>
                </c:pt>
                <c:pt idx="6">
                  <c:v>6.7626666666666696E-2</c:v>
                </c:pt>
                <c:pt idx="7">
                  <c:v>6.8177845113921096E-2</c:v>
                </c:pt>
                <c:pt idx="8">
                  <c:v>6.4849821466078594E-2</c:v>
                </c:pt>
                <c:pt idx="9">
                  <c:v>6.3657407407407399E-2</c:v>
                </c:pt>
                <c:pt idx="10">
                  <c:v>6.2497258892153802E-2</c:v>
                </c:pt>
                <c:pt idx="11">
                  <c:v>5.9952998985205397E-2</c:v>
                </c:pt>
                <c:pt idx="12">
                  <c:v>3.9225163593099403E-2</c:v>
                </c:pt>
                <c:pt idx="13">
                  <c:v>2.8498797350751798E-2</c:v>
                </c:pt>
                <c:pt idx="14">
                  <c:v>2.7610201410833399E-2</c:v>
                </c:pt>
                <c:pt idx="15">
                  <c:v>2.64354914933837E-2</c:v>
                </c:pt>
                <c:pt idx="16">
                  <c:v>2.5623268698060898E-2</c:v>
                </c:pt>
                <c:pt idx="17">
                  <c:v>2.46076940915767E-2</c:v>
                </c:pt>
                <c:pt idx="18">
                  <c:v>2.3902545560435799E-2</c:v>
                </c:pt>
                <c:pt idx="19">
                  <c:v>2.29780801209373E-2</c:v>
                </c:pt>
                <c:pt idx="20">
                  <c:v>2.2156625397297298E-2</c:v>
                </c:pt>
                <c:pt idx="21">
                  <c:v>2.15166200808381E-2</c:v>
                </c:pt>
                <c:pt idx="22">
                  <c:v>2.0730938878386899E-2</c:v>
                </c:pt>
                <c:pt idx="23">
                  <c:v>2.0198937087044001E-2</c:v>
                </c:pt>
                <c:pt idx="24">
                  <c:v>1.94753509796948E-2</c:v>
                </c:pt>
                <c:pt idx="25">
                  <c:v>1.9784627129669899E-2</c:v>
                </c:pt>
                <c:pt idx="26">
                  <c:v>1.922607421875E-2</c:v>
                </c:pt>
                <c:pt idx="27">
                  <c:v>1.8865450731309401E-2</c:v>
                </c:pt>
                <c:pt idx="28">
                  <c:v>1.8334001280616199E-2</c:v>
                </c:pt>
                <c:pt idx="29">
                  <c:v>1.7853392144507499E-2</c:v>
                </c:pt>
                <c:pt idx="30">
                  <c:v>1.7520916117566201E-2</c:v>
                </c:pt>
                <c:pt idx="31">
                  <c:v>1.7061577327857701E-2</c:v>
                </c:pt>
                <c:pt idx="32">
                  <c:v>1.6738485109642799E-2</c:v>
                </c:pt>
                <c:pt idx="33">
                  <c:v>1.6355276815344301E-2</c:v>
                </c:pt>
                <c:pt idx="34">
                  <c:v>1.60932141451622E-2</c:v>
                </c:pt>
                <c:pt idx="35">
                  <c:v>1.5705047451079202E-2</c:v>
                </c:pt>
                <c:pt idx="36">
                  <c:v>1.5398802673797E-2</c:v>
                </c:pt>
                <c:pt idx="37">
                  <c:v>1.5150951814396201E-2</c:v>
                </c:pt>
                <c:pt idx="38">
                  <c:v>1.48214153115022E-2</c:v>
                </c:pt>
                <c:pt idx="39">
                  <c:v>1.4591091121220701E-2</c:v>
                </c:pt>
                <c:pt idx="40">
                  <c:v>1.43127669881534E-2</c:v>
                </c:pt>
                <c:pt idx="41">
                  <c:v>1.4097694361986201E-2</c:v>
                </c:pt>
                <c:pt idx="42">
                  <c:v>1.3824837644482999E-2</c:v>
                </c:pt>
                <c:pt idx="43">
                  <c:v>1.36239782016349E-2</c:v>
                </c:pt>
                <c:pt idx="44">
                  <c:v>1.3392814588159E-2</c:v>
                </c:pt>
                <c:pt idx="45">
                  <c:v>1.31233595800525E-2</c:v>
                </c:pt>
                <c:pt idx="46">
                  <c:v>1.29310248894408E-2</c:v>
                </c:pt>
                <c:pt idx="47">
                  <c:v>1.2711828012402599E-2</c:v>
                </c:pt>
                <c:pt idx="48">
                  <c:v>1.2520833333333301E-2</c:v>
                </c:pt>
                <c:pt idx="49">
                  <c:v>1.23252580255037E-2</c:v>
                </c:pt>
                <c:pt idx="50">
                  <c:v>1.21944784808494E-2</c:v>
                </c:pt>
                <c:pt idx="51">
                  <c:v>1.19897959183673E-2</c:v>
                </c:pt>
                <c:pt idx="52">
                  <c:v>1.1782708246007601E-2</c:v>
                </c:pt>
                <c:pt idx="53">
                  <c:v>1.1654017035666099E-2</c:v>
                </c:pt>
                <c:pt idx="54">
                  <c:v>1.1449724517906301E-2</c:v>
                </c:pt>
                <c:pt idx="55">
                  <c:v>1.13615797623117E-2</c:v>
                </c:pt>
                <c:pt idx="56">
                  <c:v>1.1151232808177701E-2</c:v>
                </c:pt>
                <c:pt idx="57">
                  <c:v>1.10277307081955E-2</c:v>
                </c:pt>
                <c:pt idx="58">
                  <c:v>1.08677632669602E-2</c:v>
                </c:pt>
                <c:pt idx="59">
                  <c:v>1.0742210147253E-2</c:v>
                </c:pt>
                <c:pt idx="60">
                  <c:v>1.0583693992500601E-2</c:v>
                </c:pt>
                <c:pt idx="61">
                  <c:v>1.0464604069685199E-2</c:v>
                </c:pt>
                <c:pt idx="62">
                  <c:v>1.0341617643818701E-2</c:v>
                </c:pt>
                <c:pt idx="63">
                  <c:v>1.01940688323876E-2</c:v>
                </c:pt>
                <c:pt idx="64">
                  <c:v>1.01035846158873E-2</c:v>
                </c:pt>
                <c:pt idx="65">
                  <c:v>9.95635986328125E-3</c:v>
                </c:pt>
                <c:pt idx="66">
                  <c:v>9.8506526162338605E-3</c:v>
                </c:pt>
                <c:pt idx="67">
                  <c:v>9.7294028722600106E-3</c:v>
                </c:pt>
                <c:pt idx="68">
                  <c:v>9.6224586574438203E-3</c:v>
                </c:pt>
                <c:pt idx="69">
                  <c:v>9.5355232791144405E-3</c:v>
                </c:pt>
                <c:pt idx="70">
                  <c:v>9.4155935246752493E-3</c:v>
                </c:pt>
                <c:pt idx="71">
                  <c:v>9.3159552614561006E-3</c:v>
                </c:pt>
                <c:pt idx="72">
                  <c:v>9.2014491077966592E-3</c:v>
                </c:pt>
                <c:pt idx="73">
                  <c:v>9.1272236473685098E-3</c:v>
                </c:pt>
                <c:pt idx="74">
                  <c:v>9.0172708340362107E-3</c:v>
                </c:pt>
                <c:pt idx="75">
                  <c:v>8.9208209558194092E-3</c:v>
                </c:pt>
                <c:pt idx="76">
                  <c:v>8.8157565521986593E-3</c:v>
                </c:pt>
                <c:pt idx="77">
                  <c:v>8.7563012782327799E-3</c:v>
                </c:pt>
                <c:pt idx="78">
                  <c:v>8.6557859088855701E-3</c:v>
                </c:pt>
                <c:pt idx="79">
                  <c:v>8.5659620192096806E-3</c:v>
                </c:pt>
                <c:pt idx="80">
                  <c:v>8.5012989339783192E-3</c:v>
                </c:pt>
                <c:pt idx="81">
                  <c:v>8.3926774873978507E-3</c:v>
                </c:pt>
                <c:pt idx="82">
                  <c:v>8.3005049008619998E-3</c:v>
                </c:pt>
                <c:pt idx="83">
                  <c:v>8.2346518854455406E-3</c:v>
                </c:pt>
                <c:pt idx="84">
                  <c:v>8.1575897476990206E-3</c:v>
                </c:pt>
                <c:pt idx="85">
                  <c:v>8.07032225659432E-3</c:v>
                </c:pt>
                <c:pt idx="86">
                  <c:v>8.0078895463510796E-3</c:v>
                </c:pt>
                <c:pt idx="87">
                  <c:v>7.9550242910965702E-3</c:v>
                </c:pt>
                <c:pt idx="88">
                  <c:v>7.8675551126975093E-3</c:v>
                </c:pt>
                <c:pt idx="89">
                  <c:v>7.7971199563457499E-3</c:v>
                </c:pt>
                <c:pt idx="90">
                  <c:v>7.73563600714261E-3</c:v>
                </c:pt>
                <c:pt idx="91">
                  <c:v>7.6746386417483499E-3</c:v>
                </c:pt>
                <c:pt idx="92">
                  <c:v>7.5834016190562403E-3</c:v>
                </c:pt>
                <c:pt idx="93">
                  <c:v>7.5348460827057697E-3</c:v>
                </c:pt>
                <c:pt idx="94">
                  <c:v>7.4877638980203097E-3</c:v>
                </c:pt>
                <c:pt idx="95">
                  <c:v>7.43015948484227E-3</c:v>
                </c:pt>
                <c:pt idx="96">
                  <c:v>7.3541366704895396E-3</c:v>
                </c:pt>
                <c:pt idx="97">
                  <c:v>7.30567854247077E-3</c:v>
                </c:pt>
                <c:pt idx="98">
                  <c:v>7.2384535534953396E-3</c:v>
                </c:pt>
                <c:pt idx="99">
                  <c:v>7.1760223363721903E-3</c:v>
                </c:pt>
                <c:pt idx="100">
                  <c:v>7.1199715201139199E-3</c:v>
                </c:pt>
                <c:pt idx="101">
                  <c:v>7.0657820736461799E-3</c:v>
                </c:pt>
                <c:pt idx="102">
                  <c:v>7.0435507214595804E-3</c:v>
                </c:pt>
                <c:pt idx="103">
                  <c:v>6.9556082396133997E-3</c:v>
                </c:pt>
                <c:pt idx="104">
                  <c:v>6.9088406032986101E-3</c:v>
                </c:pt>
                <c:pt idx="105">
                  <c:v>6.8681437490970502E-3</c:v>
                </c:pt>
                <c:pt idx="106">
                  <c:v>6.8365026616455798E-3</c:v>
                </c:pt>
                <c:pt idx="107">
                  <c:v>6.7558427168955696E-3</c:v>
                </c:pt>
                <c:pt idx="108">
                  <c:v>6.7141851506579203E-3</c:v>
                </c:pt>
                <c:pt idx="109">
                  <c:v>6.6941915614221296E-3</c:v>
                </c:pt>
                <c:pt idx="110">
                  <c:v>6.6275041260997498E-3</c:v>
                </c:pt>
                <c:pt idx="111">
                  <c:v>6.5550249825434099E-3</c:v>
                </c:pt>
                <c:pt idx="112">
                  <c:v>6.5203748733385601E-3</c:v>
                </c:pt>
                <c:pt idx="113">
                  <c:v>6.4943388373159602E-3</c:v>
                </c:pt>
                <c:pt idx="114">
                  <c:v>6.4384942885020498E-3</c:v>
                </c:pt>
                <c:pt idx="115">
                  <c:v>6.4031266284463699E-3</c:v>
                </c:pt>
                <c:pt idx="116">
                  <c:v>6.3724690750557398E-3</c:v>
                </c:pt>
                <c:pt idx="117">
                  <c:v>6.3259021075196204E-3</c:v>
                </c:pt>
                <c:pt idx="118">
                  <c:v>6.2669010275824798E-3</c:v>
                </c:pt>
                <c:pt idx="119">
                  <c:v>6.20824126289817E-3</c:v>
                </c:pt>
                <c:pt idx="120">
                  <c:v>6.1734955630870902E-3</c:v>
                </c:pt>
                <c:pt idx="121">
                  <c:v>6.1423898071625302E-3</c:v>
                </c:pt>
                <c:pt idx="122">
                  <c:v>6.12876781317885E-3</c:v>
                </c:pt>
                <c:pt idx="123">
                  <c:v>6.0798036405253896E-3</c:v>
                </c:pt>
                <c:pt idx="124">
                  <c:v>6.0226337448559698E-3</c:v>
                </c:pt>
                <c:pt idx="125">
                  <c:v>6.0223154604979899E-3</c:v>
                </c:pt>
                <c:pt idx="126">
                  <c:v>5.9363212083622698E-3</c:v>
                </c:pt>
                <c:pt idx="127">
                  <c:v>5.9313084593270397E-3</c:v>
                </c:pt>
                <c:pt idx="128">
                  <c:v>5.8893776618820799E-3</c:v>
                </c:pt>
                <c:pt idx="129">
                  <c:v>5.8204832762581296E-3</c:v>
                </c:pt>
                <c:pt idx="130">
                  <c:v>5.8219474565461603E-3</c:v>
                </c:pt>
                <c:pt idx="131">
                  <c:v>5.7919774965844101E-3</c:v>
                </c:pt>
                <c:pt idx="132">
                  <c:v>5.7375891533083803E-3</c:v>
                </c:pt>
                <c:pt idx="133">
                  <c:v>5.7085010998378797E-3</c:v>
                </c:pt>
                <c:pt idx="134">
                  <c:v>5.6835393248827202E-3</c:v>
                </c:pt>
                <c:pt idx="135">
                  <c:v>5.6803107024109897E-3</c:v>
                </c:pt>
                <c:pt idx="136">
                  <c:v>5.6167602735414397E-3</c:v>
                </c:pt>
                <c:pt idx="137">
                  <c:v>5.6000755838422301E-3</c:v>
                </c:pt>
                <c:pt idx="138">
                  <c:v>5.5721308099202201E-3</c:v>
                </c:pt>
                <c:pt idx="139">
                  <c:v>5.5480998402988703E-3</c:v>
                </c:pt>
                <c:pt idx="140">
                  <c:v>5.4770953828056097E-3</c:v>
                </c:pt>
                <c:pt idx="141">
                  <c:v>5.4896578766787602E-3</c:v>
                </c:pt>
                <c:pt idx="142">
                  <c:v>5.4306036139946199E-3</c:v>
                </c:pt>
                <c:pt idx="143">
                  <c:v>5.4786620530565197E-3</c:v>
                </c:pt>
                <c:pt idx="144">
                  <c:v>5.3885066138812899E-3</c:v>
                </c:pt>
                <c:pt idx="145">
                  <c:v>5.3470167652859904E-3</c:v>
                </c:pt>
                <c:pt idx="146">
                  <c:v>5.3624260355029599E-3</c:v>
                </c:pt>
                <c:pt idx="147">
                  <c:v>5.3212396069538901E-3</c:v>
                </c:pt>
                <c:pt idx="148">
                  <c:v>5.26581227008425E-3</c:v>
                </c:pt>
                <c:pt idx="149">
                  <c:v>5.2954788180847303E-3</c:v>
                </c:pt>
                <c:pt idx="150">
                  <c:v>5.24063236963927E-3</c:v>
                </c:pt>
                <c:pt idx="151">
                  <c:v>5.1726108824874297E-3</c:v>
                </c:pt>
                <c:pt idx="152">
                  <c:v>5.18689986282579E-3</c:v>
                </c:pt>
                <c:pt idx="153">
                  <c:v>5.13424795892602E-3</c:v>
                </c:pt>
                <c:pt idx="154">
                  <c:v>5.0964187327823696E-3</c:v>
                </c:pt>
                <c:pt idx="155">
                  <c:v>5.1377410468319597E-3</c:v>
                </c:pt>
                <c:pt idx="156">
                  <c:v>5.0996942888834797E-3</c:v>
                </c:pt>
                <c:pt idx="157">
                  <c:v>5.0356079931972797E-3</c:v>
                </c:pt>
                <c:pt idx="158">
                  <c:v>5.0488945578231297E-3</c:v>
                </c:pt>
                <c:pt idx="159">
                  <c:v>4.9990863288694003E-3</c:v>
                </c:pt>
                <c:pt idx="160">
                  <c:v>4.9630655586334303E-3</c:v>
                </c:pt>
                <c:pt idx="161">
                  <c:v>4.9758900174412604E-3</c:v>
                </c:pt>
                <c:pt idx="162">
                  <c:v>4.9653434152489E-3</c:v>
                </c:pt>
                <c:pt idx="163">
                  <c:v>4.8677170035671801E-3</c:v>
                </c:pt>
                <c:pt idx="164">
                  <c:v>4.9296472453428499E-3</c:v>
                </c:pt>
                <c:pt idx="165">
                  <c:v>4.8822655660262504E-3</c:v>
                </c:pt>
                <c:pt idx="166">
                  <c:v>4.8238054198985001E-3</c:v>
                </c:pt>
                <c:pt idx="167">
                  <c:v>4.8716843818825996E-3</c:v>
                </c:pt>
                <c:pt idx="168">
                  <c:v>4.8254595956029496E-3</c:v>
                </c:pt>
                <c:pt idx="169">
                  <c:v>4.7569444444444404E-3</c:v>
                </c:pt>
                <c:pt idx="170">
                  <c:v>4.7916666666666698E-3</c:v>
                </c:pt>
                <c:pt idx="171">
                  <c:v>4.7355599571978196E-3</c:v>
                </c:pt>
                <c:pt idx="172">
                  <c:v>4.7142345247693299E-3</c:v>
                </c:pt>
                <c:pt idx="173">
                  <c:v>4.7142345247693299E-3</c:v>
                </c:pt>
                <c:pt idx="174">
                  <c:v>4.7150064996584898E-3</c:v>
                </c:pt>
                <c:pt idx="175">
                  <c:v>4.6392646548733896E-3</c:v>
                </c:pt>
                <c:pt idx="176">
                  <c:v>4.6717828650711104E-3</c:v>
                </c:pt>
                <c:pt idx="177">
                  <c:v>4.64E-3</c:v>
                </c:pt>
                <c:pt idx="178">
                  <c:v>4.58763752414546E-3</c:v>
                </c:pt>
                <c:pt idx="179">
                  <c:v>4.6191316032585901E-3</c:v>
                </c:pt>
                <c:pt idx="180">
                  <c:v>4.5880091760183497E-3</c:v>
                </c:pt>
                <c:pt idx="181">
                  <c:v>4.5267740885416704E-3</c:v>
                </c:pt>
                <c:pt idx="182">
                  <c:v>4.5674641927083296E-3</c:v>
                </c:pt>
                <c:pt idx="183">
                  <c:v>4.4969252649079599E-3</c:v>
                </c:pt>
                <c:pt idx="184">
                  <c:v>4.4871794871794903E-3</c:v>
                </c:pt>
                <c:pt idx="185">
                  <c:v>4.4871794871794799E-3</c:v>
                </c:pt>
                <c:pt idx="186">
                  <c:v>4.4674941242740301E-3</c:v>
                </c:pt>
                <c:pt idx="187">
                  <c:v>4.4319087463624996E-3</c:v>
                </c:pt>
                <c:pt idx="188">
                  <c:v>4.4478879706152403E-3</c:v>
                </c:pt>
                <c:pt idx="189">
                  <c:v>4.4095200407032603E-3</c:v>
                </c:pt>
                <c:pt idx="190">
                  <c:v>4.3843718320871004E-3</c:v>
                </c:pt>
                <c:pt idx="191">
                  <c:v>4.39036162471226E-3</c:v>
                </c:pt>
                <c:pt idx="192">
                  <c:v>4.3621399176954701E-3</c:v>
                </c:pt>
                <c:pt idx="193">
                  <c:v>4.3644518648256504E-3</c:v>
                </c:pt>
                <c:pt idx="194">
                  <c:v>4.3432814302191503E-3</c:v>
                </c:pt>
                <c:pt idx="195">
                  <c:v>4.3067469408776902E-3</c:v>
                </c:pt>
                <c:pt idx="196">
                  <c:v>4.3156268314774402E-3</c:v>
                </c:pt>
                <c:pt idx="197">
                  <c:v>4.3058181054400303E-3</c:v>
                </c:pt>
                <c:pt idx="198">
                  <c:v>4.2613391301347401E-3</c:v>
                </c:pt>
                <c:pt idx="199">
                  <c:v>4.26996532270586E-3</c:v>
                </c:pt>
                <c:pt idx="200">
                  <c:v>4.2517006802721101E-3</c:v>
                </c:pt>
                <c:pt idx="201">
                  <c:v>4.2167563670506203E-3</c:v>
                </c:pt>
                <c:pt idx="202">
                  <c:v>4.2419060074107597E-3</c:v>
                </c:pt>
                <c:pt idx="203">
                  <c:v>4.2071678899689201E-3</c:v>
                </c:pt>
                <c:pt idx="204">
                  <c:v>4.1566824783607998E-3</c:v>
                </c:pt>
                <c:pt idx="205">
                  <c:v>4.1974342673643398E-3</c:v>
                </c:pt>
                <c:pt idx="206">
                  <c:v>4.17952674897119E-3</c:v>
                </c:pt>
                <c:pt idx="207">
                  <c:v>4.1141498216409004E-3</c:v>
                </c:pt>
                <c:pt idx="208">
                  <c:v>4.1617122473246101E-3</c:v>
                </c:pt>
                <c:pt idx="209">
                  <c:v>4.1205354350409701E-3</c:v>
                </c:pt>
                <c:pt idx="210">
                  <c:v>4.0878029216221603E-3</c:v>
                </c:pt>
                <c:pt idx="211">
                  <c:v>4.11865426442686E-3</c:v>
                </c:pt>
                <c:pt idx="212">
                  <c:v>4.0707937667397104E-3</c:v>
                </c:pt>
                <c:pt idx="213">
                  <c:v>4.0463642778853798E-3</c:v>
                </c:pt>
                <c:pt idx="214">
                  <c:v>4.0538714472321104E-3</c:v>
                </c:pt>
                <c:pt idx="215">
                  <c:v>4.0296296296296304E-3</c:v>
                </c:pt>
                <c:pt idx="216">
                  <c:v>4.0056722658362897E-3</c:v>
                </c:pt>
                <c:pt idx="217">
                  <c:v>4.0422203704515904E-3</c:v>
                </c:pt>
                <c:pt idx="218">
                  <c:v>3.9964219759926096E-3</c:v>
                </c:pt>
                <c:pt idx="219">
                  <c:v>3.97283096245034E-3</c:v>
                </c:pt>
                <c:pt idx="220">
                  <c:v>3.97995073120025E-3</c:v>
                </c:pt>
                <c:pt idx="221">
                  <c:v>3.9635688986338303E-3</c:v>
                </c:pt>
                <c:pt idx="222">
                  <c:v>3.9195282691640602E-3</c:v>
                </c:pt>
                <c:pt idx="223">
                  <c:v>3.9472771418661099E-3</c:v>
                </c:pt>
                <c:pt idx="224">
                  <c:v>3.9310760464606603E-3</c:v>
                </c:pt>
                <c:pt idx="225">
                  <c:v>3.9082045248624003E-3</c:v>
                </c:pt>
                <c:pt idx="226">
                  <c:v>3.9284893234343499E-3</c:v>
                </c:pt>
                <c:pt idx="227">
                  <c:v>3.87891897665972E-3</c:v>
                </c:pt>
                <c:pt idx="228">
                  <c:v>3.8500586738393801E-3</c:v>
                </c:pt>
                <c:pt idx="229">
                  <c:v>3.8698363725063602E-3</c:v>
                </c:pt>
                <c:pt idx="230">
                  <c:v>3.8541666666666698E-3</c:v>
                </c:pt>
                <c:pt idx="231">
                  <c:v>3.82572688810874E-3</c:v>
                </c:pt>
                <c:pt idx="232">
                  <c:v>3.8321566811980001E-3</c:v>
                </c:pt>
                <c:pt idx="233">
                  <c:v>3.8230960727531401E-3</c:v>
                </c:pt>
                <c:pt idx="234">
                  <c:v>3.7888767611376699E-3</c:v>
                </c:pt>
                <c:pt idx="235">
                  <c:v>3.7826037863675699E-3</c:v>
                </c:pt>
                <c:pt idx="236">
                  <c:v>3.7737953599048198E-3</c:v>
                </c:pt>
                <c:pt idx="237">
                  <c:v>3.7526782981328402E-3</c:v>
                </c:pt>
                <c:pt idx="238">
                  <c:v>3.77104377104377E-3</c:v>
                </c:pt>
                <c:pt idx="239">
                  <c:v>3.73784293801713E-3</c:v>
                </c:pt>
                <c:pt idx="240">
                  <c:v>3.7171166648738399E-3</c:v>
                </c:pt>
                <c:pt idx="241">
                  <c:v>3.7410209521077601E-3</c:v>
                </c:pt>
                <c:pt idx="242">
                  <c:v>3.72614323507181E-3</c:v>
                </c:pt>
                <c:pt idx="243">
                  <c:v>3.6880127913354998E-3</c:v>
                </c:pt>
                <c:pt idx="244">
                  <c:v>3.7230255710000802E-3</c:v>
                </c:pt>
                <c:pt idx="245">
                  <c:v>3.6735870818915802E-3</c:v>
                </c:pt>
                <c:pt idx="246">
                  <c:v>3.6820446177171298E-3</c:v>
                </c:pt>
                <c:pt idx="247">
                  <c:v>3.6592455798365301E-3</c:v>
                </c:pt>
                <c:pt idx="248">
                  <c:v>3.6618893095366799E-3</c:v>
                </c:pt>
                <c:pt idx="249">
                  <c:v>3.5918340071502499E-3</c:v>
                </c:pt>
                <c:pt idx="250">
                  <c:v>3.64195262120351E-3</c:v>
                </c:pt>
                <c:pt idx="251">
                  <c:v>3.6112212093187099E-3</c:v>
                </c:pt>
                <c:pt idx="252">
                  <c:v>3.59727891156462E-3</c:v>
                </c:pt>
                <c:pt idx="253">
                  <c:v>3.6190476190476198E-3</c:v>
                </c:pt>
                <c:pt idx="254">
                  <c:v>3.61032196969697E-3</c:v>
                </c:pt>
                <c:pt idx="255">
                  <c:v>3.55900284081841E-3</c:v>
                </c:pt>
                <c:pt idx="256">
                  <c:v>3.6068818028025099E-3</c:v>
                </c:pt>
                <c:pt idx="257">
                  <c:v>3.56120860160754E-3</c:v>
                </c:pt>
                <c:pt idx="258">
                  <c:v>3.5683447249877801E-3</c:v>
                </c:pt>
                <c:pt idx="259">
                  <c:v>3.57354639368309E-3</c:v>
                </c:pt>
                <c:pt idx="260">
                  <c:v>3.54423868312757E-3</c:v>
                </c:pt>
                <c:pt idx="261">
                  <c:v>3.52044605883011E-3</c:v>
                </c:pt>
                <c:pt idx="262">
                  <c:v>3.5357081082181001E-3</c:v>
                </c:pt>
                <c:pt idx="263">
                  <c:v>3.5120557098579099E-3</c:v>
                </c:pt>
                <c:pt idx="264">
                  <c:v>3.49368449341575E-3</c:v>
                </c:pt>
                <c:pt idx="265">
                  <c:v>3.52354504464152E-3</c:v>
                </c:pt>
                <c:pt idx="266">
                  <c:v>3.5050409577819801E-3</c:v>
                </c:pt>
                <c:pt idx="267">
                  <c:v>3.4575115656196699E-3</c:v>
                </c:pt>
                <c:pt idx="268">
                  <c:v>3.5013391770148498E-3</c:v>
                </c:pt>
                <c:pt idx="269">
                  <c:v>3.4541565498901602E-3</c:v>
                </c:pt>
                <c:pt idx="270">
                  <c:v>3.4602076124567501E-3</c:v>
                </c:pt>
                <c:pt idx="271">
                  <c:v>3.4745059910206199E-3</c:v>
                </c:pt>
                <c:pt idx="272">
                  <c:v>3.4329259091595002E-3</c:v>
                </c:pt>
                <c:pt idx="273">
                  <c:v>3.42468949170889E-3</c:v>
                </c:pt>
                <c:pt idx="274">
                  <c:v>3.43868686020361E-3</c:v>
                </c:pt>
                <c:pt idx="275">
                  <c:v>3.4164358264081301E-3</c:v>
                </c:pt>
                <c:pt idx="276">
                  <c:v>3.3944610436482899E-3</c:v>
                </c:pt>
                <c:pt idx="277">
                  <c:v>3.4218725729375102E-3</c:v>
                </c:pt>
                <c:pt idx="278">
                  <c:v>3.39988425925926E-3</c:v>
                </c:pt>
                <c:pt idx="279">
                  <c:v>3.36474357253439E-3</c:v>
                </c:pt>
                <c:pt idx="280">
                  <c:v>3.40501310997163E-3</c:v>
                </c:pt>
                <c:pt idx="281">
                  <c:v>3.3655719700995501E-3</c:v>
                </c:pt>
                <c:pt idx="282">
                  <c:v>3.3662064431295201E-3</c:v>
                </c:pt>
                <c:pt idx="283">
                  <c:v>3.3793556870479898E-3</c:v>
                </c:pt>
                <c:pt idx="284">
                  <c:v>3.3449604331528501E-3</c:v>
                </c:pt>
                <c:pt idx="285">
                  <c:v>3.31108763431163E-3</c:v>
                </c:pt>
                <c:pt idx="286">
                  <c:v>3.3282657802743299E-3</c:v>
                </c:pt>
                <c:pt idx="287">
                  <c:v>3.3287419651056001E-3</c:v>
                </c:pt>
                <c:pt idx="288">
                  <c:v>3.31641456865567E-3</c:v>
                </c:pt>
                <c:pt idx="289">
                  <c:v>3.3290405124449698E-3</c:v>
                </c:pt>
                <c:pt idx="290">
                  <c:v>3.3124999999999999E-3</c:v>
                </c:pt>
                <c:pt idx="291">
                  <c:v>3.2837471019694199E-3</c:v>
                </c:pt>
                <c:pt idx="292">
                  <c:v>3.31262427497669E-3</c:v>
                </c:pt>
                <c:pt idx="293">
                  <c:v>3.2839917655131802E-3</c:v>
                </c:pt>
                <c:pt idx="294">
                  <c:v>3.28407224958949E-3</c:v>
                </c:pt>
                <c:pt idx="295">
                  <c:v>3.2800278256367899E-3</c:v>
                </c:pt>
                <c:pt idx="296">
                  <c:v>3.2559592464436698E-3</c:v>
                </c:pt>
                <c:pt idx="297">
                  <c:v>3.2441007336902598E-3</c:v>
                </c:pt>
                <c:pt idx="298">
                  <c:v>3.2520325203252002E-3</c:v>
                </c:pt>
                <c:pt idx="299">
                  <c:v>3.2362459546925498E-3</c:v>
                </c:pt>
                <c:pt idx="300">
                  <c:v>3.2206119162640902E-3</c:v>
                </c:pt>
                <c:pt idx="301">
                  <c:v>3.2556185675278299E-3</c:v>
                </c:pt>
                <c:pt idx="302">
                  <c:v>3.2359467455621298E-3</c:v>
                </c:pt>
                <c:pt idx="303">
                  <c:v>3.2241325366482699E-3</c:v>
                </c:pt>
                <c:pt idx="304">
                  <c:v>3.2355791610387402E-3</c:v>
                </c:pt>
                <c:pt idx="305">
                  <c:v>3.2161753590324998E-3</c:v>
                </c:pt>
                <c:pt idx="306">
                  <c:v>3.2082238344451701E-3</c:v>
                </c:pt>
                <c:pt idx="307">
                  <c:v>3.2082238344451701E-3</c:v>
                </c:pt>
                <c:pt idx="308">
                  <c:v>3.1928622285510798E-3</c:v>
                </c:pt>
                <c:pt idx="309">
                  <c:v>3.1886677393521299E-3</c:v>
                </c:pt>
                <c:pt idx="310">
                  <c:v>3.1996884803867499E-3</c:v>
                </c:pt>
                <c:pt idx="311">
                  <c:v>3.1807727021282801E-3</c:v>
                </c:pt>
                <c:pt idx="312">
                  <c:v>3.16206958716423E-3</c:v>
                </c:pt>
                <c:pt idx="313">
                  <c:v>3.1800973499188701E-3</c:v>
                </c:pt>
                <c:pt idx="314">
                  <c:v>3.1792981252857801E-3</c:v>
                </c:pt>
                <c:pt idx="315">
                  <c:v>3.1465239581784802E-3</c:v>
                </c:pt>
                <c:pt idx="316">
                  <c:v>3.1712997373767402E-3</c:v>
                </c:pt>
                <c:pt idx="317">
                  <c:v>3.14227197486182E-3</c:v>
                </c:pt>
                <c:pt idx="318">
                  <c:v>3.1553414927406299E-3</c:v>
                </c:pt>
                <c:pt idx="319">
                  <c:v>3.14839140134693E-3</c:v>
                </c:pt>
                <c:pt idx="320">
                  <c:v>3.1370523415977999E-3</c:v>
                </c:pt>
                <c:pt idx="321">
                  <c:v>3.1223766917139301E-3</c:v>
                </c:pt>
                <c:pt idx="322">
                  <c:v>3.1394388594282101E-3</c:v>
                </c:pt>
                <c:pt idx="323">
                  <c:v>3.12474636798961E-3</c:v>
                </c:pt>
                <c:pt idx="324">
                  <c:v>3.1135420646571099E-3</c:v>
                </c:pt>
                <c:pt idx="325">
                  <c:v>3.1168935631120699E-3</c:v>
                </c:pt>
                <c:pt idx="326">
                  <c:v>3.0990911989795902E-3</c:v>
                </c:pt>
                <c:pt idx="327">
                  <c:v>3.10123456790123E-3</c:v>
                </c:pt>
                <c:pt idx="328">
                  <c:v>3.0979423868312699E-3</c:v>
                </c:pt>
                <c:pt idx="329">
                  <c:v>3.09995562168794E-3</c:v>
                </c:pt>
                <c:pt idx="330">
                  <c:v>3.0759378214209499E-3</c:v>
                </c:pt>
                <c:pt idx="331">
                  <c:v>3.0759378214209499E-3</c:v>
                </c:pt>
                <c:pt idx="332">
                  <c:v>3.07787011388119E-3</c:v>
                </c:pt>
                <c:pt idx="333">
                  <c:v>3.0701168932705299E-3</c:v>
                </c:pt>
                <c:pt idx="334">
                  <c:v>3.0860077674593001E-3</c:v>
                </c:pt>
                <c:pt idx="335">
                  <c:v>3.0718336483931902E-3</c:v>
                </c:pt>
                <c:pt idx="336">
                  <c:v>3.0452952530874598E-3</c:v>
                </c:pt>
                <c:pt idx="337">
                  <c:v>3.0421718733406999E-3</c:v>
                </c:pt>
                <c:pt idx="338">
                  <c:v>3.0531609195402301E-3</c:v>
                </c:pt>
                <c:pt idx="339">
                  <c:v>3.0239397790835501E-3</c:v>
                </c:pt>
                <c:pt idx="340">
                  <c:v>3.04235971682416E-3</c:v>
                </c:pt>
                <c:pt idx="341">
                  <c:v>3.02858743029683E-3</c:v>
                </c:pt>
                <c:pt idx="342">
                  <c:v>3.0119209295307102E-3</c:v>
                </c:pt>
                <c:pt idx="343">
                  <c:v>3.0300286705900099E-3</c:v>
                </c:pt>
                <c:pt idx="344">
                  <c:v>3.0133821698745599E-3</c:v>
                </c:pt>
                <c:pt idx="345">
                  <c:v>2.9969081403146401E-3</c:v>
                </c:pt>
                <c:pt idx="346">
                  <c:v>3.0087770834446E-3</c:v>
                </c:pt>
                <c:pt idx="347">
                  <c:v>2.99531577336817E-3</c:v>
                </c:pt>
                <c:pt idx="348">
                  <c:v>2.9878095038018701E-3</c:v>
                </c:pt>
                <c:pt idx="349">
                  <c:v>2.9994806346761E-3</c:v>
                </c:pt>
                <c:pt idx="350">
                  <c:v>2.9745370370370399E-3</c:v>
                </c:pt>
                <c:pt idx="351">
                  <c:v>2.9757292975901499E-3</c:v>
                </c:pt>
                <c:pt idx="352">
                  <c:v>2.9785988533255299E-3</c:v>
                </c:pt>
                <c:pt idx="353">
                  <c:v>2.9711085308380598E-3</c:v>
                </c:pt>
                <c:pt idx="354">
                  <c:v>2.94106024939739E-3</c:v>
                </c:pt>
                <c:pt idx="355">
                  <c:v>2.9692853957447802E-3</c:v>
                </c:pt>
                <c:pt idx="356">
                  <c:v>2.9645928513840399E-3</c:v>
                </c:pt>
                <c:pt idx="357">
                  <c:v>2.95432458697765E-3</c:v>
                </c:pt>
                <c:pt idx="358">
                  <c:v>2.9464566227963701E-3</c:v>
                </c:pt>
                <c:pt idx="359">
                  <c:v>2.9496331548681302E-3</c:v>
                </c:pt>
                <c:pt idx="360">
                  <c:v>2.93945702000251E-3</c:v>
                </c:pt>
                <c:pt idx="361">
                  <c:v>2.9262925966433801E-3</c:v>
                </c:pt>
                <c:pt idx="362">
                  <c:v>2.9293487686437702E-3</c:v>
                </c:pt>
                <c:pt idx="363">
                  <c:v>2.9166196244146598E-3</c:v>
                </c:pt>
                <c:pt idx="364">
                  <c:v>2.9089308882114802E-3</c:v>
                </c:pt>
                <c:pt idx="365">
                  <c:v>2.9120000000000001E-3</c:v>
                </c:pt>
                <c:pt idx="366">
                  <c:v>2.9047157981619302E-3</c:v>
                </c:pt>
                <c:pt idx="367">
                  <c:v>2.8895817586293798E-3</c:v>
                </c:pt>
                <c:pt idx="368">
                  <c:v>2.90270429159318E-3</c:v>
                </c:pt>
                <c:pt idx="369">
                  <c:v>2.8876147625073599E-3</c:v>
                </c:pt>
                <c:pt idx="370">
                  <c:v>2.87008907351148E-3</c:v>
                </c:pt>
                <c:pt idx="371">
                  <c:v>2.89075578151156E-3</c:v>
                </c:pt>
                <c:pt idx="372">
                  <c:v>2.87581699346405E-3</c:v>
                </c:pt>
                <c:pt idx="373">
                  <c:v>2.87119547526041E-3</c:v>
                </c:pt>
                <c:pt idx="374">
                  <c:v>2.89154052734375E-3</c:v>
                </c:pt>
                <c:pt idx="375">
                  <c:v>2.86655866604087E-3</c:v>
                </c:pt>
                <c:pt idx="376">
                  <c:v>2.8719227610520199E-3</c:v>
                </c:pt>
                <c:pt idx="377">
                  <c:v>2.86190733729944E-3</c:v>
                </c:pt>
                <c:pt idx="378">
                  <c:v>2.8671804733580802E-3</c:v>
                </c:pt>
                <c:pt idx="379">
                  <c:v>2.8599605522682402E-3</c:v>
                </c:pt>
                <c:pt idx="380">
                  <c:v>2.8624260355029599E-3</c:v>
                </c:pt>
                <c:pt idx="381">
                  <c:v>2.84053375611045E-3</c:v>
                </c:pt>
                <c:pt idx="382">
                  <c:v>2.8334595886020599E-3</c:v>
                </c:pt>
                <c:pt idx="383">
                  <c:v>2.8431715323504899E-3</c:v>
                </c:pt>
                <c:pt idx="384">
                  <c:v>2.8384584616422599E-3</c:v>
                </c:pt>
                <c:pt idx="385">
                  <c:v>2.8480831037649198E-3</c:v>
                </c:pt>
                <c:pt idx="386">
                  <c:v>2.8313437404346498E-3</c:v>
                </c:pt>
                <c:pt idx="387">
                  <c:v>2.8242553696451898E-3</c:v>
                </c:pt>
                <c:pt idx="388">
                  <c:v>2.8148378464959399E-3</c:v>
                </c:pt>
                <c:pt idx="389">
                  <c:v>2.82190438502271E-3</c:v>
                </c:pt>
                <c:pt idx="390">
                  <c:v>2.74703437182922E-3</c:v>
                </c:pt>
                <c:pt idx="391">
                  <c:v>2.6814948109058099E-3</c:v>
                </c:pt>
                <c:pt idx="392">
                  <c:v>2.6790925498757501E-3</c:v>
                </c:pt>
                <c:pt idx="393">
                  <c:v>2.6753580976770302E-3</c:v>
                </c:pt>
                <c:pt idx="394">
                  <c:v>2.6601791832644799E-3</c:v>
                </c:pt>
                <c:pt idx="395">
                  <c:v>2.6532066279792302E-3</c:v>
                </c:pt>
                <c:pt idx="396">
                  <c:v>2.66559222468905E-3</c:v>
                </c:pt>
                <c:pt idx="397">
                  <c:v>2.6617593229393099E-3</c:v>
                </c:pt>
                <c:pt idx="398">
                  <c:v>2.6459901476221302E-3</c:v>
                </c:pt>
                <c:pt idx="399">
                  <c:v>2.6579935922526202E-3</c:v>
                </c:pt>
                <c:pt idx="400">
                  <c:v>2.6208996688141901E-3</c:v>
                </c:pt>
                <c:pt idx="401">
                  <c:v>2.6253355631234401E-3</c:v>
                </c:pt>
                <c:pt idx="402">
                  <c:v>2.6107442860105602E-3</c:v>
                </c:pt>
                <c:pt idx="403">
                  <c:v>2.5763523995178902E-3</c:v>
                </c:pt>
                <c:pt idx="404">
                  <c:v>2.60713866626395E-3</c:v>
                </c:pt>
                <c:pt idx="405">
                  <c:v>2.5599323756302999E-3</c:v>
                </c:pt>
                <c:pt idx="406">
                  <c:v>2.58256970472036E-3</c:v>
                </c:pt>
                <c:pt idx="407">
                  <c:v>2.54815464890721E-3</c:v>
                </c:pt>
                <c:pt idx="408">
                  <c:v>2.54702611805543E-3</c:v>
                </c:pt>
                <c:pt idx="409">
                  <c:v>2.5093887968208701E-3</c:v>
                </c:pt>
                <c:pt idx="410">
                  <c:v>2.4927560613922E-3</c:v>
                </c:pt>
                <c:pt idx="411">
                  <c:v>2.5171163246266301E-3</c:v>
                </c:pt>
                <c:pt idx="412">
                  <c:v>2.5574961735178501E-3</c:v>
                </c:pt>
                <c:pt idx="413">
                  <c:v>2.51202018091322E-3</c:v>
                </c:pt>
                <c:pt idx="414">
                  <c:v>2.5484968898278099E-3</c:v>
                </c:pt>
                <c:pt idx="415">
                  <c:v>2.5193257113653601E-3</c:v>
                </c:pt>
                <c:pt idx="416">
                  <c:v>2.5096896826858599E-3</c:v>
                </c:pt>
                <c:pt idx="417">
                  <c:v>2.4982642332870499E-3</c:v>
                </c:pt>
                <c:pt idx="418">
                  <c:v>2.5004971290409901E-3</c:v>
                </c:pt>
                <c:pt idx="419">
                  <c:v>2.4788224278761398E-3</c:v>
                </c:pt>
                <c:pt idx="420">
                  <c:v>2.4736335925147099E-3</c:v>
                </c:pt>
                <c:pt idx="421">
                  <c:v>2.4472477132844702E-3</c:v>
                </c:pt>
                <c:pt idx="422">
                  <c:v>2.4321447793870699E-3</c:v>
                </c:pt>
                <c:pt idx="423">
                  <c:v>2.4253311471193399E-3</c:v>
                </c:pt>
                <c:pt idx="424">
                  <c:v>2.4214685590165101E-3</c:v>
                </c:pt>
                <c:pt idx="425">
                  <c:v>2.3826343075394199E-3</c:v>
                </c:pt>
                <c:pt idx="426">
                  <c:v>2.3676663269655601E-3</c:v>
                </c:pt>
                <c:pt idx="427">
                  <c:v>2.3622671422909199E-3</c:v>
                </c:pt>
                <c:pt idx="428">
                  <c:v>2.32178540392689E-3</c:v>
                </c:pt>
                <c:pt idx="429">
                  <c:v>2.2897059338106802E-3</c:v>
                </c:pt>
                <c:pt idx="430">
                  <c:v>2.25769375117283E-3</c:v>
                </c:pt>
                <c:pt idx="431">
                  <c:v>2.2568912506557401E-3</c:v>
                </c:pt>
                <c:pt idx="432">
                  <c:v>2.19959851988181E-3</c:v>
                </c:pt>
                <c:pt idx="433">
                  <c:v>2.1892224788212398E-3</c:v>
                </c:pt>
                <c:pt idx="434">
                  <c:v>2.1025470850007701E-3</c:v>
                </c:pt>
              </c:numCache>
            </c:numRef>
          </c:yVal>
          <c:smooth val="1"/>
        </c:ser>
        <c:ser>
          <c:idx val="1"/>
          <c:order val="1"/>
          <c:tx>
            <c:v>ecolosilk</c:v>
          </c:tx>
          <c:spPr>
            <a:ln w="12700">
              <a:solidFill>
                <a:srgbClr val="F20884"/>
              </a:solidFill>
              <a:prstDash val="solid"/>
            </a:ln>
          </c:spPr>
          <c:marker>
            <c:symbol val="none"/>
          </c:marker>
          <c:xVal>
            <c:numRef>
              <c:f>statori!$E$393:$E$780</c:f>
              <c:numCache>
                <c:formatCode>General</c:formatCode>
                <c:ptCount val="388"/>
                <c:pt idx="0">
                  <c:v>65.2</c:v>
                </c:pt>
                <c:pt idx="1">
                  <c:v>70.2</c:v>
                </c:pt>
                <c:pt idx="2">
                  <c:v>75.2</c:v>
                </c:pt>
                <c:pt idx="3">
                  <c:v>80.2</c:v>
                </c:pt>
                <c:pt idx="4">
                  <c:v>85.2</c:v>
                </c:pt>
                <c:pt idx="5">
                  <c:v>90.3</c:v>
                </c:pt>
                <c:pt idx="6">
                  <c:v>95.3</c:v>
                </c:pt>
                <c:pt idx="7">
                  <c:v>100</c:v>
                </c:pt>
                <c:pt idx="8">
                  <c:v>105</c:v>
                </c:pt>
                <c:pt idx="9">
                  <c:v>110</c:v>
                </c:pt>
                <c:pt idx="10">
                  <c:v>115</c:v>
                </c:pt>
                <c:pt idx="11">
                  <c:v>120</c:v>
                </c:pt>
                <c:pt idx="12">
                  <c:v>125</c:v>
                </c:pt>
                <c:pt idx="13">
                  <c:v>130</c:v>
                </c:pt>
                <c:pt idx="14">
                  <c:v>135</c:v>
                </c:pt>
                <c:pt idx="15">
                  <c:v>140</c:v>
                </c:pt>
                <c:pt idx="16">
                  <c:v>145</c:v>
                </c:pt>
                <c:pt idx="17">
                  <c:v>150</c:v>
                </c:pt>
                <c:pt idx="18">
                  <c:v>155</c:v>
                </c:pt>
                <c:pt idx="19">
                  <c:v>160</c:v>
                </c:pt>
                <c:pt idx="20">
                  <c:v>165</c:v>
                </c:pt>
                <c:pt idx="21">
                  <c:v>170</c:v>
                </c:pt>
                <c:pt idx="22">
                  <c:v>175</c:v>
                </c:pt>
                <c:pt idx="23">
                  <c:v>180</c:v>
                </c:pt>
                <c:pt idx="24">
                  <c:v>185</c:v>
                </c:pt>
                <c:pt idx="25">
                  <c:v>190</c:v>
                </c:pt>
                <c:pt idx="26">
                  <c:v>195</c:v>
                </c:pt>
                <c:pt idx="27">
                  <c:v>200</c:v>
                </c:pt>
                <c:pt idx="28">
                  <c:v>205</c:v>
                </c:pt>
                <c:pt idx="29">
                  <c:v>210</c:v>
                </c:pt>
                <c:pt idx="30">
                  <c:v>215</c:v>
                </c:pt>
                <c:pt idx="31">
                  <c:v>220</c:v>
                </c:pt>
                <c:pt idx="32">
                  <c:v>225</c:v>
                </c:pt>
                <c:pt idx="33">
                  <c:v>230</c:v>
                </c:pt>
                <c:pt idx="34">
                  <c:v>235</c:v>
                </c:pt>
                <c:pt idx="35">
                  <c:v>240</c:v>
                </c:pt>
                <c:pt idx="36">
                  <c:v>245</c:v>
                </c:pt>
                <c:pt idx="37">
                  <c:v>250</c:v>
                </c:pt>
                <c:pt idx="38">
                  <c:v>255</c:v>
                </c:pt>
                <c:pt idx="39">
                  <c:v>260</c:v>
                </c:pt>
                <c:pt idx="40">
                  <c:v>266</c:v>
                </c:pt>
                <c:pt idx="41">
                  <c:v>271</c:v>
                </c:pt>
                <c:pt idx="42">
                  <c:v>276</c:v>
                </c:pt>
                <c:pt idx="43">
                  <c:v>281</c:v>
                </c:pt>
                <c:pt idx="44">
                  <c:v>286</c:v>
                </c:pt>
                <c:pt idx="45">
                  <c:v>291</c:v>
                </c:pt>
                <c:pt idx="46">
                  <c:v>296</c:v>
                </c:pt>
                <c:pt idx="47">
                  <c:v>301</c:v>
                </c:pt>
                <c:pt idx="48">
                  <c:v>306</c:v>
                </c:pt>
                <c:pt idx="49">
                  <c:v>311</c:v>
                </c:pt>
                <c:pt idx="50">
                  <c:v>316</c:v>
                </c:pt>
                <c:pt idx="51">
                  <c:v>321</c:v>
                </c:pt>
                <c:pt idx="52">
                  <c:v>326</c:v>
                </c:pt>
                <c:pt idx="53">
                  <c:v>331</c:v>
                </c:pt>
                <c:pt idx="54">
                  <c:v>336</c:v>
                </c:pt>
                <c:pt idx="55">
                  <c:v>341</c:v>
                </c:pt>
                <c:pt idx="56">
                  <c:v>346</c:v>
                </c:pt>
                <c:pt idx="57">
                  <c:v>351</c:v>
                </c:pt>
                <c:pt idx="58">
                  <c:v>356</c:v>
                </c:pt>
                <c:pt idx="59">
                  <c:v>361</c:v>
                </c:pt>
                <c:pt idx="60">
                  <c:v>366</c:v>
                </c:pt>
                <c:pt idx="61">
                  <c:v>371</c:v>
                </c:pt>
                <c:pt idx="62">
                  <c:v>376</c:v>
                </c:pt>
                <c:pt idx="63">
                  <c:v>381</c:v>
                </c:pt>
                <c:pt idx="64">
                  <c:v>386</c:v>
                </c:pt>
                <c:pt idx="65">
                  <c:v>391</c:v>
                </c:pt>
                <c:pt idx="66">
                  <c:v>396</c:v>
                </c:pt>
                <c:pt idx="67">
                  <c:v>401</c:v>
                </c:pt>
                <c:pt idx="68">
                  <c:v>406</c:v>
                </c:pt>
                <c:pt idx="69">
                  <c:v>411</c:v>
                </c:pt>
                <c:pt idx="70">
                  <c:v>416</c:v>
                </c:pt>
                <c:pt idx="71">
                  <c:v>421</c:v>
                </c:pt>
                <c:pt idx="72">
                  <c:v>426</c:v>
                </c:pt>
                <c:pt idx="73">
                  <c:v>431</c:v>
                </c:pt>
                <c:pt idx="74">
                  <c:v>436</c:v>
                </c:pt>
                <c:pt idx="75">
                  <c:v>441</c:v>
                </c:pt>
                <c:pt idx="76">
                  <c:v>446</c:v>
                </c:pt>
                <c:pt idx="77">
                  <c:v>451</c:v>
                </c:pt>
                <c:pt idx="78">
                  <c:v>456</c:v>
                </c:pt>
                <c:pt idx="79">
                  <c:v>461</c:v>
                </c:pt>
                <c:pt idx="80">
                  <c:v>466</c:v>
                </c:pt>
                <c:pt idx="81">
                  <c:v>471</c:v>
                </c:pt>
                <c:pt idx="82">
                  <c:v>476</c:v>
                </c:pt>
                <c:pt idx="83">
                  <c:v>481</c:v>
                </c:pt>
                <c:pt idx="84">
                  <c:v>486</c:v>
                </c:pt>
                <c:pt idx="85">
                  <c:v>491</c:v>
                </c:pt>
                <c:pt idx="86">
                  <c:v>496</c:v>
                </c:pt>
                <c:pt idx="87">
                  <c:v>501</c:v>
                </c:pt>
                <c:pt idx="88">
                  <c:v>506</c:v>
                </c:pt>
                <c:pt idx="89">
                  <c:v>511</c:v>
                </c:pt>
                <c:pt idx="90">
                  <c:v>516</c:v>
                </c:pt>
                <c:pt idx="91">
                  <c:v>521</c:v>
                </c:pt>
                <c:pt idx="92">
                  <c:v>526</c:v>
                </c:pt>
                <c:pt idx="93">
                  <c:v>531</c:v>
                </c:pt>
                <c:pt idx="94">
                  <c:v>536</c:v>
                </c:pt>
                <c:pt idx="95">
                  <c:v>541</c:v>
                </c:pt>
                <c:pt idx="96">
                  <c:v>546</c:v>
                </c:pt>
                <c:pt idx="97">
                  <c:v>551</c:v>
                </c:pt>
                <c:pt idx="98">
                  <c:v>556</c:v>
                </c:pt>
                <c:pt idx="99">
                  <c:v>561</c:v>
                </c:pt>
                <c:pt idx="100">
                  <c:v>566</c:v>
                </c:pt>
                <c:pt idx="101">
                  <c:v>571</c:v>
                </c:pt>
                <c:pt idx="102">
                  <c:v>576</c:v>
                </c:pt>
                <c:pt idx="103">
                  <c:v>581</c:v>
                </c:pt>
                <c:pt idx="104">
                  <c:v>586</c:v>
                </c:pt>
                <c:pt idx="105">
                  <c:v>591</c:v>
                </c:pt>
                <c:pt idx="106">
                  <c:v>596</c:v>
                </c:pt>
                <c:pt idx="107">
                  <c:v>601</c:v>
                </c:pt>
                <c:pt idx="108">
                  <c:v>606</c:v>
                </c:pt>
                <c:pt idx="109">
                  <c:v>611</c:v>
                </c:pt>
                <c:pt idx="110">
                  <c:v>616</c:v>
                </c:pt>
                <c:pt idx="111">
                  <c:v>621</c:v>
                </c:pt>
                <c:pt idx="112">
                  <c:v>626</c:v>
                </c:pt>
                <c:pt idx="113">
                  <c:v>631</c:v>
                </c:pt>
                <c:pt idx="114">
                  <c:v>636</c:v>
                </c:pt>
                <c:pt idx="115">
                  <c:v>641</c:v>
                </c:pt>
                <c:pt idx="116">
                  <c:v>646</c:v>
                </c:pt>
                <c:pt idx="117">
                  <c:v>651</c:v>
                </c:pt>
                <c:pt idx="118">
                  <c:v>656</c:v>
                </c:pt>
                <c:pt idx="119">
                  <c:v>661</c:v>
                </c:pt>
                <c:pt idx="120">
                  <c:v>666</c:v>
                </c:pt>
                <c:pt idx="121">
                  <c:v>671</c:v>
                </c:pt>
                <c:pt idx="122">
                  <c:v>676</c:v>
                </c:pt>
                <c:pt idx="123">
                  <c:v>681</c:v>
                </c:pt>
                <c:pt idx="124">
                  <c:v>686</c:v>
                </c:pt>
                <c:pt idx="125">
                  <c:v>691</c:v>
                </c:pt>
                <c:pt idx="126">
                  <c:v>696</c:v>
                </c:pt>
                <c:pt idx="127">
                  <c:v>701</c:v>
                </c:pt>
                <c:pt idx="128">
                  <c:v>706</c:v>
                </c:pt>
                <c:pt idx="129">
                  <c:v>711</c:v>
                </c:pt>
                <c:pt idx="130">
                  <c:v>716</c:v>
                </c:pt>
                <c:pt idx="131">
                  <c:v>721</c:v>
                </c:pt>
                <c:pt idx="132">
                  <c:v>726</c:v>
                </c:pt>
                <c:pt idx="133">
                  <c:v>731</c:v>
                </c:pt>
                <c:pt idx="134">
                  <c:v>736</c:v>
                </c:pt>
                <c:pt idx="135">
                  <c:v>741</c:v>
                </c:pt>
                <c:pt idx="136">
                  <c:v>746</c:v>
                </c:pt>
                <c:pt idx="137">
                  <c:v>751</c:v>
                </c:pt>
                <c:pt idx="138">
                  <c:v>756</c:v>
                </c:pt>
                <c:pt idx="139">
                  <c:v>761</c:v>
                </c:pt>
                <c:pt idx="140">
                  <c:v>766</c:v>
                </c:pt>
                <c:pt idx="141">
                  <c:v>771</c:v>
                </c:pt>
                <c:pt idx="142">
                  <c:v>776</c:v>
                </c:pt>
                <c:pt idx="143">
                  <c:v>781</c:v>
                </c:pt>
                <c:pt idx="144">
                  <c:v>786</c:v>
                </c:pt>
                <c:pt idx="145">
                  <c:v>791</c:v>
                </c:pt>
                <c:pt idx="146">
                  <c:v>796</c:v>
                </c:pt>
                <c:pt idx="147">
                  <c:v>801</c:v>
                </c:pt>
                <c:pt idx="148">
                  <c:v>806</c:v>
                </c:pt>
                <c:pt idx="149">
                  <c:v>811</c:v>
                </c:pt>
                <c:pt idx="150">
                  <c:v>816</c:v>
                </c:pt>
                <c:pt idx="151">
                  <c:v>821</c:v>
                </c:pt>
                <c:pt idx="152">
                  <c:v>826</c:v>
                </c:pt>
                <c:pt idx="153">
                  <c:v>831</c:v>
                </c:pt>
                <c:pt idx="154">
                  <c:v>836</c:v>
                </c:pt>
                <c:pt idx="155">
                  <c:v>841</c:v>
                </c:pt>
                <c:pt idx="156">
                  <c:v>846</c:v>
                </c:pt>
                <c:pt idx="157">
                  <c:v>851</c:v>
                </c:pt>
                <c:pt idx="158">
                  <c:v>856</c:v>
                </c:pt>
                <c:pt idx="159">
                  <c:v>861</c:v>
                </c:pt>
                <c:pt idx="160">
                  <c:v>867</c:v>
                </c:pt>
                <c:pt idx="161">
                  <c:v>871</c:v>
                </c:pt>
                <c:pt idx="162">
                  <c:v>876</c:v>
                </c:pt>
                <c:pt idx="163">
                  <c:v>882</c:v>
                </c:pt>
                <c:pt idx="164">
                  <c:v>887</c:v>
                </c:pt>
                <c:pt idx="165">
                  <c:v>892</c:v>
                </c:pt>
                <c:pt idx="166">
                  <c:v>897</c:v>
                </c:pt>
                <c:pt idx="167">
                  <c:v>902</c:v>
                </c:pt>
                <c:pt idx="168">
                  <c:v>907</c:v>
                </c:pt>
                <c:pt idx="169">
                  <c:v>912</c:v>
                </c:pt>
                <c:pt idx="170">
                  <c:v>917</c:v>
                </c:pt>
                <c:pt idx="171">
                  <c:v>921</c:v>
                </c:pt>
                <c:pt idx="172">
                  <c:v>927</c:v>
                </c:pt>
                <c:pt idx="173">
                  <c:v>931</c:v>
                </c:pt>
                <c:pt idx="174">
                  <c:v>937</c:v>
                </c:pt>
                <c:pt idx="175">
                  <c:v>942</c:v>
                </c:pt>
                <c:pt idx="176">
                  <c:v>947</c:v>
                </c:pt>
                <c:pt idx="177">
                  <c:v>952</c:v>
                </c:pt>
                <c:pt idx="178">
                  <c:v>957</c:v>
                </c:pt>
                <c:pt idx="179">
                  <c:v>962</c:v>
                </c:pt>
                <c:pt idx="180">
                  <c:v>967</c:v>
                </c:pt>
                <c:pt idx="181">
                  <c:v>972</c:v>
                </c:pt>
                <c:pt idx="182">
                  <c:v>977</c:v>
                </c:pt>
                <c:pt idx="183">
                  <c:v>982</c:v>
                </c:pt>
                <c:pt idx="184">
                  <c:v>987</c:v>
                </c:pt>
                <c:pt idx="185">
                  <c:v>992</c:v>
                </c:pt>
                <c:pt idx="186">
                  <c:v>997</c:v>
                </c:pt>
                <c:pt idx="187" formatCode="#,##0">
                  <c:v>1000</c:v>
                </c:pt>
                <c:pt idx="188" formatCode="#,##0">
                  <c:v>1010</c:v>
                </c:pt>
                <c:pt idx="189" formatCode="#,##0">
                  <c:v>1010</c:v>
                </c:pt>
                <c:pt idx="190" formatCode="#,##0">
                  <c:v>1020</c:v>
                </c:pt>
                <c:pt idx="191" formatCode="#,##0">
                  <c:v>1020</c:v>
                </c:pt>
                <c:pt idx="192" formatCode="#,##0">
                  <c:v>1030</c:v>
                </c:pt>
                <c:pt idx="193" formatCode="#,##0">
                  <c:v>1030</c:v>
                </c:pt>
                <c:pt idx="194" formatCode="#,##0">
                  <c:v>1040</c:v>
                </c:pt>
                <c:pt idx="195" formatCode="#,##0">
                  <c:v>1040</c:v>
                </c:pt>
                <c:pt idx="196" formatCode="#,##0">
                  <c:v>1050</c:v>
                </c:pt>
                <c:pt idx="197" formatCode="#,##0">
                  <c:v>1050</c:v>
                </c:pt>
                <c:pt idx="198" formatCode="#,##0">
                  <c:v>1060</c:v>
                </c:pt>
                <c:pt idx="199" formatCode="#,##0">
                  <c:v>1060</c:v>
                </c:pt>
                <c:pt idx="200" formatCode="#,##0">
                  <c:v>1070</c:v>
                </c:pt>
                <c:pt idx="201" formatCode="#,##0">
                  <c:v>1070</c:v>
                </c:pt>
                <c:pt idx="202" formatCode="#,##0">
                  <c:v>1080</c:v>
                </c:pt>
                <c:pt idx="203" formatCode="#,##0">
                  <c:v>1080</c:v>
                </c:pt>
                <c:pt idx="204" formatCode="#,##0">
                  <c:v>1090</c:v>
                </c:pt>
                <c:pt idx="205" formatCode="#,##0">
                  <c:v>1090</c:v>
                </c:pt>
                <c:pt idx="206" formatCode="#,##0">
                  <c:v>1100</c:v>
                </c:pt>
                <c:pt idx="207" formatCode="#,##0">
                  <c:v>1100</c:v>
                </c:pt>
                <c:pt idx="208" formatCode="#,##0">
                  <c:v>1110</c:v>
                </c:pt>
                <c:pt idx="209" formatCode="#,##0">
                  <c:v>1110</c:v>
                </c:pt>
                <c:pt idx="210" formatCode="#,##0">
                  <c:v>1120</c:v>
                </c:pt>
                <c:pt idx="211" formatCode="#,##0">
                  <c:v>1120</c:v>
                </c:pt>
                <c:pt idx="212" formatCode="#,##0">
                  <c:v>1130</c:v>
                </c:pt>
                <c:pt idx="213" formatCode="#,##0">
                  <c:v>1130</c:v>
                </c:pt>
                <c:pt idx="214" formatCode="#,##0">
                  <c:v>1140</c:v>
                </c:pt>
                <c:pt idx="215" formatCode="#,##0">
                  <c:v>1140</c:v>
                </c:pt>
                <c:pt idx="216" formatCode="#,##0">
                  <c:v>1150</c:v>
                </c:pt>
                <c:pt idx="217" formatCode="#,##0">
                  <c:v>1150</c:v>
                </c:pt>
                <c:pt idx="218" formatCode="#,##0">
                  <c:v>1160</c:v>
                </c:pt>
                <c:pt idx="219" formatCode="#,##0">
                  <c:v>1160</c:v>
                </c:pt>
                <c:pt idx="220" formatCode="#,##0">
                  <c:v>1170</c:v>
                </c:pt>
                <c:pt idx="221" formatCode="#,##0">
                  <c:v>1170</c:v>
                </c:pt>
                <c:pt idx="222" formatCode="#,##0">
                  <c:v>1180</c:v>
                </c:pt>
                <c:pt idx="223" formatCode="#,##0">
                  <c:v>1180</c:v>
                </c:pt>
                <c:pt idx="224" formatCode="#,##0">
                  <c:v>1190</c:v>
                </c:pt>
                <c:pt idx="225" formatCode="#,##0">
                  <c:v>1190</c:v>
                </c:pt>
                <c:pt idx="226" formatCode="#,##0">
                  <c:v>1200</c:v>
                </c:pt>
                <c:pt idx="227" formatCode="#,##0">
                  <c:v>1200</c:v>
                </c:pt>
                <c:pt idx="228" formatCode="#,##0">
                  <c:v>1210</c:v>
                </c:pt>
                <c:pt idx="229" formatCode="#,##0">
                  <c:v>1210</c:v>
                </c:pt>
                <c:pt idx="230" formatCode="#,##0">
                  <c:v>1220</c:v>
                </c:pt>
                <c:pt idx="231" formatCode="#,##0">
                  <c:v>1220</c:v>
                </c:pt>
                <c:pt idx="232" formatCode="#,##0">
                  <c:v>1230</c:v>
                </c:pt>
                <c:pt idx="233" formatCode="#,##0">
                  <c:v>1230</c:v>
                </c:pt>
                <c:pt idx="234" formatCode="#,##0">
                  <c:v>1240</c:v>
                </c:pt>
                <c:pt idx="235" formatCode="#,##0">
                  <c:v>1240</c:v>
                </c:pt>
                <c:pt idx="236" formatCode="#,##0">
                  <c:v>1250</c:v>
                </c:pt>
                <c:pt idx="237" formatCode="#,##0">
                  <c:v>1250</c:v>
                </c:pt>
                <c:pt idx="238" formatCode="#,##0">
                  <c:v>1260</c:v>
                </c:pt>
                <c:pt idx="239" formatCode="#,##0">
                  <c:v>1260</c:v>
                </c:pt>
                <c:pt idx="240" formatCode="#,##0">
                  <c:v>1270</c:v>
                </c:pt>
                <c:pt idx="241" formatCode="#,##0">
                  <c:v>1270</c:v>
                </c:pt>
                <c:pt idx="242" formatCode="#,##0">
                  <c:v>1280</c:v>
                </c:pt>
                <c:pt idx="243" formatCode="#,##0">
                  <c:v>1280</c:v>
                </c:pt>
                <c:pt idx="244" formatCode="#,##0">
                  <c:v>1290</c:v>
                </c:pt>
                <c:pt idx="245" formatCode="#,##0">
                  <c:v>1290</c:v>
                </c:pt>
                <c:pt idx="246" formatCode="#,##0">
                  <c:v>1300</c:v>
                </c:pt>
                <c:pt idx="247" formatCode="#,##0">
                  <c:v>1300</c:v>
                </c:pt>
                <c:pt idx="248" formatCode="#,##0">
                  <c:v>1310</c:v>
                </c:pt>
                <c:pt idx="249" formatCode="#,##0">
                  <c:v>1310</c:v>
                </c:pt>
                <c:pt idx="250" formatCode="#,##0">
                  <c:v>1320</c:v>
                </c:pt>
                <c:pt idx="251" formatCode="#,##0">
                  <c:v>1320</c:v>
                </c:pt>
                <c:pt idx="252" formatCode="#,##0">
                  <c:v>1330</c:v>
                </c:pt>
                <c:pt idx="253" formatCode="#,##0">
                  <c:v>1330</c:v>
                </c:pt>
                <c:pt idx="254" formatCode="#,##0">
                  <c:v>1340</c:v>
                </c:pt>
                <c:pt idx="255" formatCode="#,##0">
                  <c:v>1340</c:v>
                </c:pt>
                <c:pt idx="256" formatCode="#,##0">
                  <c:v>1350</c:v>
                </c:pt>
                <c:pt idx="257" formatCode="#,##0">
                  <c:v>1350</c:v>
                </c:pt>
                <c:pt idx="258" formatCode="#,##0">
                  <c:v>1360</c:v>
                </c:pt>
                <c:pt idx="259" formatCode="#,##0">
                  <c:v>1360</c:v>
                </c:pt>
                <c:pt idx="260" formatCode="#,##0">
                  <c:v>1370</c:v>
                </c:pt>
                <c:pt idx="261" formatCode="#,##0">
                  <c:v>1370</c:v>
                </c:pt>
                <c:pt idx="262" formatCode="#,##0">
                  <c:v>1380</c:v>
                </c:pt>
                <c:pt idx="263" formatCode="#,##0">
                  <c:v>1380</c:v>
                </c:pt>
                <c:pt idx="264" formatCode="#,##0">
                  <c:v>1390</c:v>
                </c:pt>
                <c:pt idx="265" formatCode="#,##0">
                  <c:v>1390</c:v>
                </c:pt>
                <c:pt idx="266" formatCode="#,##0">
                  <c:v>1400</c:v>
                </c:pt>
                <c:pt idx="267" formatCode="#,##0">
                  <c:v>1400</c:v>
                </c:pt>
                <c:pt idx="268" formatCode="#,##0">
                  <c:v>1410</c:v>
                </c:pt>
                <c:pt idx="269" formatCode="#,##0">
                  <c:v>1410</c:v>
                </c:pt>
                <c:pt idx="270" formatCode="#,##0">
                  <c:v>1420</c:v>
                </c:pt>
                <c:pt idx="271" formatCode="#,##0">
                  <c:v>1420</c:v>
                </c:pt>
                <c:pt idx="272" formatCode="#,##0">
                  <c:v>1430</c:v>
                </c:pt>
                <c:pt idx="273" formatCode="#,##0">
                  <c:v>1430</c:v>
                </c:pt>
                <c:pt idx="274" formatCode="#,##0">
                  <c:v>1440</c:v>
                </c:pt>
                <c:pt idx="275" formatCode="#,##0">
                  <c:v>1440</c:v>
                </c:pt>
                <c:pt idx="276" formatCode="#,##0">
                  <c:v>1450</c:v>
                </c:pt>
                <c:pt idx="277" formatCode="#,##0">
                  <c:v>1450</c:v>
                </c:pt>
                <c:pt idx="278" formatCode="#,##0">
                  <c:v>1460</c:v>
                </c:pt>
                <c:pt idx="279" formatCode="#,##0">
                  <c:v>1460</c:v>
                </c:pt>
                <c:pt idx="280" formatCode="#,##0">
                  <c:v>1470</c:v>
                </c:pt>
                <c:pt idx="281" formatCode="#,##0">
                  <c:v>1470</c:v>
                </c:pt>
                <c:pt idx="282" formatCode="#,##0">
                  <c:v>1480</c:v>
                </c:pt>
                <c:pt idx="283" formatCode="#,##0">
                  <c:v>1480</c:v>
                </c:pt>
                <c:pt idx="284" formatCode="#,##0">
                  <c:v>1490</c:v>
                </c:pt>
                <c:pt idx="285" formatCode="#,##0">
                  <c:v>1490</c:v>
                </c:pt>
                <c:pt idx="286" formatCode="#,##0">
                  <c:v>1500</c:v>
                </c:pt>
                <c:pt idx="287" formatCode="#,##0">
                  <c:v>1500</c:v>
                </c:pt>
                <c:pt idx="288" formatCode="#,##0">
                  <c:v>1510</c:v>
                </c:pt>
                <c:pt idx="289" formatCode="#,##0">
                  <c:v>1510</c:v>
                </c:pt>
                <c:pt idx="290" formatCode="#,##0">
                  <c:v>1520</c:v>
                </c:pt>
                <c:pt idx="291" formatCode="#,##0">
                  <c:v>1520</c:v>
                </c:pt>
                <c:pt idx="292" formatCode="#,##0">
                  <c:v>1530</c:v>
                </c:pt>
                <c:pt idx="293" formatCode="#,##0">
                  <c:v>1530</c:v>
                </c:pt>
                <c:pt idx="294" formatCode="#,##0">
                  <c:v>1540</c:v>
                </c:pt>
                <c:pt idx="295" formatCode="#,##0">
                  <c:v>1540</c:v>
                </c:pt>
                <c:pt idx="296" formatCode="#,##0">
                  <c:v>1550</c:v>
                </c:pt>
                <c:pt idx="297" formatCode="#,##0">
                  <c:v>1550</c:v>
                </c:pt>
                <c:pt idx="298" formatCode="#,##0">
                  <c:v>1560</c:v>
                </c:pt>
                <c:pt idx="299" formatCode="#,##0">
                  <c:v>1560</c:v>
                </c:pt>
                <c:pt idx="300" formatCode="#,##0">
                  <c:v>1570</c:v>
                </c:pt>
                <c:pt idx="301" formatCode="#,##0">
                  <c:v>1570</c:v>
                </c:pt>
                <c:pt idx="302" formatCode="#,##0">
                  <c:v>1580</c:v>
                </c:pt>
                <c:pt idx="303" formatCode="#,##0">
                  <c:v>1580</c:v>
                </c:pt>
                <c:pt idx="304" formatCode="#,##0">
                  <c:v>1590</c:v>
                </c:pt>
                <c:pt idx="305" formatCode="#,##0">
                  <c:v>1590</c:v>
                </c:pt>
                <c:pt idx="306" formatCode="#,##0">
                  <c:v>1600</c:v>
                </c:pt>
                <c:pt idx="307" formatCode="#,##0">
                  <c:v>1600</c:v>
                </c:pt>
                <c:pt idx="308" formatCode="#,##0">
                  <c:v>1610</c:v>
                </c:pt>
                <c:pt idx="309" formatCode="#,##0">
                  <c:v>1610</c:v>
                </c:pt>
                <c:pt idx="310" formatCode="#,##0">
                  <c:v>1620</c:v>
                </c:pt>
                <c:pt idx="311" formatCode="#,##0">
                  <c:v>1620</c:v>
                </c:pt>
                <c:pt idx="312" formatCode="#,##0">
                  <c:v>1630</c:v>
                </c:pt>
                <c:pt idx="313" formatCode="#,##0">
                  <c:v>1630</c:v>
                </c:pt>
                <c:pt idx="314" formatCode="#,##0">
                  <c:v>1640</c:v>
                </c:pt>
                <c:pt idx="315" formatCode="#,##0">
                  <c:v>1640</c:v>
                </c:pt>
                <c:pt idx="316" formatCode="#,##0">
                  <c:v>1650</c:v>
                </c:pt>
                <c:pt idx="317" formatCode="#,##0">
                  <c:v>1650</c:v>
                </c:pt>
                <c:pt idx="318" formatCode="#,##0">
                  <c:v>1660</c:v>
                </c:pt>
                <c:pt idx="319" formatCode="#,##0">
                  <c:v>1660</c:v>
                </c:pt>
                <c:pt idx="320" formatCode="#,##0">
                  <c:v>1670</c:v>
                </c:pt>
                <c:pt idx="321" formatCode="#,##0">
                  <c:v>1670</c:v>
                </c:pt>
                <c:pt idx="322" formatCode="#,##0">
                  <c:v>1680</c:v>
                </c:pt>
                <c:pt idx="323" formatCode="#,##0">
                  <c:v>1680</c:v>
                </c:pt>
                <c:pt idx="324" formatCode="#,##0">
                  <c:v>1690</c:v>
                </c:pt>
                <c:pt idx="325" formatCode="#,##0">
                  <c:v>1690</c:v>
                </c:pt>
                <c:pt idx="326" formatCode="#,##0">
                  <c:v>1700</c:v>
                </c:pt>
                <c:pt idx="327" formatCode="#,##0">
                  <c:v>1700</c:v>
                </c:pt>
                <c:pt idx="328" formatCode="#,##0">
                  <c:v>1710</c:v>
                </c:pt>
                <c:pt idx="329" formatCode="#,##0">
                  <c:v>1710</c:v>
                </c:pt>
                <c:pt idx="330" formatCode="#,##0">
                  <c:v>1720</c:v>
                </c:pt>
                <c:pt idx="331" formatCode="#,##0">
                  <c:v>1720</c:v>
                </c:pt>
                <c:pt idx="332" formatCode="#,##0">
                  <c:v>1730</c:v>
                </c:pt>
                <c:pt idx="333" formatCode="#,##0">
                  <c:v>1730</c:v>
                </c:pt>
                <c:pt idx="334" formatCode="#,##0">
                  <c:v>1740</c:v>
                </c:pt>
                <c:pt idx="335" formatCode="#,##0">
                  <c:v>1740</c:v>
                </c:pt>
                <c:pt idx="336" formatCode="#,##0">
                  <c:v>1750</c:v>
                </c:pt>
                <c:pt idx="337" formatCode="#,##0">
                  <c:v>1750</c:v>
                </c:pt>
                <c:pt idx="338" formatCode="#,##0">
                  <c:v>1760</c:v>
                </c:pt>
                <c:pt idx="339" formatCode="#,##0">
                  <c:v>1760</c:v>
                </c:pt>
                <c:pt idx="340" formatCode="#,##0">
                  <c:v>1770</c:v>
                </c:pt>
                <c:pt idx="341" formatCode="#,##0">
                  <c:v>1770</c:v>
                </c:pt>
                <c:pt idx="342" formatCode="#,##0">
                  <c:v>1780</c:v>
                </c:pt>
                <c:pt idx="343" formatCode="#,##0">
                  <c:v>1780</c:v>
                </c:pt>
                <c:pt idx="344" formatCode="#,##0">
                  <c:v>1790</c:v>
                </c:pt>
                <c:pt idx="345" formatCode="#,##0">
                  <c:v>1790</c:v>
                </c:pt>
                <c:pt idx="346" formatCode="#,##0">
                  <c:v>1800</c:v>
                </c:pt>
                <c:pt idx="347" formatCode="#,##0">
                  <c:v>1800</c:v>
                </c:pt>
                <c:pt idx="348" formatCode="#,##0">
                  <c:v>1810</c:v>
                </c:pt>
                <c:pt idx="349" formatCode="#,##0">
                  <c:v>1810</c:v>
                </c:pt>
                <c:pt idx="350" formatCode="#,##0">
                  <c:v>1820</c:v>
                </c:pt>
                <c:pt idx="351" formatCode="#,##0">
                  <c:v>1820</c:v>
                </c:pt>
                <c:pt idx="352" formatCode="#,##0">
                  <c:v>1830</c:v>
                </c:pt>
                <c:pt idx="353" formatCode="#,##0">
                  <c:v>1830</c:v>
                </c:pt>
                <c:pt idx="354" formatCode="#,##0">
                  <c:v>1840</c:v>
                </c:pt>
                <c:pt idx="355" formatCode="#,##0">
                  <c:v>1840</c:v>
                </c:pt>
                <c:pt idx="356" formatCode="#,##0">
                  <c:v>1850</c:v>
                </c:pt>
                <c:pt idx="357" formatCode="#,##0">
                  <c:v>1850</c:v>
                </c:pt>
                <c:pt idx="358" formatCode="#,##0">
                  <c:v>1860</c:v>
                </c:pt>
                <c:pt idx="359" formatCode="#,##0">
                  <c:v>1860</c:v>
                </c:pt>
                <c:pt idx="360" formatCode="#,##0">
                  <c:v>1870</c:v>
                </c:pt>
                <c:pt idx="361" formatCode="#,##0">
                  <c:v>1870</c:v>
                </c:pt>
                <c:pt idx="362" formatCode="#,##0">
                  <c:v>1880</c:v>
                </c:pt>
                <c:pt idx="363" formatCode="#,##0">
                  <c:v>1880</c:v>
                </c:pt>
                <c:pt idx="364" formatCode="#,##0">
                  <c:v>1890</c:v>
                </c:pt>
                <c:pt idx="365" formatCode="#,##0">
                  <c:v>1890</c:v>
                </c:pt>
                <c:pt idx="366" formatCode="#,##0">
                  <c:v>1900</c:v>
                </c:pt>
                <c:pt idx="367" formatCode="#,##0">
                  <c:v>1900</c:v>
                </c:pt>
                <c:pt idx="368" formatCode="#,##0">
                  <c:v>1910</c:v>
                </c:pt>
                <c:pt idx="369" formatCode="#,##0">
                  <c:v>1910</c:v>
                </c:pt>
                <c:pt idx="370" formatCode="#,##0">
                  <c:v>1920</c:v>
                </c:pt>
                <c:pt idx="371" formatCode="#,##0">
                  <c:v>1920</c:v>
                </c:pt>
                <c:pt idx="372" formatCode="#,##0">
                  <c:v>1930</c:v>
                </c:pt>
                <c:pt idx="373" formatCode="#,##0">
                  <c:v>1930</c:v>
                </c:pt>
                <c:pt idx="374" formatCode="#,##0">
                  <c:v>1940</c:v>
                </c:pt>
                <c:pt idx="375" formatCode="#,##0">
                  <c:v>1940</c:v>
                </c:pt>
                <c:pt idx="376" formatCode="#,##0">
                  <c:v>1950</c:v>
                </c:pt>
                <c:pt idx="377" formatCode="#,##0">
                  <c:v>1950</c:v>
                </c:pt>
                <c:pt idx="378" formatCode="#,##0">
                  <c:v>1960</c:v>
                </c:pt>
                <c:pt idx="379" formatCode="#,##0">
                  <c:v>1960</c:v>
                </c:pt>
                <c:pt idx="380" formatCode="#,##0">
                  <c:v>1970</c:v>
                </c:pt>
                <c:pt idx="381" formatCode="#,##0">
                  <c:v>1970</c:v>
                </c:pt>
                <c:pt idx="382" formatCode="#,##0">
                  <c:v>1980</c:v>
                </c:pt>
                <c:pt idx="383" formatCode="#,##0">
                  <c:v>1980</c:v>
                </c:pt>
                <c:pt idx="384" formatCode="#,##0">
                  <c:v>1990</c:v>
                </c:pt>
                <c:pt idx="385" formatCode="#,##0">
                  <c:v>1990</c:v>
                </c:pt>
                <c:pt idx="386" formatCode="#,##0">
                  <c:v>2000</c:v>
                </c:pt>
                <c:pt idx="387" formatCode="#,##0">
                  <c:v>2000</c:v>
                </c:pt>
              </c:numCache>
            </c:numRef>
          </c:xVal>
          <c:yVal>
            <c:numRef>
              <c:f>statori!$F$393:$F$776</c:f>
              <c:numCache>
                <c:formatCode>General</c:formatCode>
                <c:ptCount val="384"/>
                <c:pt idx="0">
                  <c:v>9.2082423389485302E-2</c:v>
                </c:pt>
                <c:pt idx="1">
                  <c:v>8.5843414507655397E-2</c:v>
                </c:pt>
                <c:pt idx="2">
                  <c:v>8.3569627791900705E-2</c:v>
                </c:pt>
                <c:pt idx="3">
                  <c:v>7.7777777777777807E-2</c:v>
                </c:pt>
                <c:pt idx="4">
                  <c:v>7.3939732142857095E-2</c:v>
                </c:pt>
                <c:pt idx="5">
                  <c:v>7.2177535191037104E-2</c:v>
                </c:pt>
                <c:pt idx="6">
                  <c:v>6.8000000000000005E-2</c:v>
                </c:pt>
                <c:pt idx="7">
                  <c:v>6.8177845113921096E-2</c:v>
                </c:pt>
                <c:pt idx="8">
                  <c:v>6.4981096408317604E-2</c:v>
                </c:pt>
                <c:pt idx="9">
                  <c:v>6.4260223765432098E-2</c:v>
                </c:pt>
                <c:pt idx="10">
                  <c:v>6.2387614578308E-2</c:v>
                </c:pt>
                <c:pt idx="11">
                  <c:v>5.9960780620933803E-2</c:v>
                </c:pt>
                <c:pt idx="12">
                  <c:v>4.3593842950624601E-2</c:v>
                </c:pt>
                <c:pt idx="13">
                  <c:v>2.8042816593139799E-2</c:v>
                </c:pt>
                <c:pt idx="14">
                  <c:v>2.7131411790992401E-2</c:v>
                </c:pt>
                <c:pt idx="15">
                  <c:v>2.5992438563326999E-2</c:v>
                </c:pt>
                <c:pt idx="16">
                  <c:v>2.51385041551247E-2</c:v>
                </c:pt>
                <c:pt idx="17">
                  <c:v>2.4092349712695499E-2</c:v>
                </c:pt>
                <c:pt idx="18">
                  <c:v>2.3417214686112301E-2</c:v>
                </c:pt>
                <c:pt idx="19">
                  <c:v>2.2448979591836699E-2</c:v>
                </c:pt>
                <c:pt idx="20">
                  <c:v>2.1808556241426601E-2</c:v>
                </c:pt>
                <c:pt idx="21">
                  <c:v>2.1013895312594299E-2</c:v>
                </c:pt>
                <c:pt idx="22">
                  <c:v>2.0226843100189001E-2</c:v>
                </c:pt>
                <c:pt idx="23">
                  <c:v>1.97051852915829E-2</c:v>
                </c:pt>
                <c:pt idx="24">
                  <c:v>1.9009636064963E-2</c:v>
                </c:pt>
                <c:pt idx="25">
                  <c:v>1.9314204609603099E-2</c:v>
                </c:pt>
                <c:pt idx="26">
                  <c:v>1.8806457519531201E-2</c:v>
                </c:pt>
                <c:pt idx="27">
                  <c:v>1.8391993473573801E-2</c:v>
                </c:pt>
                <c:pt idx="28">
                  <c:v>1.78963806470336E-2</c:v>
                </c:pt>
                <c:pt idx="29">
                  <c:v>1.7553719008264499E-2</c:v>
                </c:pt>
                <c:pt idx="30">
                  <c:v>1.7101755444897102E-2</c:v>
                </c:pt>
                <c:pt idx="31">
                  <c:v>1.6672453634415298E-2</c:v>
                </c:pt>
                <c:pt idx="32">
                  <c:v>1.6345877621373201E-2</c:v>
                </c:pt>
                <c:pt idx="33">
                  <c:v>1.5953247664576099E-2</c:v>
                </c:pt>
                <c:pt idx="34">
                  <c:v>1.5680342384887799E-2</c:v>
                </c:pt>
                <c:pt idx="35">
                  <c:v>1.52935248173343E-2</c:v>
                </c:pt>
                <c:pt idx="36">
                  <c:v>1.50668180627129E-2</c:v>
                </c:pt>
                <c:pt idx="37">
                  <c:v>1.4779149315883399E-2</c:v>
                </c:pt>
                <c:pt idx="38">
                  <c:v>1.4544264763885401E-2</c:v>
                </c:pt>
                <c:pt idx="39">
                  <c:v>1.42542633792279E-2</c:v>
                </c:pt>
                <c:pt idx="40">
                  <c:v>1.39549478134496E-2</c:v>
                </c:pt>
                <c:pt idx="41">
                  <c:v>1.37452520029366E-2</c:v>
                </c:pt>
                <c:pt idx="42">
                  <c:v>1.3447564091742701E-2</c:v>
                </c:pt>
                <c:pt idx="43">
                  <c:v>1.3271313915761499E-2</c:v>
                </c:pt>
                <c:pt idx="44">
                  <c:v>1.3011524493122499E-2</c:v>
                </c:pt>
                <c:pt idx="45">
                  <c:v>1.2828947368421001E-2</c:v>
                </c:pt>
                <c:pt idx="46">
                  <c:v>1.2602741555328501E-2</c:v>
                </c:pt>
                <c:pt idx="47">
                  <c:v>1.2383097606206201E-2</c:v>
                </c:pt>
                <c:pt idx="48">
                  <c:v>1.221875E-2</c:v>
                </c:pt>
                <c:pt idx="49">
                  <c:v>1.19831692313265E-2</c:v>
                </c:pt>
                <c:pt idx="50">
                  <c:v>1.18134010283228E-2</c:v>
                </c:pt>
                <c:pt idx="51">
                  <c:v>1.16213151927438E-2</c:v>
                </c:pt>
                <c:pt idx="52">
                  <c:v>1.1502898454892101E-2</c:v>
                </c:pt>
                <c:pt idx="53">
                  <c:v>1.1293995914427001E-2</c:v>
                </c:pt>
                <c:pt idx="54">
                  <c:v>1.1168995594667899E-2</c:v>
                </c:pt>
                <c:pt idx="55">
                  <c:v>1.09971043053349E-2</c:v>
                </c:pt>
                <c:pt idx="56">
                  <c:v>1.08295851743166E-2</c:v>
                </c:pt>
                <c:pt idx="57">
                  <c:v>1.0691519406116399E-2</c:v>
                </c:pt>
                <c:pt idx="58">
                  <c:v>1.0533901895411601E-2</c:v>
                </c:pt>
                <c:pt idx="59">
                  <c:v>1.0413674231542699E-2</c:v>
                </c:pt>
                <c:pt idx="60">
                  <c:v>1.0253180556221399E-2</c:v>
                </c:pt>
                <c:pt idx="61">
                  <c:v>1.01498565203529E-2</c:v>
                </c:pt>
                <c:pt idx="62">
                  <c:v>9.9973560711216908E-3</c:v>
                </c:pt>
                <c:pt idx="63">
                  <c:v>9.8990338865502098E-3</c:v>
                </c:pt>
                <c:pt idx="64">
                  <c:v>9.7539456915988598E-3</c:v>
                </c:pt>
                <c:pt idx="65">
                  <c:v>9.63156882369667E-3</c:v>
                </c:pt>
                <c:pt idx="66">
                  <c:v>9.5313874271403202E-3</c:v>
                </c:pt>
                <c:pt idx="67">
                  <c:v>9.4058956916099699E-3</c:v>
                </c:pt>
                <c:pt idx="68">
                  <c:v>9.3097981635758102E-3</c:v>
                </c:pt>
                <c:pt idx="69">
                  <c:v>9.1900333052334793E-3</c:v>
                </c:pt>
                <c:pt idx="70">
                  <c:v>9.1066987456747406E-3</c:v>
                </c:pt>
                <c:pt idx="71">
                  <c:v>8.9838307515456104E-3</c:v>
                </c:pt>
                <c:pt idx="72">
                  <c:v>8.8878923624743107E-3</c:v>
                </c:pt>
                <c:pt idx="73">
                  <c:v>8.8023741260500003E-3</c:v>
                </c:pt>
                <c:pt idx="74">
                  <c:v>8.6952254471063493E-3</c:v>
                </c:pt>
                <c:pt idx="75">
                  <c:v>8.6054383967752897E-3</c:v>
                </c:pt>
                <c:pt idx="76">
                  <c:v>8.5103326139988698E-3</c:v>
                </c:pt>
                <c:pt idx="77">
                  <c:v>8.4458488939959803E-3</c:v>
                </c:pt>
                <c:pt idx="78">
                  <c:v>8.3401373141531194E-3</c:v>
                </c:pt>
                <c:pt idx="79">
                  <c:v>8.2781229287503897E-3</c:v>
                </c:pt>
                <c:pt idx="80">
                  <c:v>8.1832840634238103E-3</c:v>
                </c:pt>
                <c:pt idx="81">
                  <c:v>8.1035036480042802E-3</c:v>
                </c:pt>
                <c:pt idx="82">
                  <c:v>8.0127998680850892E-3</c:v>
                </c:pt>
                <c:pt idx="83">
                  <c:v>7.9302091206853095E-3</c:v>
                </c:pt>
                <c:pt idx="84">
                  <c:v>7.8678157509592204E-3</c:v>
                </c:pt>
                <c:pt idx="85">
                  <c:v>7.7881431567134E-3</c:v>
                </c:pt>
                <c:pt idx="86">
                  <c:v>7.7279018805748298E-3</c:v>
                </c:pt>
                <c:pt idx="87">
                  <c:v>7.6509982897085098E-3</c:v>
                </c:pt>
                <c:pt idx="88">
                  <c:v>7.5755422746743798E-3</c:v>
                </c:pt>
                <c:pt idx="89">
                  <c:v>7.5129423698669E-3</c:v>
                </c:pt>
                <c:pt idx="90">
                  <c:v>7.44021567872273E-3</c:v>
                </c:pt>
                <c:pt idx="91">
                  <c:v>7.3958772284380102E-3</c:v>
                </c:pt>
                <c:pt idx="92">
                  <c:v>7.3095565605903303E-3</c:v>
                </c:pt>
                <c:pt idx="93">
                  <c:v>7.2615289063712998E-3</c:v>
                </c:pt>
                <c:pt idx="94">
                  <c:v>7.1986022840723699E-3</c:v>
                </c:pt>
                <c:pt idx="95">
                  <c:v>7.1618947301222502E-3</c:v>
                </c:pt>
                <c:pt idx="96">
                  <c:v>7.0761406425742098E-3</c:v>
                </c:pt>
                <c:pt idx="97">
                  <c:v>7.0163289109199597E-3</c:v>
                </c:pt>
                <c:pt idx="98">
                  <c:v>6.9671914623837703E-3</c:v>
                </c:pt>
                <c:pt idx="99">
                  <c:v>6.8999028182701603E-3</c:v>
                </c:pt>
                <c:pt idx="100">
                  <c:v>6.8614648840517097E-3</c:v>
                </c:pt>
                <c:pt idx="101">
                  <c:v>6.8006663044410699E-3</c:v>
                </c:pt>
                <c:pt idx="102">
                  <c:v>6.7676195568814202E-3</c:v>
                </c:pt>
                <c:pt idx="103">
                  <c:v>6.6868581868037898E-3</c:v>
                </c:pt>
                <c:pt idx="104">
                  <c:v>6.6333346896701399E-3</c:v>
                </c:pt>
                <c:pt idx="105">
                  <c:v>6.5893142105509098E-3</c:v>
                </c:pt>
                <c:pt idx="106">
                  <c:v>6.5373032046311197E-3</c:v>
                </c:pt>
                <c:pt idx="107">
                  <c:v>6.4904765979569498E-3</c:v>
                </c:pt>
                <c:pt idx="108">
                  <c:v>6.4399875641619397E-3</c:v>
                </c:pt>
                <c:pt idx="109">
                  <c:v>6.4062499999999996E-3</c:v>
                </c:pt>
                <c:pt idx="110">
                  <c:v>6.3493379644344898E-3</c:v>
                </c:pt>
                <c:pt idx="111">
                  <c:v>6.2972007075201199E-3</c:v>
                </c:pt>
                <c:pt idx="112">
                  <c:v>6.2648720999405102E-3</c:v>
                </c:pt>
                <c:pt idx="113">
                  <c:v>6.2140953227601096E-3</c:v>
                </c:pt>
                <c:pt idx="114">
                  <c:v>6.1677751772965597E-3</c:v>
                </c:pt>
                <c:pt idx="115">
                  <c:v>6.1259920634920599E-3</c:v>
                </c:pt>
                <c:pt idx="116">
                  <c:v>6.0949444533399096E-3</c:v>
                </c:pt>
                <c:pt idx="117">
                  <c:v>6.0506398354061002E-3</c:v>
                </c:pt>
                <c:pt idx="118">
                  <c:v>6.0032449972958297E-3</c:v>
                </c:pt>
                <c:pt idx="119">
                  <c:v>5.9736837894489797E-3</c:v>
                </c:pt>
                <c:pt idx="120">
                  <c:v>5.9241939356723099E-3</c:v>
                </c:pt>
                <c:pt idx="121">
                  <c:v>5.8885583676957197E-3</c:v>
                </c:pt>
                <c:pt idx="122">
                  <c:v>5.8567177412369E-3</c:v>
                </c:pt>
                <c:pt idx="123">
                  <c:v>5.8154189170718101E-3</c:v>
                </c:pt>
                <c:pt idx="124">
                  <c:v>5.78445213505056E-3</c:v>
                </c:pt>
                <c:pt idx="125">
                  <c:v>5.7410980999858703E-3</c:v>
                </c:pt>
                <c:pt idx="126">
                  <c:v>5.7108918128654998E-3</c:v>
                </c:pt>
                <c:pt idx="127">
                  <c:v>5.6745457107301896E-3</c:v>
                </c:pt>
                <c:pt idx="128">
                  <c:v>5.6387836929571401E-3</c:v>
                </c:pt>
                <c:pt idx="129">
                  <c:v>5.6008123192543601E-3</c:v>
                </c:pt>
                <c:pt idx="130">
                  <c:v>5.57149030135383E-3</c:v>
                </c:pt>
                <c:pt idx="131">
                  <c:v>5.5373589765124196E-3</c:v>
                </c:pt>
                <c:pt idx="132">
                  <c:v>5.5169126474119102E-3</c:v>
                </c:pt>
                <c:pt idx="133">
                  <c:v>5.4613569975897596E-3</c:v>
                </c:pt>
                <c:pt idx="134">
                  <c:v>5.44712609734489E-3</c:v>
                </c:pt>
                <c:pt idx="135">
                  <c:v>5.4035123183156899E-3</c:v>
                </c:pt>
                <c:pt idx="136">
                  <c:v>5.3843033443319501E-3</c:v>
                </c:pt>
                <c:pt idx="137">
                  <c:v>5.3338143214202898E-3</c:v>
                </c:pt>
                <c:pt idx="138">
                  <c:v>5.3203350843769497E-3</c:v>
                </c:pt>
                <c:pt idx="139">
                  <c:v>5.2961634692230098E-3</c:v>
                </c:pt>
                <c:pt idx="140">
                  <c:v>5.3249999999999999E-3</c:v>
                </c:pt>
                <c:pt idx="141">
                  <c:v>5.2445838643270298E-3</c:v>
                </c:pt>
                <c:pt idx="142">
                  <c:v>5.19031141868512E-3</c:v>
                </c:pt>
                <c:pt idx="143">
                  <c:v>5.2383698577470198E-3</c:v>
                </c:pt>
                <c:pt idx="144">
                  <c:v>5.1607126025072997E-3</c:v>
                </c:pt>
                <c:pt idx="145">
                  <c:v>5.1081730769230796E-3</c:v>
                </c:pt>
                <c:pt idx="146">
                  <c:v>5.1544008875739596E-3</c:v>
                </c:pt>
                <c:pt idx="147">
                  <c:v>5.0793650793650802E-3</c:v>
                </c:pt>
                <c:pt idx="148">
                  <c:v>5.0284798860804501E-3</c:v>
                </c:pt>
                <c:pt idx="149">
                  <c:v>5.0729797080811701E-3</c:v>
                </c:pt>
                <c:pt idx="150">
                  <c:v>5.0004367193641399E-3</c:v>
                </c:pt>
                <c:pt idx="151">
                  <c:v>4.9511316872428001E-3</c:v>
                </c:pt>
                <c:pt idx="152">
                  <c:v>4.9725651577503397E-3</c:v>
                </c:pt>
                <c:pt idx="153">
                  <c:v>4.9448699604410402E-3</c:v>
                </c:pt>
                <c:pt idx="154">
                  <c:v>4.8760330578512404E-3</c:v>
                </c:pt>
                <c:pt idx="155">
                  <c:v>4.8966942148760302E-3</c:v>
                </c:pt>
                <c:pt idx="156">
                  <c:v>4.8494440386332299E-3</c:v>
                </c:pt>
                <c:pt idx="157">
                  <c:v>4.8030931122448996E-3</c:v>
                </c:pt>
                <c:pt idx="158">
                  <c:v>4.8429528061224502E-3</c:v>
                </c:pt>
                <c:pt idx="159">
                  <c:v>4.7771947685801503E-3</c:v>
                </c:pt>
                <c:pt idx="160">
                  <c:v>4.7322253000923404E-3</c:v>
                </c:pt>
                <c:pt idx="161">
                  <c:v>4.7706986765158497E-3</c:v>
                </c:pt>
                <c:pt idx="162">
                  <c:v>4.7258979206049097E-3</c:v>
                </c:pt>
                <c:pt idx="163">
                  <c:v>4.6633472057074901E-3</c:v>
                </c:pt>
                <c:pt idx="164">
                  <c:v>4.7005053507728897E-3</c:v>
                </c:pt>
                <c:pt idx="165">
                  <c:v>4.65702388779312E-3</c:v>
                </c:pt>
                <c:pt idx="166">
                  <c:v>4.6143349612180404E-3</c:v>
                </c:pt>
                <c:pt idx="167">
                  <c:v>4.6322895719620796E-3</c:v>
                </c:pt>
                <c:pt idx="168">
                  <c:v>4.59007132264671E-3</c:v>
                </c:pt>
                <c:pt idx="169">
                  <c:v>4.54861111111111E-3</c:v>
                </c:pt>
                <c:pt idx="170">
                  <c:v>4.5659722222222204E-3</c:v>
                </c:pt>
                <c:pt idx="171">
                  <c:v>4.5249641417935901E-3</c:v>
                </c:pt>
                <c:pt idx="172">
                  <c:v>4.4846815372211798E-3</c:v>
                </c:pt>
                <c:pt idx="173">
                  <c:v>4.51827465735017E-3</c:v>
                </c:pt>
                <c:pt idx="174">
                  <c:v>4.4781545376429404E-3</c:v>
                </c:pt>
                <c:pt idx="175">
                  <c:v>4.4224765868886599E-3</c:v>
                </c:pt>
                <c:pt idx="176">
                  <c:v>4.4549947970863703E-3</c:v>
                </c:pt>
                <c:pt idx="177">
                  <c:v>4.4159999999999998E-3</c:v>
                </c:pt>
                <c:pt idx="178">
                  <c:v>4.41233257747543E-3</c:v>
                </c:pt>
                <c:pt idx="179">
                  <c:v>4.4091710758377397E-3</c:v>
                </c:pt>
                <c:pt idx="180">
                  <c:v>4.3400086800173604E-3</c:v>
                </c:pt>
                <c:pt idx="181">
                  <c:v>4.3710087420174796E-3</c:v>
                </c:pt>
                <c:pt idx="182">
                  <c:v>4.33349609375E-3</c:v>
                </c:pt>
                <c:pt idx="183">
                  <c:v>4.31163992548525E-3</c:v>
                </c:pt>
                <c:pt idx="184">
                  <c:v>4.3416861967429804E-3</c:v>
                </c:pt>
                <c:pt idx="185">
                  <c:v>4.3047337278106501E-3</c:v>
                </c:pt>
                <c:pt idx="186">
                  <c:v>4.2538313618087501E-3</c:v>
                </c:pt>
                <c:pt idx="187" formatCode="#,##0">
                  <c:v>4.2829671930540202E-3</c:v>
                </c:pt>
                <c:pt idx="188" formatCode="#,##0">
                  <c:v>4.2470156106519698E-3</c:v>
                </c:pt>
                <c:pt idx="189" formatCode="#,##0">
                  <c:v>4.1975238849002198E-3</c:v>
                </c:pt>
                <c:pt idx="190" formatCode="#,##0">
                  <c:v>4.2257900390072897E-3</c:v>
                </c:pt>
                <c:pt idx="191" formatCode="#,##0">
                  <c:v>4.1907997326798797E-3</c:v>
                </c:pt>
                <c:pt idx="192" formatCode="#,##0">
                  <c:v>4.1563786008230498E-3</c:v>
                </c:pt>
                <c:pt idx="193" formatCode="#,##0">
                  <c:v>4.1700960219478696E-3</c:v>
                </c:pt>
                <c:pt idx="194" formatCode="#,##0">
                  <c:v>4.1495458477508696E-3</c:v>
                </c:pt>
                <c:pt idx="195" formatCode="#,##0">
                  <c:v>4.1158292929831097E-3</c:v>
                </c:pt>
                <c:pt idx="196" formatCode="#,##0">
                  <c:v>4.1424689647823502E-3</c:v>
                </c:pt>
                <c:pt idx="197" formatCode="#,##0">
                  <c:v>4.1089056920815001E-3</c:v>
                </c:pt>
                <c:pt idx="198" formatCode="#,##0">
                  <c:v>4.0629367009989096E-3</c:v>
                </c:pt>
                <c:pt idx="199" formatCode="#,##0">
                  <c:v>4.0888152787122798E-3</c:v>
                </c:pt>
                <c:pt idx="200" formatCode="#,##0">
                  <c:v>4.0561224489795902E-3</c:v>
                </c:pt>
                <c:pt idx="201" formatCode="#,##0">
                  <c:v>4.0239424576228597E-3</c:v>
                </c:pt>
                <c:pt idx="202" formatCode="#,##0">
                  <c:v>4.049092097983E-3</c:v>
                </c:pt>
                <c:pt idx="203" formatCode="#,##0">
                  <c:v>4.0170601071216E-3</c:v>
                </c:pt>
                <c:pt idx="204" formatCode="#,##0">
                  <c:v>3.9855249645459404E-3</c:v>
                </c:pt>
                <c:pt idx="205" formatCode="#,##0">
                  <c:v>4.0099760379480702E-3</c:v>
                </c:pt>
                <c:pt idx="206" formatCode="#,##0">
                  <c:v>3.9665316358024703E-3</c:v>
                </c:pt>
                <c:pt idx="207" formatCode="#,##0">
                  <c:v>3.9476813317479197E-3</c:v>
                </c:pt>
                <c:pt idx="208" formatCode="#,##0">
                  <c:v>3.9595719381688502E-3</c:v>
                </c:pt>
                <c:pt idx="209" formatCode="#,##0">
                  <c:v>3.9289735410020597E-3</c:v>
                </c:pt>
                <c:pt idx="210" formatCode="#,##0">
                  <c:v>3.8988384469434002E-3</c:v>
                </c:pt>
                <c:pt idx="211" formatCode="#,##0">
                  <c:v>3.9219769540469202E-3</c:v>
                </c:pt>
                <c:pt idx="212" formatCode="#,##0">
                  <c:v>3.8919831994156302E-3</c:v>
                </c:pt>
                <c:pt idx="213" formatCode="#,##0">
                  <c:v>3.8624386288905899E-3</c:v>
                </c:pt>
                <c:pt idx="214" formatCode="#,##0">
                  <c:v>3.8849601369307699E-3</c:v>
                </c:pt>
                <c:pt idx="215" formatCode="#,##0">
                  <c:v>3.8666666666666702E-3</c:v>
                </c:pt>
                <c:pt idx="216" formatCode="#,##0">
                  <c:v>3.8265865532213501E-3</c:v>
                </c:pt>
                <c:pt idx="217" formatCode="#,##0">
                  <c:v>3.8485154159905301E-3</c:v>
                </c:pt>
                <c:pt idx="218" formatCode="#,##0">
                  <c:v>3.8196849030470901E-3</c:v>
                </c:pt>
                <c:pt idx="219" formatCode="#,##0">
                  <c:v>3.79127685932761E-3</c:v>
                </c:pt>
                <c:pt idx="220" formatCode="#,##0">
                  <c:v>3.8126361655773399E-3</c:v>
                </c:pt>
                <c:pt idx="221" formatCode="#,##0">
                  <c:v>3.7843649856636901E-3</c:v>
                </c:pt>
                <c:pt idx="222" formatCode="#,##0">
                  <c:v>3.75650364203954E-3</c:v>
                </c:pt>
                <c:pt idx="223" formatCode="#,##0">
                  <c:v>3.7773152965660801E-3</c:v>
                </c:pt>
                <c:pt idx="224" formatCode="#,##0">
                  <c:v>3.7393162393162399E-3</c:v>
                </c:pt>
                <c:pt idx="225" formatCode="#,##0">
                  <c:v>3.72226053795286E-3</c:v>
                </c:pt>
                <c:pt idx="226" formatCode="#,##0">
                  <c:v>3.7425453365248101E-3</c:v>
                </c:pt>
                <c:pt idx="227" formatCode="#,##0">
                  <c:v>3.7153501041499799E-3</c:v>
                </c:pt>
                <c:pt idx="228" formatCode="#,##0">
                  <c:v>3.6885408013923502E-3</c:v>
                </c:pt>
                <c:pt idx="229" formatCode="#,##0">
                  <c:v>3.7083185000593298E-3</c:v>
                </c:pt>
                <c:pt idx="230" formatCode="#,##0">
                  <c:v>3.681640625E-3</c:v>
                </c:pt>
                <c:pt idx="231" formatCode="#,##0">
                  <c:v>3.65533737124339E-3</c:v>
                </c:pt>
                <c:pt idx="232" formatCode="#,##0">
                  <c:v>3.67462675051117E-3</c:v>
                </c:pt>
                <c:pt idx="233" formatCode="#,##0">
                  <c:v>3.6484529797287E-3</c:v>
                </c:pt>
                <c:pt idx="234" formatCode="#,##0">
                  <c:v>3.6226429297301398E-3</c:v>
                </c:pt>
                <c:pt idx="235" formatCode="#,##0">
                  <c:v>3.6414618540404199E-3</c:v>
                </c:pt>
                <c:pt idx="236" formatCode="#,##0">
                  <c:v>3.6157792980368799E-3</c:v>
                </c:pt>
                <c:pt idx="237" formatCode="#,##0">
                  <c:v>3.5904499540863198E-3</c:v>
                </c:pt>
                <c:pt idx="238" formatCode="#,##0">
                  <c:v>3.6088154269972401E-3</c:v>
                </c:pt>
                <c:pt idx="239" formatCode="#,##0">
                  <c:v>3.5836115546523401E-3</c:v>
                </c:pt>
                <c:pt idx="240" formatCode="#,##0">
                  <c:v>3.5587507619491499E-3</c:v>
                </c:pt>
                <c:pt idx="241" formatCode="#,##0">
                  <c:v>3.5856430850873099E-3</c:v>
                </c:pt>
                <c:pt idx="242" formatCode="#,##0">
                  <c:v>3.5607993197278899E-3</c:v>
                </c:pt>
                <c:pt idx="243" formatCode="#,##0">
                  <c:v>3.5570891981724102E-3</c:v>
                </c:pt>
                <c:pt idx="244" formatCode="#,##0">
                  <c:v>3.55379713595462E-3</c:v>
                </c:pt>
                <c:pt idx="245" formatCode="#,##0">
                  <c:v>3.5294117647058799E-3</c:v>
                </c:pt>
                <c:pt idx="246" formatCode="#,##0">
                  <c:v>3.5053520741424701E-3</c:v>
                </c:pt>
                <c:pt idx="247" formatCode="#,##0">
                  <c:v>3.5310009917581498E-3</c:v>
                </c:pt>
                <c:pt idx="248" formatCode="#,##0">
                  <c:v>3.5154137371552199E-3</c:v>
                </c:pt>
                <c:pt idx="249" formatCode="#,##0">
                  <c:v>3.48650681906797E-3</c:v>
                </c:pt>
                <c:pt idx="250" formatCode="#,##0">
                  <c:v>3.4665374720171099E-3</c:v>
                </c:pt>
                <c:pt idx="251" formatCode="#,##0">
                  <c:v>3.4846082705773502E-3</c:v>
                </c:pt>
                <c:pt idx="252" formatCode="#,##0">
                  <c:v>3.47263407939474E-3</c:v>
                </c:pt>
                <c:pt idx="253" formatCode="#,##0">
                  <c:v>3.4612244897959201E-3</c:v>
                </c:pt>
                <c:pt idx="254" formatCode="#,##0">
                  <c:v>3.44621642561983E-3</c:v>
                </c:pt>
                <c:pt idx="255" formatCode="#,##0">
                  <c:v>3.44253358707534E-3</c:v>
                </c:pt>
                <c:pt idx="256" formatCode="#,##0">
                  <c:v>3.4472852628555E-3</c:v>
                </c:pt>
                <c:pt idx="257" formatCode="#,##0">
                  <c:v>3.4165509405378099E-3</c:v>
                </c:pt>
                <c:pt idx="258" formatCode="#,##0">
                  <c:v>3.4402221941674002E-3</c:v>
                </c:pt>
                <c:pt idx="259" formatCode="#,##0">
                  <c:v>3.4174963328235698E-3</c:v>
                </c:pt>
                <c:pt idx="260" formatCode="#,##0">
                  <c:v>3.39506172839506E-3</c:v>
                </c:pt>
                <c:pt idx="261" formatCode="#,##0">
                  <c:v>3.3914482968871798E-3</c:v>
                </c:pt>
                <c:pt idx="262" formatCode="#,##0">
                  <c:v>3.3881749641341799E-3</c:v>
                </c:pt>
                <c:pt idx="263" formatCode="#,##0">
                  <c:v>3.3661393551503399E-3</c:v>
                </c:pt>
                <c:pt idx="264" formatCode="#,##0">
                  <c:v>3.3700263021298098E-3</c:v>
                </c:pt>
                <c:pt idx="265" formatCode="#,##0">
                  <c:v>3.35931201289976E-3</c:v>
                </c:pt>
                <c:pt idx="266" formatCode="#,##0">
                  <c:v>3.3450496219281701E-3</c:v>
                </c:pt>
                <c:pt idx="267" formatCode="#,##0">
                  <c:v>3.3341227090269098E-3</c:v>
                </c:pt>
                <c:pt idx="268" formatCode="#,##0">
                  <c:v>3.3382030679328001E-3</c:v>
                </c:pt>
                <c:pt idx="269" formatCode="#,##0">
                  <c:v>3.30963117123367E-3</c:v>
                </c:pt>
                <c:pt idx="270" formatCode="#,##0">
                  <c:v>3.3385362469649702E-3</c:v>
                </c:pt>
                <c:pt idx="271" formatCode="#,##0">
                  <c:v>3.31722382681804E-3</c:v>
                </c:pt>
                <c:pt idx="272" formatCode="#,##0">
                  <c:v>3.2891014033499298E-3</c:v>
                </c:pt>
                <c:pt idx="273" formatCode="#,##0">
                  <c:v>3.2927035158766302E-3</c:v>
                </c:pt>
                <c:pt idx="274" formatCode="#,##0">
                  <c:v>3.2893815962599E-3</c:v>
                </c:pt>
                <c:pt idx="275" formatCode="#,##0">
                  <c:v>3.2686980609418301E-3</c:v>
                </c:pt>
                <c:pt idx="276" formatCode="#,##0">
                  <c:v>3.2721155800678201E-3</c:v>
                </c:pt>
                <c:pt idx="277" formatCode="#,##0">
                  <c:v>3.26882486773937E-3</c:v>
                </c:pt>
                <c:pt idx="278" formatCode="#,##0">
                  <c:v>3.25520833333333E-3</c:v>
                </c:pt>
                <c:pt idx="279" formatCode="#,##0">
                  <c:v>3.2449570648195999E-3</c:v>
                </c:pt>
                <c:pt idx="280" formatCode="#,##0">
                  <c:v>3.2484093532712298E-3</c:v>
                </c:pt>
                <c:pt idx="281" formatCode="#,##0">
                  <c:v>3.2216494845360801E-3</c:v>
                </c:pt>
                <c:pt idx="282" formatCode="#,##0">
                  <c:v>3.2415772133064101E-3</c:v>
                </c:pt>
                <c:pt idx="283" formatCode="#,##0">
                  <c:v>3.2281393819855301E-3</c:v>
                </c:pt>
                <c:pt idx="284" formatCode="#,##0">
                  <c:v>3.2017909204498101E-3</c:v>
                </c:pt>
                <c:pt idx="285" formatCode="#,##0">
                  <c:v>3.1984630347565899E-3</c:v>
                </c:pt>
                <c:pt idx="286" formatCode="#,##0">
                  <c:v>3.20157695379938E-3</c:v>
                </c:pt>
                <c:pt idx="287" formatCode="#,##0">
                  <c:v>3.1820732578308301E-3</c:v>
                </c:pt>
                <c:pt idx="288" formatCode="#,##0">
                  <c:v>3.1786531677872E-3</c:v>
                </c:pt>
                <c:pt idx="289" formatCode="#,##0">
                  <c:v>3.1817378349031601E-3</c:v>
                </c:pt>
                <c:pt idx="290" formatCode="#,##0">
                  <c:v>3.1624999999999999E-3</c:v>
                </c:pt>
                <c:pt idx="291" formatCode="#,##0">
                  <c:v>3.1749999999999999E-3</c:v>
                </c:pt>
                <c:pt idx="292" formatCode="#,##0">
                  <c:v>3.1620504442959299E-3</c:v>
                </c:pt>
                <c:pt idx="293" formatCode="#,##0">
                  <c:v>3.1369473581021501E-3</c:v>
                </c:pt>
                <c:pt idx="294" formatCode="#,##0">
                  <c:v>3.1553279090285298E-3</c:v>
                </c:pt>
                <c:pt idx="295" formatCode="#,##0">
                  <c:v>3.1364507753160699E-3</c:v>
                </c:pt>
                <c:pt idx="296" formatCode="#,##0">
                  <c:v>3.1177912341407098E-3</c:v>
                </c:pt>
                <c:pt idx="297" formatCode="#,##0">
                  <c:v>3.12055380818387E-3</c:v>
                </c:pt>
                <c:pt idx="298" formatCode="#,##0">
                  <c:v>3.1231409875074399E-3</c:v>
                </c:pt>
                <c:pt idx="299" formatCode="#,##0">
                  <c:v>3.0987840512772201E-3</c:v>
                </c:pt>
                <c:pt idx="300" formatCode="#,##0">
                  <c:v>3.0955759056752602E-3</c:v>
                </c:pt>
                <c:pt idx="301" formatCode="#,##0">
                  <c:v>3.0922541949637101E-3</c:v>
                </c:pt>
                <c:pt idx="302" formatCode="#,##0">
                  <c:v>3.0799278846153802E-3</c:v>
                </c:pt>
                <c:pt idx="303" formatCode="#,##0">
                  <c:v>3.0823689968550901E-3</c:v>
                </c:pt>
                <c:pt idx="304" formatCode="#,##0">
                  <c:v>3.0734186488404602E-3</c:v>
                </c:pt>
                <c:pt idx="305" formatCode="#,##0">
                  <c:v>3.0555555555555501E-3</c:v>
                </c:pt>
                <c:pt idx="306" formatCode="#,##0">
                  <c:v>3.0522588107291301E-3</c:v>
                </c:pt>
                <c:pt idx="307" formatCode="#,##0">
                  <c:v>3.0603535410255798E-3</c:v>
                </c:pt>
                <c:pt idx="308" formatCode="#,##0">
                  <c:v>3.0426753292986798E-3</c:v>
                </c:pt>
                <c:pt idx="309" formatCode="#,##0">
                  <c:v>3.0251934140051598E-3</c:v>
                </c:pt>
                <c:pt idx="310" formatCode="#,##0">
                  <c:v>3.0417245255571E-3</c:v>
                </c:pt>
                <c:pt idx="311" formatCode="#,##0">
                  <c:v>3.0242815966459902E-3</c:v>
                </c:pt>
                <c:pt idx="312" formatCode="#,##0">
                  <c:v>3.0124391563006998E-3</c:v>
                </c:pt>
                <c:pt idx="313" formatCode="#,##0">
                  <c:v>3.02325581395349E-3</c:v>
                </c:pt>
                <c:pt idx="314" formatCode="#,##0">
                  <c:v>3.0060442386831299E-3</c:v>
                </c:pt>
                <c:pt idx="315" formatCode="#,##0">
                  <c:v>2.9996389815031099E-3</c:v>
                </c:pt>
                <c:pt idx="316" formatCode="#,##0">
                  <c:v>2.9996389815031099E-3</c:v>
                </c:pt>
                <c:pt idx="317" formatCode="#,##0">
                  <c:v>2.9774429761804601E-3</c:v>
                </c:pt>
                <c:pt idx="318" formatCode="#,##0">
                  <c:v>2.9607389337169801E-3</c:v>
                </c:pt>
                <c:pt idx="319" formatCode="#,##0">
                  <c:v>2.97637663935281E-3</c:v>
                </c:pt>
                <c:pt idx="320" formatCode="#,##0">
                  <c:v>2.95971074380165E-3</c:v>
                </c:pt>
                <c:pt idx="321" formatCode="#,##0">
                  <c:v>2.9432239307139499E-3</c:v>
                </c:pt>
                <c:pt idx="322" formatCode="#,##0">
                  <c:v>2.9636985319710899E-3</c:v>
                </c:pt>
                <c:pt idx="323" formatCode="#,##0">
                  <c:v>2.9472039607174698E-3</c:v>
                </c:pt>
                <c:pt idx="324" formatCode="#,##0">
                  <c:v>2.9359126465442701E-3</c:v>
                </c:pt>
                <c:pt idx="325" formatCode="#,##0">
                  <c:v>2.9409398942267101E-3</c:v>
                </c:pt>
                <c:pt idx="326" formatCode="#,##0">
                  <c:v>2.9296875E-3</c:v>
                </c:pt>
                <c:pt idx="327" formatCode="#,##0">
                  <c:v>2.9135802469135801E-3</c:v>
                </c:pt>
                <c:pt idx="328" formatCode="#,##0">
                  <c:v>2.9283950617283901E-3</c:v>
                </c:pt>
                <c:pt idx="329" formatCode="#,##0">
                  <c:v>2.9123267287963E-3</c:v>
                </c:pt>
                <c:pt idx="330" formatCode="#,##0">
                  <c:v>2.9012788914979902E-3</c:v>
                </c:pt>
                <c:pt idx="331" formatCode="#,##0">
                  <c:v>2.9158338023249001E-3</c:v>
                </c:pt>
                <c:pt idx="332" formatCode="#,##0">
                  <c:v>2.8999307479224399E-3</c:v>
                </c:pt>
                <c:pt idx="333" formatCode="#,##0">
                  <c:v>2.88419366526191E-3</c:v>
                </c:pt>
                <c:pt idx="334" formatCode="#,##0">
                  <c:v>2.88419366526191E-3</c:v>
                </c:pt>
                <c:pt idx="335" formatCode="#,##0">
                  <c:v>2.8827977315690001E-3</c:v>
                </c:pt>
                <c:pt idx="336" formatCode="#,##0">
                  <c:v>2.8672626075223499E-3</c:v>
                </c:pt>
                <c:pt idx="337" formatCode="#,##0">
                  <c:v>2.88131781638275E-3</c:v>
                </c:pt>
              </c:numCache>
            </c:numRef>
          </c:yVal>
          <c:smooth val="1"/>
        </c:ser>
        <c:ser>
          <c:idx val="2"/>
          <c:order val="2"/>
          <c:tx>
            <c:v>ecoloflex</c:v>
          </c:tx>
          <c:spPr>
            <a:ln w="12700">
              <a:solidFill>
                <a:srgbClr val="99CC00"/>
              </a:solidFill>
              <a:prstDash val="solid"/>
            </a:ln>
          </c:spPr>
          <c:marker>
            <c:symbol val="none"/>
          </c:marker>
          <c:xVal>
            <c:numRef>
              <c:f>statori!$I$421:$I$808</c:f>
              <c:numCache>
                <c:formatCode>General</c:formatCode>
                <c:ptCount val="388"/>
                <c:pt idx="0">
                  <c:v>205</c:v>
                </c:pt>
                <c:pt idx="1">
                  <c:v>210</c:v>
                </c:pt>
                <c:pt idx="2">
                  <c:v>215</c:v>
                </c:pt>
                <c:pt idx="3">
                  <c:v>220</c:v>
                </c:pt>
                <c:pt idx="4">
                  <c:v>225</c:v>
                </c:pt>
                <c:pt idx="5">
                  <c:v>230</c:v>
                </c:pt>
                <c:pt idx="6">
                  <c:v>235</c:v>
                </c:pt>
                <c:pt idx="7">
                  <c:v>240</c:v>
                </c:pt>
                <c:pt idx="8">
                  <c:v>246</c:v>
                </c:pt>
                <c:pt idx="9">
                  <c:v>250</c:v>
                </c:pt>
                <c:pt idx="10">
                  <c:v>256</c:v>
                </c:pt>
                <c:pt idx="11">
                  <c:v>261</c:v>
                </c:pt>
                <c:pt idx="12">
                  <c:v>265</c:v>
                </c:pt>
                <c:pt idx="13">
                  <c:v>271</c:v>
                </c:pt>
                <c:pt idx="14">
                  <c:v>276</c:v>
                </c:pt>
                <c:pt idx="15">
                  <c:v>281</c:v>
                </c:pt>
                <c:pt idx="16">
                  <c:v>286</c:v>
                </c:pt>
                <c:pt idx="17">
                  <c:v>291</c:v>
                </c:pt>
                <c:pt idx="18">
                  <c:v>296</c:v>
                </c:pt>
                <c:pt idx="19">
                  <c:v>301</c:v>
                </c:pt>
                <c:pt idx="20">
                  <c:v>306</c:v>
                </c:pt>
                <c:pt idx="21">
                  <c:v>311</c:v>
                </c:pt>
                <c:pt idx="22">
                  <c:v>316</c:v>
                </c:pt>
                <c:pt idx="23">
                  <c:v>321</c:v>
                </c:pt>
                <c:pt idx="24">
                  <c:v>326</c:v>
                </c:pt>
                <c:pt idx="25">
                  <c:v>331</c:v>
                </c:pt>
                <c:pt idx="26">
                  <c:v>336</c:v>
                </c:pt>
                <c:pt idx="27">
                  <c:v>341</c:v>
                </c:pt>
                <c:pt idx="28">
                  <c:v>346</c:v>
                </c:pt>
                <c:pt idx="29">
                  <c:v>351</c:v>
                </c:pt>
                <c:pt idx="30">
                  <c:v>356</c:v>
                </c:pt>
                <c:pt idx="31">
                  <c:v>361</c:v>
                </c:pt>
                <c:pt idx="32">
                  <c:v>366</c:v>
                </c:pt>
                <c:pt idx="33">
                  <c:v>371</c:v>
                </c:pt>
                <c:pt idx="34">
                  <c:v>376</c:v>
                </c:pt>
                <c:pt idx="35">
                  <c:v>381</c:v>
                </c:pt>
                <c:pt idx="36">
                  <c:v>386</c:v>
                </c:pt>
                <c:pt idx="37">
                  <c:v>391</c:v>
                </c:pt>
                <c:pt idx="38">
                  <c:v>396</c:v>
                </c:pt>
                <c:pt idx="39">
                  <c:v>401</c:v>
                </c:pt>
                <c:pt idx="40">
                  <c:v>406</c:v>
                </c:pt>
                <c:pt idx="41">
                  <c:v>411</c:v>
                </c:pt>
                <c:pt idx="42">
                  <c:v>416</c:v>
                </c:pt>
                <c:pt idx="43">
                  <c:v>421</c:v>
                </c:pt>
                <c:pt idx="44">
                  <c:v>426</c:v>
                </c:pt>
                <c:pt idx="45">
                  <c:v>431</c:v>
                </c:pt>
                <c:pt idx="46">
                  <c:v>436</c:v>
                </c:pt>
                <c:pt idx="47">
                  <c:v>441</c:v>
                </c:pt>
                <c:pt idx="48">
                  <c:v>446</c:v>
                </c:pt>
                <c:pt idx="49">
                  <c:v>451</c:v>
                </c:pt>
                <c:pt idx="50">
                  <c:v>456</c:v>
                </c:pt>
                <c:pt idx="51">
                  <c:v>461</c:v>
                </c:pt>
                <c:pt idx="52">
                  <c:v>466</c:v>
                </c:pt>
                <c:pt idx="53">
                  <c:v>471</c:v>
                </c:pt>
                <c:pt idx="54">
                  <c:v>476</c:v>
                </c:pt>
                <c:pt idx="55">
                  <c:v>481</c:v>
                </c:pt>
                <c:pt idx="56">
                  <c:v>486</c:v>
                </c:pt>
                <c:pt idx="57">
                  <c:v>491</c:v>
                </c:pt>
                <c:pt idx="58">
                  <c:v>496</c:v>
                </c:pt>
                <c:pt idx="59">
                  <c:v>501</c:v>
                </c:pt>
                <c:pt idx="60">
                  <c:v>506</c:v>
                </c:pt>
                <c:pt idx="61">
                  <c:v>511</c:v>
                </c:pt>
                <c:pt idx="62">
                  <c:v>516</c:v>
                </c:pt>
                <c:pt idx="63">
                  <c:v>521</c:v>
                </c:pt>
                <c:pt idx="64">
                  <c:v>526</c:v>
                </c:pt>
                <c:pt idx="65">
                  <c:v>531</c:v>
                </c:pt>
                <c:pt idx="66">
                  <c:v>536</c:v>
                </c:pt>
                <c:pt idx="67">
                  <c:v>541</c:v>
                </c:pt>
                <c:pt idx="68">
                  <c:v>546</c:v>
                </c:pt>
                <c:pt idx="69">
                  <c:v>551</c:v>
                </c:pt>
                <c:pt idx="70">
                  <c:v>556</c:v>
                </c:pt>
                <c:pt idx="71">
                  <c:v>561</c:v>
                </c:pt>
                <c:pt idx="72">
                  <c:v>566</c:v>
                </c:pt>
                <c:pt idx="73">
                  <c:v>571</c:v>
                </c:pt>
                <c:pt idx="74">
                  <c:v>576</c:v>
                </c:pt>
                <c:pt idx="75">
                  <c:v>581</c:v>
                </c:pt>
                <c:pt idx="76">
                  <c:v>586</c:v>
                </c:pt>
                <c:pt idx="77">
                  <c:v>591</c:v>
                </c:pt>
                <c:pt idx="78">
                  <c:v>596</c:v>
                </c:pt>
                <c:pt idx="79">
                  <c:v>601</c:v>
                </c:pt>
                <c:pt idx="80">
                  <c:v>606</c:v>
                </c:pt>
                <c:pt idx="81">
                  <c:v>611</c:v>
                </c:pt>
                <c:pt idx="82">
                  <c:v>616</c:v>
                </c:pt>
                <c:pt idx="83">
                  <c:v>621</c:v>
                </c:pt>
                <c:pt idx="84">
                  <c:v>626</c:v>
                </c:pt>
                <c:pt idx="85">
                  <c:v>631</c:v>
                </c:pt>
                <c:pt idx="86">
                  <c:v>636</c:v>
                </c:pt>
                <c:pt idx="87">
                  <c:v>641</c:v>
                </c:pt>
                <c:pt idx="88">
                  <c:v>646</c:v>
                </c:pt>
                <c:pt idx="89">
                  <c:v>651</c:v>
                </c:pt>
                <c:pt idx="90">
                  <c:v>656</c:v>
                </c:pt>
                <c:pt idx="91">
                  <c:v>661</c:v>
                </c:pt>
                <c:pt idx="92">
                  <c:v>666</c:v>
                </c:pt>
                <c:pt idx="93">
                  <c:v>671</c:v>
                </c:pt>
                <c:pt idx="94">
                  <c:v>676</c:v>
                </c:pt>
                <c:pt idx="95">
                  <c:v>681</c:v>
                </c:pt>
                <c:pt idx="96">
                  <c:v>686</c:v>
                </c:pt>
                <c:pt idx="97">
                  <c:v>691</c:v>
                </c:pt>
                <c:pt idx="98">
                  <c:v>696</c:v>
                </c:pt>
                <c:pt idx="99">
                  <c:v>701</c:v>
                </c:pt>
                <c:pt idx="100">
                  <c:v>706</c:v>
                </c:pt>
                <c:pt idx="101">
                  <c:v>711</c:v>
                </c:pt>
                <c:pt idx="102">
                  <c:v>716</c:v>
                </c:pt>
                <c:pt idx="103">
                  <c:v>721</c:v>
                </c:pt>
                <c:pt idx="104">
                  <c:v>726</c:v>
                </c:pt>
                <c:pt idx="105">
                  <c:v>731</c:v>
                </c:pt>
                <c:pt idx="106">
                  <c:v>736</c:v>
                </c:pt>
                <c:pt idx="107">
                  <c:v>741</c:v>
                </c:pt>
                <c:pt idx="108">
                  <c:v>746</c:v>
                </c:pt>
                <c:pt idx="109">
                  <c:v>751</c:v>
                </c:pt>
                <c:pt idx="110">
                  <c:v>756</c:v>
                </c:pt>
                <c:pt idx="111">
                  <c:v>761</c:v>
                </c:pt>
                <c:pt idx="112">
                  <c:v>766</c:v>
                </c:pt>
                <c:pt idx="113">
                  <c:v>771</c:v>
                </c:pt>
                <c:pt idx="114">
                  <c:v>776</c:v>
                </c:pt>
                <c:pt idx="115">
                  <c:v>781</c:v>
                </c:pt>
                <c:pt idx="116">
                  <c:v>786</c:v>
                </c:pt>
                <c:pt idx="117">
                  <c:v>791</c:v>
                </c:pt>
                <c:pt idx="118">
                  <c:v>796</c:v>
                </c:pt>
                <c:pt idx="119">
                  <c:v>801</c:v>
                </c:pt>
                <c:pt idx="120">
                  <c:v>806</c:v>
                </c:pt>
                <c:pt idx="121">
                  <c:v>811</c:v>
                </c:pt>
                <c:pt idx="122">
                  <c:v>816</c:v>
                </c:pt>
                <c:pt idx="123">
                  <c:v>821</c:v>
                </c:pt>
                <c:pt idx="124">
                  <c:v>826</c:v>
                </c:pt>
                <c:pt idx="125">
                  <c:v>831</c:v>
                </c:pt>
                <c:pt idx="126">
                  <c:v>836</c:v>
                </c:pt>
                <c:pt idx="127">
                  <c:v>841</c:v>
                </c:pt>
                <c:pt idx="128">
                  <c:v>846</c:v>
                </c:pt>
                <c:pt idx="129">
                  <c:v>851</c:v>
                </c:pt>
                <c:pt idx="130">
                  <c:v>857</c:v>
                </c:pt>
                <c:pt idx="131">
                  <c:v>862</c:v>
                </c:pt>
                <c:pt idx="132">
                  <c:v>866</c:v>
                </c:pt>
                <c:pt idx="133">
                  <c:v>872</c:v>
                </c:pt>
                <c:pt idx="134">
                  <c:v>876</c:v>
                </c:pt>
                <c:pt idx="135">
                  <c:v>881</c:v>
                </c:pt>
                <c:pt idx="136">
                  <c:v>886</c:v>
                </c:pt>
                <c:pt idx="137">
                  <c:v>891</c:v>
                </c:pt>
                <c:pt idx="138">
                  <c:v>896</c:v>
                </c:pt>
                <c:pt idx="139">
                  <c:v>901</c:v>
                </c:pt>
                <c:pt idx="140">
                  <c:v>906</c:v>
                </c:pt>
                <c:pt idx="141">
                  <c:v>911</c:v>
                </c:pt>
                <c:pt idx="142">
                  <c:v>916</c:v>
                </c:pt>
                <c:pt idx="143">
                  <c:v>922</c:v>
                </c:pt>
                <c:pt idx="144">
                  <c:v>926</c:v>
                </c:pt>
                <c:pt idx="145">
                  <c:v>932</c:v>
                </c:pt>
                <c:pt idx="146">
                  <c:v>936</c:v>
                </c:pt>
                <c:pt idx="147">
                  <c:v>942</c:v>
                </c:pt>
                <c:pt idx="148">
                  <c:v>946</c:v>
                </c:pt>
                <c:pt idx="149">
                  <c:v>952</c:v>
                </c:pt>
                <c:pt idx="150">
                  <c:v>957</c:v>
                </c:pt>
                <c:pt idx="151">
                  <c:v>962</c:v>
                </c:pt>
                <c:pt idx="152">
                  <c:v>966</c:v>
                </c:pt>
                <c:pt idx="153">
                  <c:v>972</c:v>
                </c:pt>
                <c:pt idx="154">
                  <c:v>977</c:v>
                </c:pt>
                <c:pt idx="155">
                  <c:v>982</c:v>
                </c:pt>
                <c:pt idx="156">
                  <c:v>987</c:v>
                </c:pt>
                <c:pt idx="157">
                  <c:v>992</c:v>
                </c:pt>
                <c:pt idx="158">
                  <c:v>997</c:v>
                </c:pt>
                <c:pt idx="159" formatCode="#,##0">
                  <c:v>1000</c:v>
                </c:pt>
                <c:pt idx="160" formatCode="#,##0">
                  <c:v>1010</c:v>
                </c:pt>
                <c:pt idx="161" formatCode="#,##0">
                  <c:v>1010</c:v>
                </c:pt>
                <c:pt idx="162" formatCode="#,##0">
                  <c:v>1020</c:v>
                </c:pt>
                <c:pt idx="163" formatCode="#,##0">
                  <c:v>1020</c:v>
                </c:pt>
                <c:pt idx="164" formatCode="#,##0">
                  <c:v>1030</c:v>
                </c:pt>
                <c:pt idx="165" formatCode="#,##0">
                  <c:v>1030</c:v>
                </c:pt>
                <c:pt idx="166" formatCode="#,##0">
                  <c:v>1040</c:v>
                </c:pt>
                <c:pt idx="167" formatCode="#,##0">
                  <c:v>1040</c:v>
                </c:pt>
                <c:pt idx="168" formatCode="#,##0">
                  <c:v>1050</c:v>
                </c:pt>
                <c:pt idx="169" formatCode="#,##0">
                  <c:v>1050</c:v>
                </c:pt>
                <c:pt idx="170" formatCode="#,##0">
                  <c:v>1060</c:v>
                </c:pt>
                <c:pt idx="171" formatCode="#,##0">
                  <c:v>1060</c:v>
                </c:pt>
                <c:pt idx="172" formatCode="#,##0">
                  <c:v>1070</c:v>
                </c:pt>
                <c:pt idx="173" formatCode="#,##0">
                  <c:v>1070</c:v>
                </c:pt>
                <c:pt idx="174" formatCode="#,##0">
                  <c:v>1080</c:v>
                </c:pt>
                <c:pt idx="175" formatCode="#,##0">
                  <c:v>1080</c:v>
                </c:pt>
                <c:pt idx="176" formatCode="#,##0">
                  <c:v>1090</c:v>
                </c:pt>
                <c:pt idx="177" formatCode="#,##0">
                  <c:v>1090</c:v>
                </c:pt>
                <c:pt idx="178" formatCode="#,##0">
                  <c:v>1100</c:v>
                </c:pt>
                <c:pt idx="179" formatCode="#,##0">
                  <c:v>1100</c:v>
                </c:pt>
                <c:pt idx="180" formatCode="#,##0">
                  <c:v>1110</c:v>
                </c:pt>
                <c:pt idx="181" formatCode="#,##0">
                  <c:v>1110</c:v>
                </c:pt>
                <c:pt idx="182" formatCode="#,##0">
                  <c:v>1120</c:v>
                </c:pt>
                <c:pt idx="183" formatCode="#,##0">
                  <c:v>1120</c:v>
                </c:pt>
                <c:pt idx="184" formatCode="#,##0">
                  <c:v>1130</c:v>
                </c:pt>
                <c:pt idx="185" formatCode="#,##0">
                  <c:v>1130</c:v>
                </c:pt>
                <c:pt idx="186" formatCode="#,##0">
                  <c:v>1140</c:v>
                </c:pt>
                <c:pt idx="187" formatCode="#,##0">
                  <c:v>1140</c:v>
                </c:pt>
                <c:pt idx="188" formatCode="#,##0">
                  <c:v>1150</c:v>
                </c:pt>
                <c:pt idx="189" formatCode="#,##0">
                  <c:v>1150</c:v>
                </c:pt>
                <c:pt idx="190" formatCode="#,##0">
                  <c:v>1160</c:v>
                </c:pt>
                <c:pt idx="191" formatCode="#,##0">
                  <c:v>1160</c:v>
                </c:pt>
                <c:pt idx="192" formatCode="#,##0">
                  <c:v>1170</c:v>
                </c:pt>
                <c:pt idx="193" formatCode="#,##0">
                  <c:v>1170</c:v>
                </c:pt>
                <c:pt idx="194" formatCode="#,##0">
                  <c:v>1180</c:v>
                </c:pt>
                <c:pt idx="195" formatCode="#,##0">
                  <c:v>1180</c:v>
                </c:pt>
                <c:pt idx="196" formatCode="#,##0">
                  <c:v>1190</c:v>
                </c:pt>
                <c:pt idx="197" formatCode="#,##0">
                  <c:v>1190</c:v>
                </c:pt>
                <c:pt idx="198" formatCode="#,##0">
                  <c:v>1200</c:v>
                </c:pt>
                <c:pt idx="199" formatCode="#,##0">
                  <c:v>1200</c:v>
                </c:pt>
                <c:pt idx="200" formatCode="#,##0">
                  <c:v>1210</c:v>
                </c:pt>
                <c:pt idx="201" formatCode="#,##0">
                  <c:v>1210</c:v>
                </c:pt>
                <c:pt idx="202" formatCode="#,##0">
                  <c:v>1220</c:v>
                </c:pt>
                <c:pt idx="203" formatCode="#,##0">
                  <c:v>1220</c:v>
                </c:pt>
                <c:pt idx="204" formatCode="#,##0">
                  <c:v>1230</c:v>
                </c:pt>
                <c:pt idx="205" formatCode="#,##0">
                  <c:v>1230</c:v>
                </c:pt>
                <c:pt idx="206" formatCode="#,##0">
                  <c:v>1240</c:v>
                </c:pt>
                <c:pt idx="207" formatCode="#,##0">
                  <c:v>1240</c:v>
                </c:pt>
                <c:pt idx="208" formatCode="#,##0">
                  <c:v>1250</c:v>
                </c:pt>
                <c:pt idx="209" formatCode="#,##0">
                  <c:v>1250</c:v>
                </c:pt>
                <c:pt idx="210" formatCode="#,##0">
                  <c:v>1260</c:v>
                </c:pt>
                <c:pt idx="211" formatCode="#,##0">
                  <c:v>1260</c:v>
                </c:pt>
                <c:pt idx="212" formatCode="#,##0">
                  <c:v>1270</c:v>
                </c:pt>
                <c:pt idx="213" formatCode="#,##0">
                  <c:v>1270</c:v>
                </c:pt>
                <c:pt idx="214" formatCode="#,##0">
                  <c:v>1280</c:v>
                </c:pt>
                <c:pt idx="215" formatCode="#,##0">
                  <c:v>1280</c:v>
                </c:pt>
                <c:pt idx="216" formatCode="#,##0">
                  <c:v>1290</c:v>
                </c:pt>
                <c:pt idx="217" formatCode="#,##0">
                  <c:v>1290</c:v>
                </c:pt>
                <c:pt idx="218" formatCode="#,##0">
                  <c:v>1300</c:v>
                </c:pt>
                <c:pt idx="219" formatCode="#,##0">
                  <c:v>1300</c:v>
                </c:pt>
                <c:pt idx="220" formatCode="#,##0">
                  <c:v>1310</c:v>
                </c:pt>
                <c:pt idx="221" formatCode="#,##0">
                  <c:v>1310</c:v>
                </c:pt>
                <c:pt idx="222" formatCode="#,##0">
                  <c:v>1320</c:v>
                </c:pt>
                <c:pt idx="223" formatCode="#,##0">
                  <c:v>1320</c:v>
                </c:pt>
                <c:pt idx="224" formatCode="#,##0">
                  <c:v>1330</c:v>
                </c:pt>
                <c:pt idx="225" formatCode="#,##0">
                  <c:v>1330</c:v>
                </c:pt>
                <c:pt idx="226" formatCode="#,##0">
                  <c:v>1340</c:v>
                </c:pt>
                <c:pt idx="227" formatCode="#,##0">
                  <c:v>1340</c:v>
                </c:pt>
                <c:pt idx="228" formatCode="#,##0">
                  <c:v>1350</c:v>
                </c:pt>
                <c:pt idx="229" formatCode="#,##0">
                  <c:v>1350</c:v>
                </c:pt>
                <c:pt idx="230" formatCode="#,##0">
                  <c:v>1360</c:v>
                </c:pt>
                <c:pt idx="231" formatCode="#,##0">
                  <c:v>1360</c:v>
                </c:pt>
                <c:pt idx="232" formatCode="#,##0">
                  <c:v>1370</c:v>
                </c:pt>
                <c:pt idx="233" formatCode="#,##0">
                  <c:v>1370</c:v>
                </c:pt>
                <c:pt idx="234" formatCode="#,##0">
                  <c:v>1380</c:v>
                </c:pt>
                <c:pt idx="235" formatCode="#,##0">
                  <c:v>1380</c:v>
                </c:pt>
                <c:pt idx="236" formatCode="#,##0">
                  <c:v>1390</c:v>
                </c:pt>
                <c:pt idx="237" formatCode="#,##0">
                  <c:v>1390</c:v>
                </c:pt>
                <c:pt idx="238" formatCode="#,##0">
                  <c:v>1400</c:v>
                </c:pt>
                <c:pt idx="239" formatCode="#,##0">
                  <c:v>1400</c:v>
                </c:pt>
                <c:pt idx="240" formatCode="#,##0">
                  <c:v>1410</c:v>
                </c:pt>
                <c:pt idx="241" formatCode="#,##0">
                  <c:v>1410</c:v>
                </c:pt>
                <c:pt idx="242" formatCode="#,##0">
                  <c:v>1420</c:v>
                </c:pt>
                <c:pt idx="243" formatCode="#,##0">
                  <c:v>1420</c:v>
                </c:pt>
                <c:pt idx="244" formatCode="#,##0">
                  <c:v>1430</c:v>
                </c:pt>
                <c:pt idx="245" formatCode="#,##0">
                  <c:v>1430</c:v>
                </c:pt>
                <c:pt idx="246" formatCode="#,##0">
                  <c:v>1440</c:v>
                </c:pt>
                <c:pt idx="247" formatCode="#,##0">
                  <c:v>1440</c:v>
                </c:pt>
                <c:pt idx="248" formatCode="#,##0">
                  <c:v>1450</c:v>
                </c:pt>
                <c:pt idx="249" formatCode="#,##0">
                  <c:v>1450</c:v>
                </c:pt>
                <c:pt idx="250" formatCode="#,##0">
                  <c:v>1460</c:v>
                </c:pt>
                <c:pt idx="251" formatCode="#,##0">
                  <c:v>1460</c:v>
                </c:pt>
                <c:pt idx="252" formatCode="#,##0">
                  <c:v>1470</c:v>
                </c:pt>
                <c:pt idx="253" formatCode="#,##0">
                  <c:v>1470</c:v>
                </c:pt>
                <c:pt idx="254" formatCode="#,##0">
                  <c:v>1480</c:v>
                </c:pt>
                <c:pt idx="255" formatCode="#,##0">
                  <c:v>1480</c:v>
                </c:pt>
                <c:pt idx="256" formatCode="#,##0">
                  <c:v>1490</c:v>
                </c:pt>
                <c:pt idx="257" formatCode="#,##0">
                  <c:v>1490</c:v>
                </c:pt>
                <c:pt idx="258" formatCode="#,##0">
                  <c:v>1500</c:v>
                </c:pt>
                <c:pt idx="259" formatCode="#,##0">
                  <c:v>1500</c:v>
                </c:pt>
                <c:pt idx="260" formatCode="#,##0">
                  <c:v>1510</c:v>
                </c:pt>
                <c:pt idx="261" formatCode="#,##0">
                  <c:v>1510</c:v>
                </c:pt>
                <c:pt idx="262" formatCode="#,##0">
                  <c:v>1520</c:v>
                </c:pt>
                <c:pt idx="263" formatCode="#,##0">
                  <c:v>1520</c:v>
                </c:pt>
                <c:pt idx="264" formatCode="#,##0">
                  <c:v>1530</c:v>
                </c:pt>
                <c:pt idx="265" formatCode="#,##0">
                  <c:v>1530</c:v>
                </c:pt>
                <c:pt idx="266" formatCode="#,##0">
                  <c:v>1540</c:v>
                </c:pt>
                <c:pt idx="267" formatCode="#,##0">
                  <c:v>1540</c:v>
                </c:pt>
                <c:pt idx="268" formatCode="#,##0">
                  <c:v>1550</c:v>
                </c:pt>
                <c:pt idx="269" formatCode="#,##0">
                  <c:v>1550</c:v>
                </c:pt>
                <c:pt idx="270" formatCode="#,##0">
                  <c:v>1560</c:v>
                </c:pt>
                <c:pt idx="271" formatCode="#,##0">
                  <c:v>1560</c:v>
                </c:pt>
                <c:pt idx="272" formatCode="#,##0">
                  <c:v>1570</c:v>
                </c:pt>
                <c:pt idx="273" formatCode="#,##0">
                  <c:v>1570</c:v>
                </c:pt>
                <c:pt idx="274" formatCode="#,##0">
                  <c:v>1580</c:v>
                </c:pt>
                <c:pt idx="275" formatCode="#,##0">
                  <c:v>1580</c:v>
                </c:pt>
                <c:pt idx="276" formatCode="#,##0">
                  <c:v>1590</c:v>
                </c:pt>
                <c:pt idx="277" formatCode="#,##0">
                  <c:v>1590</c:v>
                </c:pt>
                <c:pt idx="278" formatCode="#,##0">
                  <c:v>1600</c:v>
                </c:pt>
                <c:pt idx="279" formatCode="#,##0">
                  <c:v>1600</c:v>
                </c:pt>
                <c:pt idx="280" formatCode="#,##0">
                  <c:v>1610</c:v>
                </c:pt>
                <c:pt idx="281" formatCode="#,##0">
                  <c:v>1610</c:v>
                </c:pt>
                <c:pt idx="282" formatCode="#,##0">
                  <c:v>1620</c:v>
                </c:pt>
                <c:pt idx="283" formatCode="#,##0">
                  <c:v>1620</c:v>
                </c:pt>
                <c:pt idx="284" formatCode="#,##0">
                  <c:v>1630</c:v>
                </c:pt>
                <c:pt idx="285" formatCode="#,##0">
                  <c:v>1630</c:v>
                </c:pt>
                <c:pt idx="286" formatCode="#,##0">
                  <c:v>1640</c:v>
                </c:pt>
                <c:pt idx="287" formatCode="#,##0">
                  <c:v>1640</c:v>
                </c:pt>
                <c:pt idx="288" formatCode="#,##0">
                  <c:v>1650</c:v>
                </c:pt>
                <c:pt idx="289" formatCode="#,##0">
                  <c:v>1650</c:v>
                </c:pt>
                <c:pt idx="290" formatCode="#,##0">
                  <c:v>1660</c:v>
                </c:pt>
                <c:pt idx="291" formatCode="#,##0">
                  <c:v>1660</c:v>
                </c:pt>
                <c:pt idx="292" formatCode="#,##0">
                  <c:v>1670</c:v>
                </c:pt>
                <c:pt idx="293" formatCode="#,##0">
                  <c:v>1670</c:v>
                </c:pt>
                <c:pt idx="294" formatCode="#,##0">
                  <c:v>1680</c:v>
                </c:pt>
                <c:pt idx="295" formatCode="#,##0">
                  <c:v>1680</c:v>
                </c:pt>
                <c:pt idx="296" formatCode="#,##0">
                  <c:v>1690</c:v>
                </c:pt>
                <c:pt idx="297" formatCode="#,##0">
                  <c:v>1690</c:v>
                </c:pt>
                <c:pt idx="298" formatCode="#,##0">
                  <c:v>1700</c:v>
                </c:pt>
                <c:pt idx="299" formatCode="#,##0">
                  <c:v>1700</c:v>
                </c:pt>
                <c:pt idx="300" formatCode="#,##0">
                  <c:v>1710</c:v>
                </c:pt>
                <c:pt idx="301" formatCode="#,##0">
                  <c:v>1710</c:v>
                </c:pt>
                <c:pt idx="302" formatCode="#,##0">
                  <c:v>1720</c:v>
                </c:pt>
                <c:pt idx="303" formatCode="#,##0">
                  <c:v>1720</c:v>
                </c:pt>
                <c:pt idx="304" formatCode="#,##0">
                  <c:v>1730</c:v>
                </c:pt>
                <c:pt idx="305" formatCode="#,##0">
                  <c:v>1730</c:v>
                </c:pt>
                <c:pt idx="306" formatCode="#,##0">
                  <c:v>1740</c:v>
                </c:pt>
                <c:pt idx="307" formatCode="#,##0">
                  <c:v>1740</c:v>
                </c:pt>
                <c:pt idx="308" formatCode="#,##0">
                  <c:v>1750</c:v>
                </c:pt>
                <c:pt idx="309" formatCode="#,##0">
                  <c:v>1750</c:v>
                </c:pt>
                <c:pt idx="310" formatCode="#,##0">
                  <c:v>1760</c:v>
                </c:pt>
                <c:pt idx="311" formatCode="#,##0">
                  <c:v>1760</c:v>
                </c:pt>
                <c:pt idx="312" formatCode="#,##0">
                  <c:v>1770</c:v>
                </c:pt>
                <c:pt idx="313" formatCode="#,##0">
                  <c:v>1770</c:v>
                </c:pt>
                <c:pt idx="314" formatCode="#,##0">
                  <c:v>1780</c:v>
                </c:pt>
                <c:pt idx="315" formatCode="#,##0">
                  <c:v>1780</c:v>
                </c:pt>
                <c:pt idx="316" formatCode="#,##0">
                  <c:v>1790</c:v>
                </c:pt>
                <c:pt idx="317" formatCode="#,##0">
                  <c:v>1790</c:v>
                </c:pt>
                <c:pt idx="318" formatCode="#,##0">
                  <c:v>1800</c:v>
                </c:pt>
                <c:pt idx="319" formatCode="#,##0">
                  <c:v>1800</c:v>
                </c:pt>
                <c:pt idx="320" formatCode="#,##0">
                  <c:v>1810</c:v>
                </c:pt>
                <c:pt idx="321" formatCode="#,##0">
                  <c:v>1810</c:v>
                </c:pt>
                <c:pt idx="322" formatCode="#,##0">
                  <c:v>1820</c:v>
                </c:pt>
                <c:pt idx="323" formatCode="#,##0">
                  <c:v>1820</c:v>
                </c:pt>
                <c:pt idx="324" formatCode="#,##0">
                  <c:v>1830</c:v>
                </c:pt>
                <c:pt idx="325" formatCode="#,##0">
                  <c:v>1830</c:v>
                </c:pt>
                <c:pt idx="326" formatCode="#,##0">
                  <c:v>1840</c:v>
                </c:pt>
                <c:pt idx="327" formatCode="#,##0">
                  <c:v>1840</c:v>
                </c:pt>
                <c:pt idx="328" formatCode="#,##0">
                  <c:v>1850</c:v>
                </c:pt>
                <c:pt idx="329" formatCode="#,##0">
                  <c:v>1850</c:v>
                </c:pt>
                <c:pt idx="330" formatCode="#,##0">
                  <c:v>1860</c:v>
                </c:pt>
                <c:pt idx="331" formatCode="#,##0">
                  <c:v>1860</c:v>
                </c:pt>
                <c:pt idx="332" formatCode="#,##0">
                  <c:v>1870</c:v>
                </c:pt>
                <c:pt idx="333" formatCode="#,##0">
                  <c:v>1870</c:v>
                </c:pt>
                <c:pt idx="334" formatCode="#,##0">
                  <c:v>1880</c:v>
                </c:pt>
                <c:pt idx="335" formatCode="#,##0">
                  <c:v>1880</c:v>
                </c:pt>
                <c:pt idx="336" formatCode="#,##0">
                  <c:v>1890</c:v>
                </c:pt>
                <c:pt idx="337" formatCode="#,##0">
                  <c:v>1890</c:v>
                </c:pt>
                <c:pt idx="338" formatCode="#,##0">
                  <c:v>1900</c:v>
                </c:pt>
                <c:pt idx="339" formatCode="#,##0">
                  <c:v>1900</c:v>
                </c:pt>
                <c:pt idx="340" formatCode="#,##0">
                  <c:v>1910</c:v>
                </c:pt>
                <c:pt idx="341" formatCode="#,##0">
                  <c:v>1910</c:v>
                </c:pt>
                <c:pt idx="342" formatCode="#,##0">
                  <c:v>1920</c:v>
                </c:pt>
                <c:pt idx="343" formatCode="#,##0">
                  <c:v>1920</c:v>
                </c:pt>
                <c:pt idx="344" formatCode="#,##0">
                  <c:v>1930</c:v>
                </c:pt>
                <c:pt idx="345" formatCode="#,##0">
                  <c:v>1930</c:v>
                </c:pt>
                <c:pt idx="346" formatCode="#,##0">
                  <c:v>1940</c:v>
                </c:pt>
                <c:pt idx="347" formatCode="#,##0">
                  <c:v>1940</c:v>
                </c:pt>
                <c:pt idx="348" formatCode="#,##0">
                  <c:v>1950</c:v>
                </c:pt>
                <c:pt idx="349" formatCode="#,##0">
                  <c:v>1950</c:v>
                </c:pt>
                <c:pt idx="350" formatCode="#,##0">
                  <c:v>1960</c:v>
                </c:pt>
                <c:pt idx="351" formatCode="#,##0">
                  <c:v>1960</c:v>
                </c:pt>
                <c:pt idx="352" formatCode="#,##0">
                  <c:v>1970</c:v>
                </c:pt>
                <c:pt idx="353" formatCode="#,##0">
                  <c:v>1970</c:v>
                </c:pt>
                <c:pt idx="354" formatCode="#,##0">
                  <c:v>1980</c:v>
                </c:pt>
                <c:pt idx="355" formatCode="#,##0">
                  <c:v>1980</c:v>
                </c:pt>
                <c:pt idx="356" formatCode="#,##0">
                  <c:v>1990</c:v>
                </c:pt>
                <c:pt idx="357" formatCode="#,##0">
                  <c:v>1990</c:v>
                </c:pt>
                <c:pt idx="358" formatCode="#,##0">
                  <c:v>2000</c:v>
                </c:pt>
                <c:pt idx="359" formatCode="#,##0">
                  <c:v>2000</c:v>
                </c:pt>
                <c:pt idx="363">
                  <c:v>65.2</c:v>
                </c:pt>
                <c:pt idx="364">
                  <c:v>70.2</c:v>
                </c:pt>
                <c:pt idx="365">
                  <c:v>75.2</c:v>
                </c:pt>
                <c:pt idx="366">
                  <c:v>80.2</c:v>
                </c:pt>
                <c:pt idx="367">
                  <c:v>85.2</c:v>
                </c:pt>
                <c:pt idx="368">
                  <c:v>90.3</c:v>
                </c:pt>
                <c:pt idx="369">
                  <c:v>95.3</c:v>
                </c:pt>
                <c:pt idx="370">
                  <c:v>100</c:v>
                </c:pt>
                <c:pt idx="371">
                  <c:v>105</c:v>
                </c:pt>
                <c:pt idx="372">
                  <c:v>110</c:v>
                </c:pt>
                <c:pt idx="373">
                  <c:v>115</c:v>
                </c:pt>
                <c:pt idx="374">
                  <c:v>120</c:v>
                </c:pt>
                <c:pt idx="375">
                  <c:v>125</c:v>
                </c:pt>
                <c:pt idx="376">
                  <c:v>130</c:v>
                </c:pt>
                <c:pt idx="377">
                  <c:v>135</c:v>
                </c:pt>
                <c:pt idx="378">
                  <c:v>140</c:v>
                </c:pt>
                <c:pt idx="379">
                  <c:v>145</c:v>
                </c:pt>
                <c:pt idx="380">
                  <c:v>150</c:v>
                </c:pt>
                <c:pt idx="381">
                  <c:v>155</c:v>
                </c:pt>
                <c:pt idx="382">
                  <c:v>160</c:v>
                </c:pt>
                <c:pt idx="383">
                  <c:v>165</c:v>
                </c:pt>
                <c:pt idx="384">
                  <c:v>170</c:v>
                </c:pt>
                <c:pt idx="385">
                  <c:v>175</c:v>
                </c:pt>
                <c:pt idx="386">
                  <c:v>180</c:v>
                </c:pt>
                <c:pt idx="387">
                  <c:v>185</c:v>
                </c:pt>
              </c:numCache>
            </c:numRef>
          </c:xVal>
          <c:yVal>
            <c:numRef>
              <c:f>statori!$J$421:$J$780</c:f>
              <c:numCache>
                <c:formatCode>General</c:formatCode>
                <c:ptCount val="360"/>
                <c:pt idx="0">
                  <c:v>1.45796768977764E-2</c:v>
                </c:pt>
                <c:pt idx="1">
                  <c:v>1.42470373089895E-2</c:v>
                </c:pt>
                <c:pt idx="2">
                  <c:v>1.3895176298978899E-2</c:v>
                </c:pt>
                <c:pt idx="3">
                  <c:v>1.35095764338709E-2</c:v>
                </c:pt>
                <c:pt idx="4">
                  <c:v>1.3329503016374601E-2</c:v>
                </c:pt>
                <c:pt idx="5">
                  <c:v>1.29745771384296E-2</c:v>
                </c:pt>
                <c:pt idx="6">
                  <c:v>1.27199640186653E-2</c:v>
                </c:pt>
                <c:pt idx="7">
                  <c:v>1.24128663811203E-2</c:v>
                </c:pt>
                <c:pt idx="8">
                  <c:v>1.21957926132963E-2</c:v>
                </c:pt>
                <c:pt idx="9">
                  <c:v>1.19906305770375E-2</c:v>
                </c:pt>
                <c:pt idx="10">
                  <c:v>1.17712807124994E-2</c:v>
                </c:pt>
                <c:pt idx="11">
                  <c:v>1.15954741817952E-2</c:v>
                </c:pt>
                <c:pt idx="12">
                  <c:v>1.1312590831021299E-2</c:v>
                </c:pt>
                <c:pt idx="13">
                  <c:v>1.11451583729665E-2</c:v>
                </c:pt>
                <c:pt idx="14">
                  <c:v>1.0934538562472699E-2</c:v>
                </c:pt>
                <c:pt idx="15">
                  <c:v>1.0765541358240101E-2</c:v>
                </c:pt>
                <c:pt idx="16">
                  <c:v>1.05569695063246E-2</c:v>
                </c:pt>
                <c:pt idx="17">
                  <c:v>1.0392864132399E-2</c:v>
                </c:pt>
                <c:pt idx="18">
                  <c:v>1.02268604762445E-2</c:v>
                </c:pt>
                <c:pt idx="19">
                  <c:v>1.0066612335871E-2</c:v>
                </c:pt>
                <c:pt idx="20">
                  <c:v>9.9270833333333294E-3</c:v>
                </c:pt>
                <c:pt idx="21">
                  <c:v>9.7394691989286606E-3</c:v>
                </c:pt>
                <c:pt idx="22">
                  <c:v>9.6051060470151804E-3</c:v>
                </c:pt>
                <c:pt idx="23">
                  <c:v>9.4765684051398309E-3</c:v>
                </c:pt>
                <c:pt idx="24">
                  <c:v>9.4043656828818496E-3</c:v>
                </c:pt>
                <c:pt idx="25">
                  <c:v>9.20942917540051E-3</c:v>
                </c:pt>
                <c:pt idx="26">
                  <c:v>9.0877875181128998E-3</c:v>
                </c:pt>
                <c:pt idx="27">
                  <c:v>8.9149858901915006E-3</c:v>
                </c:pt>
                <c:pt idx="28">
                  <c:v>8.8202759138244404E-3</c:v>
                </c:pt>
                <c:pt idx="29">
                  <c:v>8.7256721457242593E-3</c:v>
                </c:pt>
                <c:pt idx="30">
                  <c:v>8.5882959715596098E-3</c:v>
                </c:pt>
                <c:pt idx="31">
                  <c:v>8.4835535765584603E-3</c:v>
                </c:pt>
                <c:pt idx="32">
                  <c:v>8.3681643646950597E-3</c:v>
                </c:pt>
                <c:pt idx="33">
                  <c:v>8.2899351684557303E-3</c:v>
                </c:pt>
                <c:pt idx="34">
                  <c:v>8.1796549672813797E-3</c:v>
                </c:pt>
                <c:pt idx="35">
                  <c:v>8.0833698113252101E-3</c:v>
                </c:pt>
                <c:pt idx="36">
                  <c:v>7.9926804561644207E-3</c:v>
                </c:pt>
                <c:pt idx="37">
                  <c:v>7.9091389973958304E-3</c:v>
                </c:pt>
                <c:pt idx="38">
                  <c:v>7.8015135930193796E-3</c:v>
                </c:pt>
                <c:pt idx="39">
                  <c:v>7.7157974300831496E-3</c:v>
                </c:pt>
                <c:pt idx="40">
                  <c:v>7.6488119515346698E-3</c:v>
                </c:pt>
                <c:pt idx="41">
                  <c:v>7.5144069319108397E-3</c:v>
                </c:pt>
                <c:pt idx="42">
                  <c:v>7.44756449530703E-3</c:v>
                </c:pt>
                <c:pt idx="43">
                  <c:v>7.38359447652236E-3</c:v>
                </c:pt>
                <c:pt idx="44">
                  <c:v>7.2994862682583903E-3</c:v>
                </c:pt>
                <c:pt idx="45">
                  <c:v>7.2305216035410697E-3</c:v>
                </c:pt>
                <c:pt idx="46">
                  <c:v>7.1514523224584202E-3</c:v>
                </c:pt>
                <c:pt idx="47">
                  <c:v>7.1286470488702803E-3</c:v>
                </c:pt>
                <c:pt idx="48">
                  <c:v>7.0223071870895099E-3</c:v>
                </c:pt>
                <c:pt idx="49">
                  <c:v>6.9472373838935196E-3</c:v>
                </c:pt>
                <c:pt idx="50">
                  <c:v>6.8881537783838202E-3</c:v>
                </c:pt>
                <c:pt idx="51">
                  <c:v>6.8116529976755399E-3</c:v>
                </c:pt>
                <c:pt idx="52">
                  <c:v>6.7410194392188401E-3</c:v>
                </c:pt>
                <c:pt idx="53">
                  <c:v>6.6940030663700098E-3</c:v>
                </c:pt>
                <c:pt idx="54">
                  <c:v>6.6730391184374304E-3</c:v>
                </c:pt>
                <c:pt idx="55">
                  <c:v>6.5885613504661098E-3</c:v>
                </c:pt>
                <c:pt idx="56">
                  <c:v>6.5199187320191497E-3</c:v>
                </c:pt>
                <c:pt idx="57">
                  <c:v>6.4820570372645702E-3</c:v>
                </c:pt>
                <c:pt idx="58">
                  <c:v>6.4052106246556403E-3</c:v>
                </c:pt>
                <c:pt idx="59">
                  <c:v>6.3438801308744802E-3</c:v>
                </c:pt>
                <c:pt idx="60">
                  <c:v>6.2902524973326096E-3</c:v>
                </c:pt>
                <c:pt idx="61">
                  <c:v>6.2412349005684896E-3</c:v>
                </c:pt>
                <c:pt idx="62">
                  <c:v>6.1855910740753698E-3</c:v>
                </c:pt>
                <c:pt idx="63">
                  <c:v>6.1381481067414303E-3</c:v>
                </c:pt>
                <c:pt idx="64">
                  <c:v>6.1264054746542297E-3</c:v>
                </c:pt>
                <c:pt idx="65">
                  <c:v>6.0381985731272304E-3</c:v>
                </c:pt>
                <c:pt idx="66">
                  <c:v>6.0030627457028198E-3</c:v>
                </c:pt>
                <c:pt idx="67">
                  <c:v>5.9083195903565098E-3</c:v>
                </c:pt>
                <c:pt idx="68">
                  <c:v>5.8845583321107797E-3</c:v>
                </c:pt>
                <c:pt idx="69">
                  <c:v>5.8285566664876198E-3</c:v>
                </c:pt>
                <c:pt idx="70">
                  <c:v>5.7913969655922102E-3</c:v>
                </c:pt>
                <c:pt idx="71">
                  <c:v>5.7630308359171304E-3</c:v>
                </c:pt>
                <c:pt idx="72">
                  <c:v>5.7014600999752496E-3</c:v>
                </c:pt>
                <c:pt idx="73">
                  <c:v>5.6895631368736096E-3</c:v>
                </c:pt>
                <c:pt idx="74">
                  <c:v>5.5991696270631403E-3</c:v>
                </c:pt>
                <c:pt idx="75">
                  <c:v>5.6177091373535602E-3</c:v>
                </c:pt>
                <c:pt idx="76">
                  <c:v>5.5638066044560201E-3</c:v>
                </c:pt>
                <c:pt idx="77">
                  <c:v>5.5279574989928904E-3</c:v>
                </c:pt>
                <c:pt idx="78">
                  <c:v>5.4839571710322502E-3</c:v>
                </c:pt>
                <c:pt idx="79">
                  <c:v>5.4660416082805401E-3</c:v>
                </c:pt>
                <c:pt idx="80">
                  <c:v>5.4301044568097799E-3</c:v>
                </c:pt>
                <c:pt idx="81">
                  <c:v>5.3615876533858299E-3</c:v>
                </c:pt>
                <c:pt idx="82">
                  <c:v>5.3589333726424097E-3</c:v>
                </c:pt>
                <c:pt idx="83">
                  <c:v>5.3426220502387602E-3</c:v>
                </c:pt>
                <c:pt idx="84">
                  <c:v>5.3026066531510199E-3</c:v>
                </c:pt>
                <c:pt idx="85">
                  <c:v>5.2466459725107901E-3</c:v>
                </c:pt>
                <c:pt idx="86">
                  <c:v>5.2440242200575103E-3</c:v>
                </c:pt>
                <c:pt idx="87">
                  <c:v>5.19652305366591E-3</c:v>
                </c:pt>
                <c:pt idx="88">
                  <c:v>5.1458326654205203E-3</c:v>
                </c:pt>
                <c:pt idx="89">
                  <c:v>5.1378327279257598E-3</c:v>
                </c:pt>
                <c:pt idx="90">
                  <c:v>5.11312421128538E-3</c:v>
                </c:pt>
                <c:pt idx="91">
                  <c:v>5.0964462870651903E-3</c:v>
                </c:pt>
                <c:pt idx="92">
                  <c:v>5.0778805162905501E-3</c:v>
                </c:pt>
                <c:pt idx="93">
                  <c:v>5.0207216673456498E-3</c:v>
                </c:pt>
                <c:pt idx="94">
                  <c:v>4.9724244879379396E-3</c:v>
                </c:pt>
                <c:pt idx="95">
                  <c:v>4.9261248472734099E-3</c:v>
                </c:pt>
                <c:pt idx="96">
                  <c:v>4.9327663126705699E-3</c:v>
                </c:pt>
                <c:pt idx="97">
                  <c:v>4.88120241639824E-3</c:v>
                </c:pt>
                <c:pt idx="98">
                  <c:v>4.8943240573826397E-3</c:v>
                </c:pt>
                <c:pt idx="99">
                  <c:v>4.8328855661896103E-3</c:v>
                </c:pt>
                <c:pt idx="100">
                  <c:v>4.8258791329755203E-3</c:v>
                </c:pt>
                <c:pt idx="101">
                  <c:v>4.8141274782491196E-3</c:v>
                </c:pt>
                <c:pt idx="102">
                  <c:v>4.7482896139103697E-3</c:v>
                </c:pt>
                <c:pt idx="103">
                  <c:v>4.7203839193243101E-3</c:v>
                </c:pt>
                <c:pt idx="104">
                  <c:v>4.7004095755949398E-3</c:v>
                </c:pt>
                <c:pt idx="105">
                  <c:v>4.6990931275808301E-3</c:v>
                </c:pt>
                <c:pt idx="106">
                  <c:v>4.6573797534051496E-3</c:v>
                </c:pt>
                <c:pt idx="107">
                  <c:v>4.6183395710906799E-3</c:v>
                </c:pt>
                <c:pt idx="108">
                  <c:v>4.6005888811036103E-3</c:v>
                </c:pt>
                <c:pt idx="109">
                  <c:v>4.5814115282537503E-3</c:v>
                </c:pt>
                <c:pt idx="110">
                  <c:v>4.5468734102710202E-3</c:v>
                </c:pt>
                <c:pt idx="111">
                  <c:v>4.5381343850024701E-3</c:v>
                </c:pt>
                <c:pt idx="112">
                  <c:v>4.5816666666666696E-3</c:v>
                </c:pt>
                <c:pt idx="113">
                  <c:v>4.4979250400287501E-3</c:v>
                </c:pt>
                <c:pt idx="114">
                  <c:v>4.4341919774445702E-3</c:v>
                </c:pt>
                <c:pt idx="115">
                  <c:v>4.46142509291298E-3</c:v>
                </c:pt>
                <c:pt idx="116">
                  <c:v>4.4034938888365197E-3</c:v>
                </c:pt>
                <c:pt idx="117">
                  <c:v>4.3793145956607504E-3</c:v>
                </c:pt>
                <c:pt idx="118">
                  <c:v>4.4147559171597598E-3</c:v>
                </c:pt>
                <c:pt idx="119">
                  <c:v>4.3839758125472396E-3</c:v>
                </c:pt>
                <c:pt idx="120">
                  <c:v>4.2912661682686596E-3</c:v>
                </c:pt>
                <c:pt idx="121">
                  <c:v>4.3520825916696301E-3</c:v>
                </c:pt>
                <c:pt idx="122">
                  <c:v>4.2958628118904101E-3</c:v>
                </c:pt>
                <c:pt idx="123">
                  <c:v>4.27526291723823E-3</c:v>
                </c:pt>
                <c:pt idx="124">
                  <c:v>4.2924096936442597E-3</c:v>
                </c:pt>
                <c:pt idx="125">
                  <c:v>4.2098027663215803E-3</c:v>
                </c:pt>
                <c:pt idx="126">
                  <c:v>4.2107438016528902E-3</c:v>
                </c:pt>
                <c:pt idx="127">
                  <c:v>4.2424242424242403E-3</c:v>
                </c:pt>
                <c:pt idx="128">
                  <c:v>4.1933825717609501E-3</c:v>
                </c:pt>
                <c:pt idx="129">
                  <c:v>4.1188350340135996E-3</c:v>
                </c:pt>
                <c:pt idx="130">
                  <c:v>4.1586947278911598E-3</c:v>
                </c:pt>
                <c:pt idx="131">
                  <c:v>4.1376249771582201E-3</c:v>
                </c:pt>
                <c:pt idx="132">
                  <c:v>4.10382681850826E-3</c:v>
                </c:pt>
                <c:pt idx="133">
                  <c:v>4.10382681850826E-3</c:v>
                </c:pt>
                <c:pt idx="134">
                  <c:v>4.0705734089477004E-3</c:v>
                </c:pt>
                <c:pt idx="135">
                  <c:v>4.0626238604835503E-3</c:v>
                </c:pt>
                <c:pt idx="136">
                  <c:v>4.0626238604835503E-3</c:v>
                </c:pt>
                <c:pt idx="137">
                  <c:v>4.0421749823459198E-3</c:v>
                </c:pt>
                <c:pt idx="138">
                  <c:v>4.00986306616873E-3</c:v>
                </c:pt>
                <c:pt idx="139">
                  <c:v>4.0338025471607798E-3</c:v>
                </c:pt>
                <c:pt idx="140">
                  <c:v>3.9780618129604799E-3</c:v>
                </c:pt>
                <c:pt idx="141">
                  <c:v>3.9467592592592601E-3</c:v>
                </c:pt>
                <c:pt idx="142">
                  <c:v>3.9583333333333302E-3</c:v>
                </c:pt>
                <c:pt idx="143">
                  <c:v>3.9273273683491598E-3</c:v>
                </c:pt>
                <c:pt idx="144">
                  <c:v>3.91919734838305E-3</c:v>
                </c:pt>
                <c:pt idx="145">
                  <c:v>3.8968019349637198E-3</c:v>
                </c:pt>
                <c:pt idx="146">
                  <c:v>3.8997950955119301E-3</c:v>
                </c:pt>
                <c:pt idx="147">
                  <c:v>3.8479882067291001E-3</c:v>
                </c:pt>
                <c:pt idx="148">
                  <c:v>3.8913458203260502E-3</c:v>
                </c:pt>
                <c:pt idx="149">
                  <c:v>3.8613333333333299E-3</c:v>
                </c:pt>
                <c:pt idx="150">
                  <c:v>3.8317796254304201E-3</c:v>
                </c:pt>
                <c:pt idx="151">
                  <c:v>3.8632737045435398E-3</c:v>
                </c:pt>
                <c:pt idx="152">
                  <c:v>3.82334098001529E-3</c:v>
                </c:pt>
                <c:pt idx="153">
                  <c:v>3.76383463541667E-3</c:v>
                </c:pt>
                <c:pt idx="154">
                  <c:v>3.79435221354167E-3</c:v>
                </c:pt>
                <c:pt idx="155">
                  <c:v>3.75578390721711E-3</c:v>
                </c:pt>
                <c:pt idx="156">
                  <c:v>3.7676418133629902E-3</c:v>
                </c:pt>
                <c:pt idx="157">
                  <c:v>3.73767258382643E-3</c:v>
                </c:pt>
                <c:pt idx="158">
                  <c:v>3.7488102868908201E-3</c:v>
                </c:pt>
                <c:pt idx="159">
                  <c:v>3.72048099734688E-3</c:v>
                </c:pt>
                <c:pt idx="160">
                  <c:v>3.7209213345577E-3</c:v>
                </c:pt>
                <c:pt idx="161">
                  <c:v>3.7028661880264598E-3</c:v>
                </c:pt>
                <c:pt idx="162">
                  <c:v>3.7034969134522502E-3</c:v>
                </c:pt>
                <c:pt idx="163">
                  <c:v>3.6942154897155999E-3</c:v>
                </c:pt>
                <c:pt idx="164">
                  <c:v>3.6671239140374898E-3</c:v>
                </c:pt>
                <c:pt idx="165">
                  <c:v>3.6945587562871498E-3</c:v>
                </c:pt>
                <c:pt idx="166">
                  <c:v>3.6404267589388701E-3</c:v>
                </c:pt>
                <c:pt idx="167">
                  <c:v>3.6052355834976101E-3</c:v>
                </c:pt>
                <c:pt idx="168">
                  <c:v>3.6229953646971101E-3</c:v>
                </c:pt>
                <c:pt idx="169">
                  <c:v>3.61443674298117E-3</c:v>
                </c:pt>
                <c:pt idx="170">
                  <c:v>3.5798699170160298E-3</c:v>
                </c:pt>
                <c:pt idx="171">
                  <c:v>3.5798699170160298E-3</c:v>
                </c:pt>
                <c:pt idx="172">
                  <c:v>3.57142857142857E-3</c:v>
                </c:pt>
                <c:pt idx="173">
                  <c:v>3.54609929078014E-3</c:v>
                </c:pt>
                <c:pt idx="174">
                  <c:v>3.5544825042335198E-3</c:v>
                </c:pt>
                <c:pt idx="175">
                  <c:v>3.5293923163393498E-3</c:v>
                </c:pt>
                <c:pt idx="176">
                  <c:v>3.5046538543041998E-3</c:v>
                </c:pt>
                <c:pt idx="177">
                  <c:v>3.5372552855070299E-3</c:v>
                </c:pt>
                <c:pt idx="178">
                  <c:v>3.5204475308642002E-3</c:v>
                </c:pt>
                <c:pt idx="179">
                  <c:v>3.4720570749108199E-3</c:v>
                </c:pt>
                <c:pt idx="180">
                  <c:v>3.5116924296472399E-3</c:v>
                </c:pt>
                <c:pt idx="181">
                  <c:v>3.4793895039719799E-3</c:v>
                </c:pt>
                <c:pt idx="182">
                  <c:v>3.44763755842473E-3</c:v>
                </c:pt>
                <c:pt idx="183">
                  <c:v>3.4862017369305998E-3</c:v>
                </c:pt>
                <c:pt idx="184">
                  <c:v>3.45446798149501E-3</c:v>
                </c:pt>
                <c:pt idx="185">
                  <c:v>3.4082548834136598E-3</c:v>
                </c:pt>
                <c:pt idx="186">
                  <c:v>3.4307763914538398E-3</c:v>
                </c:pt>
                <c:pt idx="187">
                  <c:v>3.4074074074074102E-3</c:v>
                </c:pt>
                <c:pt idx="188">
                  <c:v>3.3916641082993399E-3</c:v>
                </c:pt>
                <c:pt idx="189">
                  <c:v>3.4428314547607598E-3</c:v>
                </c:pt>
                <c:pt idx="190">
                  <c:v>3.3904662973222501E-3</c:v>
                </c:pt>
                <c:pt idx="191">
                  <c:v>3.3676506187078998E-3</c:v>
                </c:pt>
                <c:pt idx="192">
                  <c:v>3.3818901562077302E-3</c:v>
                </c:pt>
                <c:pt idx="193">
                  <c:v>3.3732501264968802E-3</c:v>
                </c:pt>
                <c:pt idx="194">
                  <c:v>3.3298647242455798E-3</c:v>
                </c:pt>
                <c:pt idx="195">
                  <c:v>3.37148803329865E-3</c:v>
                </c:pt>
                <c:pt idx="196">
                  <c:v>3.35579662502739E-3</c:v>
                </c:pt>
                <c:pt idx="197">
                  <c:v>3.3267069657998299E-3</c:v>
                </c:pt>
                <c:pt idx="198">
                  <c:v>3.34699176437178E-3</c:v>
                </c:pt>
                <c:pt idx="199">
                  <c:v>3.3181114137691599E-3</c:v>
                </c:pt>
                <c:pt idx="200">
                  <c:v>3.2962831111638499E-3</c:v>
                </c:pt>
                <c:pt idx="201">
                  <c:v>3.30287567738618E-3</c:v>
                </c:pt>
                <c:pt idx="202">
                  <c:v>3.2877604166666602E-3</c:v>
                </c:pt>
                <c:pt idx="203">
                  <c:v>3.2856242686110401E-3</c:v>
                </c:pt>
                <c:pt idx="204">
                  <c:v>3.27919447552178E-3</c:v>
                </c:pt>
                <c:pt idx="205">
                  <c:v>3.2896408067875798E-3</c:v>
                </c:pt>
                <c:pt idx="206">
                  <c:v>3.2305820065991701E-3</c:v>
                </c:pt>
                <c:pt idx="207">
                  <c:v>3.2556739056795502E-3</c:v>
                </c:pt>
                <c:pt idx="208">
                  <c:v>3.2656652786040101E-3</c:v>
                </c:pt>
                <c:pt idx="209">
                  <c:v>3.2323232323232302E-3</c:v>
                </c:pt>
                <c:pt idx="210">
                  <c:v>3.25068870523416E-3</c:v>
                </c:pt>
                <c:pt idx="211">
                  <c:v>3.2297866163449001E-3</c:v>
                </c:pt>
                <c:pt idx="212">
                  <c:v>3.2031744893446599E-3</c:v>
                </c:pt>
                <c:pt idx="213">
                  <c:v>3.20915056115314E-3</c:v>
                </c:pt>
                <c:pt idx="214">
                  <c:v>3.1946806500377902E-3</c:v>
                </c:pt>
                <c:pt idx="215">
                  <c:v>3.19199841275399E-3</c:v>
                </c:pt>
                <c:pt idx="216">
                  <c:v>3.1803274861991302E-3</c:v>
                </c:pt>
                <c:pt idx="217">
                  <c:v>3.2006920415224901E-3</c:v>
                </c:pt>
                <c:pt idx="218">
                  <c:v>3.1519669869931499E-3</c:v>
                </c:pt>
                <c:pt idx="219">
                  <c:v>3.1462672275229999E-3</c:v>
                </c:pt>
                <c:pt idx="220">
                  <c:v>3.15485848206238E-3</c:v>
                </c:pt>
                <c:pt idx="221">
                  <c:v>3.1351977457761099E-3</c:v>
                </c:pt>
                <c:pt idx="222">
                  <c:v>3.1519039504605299E-3</c:v>
                </c:pt>
                <c:pt idx="223">
                  <c:v>3.13229400625358E-3</c:v>
                </c:pt>
                <c:pt idx="224">
                  <c:v>3.1183673469387801E-3</c:v>
                </c:pt>
                <c:pt idx="225">
                  <c:v>3.12380952380952E-3</c:v>
                </c:pt>
                <c:pt idx="226">
                  <c:v>3.1099345730027498E-3</c:v>
                </c:pt>
                <c:pt idx="227">
                  <c:v>3.11893763969643E-3</c:v>
                </c:pt>
                <c:pt idx="228">
                  <c:v>3.09617287497207E-3</c:v>
                </c:pt>
                <c:pt idx="229">
                  <c:v>3.10882464335311E-3</c:v>
                </c:pt>
                <c:pt idx="230">
                  <c:v>3.0689845302373001E-3</c:v>
                </c:pt>
                <c:pt idx="231">
                  <c:v>3.07418619893262E-3</c:v>
                </c:pt>
                <c:pt idx="232">
                  <c:v>3.07098765432099E-3</c:v>
                </c:pt>
                <c:pt idx="233">
                  <c:v>3.0743179842337401E-3</c:v>
                </c:pt>
                <c:pt idx="234">
                  <c:v>3.0829339763743498E-3</c:v>
                </c:pt>
                <c:pt idx="235">
                  <c:v>3.0642434488588298E-3</c:v>
                </c:pt>
                <c:pt idx="236">
                  <c:v>3.0522610057090601E-3</c:v>
                </c:pt>
                <c:pt idx="237">
                  <c:v>3.04577622502911E-3</c:v>
                </c:pt>
                <c:pt idx="238">
                  <c:v>3.0324511657214902E-3</c:v>
                </c:pt>
                <c:pt idx="239">
                  <c:v>3.0452028626490901E-3</c:v>
                </c:pt>
                <c:pt idx="240">
                  <c:v>3.0192354516678801E-3</c:v>
                </c:pt>
                <c:pt idx="241">
                  <c:v>3.0350329517863299E-3</c:v>
                </c:pt>
                <c:pt idx="242">
                  <c:v>2.9931272460369698E-3</c:v>
                </c:pt>
                <c:pt idx="243">
                  <c:v>3.0026594984128799E-3</c:v>
                </c:pt>
                <c:pt idx="244">
                  <c:v>3.00852572808209E-3</c:v>
                </c:pt>
                <c:pt idx="245">
                  <c:v>3.0017200436153499E-3</c:v>
                </c:pt>
                <c:pt idx="246">
                  <c:v>3.0001026473689598E-3</c:v>
                </c:pt>
                <c:pt idx="247">
                  <c:v>2.9916897506925199E-3</c:v>
                </c:pt>
                <c:pt idx="248">
                  <c:v>2.98947189727242E-3</c:v>
                </c:pt>
                <c:pt idx="249">
                  <c:v>2.98328810431E-3</c:v>
                </c:pt>
                <c:pt idx="250">
                  <c:v>2.9613353587962998E-3</c:v>
                </c:pt>
                <c:pt idx="251">
                  <c:v>2.9771769483558099E-3</c:v>
                </c:pt>
                <c:pt idx="252">
                  <c:v>2.9575738051133399E-3</c:v>
                </c:pt>
                <c:pt idx="253">
                  <c:v>2.9758741630353902E-3</c:v>
                </c:pt>
                <c:pt idx="254">
                  <c:v>2.9278983125137002E-3</c:v>
                </c:pt>
                <c:pt idx="255">
                  <c:v>2.95419680035065E-3</c:v>
                </c:pt>
                <c:pt idx="256">
                  <c:v>2.9588365958628298E-3</c:v>
                </c:pt>
                <c:pt idx="257">
                  <c:v>2.9460520326041201E-3</c:v>
                </c:pt>
                <c:pt idx="258">
                  <c:v>2.9589356420761498E-3</c:v>
                </c:pt>
                <c:pt idx="259">
                  <c:v>2.9291228786178301E-3</c:v>
                </c:pt>
                <c:pt idx="260">
                  <c:v>2.9208016632576599E-3</c:v>
                </c:pt>
                <c:pt idx="261">
                  <c:v>2.9376362549767298E-3</c:v>
                </c:pt>
                <c:pt idx="262">
                  <c:v>2.9125000000000002E-3</c:v>
                </c:pt>
                <c:pt idx="263">
                  <c:v>2.9000932320157099E-3</c:v>
                </c:pt>
                <c:pt idx="264">
                  <c:v>2.9165944737341502E-3</c:v>
                </c:pt>
                <c:pt idx="265">
                  <c:v>2.90004247949547E-3</c:v>
                </c:pt>
                <c:pt idx="266">
                  <c:v>2.87962985431985E-3</c:v>
                </c:pt>
                <c:pt idx="267">
                  <c:v>2.9079408219887201E-3</c:v>
                </c:pt>
                <c:pt idx="268">
                  <c:v>2.8915160835576098E-3</c:v>
                </c:pt>
                <c:pt idx="269">
                  <c:v>2.8752726551655801E-3</c:v>
                </c:pt>
                <c:pt idx="270">
                  <c:v>2.8832044418005101E-3</c:v>
                </c:pt>
                <c:pt idx="271">
                  <c:v>2.8709900399032299E-3</c:v>
                </c:pt>
                <c:pt idx="272">
                  <c:v>2.8705454036266902E-3</c:v>
                </c:pt>
                <c:pt idx="273">
                  <c:v>2.88610391529946E-3</c:v>
                </c:pt>
                <c:pt idx="274">
                  <c:v>2.8545673076923101E-3</c:v>
                </c:pt>
                <c:pt idx="275">
                  <c:v>2.8425783902993702E-3</c:v>
                </c:pt>
                <c:pt idx="276">
                  <c:v>2.8616560976168102E-3</c:v>
                </c:pt>
                <c:pt idx="277">
                  <c:v>2.8495842781557099E-3</c:v>
                </c:pt>
                <c:pt idx="278">
                  <c:v>2.8376122129631699E-3</c:v>
                </c:pt>
                <c:pt idx="279">
                  <c:v>2.8525864198917401E-3</c:v>
                </c:pt>
                <c:pt idx="280">
                  <c:v>2.8294470155452701E-3</c:v>
                </c:pt>
                <c:pt idx="281">
                  <c:v>2.8139625441748E-3</c:v>
                </c:pt>
                <c:pt idx="282">
                  <c:v>2.82498328520943E-3</c:v>
                </c:pt>
                <c:pt idx="283">
                  <c:v>2.8168398986811098E-3</c:v>
                </c:pt>
                <c:pt idx="284">
                  <c:v>2.8051198846223199E-3</c:v>
                </c:pt>
                <c:pt idx="285">
                  <c:v>2.83035875247882E-3</c:v>
                </c:pt>
                <c:pt idx="286">
                  <c:v>2.8220736168267E-3</c:v>
                </c:pt>
                <c:pt idx="287">
                  <c:v>2.7819660642612902E-3</c:v>
                </c:pt>
                <c:pt idx="288">
                  <c:v>2.82797822562948E-3</c:v>
                </c:pt>
                <c:pt idx="289">
                  <c:v>2.78105097775159E-3</c:v>
                </c:pt>
                <c:pt idx="290">
                  <c:v>2.8008868316618399E-3</c:v>
                </c:pt>
                <c:pt idx="291">
                  <c:v>2.8113119687523899E-3</c:v>
                </c:pt>
                <c:pt idx="292">
                  <c:v>2.7892561983471099E-3</c:v>
                </c:pt>
                <c:pt idx="293">
                  <c:v>2.7777209038854001E-3</c:v>
                </c:pt>
                <c:pt idx="294">
                  <c:v>2.7947830715996801E-3</c:v>
                </c:pt>
                <c:pt idx="295">
                  <c:v>2.7831885939993998E-3</c:v>
                </c:pt>
                <c:pt idx="296">
                  <c:v>2.7716892222512698E-3</c:v>
                </c:pt>
                <c:pt idx="297">
                  <c:v>2.7716892222512698E-3</c:v>
                </c:pt>
                <c:pt idx="298">
                  <c:v>2.7602838010204098E-3</c:v>
                </c:pt>
                <c:pt idx="299">
                  <c:v>2.7555555555555601E-3</c:v>
                </c:pt>
                <c:pt idx="300">
                  <c:v>2.7621399176954698E-3</c:v>
                </c:pt>
                <c:pt idx="301">
                  <c:v>2.7638551700733599E-3</c:v>
                </c:pt>
                <c:pt idx="302">
                  <c:v>2.7395576600878499E-3</c:v>
                </c:pt>
                <c:pt idx="303">
                  <c:v>2.7427920847160501E-3</c:v>
                </c:pt>
                <c:pt idx="304">
                  <c:v>2.7444341848773999E-3</c:v>
                </c:pt>
                <c:pt idx="305">
                  <c:v>2.7427648849818499E-3</c:v>
                </c:pt>
                <c:pt idx="306">
                  <c:v>2.7429373114806099E-3</c:v>
                </c:pt>
                <c:pt idx="307">
                  <c:v>2.7441713925645899E-3</c:v>
                </c:pt>
                <c:pt idx="308">
                  <c:v>2.7204637594248002E-3</c:v>
                </c:pt>
                <c:pt idx="309">
                  <c:v>2.7019720793173899E-3</c:v>
                </c:pt>
                <c:pt idx="310">
                  <c:v>2.7187376139516401E-3</c:v>
                </c:pt>
                <c:pt idx="311">
                  <c:v>2.72001080636348E-3</c:v>
                </c:pt>
                <c:pt idx="312">
                  <c:v>2.7047722067632101E-3</c:v>
                </c:pt>
                <c:pt idx="313">
                  <c:v>2.7089877517227899E-3</c:v>
                </c:pt>
                <c:pt idx="314">
                  <c:v>2.69805341783612E-3</c:v>
                </c:pt>
                <c:pt idx="315">
                  <c:v>2.69808538771794E-3</c:v>
                </c:pt>
                <c:pt idx="316">
                  <c:v>2.6991764818538699E-3</c:v>
                </c:pt>
                <c:pt idx="317">
                  <c:v>2.6912828547182E-3</c:v>
                </c:pt>
                <c:pt idx="318">
                  <c:v>2.6823625510727501E-3</c:v>
                </c:pt>
                <c:pt idx="319">
                  <c:v>2.6893110185250602E-3</c:v>
                </c:pt>
                <c:pt idx="320">
                  <c:v>2.68144231835344E-3</c:v>
                </c:pt>
                <c:pt idx="321">
                  <c:v>2.6900319464787902E-3</c:v>
                </c:pt>
                <c:pt idx="322">
                  <c:v>2.6822916666666701E-3</c:v>
                </c:pt>
                <c:pt idx="323">
                  <c:v>2.66868683390437E-3</c:v>
                </c:pt>
                <c:pt idx="324">
                  <c:v>2.6827565943577502E-3</c:v>
                </c:pt>
                <c:pt idx="325">
                  <c:v>2.6694442547184798E-3</c:v>
                </c:pt>
                <c:pt idx="326">
                  <c:v>2.6588087859235601E-3</c:v>
                </c:pt>
                <c:pt idx="327">
                  <c:v>2.6650541969004699E-3</c:v>
                </c:pt>
                <c:pt idx="328">
                  <c:v>2.6650541969004699E-3</c:v>
                </c:pt>
                <c:pt idx="329">
                  <c:v>2.64611967235874E-3</c:v>
                </c:pt>
                <c:pt idx="330">
                  <c:v>2.6384206931500198E-3</c:v>
                </c:pt>
                <c:pt idx="331">
                  <c:v>2.64668297089475E-3</c:v>
                </c:pt>
                <c:pt idx="332">
                  <c:v>2.6608096073256898E-3</c:v>
                </c:pt>
                <c:pt idx="333">
                  <c:v>2.65294398196323E-3</c:v>
                </c:pt>
                <c:pt idx="334">
                  <c:v>2.6556538328130399E-3</c:v>
                </c:pt>
                <c:pt idx="335">
                  <c:v>2.6504948844911099E-3</c:v>
                </c:pt>
                <c:pt idx="336">
                  <c:v>2.6480000000000002E-3</c:v>
                </c:pt>
                <c:pt idx="337">
                  <c:v>2.6640000000000001E-3</c:v>
                </c:pt>
                <c:pt idx="338">
                  <c:v>2.6560424966799502E-3</c:v>
                </c:pt>
                <c:pt idx="339">
                  <c:v>2.6560006718736899E-3</c:v>
                </c:pt>
                <c:pt idx="340">
                  <c:v>2.6717477114302501E-3</c:v>
                </c:pt>
                <c:pt idx="341">
                  <c:v>2.6714993204080698E-3</c:v>
                </c:pt>
                <c:pt idx="342">
                  <c:v>2.6582553165106302E-3</c:v>
                </c:pt>
                <c:pt idx="343">
                  <c:v>2.6866720400107501E-3</c:v>
                </c:pt>
                <c:pt idx="344">
                  <c:v>2.6758938869665501E-3</c:v>
                </c:pt>
                <c:pt idx="345">
                  <c:v>2.66011555989583E-3</c:v>
                </c:pt>
                <c:pt idx="346">
                  <c:v>2.67791748046875E-3</c:v>
                </c:pt>
                <c:pt idx="347">
                  <c:v>2.6823519911984501E-3</c:v>
                </c:pt>
                <c:pt idx="348">
                  <c:v>2.65659115037157E-3</c:v>
                </c:pt>
                <c:pt idx="349">
                  <c:v>2.6916451335056001E-3</c:v>
                </c:pt>
                <c:pt idx="350">
                  <c:v>2.6783540297053801E-3</c:v>
                </c:pt>
                <c:pt idx="351">
                  <c:v>2.6627218934911199E-3</c:v>
                </c:pt>
                <c:pt idx="352">
                  <c:v>2.68491124260355E-3</c:v>
                </c:pt>
                <c:pt idx="353">
                  <c:v>2.6790563849620501E-3</c:v>
                </c:pt>
                <c:pt idx="354">
                  <c:v>2.6707845308159999E-3</c:v>
                </c:pt>
                <c:pt idx="355">
                  <c:v>2.6877804323757401E-3</c:v>
                </c:pt>
                <c:pt idx="356">
                  <c:v>2.6625607810820801E-3</c:v>
                </c:pt>
                <c:pt idx="357">
                  <c:v>2.64481940618304E-3</c:v>
                </c:pt>
                <c:pt idx="358">
                  <c:v>2.6453823623028101E-3</c:v>
                </c:pt>
                <c:pt idx="359">
                  <c:v>2.6557493770024902E-3</c:v>
                </c:pt>
              </c:numCache>
            </c:numRef>
          </c:yVal>
          <c:smooth val="1"/>
        </c:ser>
        <c:ser>
          <c:idx val="3"/>
          <c:order val="3"/>
          <c:tx>
            <c:v>riferimento</c:v>
          </c:tx>
          <c:spPr>
            <a:ln w="12700">
              <a:solidFill>
                <a:srgbClr val="000000"/>
              </a:solidFill>
              <a:prstDash val="solid"/>
            </a:ln>
          </c:spPr>
          <c:marker>
            <c:symbol val="none"/>
          </c:marker>
          <c:xVal>
            <c:numRef>
              <c:f>statori!$A$3:$A$389</c:f>
              <c:numCache>
                <c:formatCode>General</c:formatCode>
                <c:ptCount val="387"/>
                <c:pt idx="0">
                  <c:v>65.2</c:v>
                </c:pt>
                <c:pt idx="1">
                  <c:v>70.3</c:v>
                </c:pt>
                <c:pt idx="2">
                  <c:v>75.3</c:v>
                </c:pt>
                <c:pt idx="3">
                  <c:v>80.3</c:v>
                </c:pt>
                <c:pt idx="4">
                  <c:v>85.3</c:v>
                </c:pt>
                <c:pt idx="5">
                  <c:v>90.3</c:v>
                </c:pt>
                <c:pt idx="6">
                  <c:v>95.4</c:v>
                </c:pt>
                <c:pt idx="7">
                  <c:v>100</c:v>
                </c:pt>
                <c:pt idx="8">
                  <c:v>105</c:v>
                </c:pt>
                <c:pt idx="9">
                  <c:v>110</c:v>
                </c:pt>
                <c:pt idx="10">
                  <c:v>115</c:v>
                </c:pt>
                <c:pt idx="11">
                  <c:v>120</c:v>
                </c:pt>
                <c:pt idx="12">
                  <c:v>125</c:v>
                </c:pt>
                <c:pt idx="13">
                  <c:v>130</c:v>
                </c:pt>
                <c:pt idx="14">
                  <c:v>135</c:v>
                </c:pt>
                <c:pt idx="15">
                  <c:v>140</c:v>
                </c:pt>
                <c:pt idx="16">
                  <c:v>145</c:v>
                </c:pt>
                <c:pt idx="17">
                  <c:v>150</c:v>
                </c:pt>
                <c:pt idx="18">
                  <c:v>155</c:v>
                </c:pt>
                <c:pt idx="19">
                  <c:v>160</c:v>
                </c:pt>
                <c:pt idx="20">
                  <c:v>166</c:v>
                </c:pt>
                <c:pt idx="21">
                  <c:v>171</c:v>
                </c:pt>
                <c:pt idx="22">
                  <c:v>176</c:v>
                </c:pt>
                <c:pt idx="23">
                  <c:v>181</c:v>
                </c:pt>
                <c:pt idx="24">
                  <c:v>186</c:v>
                </c:pt>
                <c:pt idx="25">
                  <c:v>191</c:v>
                </c:pt>
                <c:pt idx="26">
                  <c:v>196</c:v>
                </c:pt>
                <c:pt idx="27">
                  <c:v>201</c:v>
                </c:pt>
                <c:pt idx="28">
                  <c:v>206</c:v>
                </c:pt>
                <c:pt idx="29">
                  <c:v>211</c:v>
                </c:pt>
                <c:pt idx="30">
                  <c:v>216</c:v>
                </c:pt>
                <c:pt idx="31">
                  <c:v>221</c:v>
                </c:pt>
                <c:pt idx="32">
                  <c:v>226</c:v>
                </c:pt>
                <c:pt idx="33">
                  <c:v>231</c:v>
                </c:pt>
                <c:pt idx="34">
                  <c:v>236</c:v>
                </c:pt>
                <c:pt idx="35">
                  <c:v>241</c:v>
                </c:pt>
                <c:pt idx="36">
                  <c:v>246</c:v>
                </c:pt>
                <c:pt idx="37">
                  <c:v>251</c:v>
                </c:pt>
                <c:pt idx="38">
                  <c:v>256</c:v>
                </c:pt>
                <c:pt idx="39">
                  <c:v>261</c:v>
                </c:pt>
                <c:pt idx="40">
                  <c:v>266</c:v>
                </c:pt>
                <c:pt idx="41">
                  <c:v>271</c:v>
                </c:pt>
                <c:pt idx="42">
                  <c:v>276</c:v>
                </c:pt>
                <c:pt idx="43">
                  <c:v>281</c:v>
                </c:pt>
                <c:pt idx="44">
                  <c:v>286</c:v>
                </c:pt>
                <c:pt idx="45">
                  <c:v>291</c:v>
                </c:pt>
                <c:pt idx="46">
                  <c:v>296</c:v>
                </c:pt>
                <c:pt idx="47">
                  <c:v>301</c:v>
                </c:pt>
                <c:pt idx="48">
                  <c:v>306</c:v>
                </c:pt>
                <c:pt idx="49">
                  <c:v>311</c:v>
                </c:pt>
                <c:pt idx="50">
                  <c:v>316</c:v>
                </c:pt>
                <c:pt idx="51">
                  <c:v>321</c:v>
                </c:pt>
                <c:pt idx="52">
                  <c:v>326</c:v>
                </c:pt>
                <c:pt idx="53">
                  <c:v>331</c:v>
                </c:pt>
                <c:pt idx="54">
                  <c:v>336</c:v>
                </c:pt>
                <c:pt idx="55">
                  <c:v>341</c:v>
                </c:pt>
                <c:pt idx="56">
                  <c:v>346</c:v>
                </c:pt>
                <c:pt idx="57">
                  <c:v>351</c:v>
                </c:pt>
                <c:pt idx="58">
                  <c:v>356</c:v>
                </c:pt>
                <c:pt idx="59">
                  <c:v>361</c:v>
                </c:pt>
                <c:pt idx="60">
                  <c:v>366</c:v>
                </c:pt>
                <c:pt idx="61">
                  <c:v>371</c:v>
                </c:pt>
                <c:pt idx="62">
                  <c:v>376</c:v>
                </c:pt>
                <c:pt idx="63">
                  <c:v>381</c:v>
                </c:pt>
                <c:pt idx="64">
                  <c:v>386</c:v>
                </c:pt>
                <c:pt idx="65">
                  <c:v>391</c:v>
                </c:pt>
                <c:pt idx="66">
                  <c:v>396</c:v>
                </c:pt>
                <c:pt idx="67">
                  <c:v>401</c:v>
                </c:pt>
                <c:pt idx="68">
                  <c:v>406</c:v>
                </c:pt>
                <c:pt idx="69">
                  <c:v>411</c:v>
                </c:pt>
                <c:pt idx="70">
                  <c:v>416</c:v>
                </c:pt>
                <c:pt idx="71">
                  <c:v>421</c:v>
                </c:pt>
                <c:pt idx="72">
                  <c:v>426</c:v>
                </c:pt>
                <c:pt idx="73">
                  <c:v>431</c:v>
                </c:pt>
                <c:pt idx="74">
                  <c:v>436</c:v>
                </c:pt>
                <c:pt idx="75">
                  <c:v>441</c:v>
                </c:pt>
                <c:pt idx="76">
                  <c:v>446</c:v>
                </c:pt>
                <c:pt idx="77">
                  <c:v>451</c:v>
                </c:pt>
                <c:pt idx="78">
                  <c:v>456</c:v>
                </c:pt>
                <c:pt idx="79">
                  <c:v>461</c:v>
                </c:pt>
                <c:pt idx="80">
                  <c:v>466</c:v>
                </c:pt>
                <c:pt idx="81">
                  <c:v>471</c:v>
                </c:pt>
                <c:pt idx="82">
                  <c:v>476</c:v>
                </c:pt>
                <c:pt idx="83">
                  <c:v>481</c:v>
                </c:pt>
                <c:pt idx="84">
                  <c:v>486</c:v>
                </c:pt>
                <c:pt idx="85">
                  <c:v>491</c:v>
                </c:pt>
                <c:pt idx="86">
                  <c:v>496</c:v>
                </c:pt>
                <c:pt idx="87">
                  <c:v>501</c:v>
                </c:pt>
                <c:pt idx="88">
                  <c:v>506</c:v>
                </c:pt>
                <c:pt idx="89">
                  <c:v>511</c:v>
                </c:pt>
                <c:pt idx="90">
                  <c:v>516</c:v>
                </c:pt>
                <c:pt idx="91">
                  <c:v>521</c:v>
                </c:pt>
                <c:pt idx="92">
                  <c:v>526</c:v>
                </c:pt>
                <c:pt idx="93">
                  <c:v>531</c:v>
                </c:pt>
                <c:pt idx="94">
                  <c:v>536</c:v>
                </c:pt>
                <c:pt idx="95">
                  <c:v>541</c:v>
                </c:pt>
                <c:pt idx="96">
                  <c:v>546</c:v>
                </c:pt>
                <c:pt idx="97">
                  <c:v>551</c:v>
                </c:pt>
                <c:pt idx="98">
                  <c:v>556</c:v>
                </c:pt>
                <c:pt idx="99">
                  <c:v>561</c:v>
                </c:pt>
                <c:pt idx="100">
                  <c:v>566</c:v>
                </c:pt>
                <c:pt idx="101">
                  <c:v>571</c:v>
                </c:pt>
                <c:pt idx="102">
                  <c:v>576</c:v>
                </c:pt>
                <c:pt idx="103">
                  <c:v>582</c:v>
                </c:pt>
                <c:pt idx="104">
                  <c:v>586</c:v>
                </c:pt>
                <c:pt idx="105">
                  <c:v>591</c:v>
                </c:pt>
                <c:pt idx="106">
                  <c:v>596</c:v>
                </c:pt>
                <c:pt idx="107">
                  <c:v>602</c:v>
                </c:pt>
                <c:pt idx="108">
                  <c:v>606</c:v>
                </c:pt>
                <c:pt idx="109">
                  <c:v>611</c:v>
                </c:pt>
                <c:pt idx="110">
                  <c:v>616</c:v>
                </c:pt>
                <c:pt idx="111">
                  <c:v>622</c:v>
                </c:pt>
                <c:pt idx="112">
                  <c:v>627</c:v>
                </c:pt>
                <c:pt idx="113">
                  <c:v>632</c:v>
                </c:pt>
                <c:pt idx="114">
                  <c:v>637</c:v>
                </c:pt>
                <c:pt idx="115">
                  <c:v>642</c:v>
                </c:pt>
                <c:pt idx="116">
                  <c:v>647</c:v>
                </c:pt>
                <c:pt idx="117">
                  <c:v>652</c:v>
                </c:pt>
                <c:pt idx="118">
                  <c:v>657</c:v>
                </c:pt>
                <c:pt idx="119">
                  <c:v>662</c:v>
                </c:pt>
                <c:pt idx="120">
                  <c:v>667</c:v>
                </c:pt>
                <c:pt idx="121">
                  <c:v>672</c:v>
                </c:pt>
                <c:pt idx="122">
                  <c:v>677</c:v>
                </c:pt>
                <c:pt idx="123">
                  <c:v>682</c:v>
                </c:pt>
                <c:pt idx="124">
                  <c:v>687</c:v>
                </c:pt>
                <c:pt idx="125">
                  <c:v>692</c:v>
                </c:pt>
                <c:pt idx="126">
                  <c:v>697</c:v>
                </c:pt>
                <c:pt idx="127">
                  <c:v>702</c:v>
                </c:pt>
                <c:pt idx="128">
                  <c:v>707</c:v>
                </c:pt>
                <c:pt idx="129">
                  <c:v>712</c:v>
                </c:pt>
                <c:pt idx="130">
                  <c:v>717</c:v>
                </c:pt>
                <c:pt idx="131">
                  <c:v>722</c:v>
                </c:pt>
                <c:pt idx="132">
                  <c:v>727</c:v>
                </c:pt>
                <c:pt idx="133">
                  <c:v>732</c:v>
                </c:pt>
                <c:pt idx="134">
                  <c:v>737</c:v>
                </c:pt>
                <c:pt idx="135">
                  <c:v>742</c:v>
                </c:pt>
                <c:pt idx="136">
                  <c:v>747</c:v>
                </c:pt>
                <c:pt idx="137">
                  <c:v>752</c:v>
                </c:pt>
                <c:pt idx="138">
                  <c:v>757</c:v>
                </c:pt>
                <c:pt idx="139">
                  <c:v>762</c:v>
                </c:pt>
                <c:pt idx="140">
                  <c:v>767</c:v>
                </c:pt>
                <c:pt idx="141">
                  <c:v>772</c:v>
                </c:pt>
                <c:pt idx="142">
                  <c:v>777</c:v>
                </c:pt>
                <c:pt idx="143">
                  <c:v>782</c:v>
                </c:pt>
                <c:pt idx="144">
                  <c:v>787</c:v>
                </c:pt>
                <c:pt idx="145">
                  <c:v>792</c:v>
                </c:pt>
                <c:pt idx="146">
                  <c:v>797</c:v>
                </c:pt>
                <c:pt idx="147">
                  <c:v>802</c:v>
                </c:pt>
                <c:pt idx="148">
                  <c:v>807</c:v>
                </c:pt>
                <c:pt idx="149">
                  <c:v>812</c:v>
                </c:pt>
                <c:pt idx="150">
                  <c:v>817</c:v>
                </c:pt>
                <c:pt idx="151">
                  <c:v>822</c:v>
                </c:pt>
                <c:pt idx="152">
                  <c:v>827</c:v>
                </c:pt>
                <c:pt idx="153">
                  <c:v>832</c:v>
                </c:pt>
                <c:pt idx="154">
                  <c:v>837</c:v>
                </c:pt>
                <c:pt idx="155">
                  <c:v>842</c:v>
                </c:pt>
                <c:pt idx="156">
                  <c:v>847</c:v>
                </c:pt>
                <c:pt idx="157">
                  <c:v>852</c:v>
                </c:pt>
                <c:pt idx="158">
                  <c:v>857</c:v>
                </c:pt>
                <c:pt idx="159">
                  <c:v>862</c:v>
                </c:pt>
                <c:pt idx="160">
                  <c:v>867</c:v>
                </c:pt>
                <c:pt idx="161">
                  <c:v>872</c:v>
                </c:pt>
                <c:pt idx="162">
                  <c:v>877</c:v>
                </c:pt>
                <c:pt idx="163">
                  <c:v>882</c:v>
                </c:pt>
                <c:pt idx="164">
                  <c:v>887</c:v>
                </c:pt>
                <c:pt idx="165">
                  <c:v>892</c:v>
                </c:pt>
                <c:pt idx="166">
                  <c:v>897</c:v>
                </c:pt>
                <c:pt idx="167">
                  <c:v>902</c:v>
                </c:pt>
                <c:pt idx="168">
                  <c:v>907</c:v>
                </c:pt>
                <c:pt idx="169">
                  <c:v>912</c:v>
                </c:pt>
                <c:pt idx="170">
                  <c:v>917</c:v>
                </c:pt>
                <c:pt idx="171">
                  <c:v>922</c:v>
                </c:pt>
                <c:pt idx="172">
                  <c:v>927</c:v>
                </c:pt>
                <c:pt idx="173">
                  <c:v>932</c:v>
                </c:pt>
                <c:pt idx="174">
                  <c:v>937</c:v>
                </c:pt>
                <c:pt idx="175">
                  <c:v>942</c:v>
                </c:pt>
                <c:pt idx="176">
                  <c:v>947</c:v>
                </c:pt>
                <c:pt idx="177">
                  <c:v>952</c:v>
                </c:pt>
                <c:pt idx="178">
                  <c:v>957</c:v>
                </c:pt>
                <c:pt idx="179">
                  <c:v>962</c:v>
                </c:pt>
                <c:pt idx="180">
                  <c:v>967</c:v>
                </c:pt>
                <c:pt idx="181">
                  <c:v>972</c:v>
                </c:pt>
                <c:pt idx="182">
                  <c:v>978</c:v>
                </c:pt>
                <c:pt idx="183">
                  <c:v>982</c:v>
                </c:pt>
                <c:pt idx="184">
                  <c:v>988</c:v>
                </c:pt>
                <c:pt idx="185">
                  <c:v>992</c:v>
                </c:pt>
                <c:pt idx="186">
                  <c:v>998</c:v>
                </c:pt>
                <c:pt idx="187" formatCode="#,##0">
                  <c:v>1000</c:v>
                </c:pt>
                <c:pt idx="188" formatCode="#,##0">
                  <c:v>1010</c:v>
                </c:pt>
                <c:pt idx="189" formatCode="#,##0">
                  <c:v>1010</c:v>
                </c:pt>
                <c:pt idx="190" formatCode="#,##0">
                  <c:v>1020</c:v>
                </c:pt>
                <c:pt idx="191" formatCode="#,##0">
                  <c:v>1020</c:v>
                </c:pt>
                <c:pt idx="192" formatCode="#,##0">
                  <c:v>1030</c:v>
                </c:pt>
                <c:pt idx="193" formatCode="#,##0">
                  <c:v>1030</c:v>
                </c:pt>
                <c:pt idx="194" formatCode="#,##0">
                  <c:v>1040</c:v>
                </c:pt>
                <c:pt idx="195" formatCode="#,##0">
                  <c:v>1040</c:v>
                </c:pt>
                <c:pt idx="196" formatCode="#,##0">
                  <c:v>1050</c:v>
                </c:pt>
                <c:pt idx="197" formatCode="#,##0">
                  <c:v>1050</c:v>
                </c:pt>
                <c:pt idx="198" formatCode="#,##0">
                  <c:v>1060</c:v>
                </c:pt>
                <c:pt idx="199" formatCode="#,##0">
                  <c:v>1060</c:v>
                </c:pt>
                <c:pt idx="200" formatCode="#,##0">
                  <c:v>1070</c:v>
                </c:pt>
                <c:pt idx="201" formatCode="#,##0">
                  <c:v>1070</c:v>
                </c:pt>
                <c:pt idx="202" formatCode="#,##0">
                  <c:v>1080</c:v>
                </c:pt>
                <c:pt idx="203" formatCode="#,##0">
                  <c:v>1080</c:v>
                </c:pt>
                <c:pt idx="204" formatCode="#,##0">
                  <c:v>1090</c:v>
                </c:pt>
                <c:pt idx="205" formatCode="#,##0">
                  <c:v>1090</c:v>
                </c:pt>
                <c:pt idx="206" formatCode="#,##0">
                  <c:v>1100</c:v>
                </c:pt>
                <c:pt idx="207" formatCode="#,##0">
                  <c:v>1100</c:v>
                </c:pt>
                <c:pt idx="208" formatCode="#,##0">
                  <c:v>1110</c:v>
                </c:pt>
                <c:pt idx="209" formatCode="#,##0">
                  <c:v>1110</c:v>
                </c:pt>
                <c:pt idx="210" formatCode="#,##0">
                  <c:v>1120</c:v>
                </c:pt>
                <c:pt idx="211" formatCode="#,##0">
                  <c:v>1120</c:v>
                </c:pt>
                <c:pt idx="212" formatCode="#,##0">
                  <c:v>1130</c:v>
                </c:pt>
                <c:pt idx="213" formatCode="#,##0">
                  <c:v>1130</c:v>
                </c:pt>
                <c:pt idx="214" formatCode="#,##0">
                  <c:v>1140</c:v>
                </c:pt>
                <c:pt idx="215" formatCode="#,##0">
                  <c:v>1140</c:v>
                </c:pt>
                <c:pt idx="216" formatCode="#,##0">
                  <c:v>1150</c:v>
                </c:pt>
                <c:pt idx="217" formatCode="#,##0">
                  <c:v>1150</c:v>
                </c:pt>
                <c:pt idx="218" formatCode="#,##0">
                  <c:v>1160</c:v>
                </c:pt>
                <c:pt idx="219" formatCode="#,##0">
                  <c:v>1160</c:v>
                </c:pt>
                <c:pt idx="220" formatCode="#,##0">
                  <c:v>1170</c:v>
                </c:pt>
                <c:pt idx="221" formatCode="#,##0">
                  <c:v>1170</c:v>
                </c:pt>
                <c:pt idx="222" formatCode="#,##0">
                  <c:v>1180</c:v>
                </c:pt>
                <c:pt idx="223" formatCode="#,##0">
                  <c:v>1180</c:v>
                </c:pt>
                <c:pt idx="224" formatCode="#,##0">
                  <c:v>1190</c:v>
                </c:pt>
                <c:pt idx="225" formatCode="#,##0">
                  <c:v>1190</c:v>
                </c:pt>
                <c:pt idx="226" formatCode="#,##0">
                  <c:v>1200</c:v>
                </c:pt>
                <c:pt idx="227" formatCode="#,##0">
                  <c:v>1200</c:v>
                </c:pt>
                <c:pt idx="228" formatCode="#,##0">
                  <c:v>1210</c:v>
                </c:pt>
                <c:pt idx="229" formatCode="#,##0">
                  <c:v>1210</c:v>
                </c:pt>
                <c:pt idx="230" formatCode="#,##0">
                  <c:v>1220</c:v>
                </c:pt>
                <c:pt idx="231" formatCode="#,##0">
                  <c:v>1220</c:v>
                </c:pt>
                <c:pt idx="232" formatCode="#,##0">
                  <c:v>1230</c:v>
                </c:pt>
                <c:pt idx="233" formatCode="#,##0">
                  <c:v>1230</c:v>
                </c:pt>
                <c:pt idx="234" formatCode="#,##0">
                  <c:v>1240</c:v>
                </c:pt>
                <c:pt idx="235" formatCode="#,##0">
                  <c:v>1240</c:v>
                </c:pt>
                <c:pt idx="236" formatCode="#,##0">
                  <c:v>1250</c:v>
                </c:pt>
                <c:pt idx="237" formatCode="#,##0">
                  <c:v>1250</c:v>
                </c:pt>
                <c:pt idx="238" formatCode="#,##0">
                  <c:v>1260</c:v>
                </c:pt>
                <c:pt idx="239" formatCode="#,##0">
                  <c:v>1260</c:v>
                </c:pt>
                <c:pt idx="240" formatCode="#,##0">
                  <c:v>1270</c:v>
                </c:pt>
                <c:pt idx="241" formatCode="#,##0">
                  <c:v>1270</c:v>
                </c:pt>
                <c:pt idx="242" formatCode="#,##0">
                  <c:v>1280</c:v>
                </c:pt>
                <c:pt idx="243" formatCode="#,##0">
                  <c:v>1280</c:v>
                </c:pt>
                <c:pt idx="244" formatCode="#,##0">
                  <c:v>1290</c:v>
                </c:pt>
                <c:pt idx="245" formatCode="#,##0">
                  <c:v>1290</c:v>
                </c:pt>
                <c:pt idx="246" formatCode="#,##0">
                  <c:v>1300</c:v>
                </c:pt>
                <c:pt idx="247" formatCode="#,##0">
                  <c:v>1300</c:v>
                </c:pt>
                <c:pt idx="248" formatCode="#,##0">
                  <c:v>1310</c:v>
                </c:pt>
                <c:pt idx="249" formatCode="#,##0">
                  <c:v>1310</c:v>
                </c:pt>
                <c:pt idx="250" formatCode="#,##0">
                  <c:v>1320</c:v>
                </c:pt>
                <c:pt idx="251" formatCode="#,##0">
                  <c:v>1320</c:v>
                </c:pt>
                <c:pt idx="252" formatCode="#,##0">
                  <c:v>1330</c:v>
                </c:pt>
                <c:pt idx="253" formatCode="#,##0">
                  <c:v>1330</c:v>
                </c:pt>
                <c:pt idx="254" formatCode="#,##0">
                  <c:v>1340</c:v>
                </c:pt>
                <c:pt idx="255" formatCode="#,##0">
                  <c:v>1340</c:v>
                </c:pt>
                <c:pt idx="256" formatCode="#,##0">
                  <c:v>1350</c:v>
                </c:pt>
                <c:pt idx="257" formatCode="#,##0">
                  <c:v>1350</c:v>
                </c:pt>
                <c:pt idx="258" formatCode="#,##0">
                  <c:v>1360</c:v>
                </c:pt>
                <c:pt idx="259" formatCode="#,##0">
                  <c:v>1360</c:v>
                </c:pt>
                <c:pt idx="260" formatCode="#,##0">
                  <c:v>1370</c:v>
                </c:pt>
                <c:pt idx="261" formatCode="#,##0">
                  <c:v>1370</c:v>
                </c:pt>
                <c:pt idx="262" formatCode="#,##0">
                  <c:v>1380</c:v>
                </c:pt>
                <c:pt idx="263" formatCode="#,##0">
                  <c:v>1380</c:v>
                </c:pt>
                <c:pt idx="264" formatCode="#,##0">
                  <c:v>1390</c:v>
                </c:pt>
                <c:pt idx="265" formatCode="#,##0">
                  <c:v>1390</c:v>
                </c:pt>
                <c:pt idx="266" formatCode="#,##0">
                  <c:v>1400</c:v>
                </c:pt>
                <c:pt idx="267" formatCode="#,##0">
                  <c:v>1400</c:v>
                </c:pt>
                <c:pt idx="268" formatCode="#,##0">
                  <c:v>1410</c:v>
                </c:pt>
                <c:pt idx="269" formatCode="#,##0">
                  <c:v>1410</c:v>
                </c:pt>
                <c:pt idx="270" formatCode="#,##0">
                  <c:v>1420</c:v>
                </c:pt>
                <c:pt idx="271" formatCode="#,##0">
                  <c:v>1420</c:v>
                </c:pt>
                <c:pt idx="272" formatCode="#,##0">
                  <c:v>1430</c:v>
                </c:pt>
                <c:pt idx="273" formatCode="#,##0">
                  <c:v>1430</c:v>
                </c:pt>
                <c:pt idx="274" formatCode="#,##0">
                  <c:v>1440</c:v>
                </c:pt>
                <c:pt idx="275" formatCode="#,##0">
                  <c:v>1440</c:v>
                </c:pt>
                <c:pt idx="276" formatCode="#,##0">
                  <c:v>1450</c:v>
                </c:pt>
                <c:pt idx="277" formatCode="#,##0">
                  <c:v>1450</c:v>
                </c:pt>
                <c:pt idx="278" formatCode="#,##0">
                  <c:v>1460</c:v>
                </c:pt>
                <c:pt idx="279" formatCode="#,##0">
                  <c:v>1460</c:v>
                </c:pt>
                <c:pt idx="280" formatCode="#,##0">
                  <c:v>1470</c:v>
                </c:pt>
                <c:pt idx="281" formatCode="#,##0">
                  <c:v>1470</c:v>
                </c:pt>
                <c:pt idx="282" formatCode="#,##0">
                  <c:v>1480</c:v>
                </c:pt>
                <c:pt idx="283" formatCode="#,##0">
                  <c:v>1480</c:v>
                </c:pt>
                <c:pt idx="284" formatCode="#,##0">
                  <c:v>1490</c:v>
                </c:pt>
                <c:pt idx="285" formatCode="#,##0">
                  <c:v>1490</c:v>
                </c:pt>
                <c:pt idx="286" formatCode="#,##0">
                  <c:v>1500</c:v>
                </c:pt>
                <c:pt idx="287" formatCode="#,##0">
                  <c:v>1500</c:v>
                </c:pt>
                <c:pt idx="288" formatCode="#,##0">
                  <c:v>1510</c:v>
                </c:pt>
                <c:pt idx="289" formatCode="#,##0">
                  <c:v>1510</c:v>
                </c:pt>
                <c:pt idx="290" formatCode="#,##0">
                  <c:v>1520</c:v>
                </c:pt>
                <c:pt idx="291" formatCode="#,##0">
                  <c:v>1520</c:v>
                </c:pt>
                <c:pt idx="292" formatCode="#,##0">
                  <c:v>1530</c:v>
                </c:pt>
                <c:pt idx="293" formatCode="#,##0">
                  <c:v>1530</c:v>
                </c:pt>
                <c:pt idx="294" formatCode="#,##0">
                  <c:v>1540</c:v>
                </c:pt>
                <c:pt idx="295" formatCode="#,##0">
                  <c:v>1540</c:v>
                </c:pt>
                <c:pt idx="296" formatCode="#,##0">
                  <c:v>1550</c:v>
                </c:pt>
                <c:pt idx="297" formatCode="#,##0">
                  <c:v>1550</c:v>
                </c:pt>
                <c:pt idx="298" formatCode="#,##0">
                  <c:v>1560</c:v>
                </c:pt>
                <c:pt idx="299" formatCode="#,##0">
                  <c:v>1560</c:v>
                </c:pt>
                <c:pt idx="300" formatCode="#,##0">
                  <c:v>1570</c:v>
                </c:pt>
                <c:pt idx="301" formatCode="#,##0">
                  <c:v>1570</c:v>
                </c:pt>
                <c:pt idx="302" formatCode="#,##0">
                  <c:v>1580</c:v>
                </c:pt>
                <c:pt idx="303" formatCode="#,##0">
                  <c:v>1580</c:v>
                </c:pt>
                <c:pt idx="304" formatCode="#,##0">
                  <c:v>1590</c:v>
                </c:pt>
                <c:pt idx="305" formatCode="#,##0">
                  <c:v>1590</c:v>
                </c:pt>
                <c:pt idx="306" formatCode="#,##0">
                  <c:v>1600</c:v>
                </c:pt>
                <c:pt idx="307" formatCode="#,##0">
                  <c:v>1600</c:v>
                </c:pt>
                <c:pt idx="308" formatCode="#,##0">
                  <c:v>1610</c:v>
                </c:pt>
                <c:pt idx="309" formatCode="#,##0">
                  <c:v>1610</c:v>
                </c:pt>
                <c:pt idx="310" formatCode="#,##0">
                  <c:v>1620</c:v>
                </c:pt>
                <c:pt idx="311" formatCode="#,##0">
                  <c:v>1620</c:v>
                </c:pt>
                <c:pt idx="312" formatCode="#,##0">
                  <c:v>1630</c:v>
                </c:pt>
                <c:pt idx="313" formatCode="#,##0">
                  <c:v>1630</c:v>
                </c:pt>
                <c:pt idx="314" formatCode="#,##0">
                  <c:v>1640</c:v>
                </c:pt>
                <c:pt idx="315" formatCode="#,##0">
                  <c:v>1640</c:v>
                </c:pt>
                <c:pt idx="316" formatCode="#,##0">
                  <c:v>1650</c:v>
                </c:pt>
                <c:pt idx="317" formatCode="#,##0">
                  <c:v>1650</c:v>
                </c:pt>
                <c:pt idx="318" formatCode="#,##0">
                  <c:v>1660</c:v>
                </c:pt>
                <c:pt idx="319" formatCode="#,##0">
                  <c:v>1660</c:v>
                </c:pt>
                <c:pt idx="320" formatCode="#,##0">
                  <c:v>1670</c:v>
                </c:pt>
                <c:pt idx="321" formatCode="#,##0">
                  <c:v>1670</c:v>
                </c:pt>
                <c:pt idx="322" formatCode="#,##0">
                  <c:v>1680</c:v>
                </c:pt>
                <c:pt idx="323" formatCode="#,##0">
                  <c:v>1680</c:v>
                </c:pt>
                <c:pt idx="324" formatCode="#,##0">
                  <c:v>1690</c:v>
                </c:pt>
                <c:pt idx="325" formatCode="#,##0">
                  <c:v>1690</c:v>
                </c:pt>
                <c:pt idx="326" formatCode="#,##0">
                  <c:v>1700</c:v>
                </c:pt>
                <c:pt idx="327" formatCode="#,##0">
                  <c:v>1700</c:v>
                </c:pt>
                <c:pt idx="328" formatCode="#,##0">
                  <c:v>1710</c:v>
                </c:pt>
                <c:pt idx="329" formatCode="#,##0">
                  <c:v>1710</c:v>
                </c:pt>
                <c:pt idx="330" formatCode="#,##0">
                  <c:v>1720</c:v>
                </c:pt>
                <c:pt idx="331" formatCode="#,##0">
                  <c:v>1720</c:v>
                </c:pt>
                <c:pt idx="332" formatCode="#,##0">
                  <c:v>1730</c:v>
                </c:pt>
                <c:pt idx="333" formatCode="#,##0">
                  <c:v>1730</c:v>
                </c:pt>
                <c:pt idx="334" formatCode="#,##0">
                  <c:v>1740</c:v>
                </c:pt>
                <c:pt idx="335" formatCode="#,##0">
                  <c:v>1740</c:v>
                </c:pt>
                <c:pt idx="336" formatCode="#,##0">
                  <c:v>1750</c:v>
                </c:pt>
                <c:pt idx="337" formatCode="#,##0">
                  <c:v>1750</c:v>
                </c:pt>
                <c:pt idx="338" formatCode="#,##0">
                  <c:v>1760</c:v>
                </c:pt>
                <c:pt idx="339" formatCode="#,##0">
                  <c:v>1760</c:v>
                </c:pt>
                <c:pt idx="340" formatCode="#,##0">
                  <c:v>1770</c:v>
                </c:pt>
                <c:pt idx="341" formatCode="#,##0">
                  <c:v>1770</c:v>
                </c:pt>
                <c:pt idx="342" formatCode="#,##0">
                  <c:v>1780</c:v>
                </c:pt>
                <c:pt idx="343" formatCode="#,##0">
                  <c:v>1780</c:v>
                </c:pt>
                <c:pt idx="344" formatCode="#,##0">
                  <c:v>1790</c:v>
                </c:pt>
                <c:pt idx="345" formatCode="#,##0">
                  <c:v>1790</c:v>
                </c:pt>
                <c:pt idx="346" formatCode="#,##0">
                  <c:v>1800</c:v>
                </c:pt>
                <c:pt idx="347" formatCode="#,##0">
                  <c:v>1800</c:v>
                </c:pt>
                <c:pt idx="348" formatCode="#,##0">
                  <c:v>1810</c:v>
                </c:pt>
                <c:pt idx="349" formatCode="#,##0">
                  <c:v>1810</c:v>
                </c:pt>
                <c:pt idx="350" formatCode="#,##0">
                  <c:v>1820</c:v>
                </c:pt>
                <c:pt idx="351" formatCode="#,##0">
                  <c:v>1820</c:v>
                </c:pt>
                <c:pt idx="352" formatCode="#,##0">
                  <c:v>1830</c:v>
                </c:pt>
                <c:pt idx="353" formatCode="#,##0">
                  <c:v>1830</c:v>
                </c:pt>
                <c:pt idx="354" formatCode="#,##0">
                  <c:v>1840</c:v>
                </c:pt>
                <c:pt idx="355" formatCode="#,##0">
                  <c:v>1840</c:v>
                </c:pt>
                <c:pt idx="356" formatCode="#,##0">
                  <c:v>1850</c:v>
                </c:pt>
                <c:pt idx="357" formatCode="#,##0">
                  <c:v>1850</c:v>
                </c:pt>
                <c:pt idx="358" formatCode="#,##0">
                  <c:v>1860</c:v>
                </c:pt>
                <c:pt idx="359" formatCode="#,##0">
                  <c:v>1860</c:v>
                </c:pt>
                <c:pt idx="360" formatCode="#,##0">
                  <c:v>1870</c:v>
                </c:pt>
                <c:pt idx="361" formatCode="#,##0">
                  <c:v>1870</c:v>
                </c:pt>
                <c:pt idx="362" formatCode="#,##0">
                  <c:v>1880</c:v>
                </c:pt>
                <c:pt idx="363" formatCode="#,##0">
                  <c:v>1880</c:v>
                </c:pt>
                <c:pt idx="364" formatCode="#,##0">
                  <c:v>1890</c:v>
                </c:pt>
                <c:pt idx="365" formatCode="#,##0">
                  <c:v>1890</c:v>
                </c:pt>
                <c:pt idx="366" formatCode="#,##0">
                  <c:v>1900</c:v>
                </c:pt>
                <c:pt idx="367" formatCode="#,##0">
                  <c:v>1900</c:v>
                </c:pt>
                <c:pt idx="368" formatCode="#,##0">
                  <c:v>1910</c:v>
                </c:pt>
                <c:pt idx="369" formatCode="#,##0">
                  <c:v>1910</c:v>
                </c:pt>
                <c:pt idx="370" formatCode="#,##0">
                  <c:v>1920</c:v>
                </c:pt>
                <c:pt idx="371" formatCode="#,##0">
                  <c:v>1920</c:v>
                </c:pt>
                <c:pt idx="372" formatCode="#,##0">
                  <c:v>1930</c:v>
                </c:pt>
                <c:pt idx="373" formatCode="#,##0">
                  <c:v>1930</c:v>
                </c:pt>
                <c:pt idx="374" formatCode="#,##0">
                  <c:v>1940</c:v>
                </c:pt>
                <c:pt idx="375" formatCode="#,##0">
                  <c:v>1950</c:v>
                </c:pt>
                <c:pt idx="376" formatCode="#,##0">
                  <c:v>1950</c:v>
                </c:pt>
                <c:pt idx="377" formatCode="#,##0">
                  <c:v>1960</c:v>
                </c:pt>
                <c:pt idx="378" formatCode="#,##0">
                  <c:v>1960</c:v>
                </c:pt>
                <c:pt idx="379" formatCode="#,##0">
                  <c:v>1960</c:v>
                </c:pt>
                <c:pt idx="380" formatCode="#,##0">
                  <c:v>1970</c:v>
                </c:pt>
                <c:pt idx="381" formatCode="#,##0">
                  <c:v>1970</c:v>
                </c:pt>
                <c:pt idx="382" formatCode="#,##0">
                  <c:v>1980</c:v>
                </c:pt>
                <c:pt idx="383" formatCode="#,##0">
                  <c:v>1980</c:v>
                </c:pt>
                <c:pt idx="384" formatCode="#,##0">
                  <c:v>1990</c:v>
                </c:pt>
                <c:pt idx="385" formatCode="#,##0">
                  <c:v>1990</c:v>
                </c:pt>
                <c:pt idx="386" formatCode="#,##0">
                  <c:v>2000</c:v>
                </c:pt>
              </c:numCache>
            </c:numRef>
          </c:xVal>
          <c:yVal>
            <c:numRef>
              <c:f>statori!$O$393:$O$780</c:f>
              <c:numCache>
                <c:formatCode>General</c:formatCode>
                <c:ptCount val="388"/>
                <c:pt idx="0">
                  <c:v>8.4325587262585794E-2</c:v>
                </c:pt>
                <c:pt idx="1">
                  <c:v>7.8568052930056698E-2</c:v>
                </c:pt>
                <c:pt idx="2">
                  <c:v>7.7301656832178101E-2</c:v>
                </c:pt>
                <c:pt idx="3">
                  <c:v>7.3015873015873006E-2</c:v>
                </c:pt>
                <c:pt idx="4">
                  <c:v>7.1747448979591899E-2</c:v>
                </c:pt>
                <c:pt idx="5">
                  <c:v>6.8586613042229197E-2</c:v>
                </c:pt>
                <c:pt idx="6">
                  <c:v>6.4640000000000003E-2</c:v>
                </c:pt>
                <c:pt idx="7">
                  <c:v>6.5264261989394501E-2</c:v>
                </c:pt>
                <c:pt idx="8">
                  <c:v>6.1961772736819999E-2</c:v>
                </c:pt>
                <c:pt idx="9">
                  <c:v>5.8977407847800201E-2</c:v>
                </c:pt>
                <c:pt idx="10">
                  <c:v>5.9865795359852599E-2</c:v>
                </c:pt>
                <c:pt idx="11">
                  <c:v>5.7282486780964599E-2</c:v>
                </c:pt>
                <c:pt idx="12">
                  <c:v>5.5584473527662097E-2</c:v>
                </c:pt>
                <c:pt idx="13">
                  <c:v>2.59909031838856E-2</c:v>
                </c:pt>
                <c:pt idx="14">
                  <c:v>2.52162533116282E-2</c:v>
                </c:pt>
                <c:pt idx="15">
                  <c:v>2.40725425330813E-2</c:v>
                </c:pt>
                <c:pt idx="16">
                  <c:v>2.34072022160665E-2</c:v>
                </c:pt>
                <c:pt idx="17">
                  <c:v>2.24174804813317E-2</c:v>
                </c:pt>
                <c:pt idx="18">
                  <c:v>2.1506151480199898E-2</c:v>
                </c:pt>
                <c:pt idx="19">
                  <c:v>2.08616780045351E-2</c:v>
                </c:pt>
                <c:pt idx="20">
                  <c:v>2.0068381150587199E-2</c:v>
                </c:pt>
                <c:pt idx="21">
                  <c:v>1.95057210078626E-2</c:v>
                </c:pt>
                <c:pt idx="22">
                  <c:v>1.8809073724007599E-2</c:v>
                </c:pt>
                <c:pt idx="23">
                  <c:v>1.82239299051997E-2</c:v>
                </c:pt>
                <c:pt idx="24">
                  <c:v>1.76124913207675E-2</c:v>
                </c:pt>
                <c:pt idx="25">
                  <c:v>1.79029370494024E-2</c:v>
                </c:pt>
                <c:pt idx="26">
                  <c:v>1.74713134765625E-2</c:v>
                </c:pt>
                <c:pt idx="27">
                  <c:v>1.69150920209921E-2</c:v>
                </c:pt>
                <c:pt idx="28">
                  <c:v>1.6583518746286E-2</c:v>
                </c:pt>
                <c:pt idx="29">
                  <c:v>1.6146817895400099E-2</c:v>
                </c:pt>
                <c:pt idx="30">
                  <c:v>1.5781399325989601E-2</c:v>
                </c:pt>
                <c:pt idx="31">
                  <c:v>1.54452173704817E-2</c:v>
                </c:pt>
                <c:pt idx="32">
                  <c:v>1.5110600402183301E-2</c:v>
                </c:pt>
                <c:pt idx="33">
                  <c:v>1.46923380553484E-2</c:v>
                </c:pt>
                <c:pt idx="34">
                  <c:v>1.44417271040648E-2</c:v>
                </c:pt>
                <c:pt idx="35">
                  <c:v>1.41093474426808E-2</c:v>
                </c:pt>
                <c:pt idx="36">
                  <c:v>1.3791906176459199E-2</c:v>
                </c:pt>
                <c:pt idx="37">
                  <c:v>1.3570791195716801E-2</c:v>
                </c:pt>
                <c:pt idx="38">
                  <c:v>1.32323457340165E-2</c:v>
                </c:pt>
                <c:pt idx="39">
                  <c:v>1.30717830084021E-2</c:v>
                </c:pt>
                <c:pt idx="40">
                  <c:v>1.27989166336372E-2</c:v>
                </c:pt>
                <c:pt idx="41">
                  <c:v>1.26081266558141E-2</c:v>
                </c:pt>
                <c:pt idx="42">
                  <c:v>1.2392477037469001E-2</c:v>
                </c:pt>
                <c:pt idx="43">
                  <c:v>1.2110113421550101E-2</c:v>
                </c:pt>
                <c:pt idx="44">
                  <c:v>1.19391461008322E-2</c:v>
                </c:pt>
                <c:pt idx="45">
                  <c:v>1.17800235600471E-2</c:v>
                </c:pt>
                <c:pt idx="46">
                  <c:v>1.1584506807149701E-2</c:v>
                </c:pt>
                <c:pt idx="47">
                  <c:v>1.1369785359066201E-2</c:v>
                </c:pt>
                <c:pt idx="48">
                  <c:v>1.121875E-2</c:v>
                </c:pt>
                <c:pt idx="49">
                  <c:v>1.10474557649005E-2</c:v>
                </c:pt>
                <c:pt idx="50">
                  <c:v>1.08520618917594E-2</c:v>
                </c:pt>
                <c:pt idx="51">
                  <c:v>1.0714285714285701E-2</c:v>
                </c:pt>
                <c:pt idx="52">
                  <c:v>1.04481459339984E-2</c:v>
                </c:pt>
                <c:pt idx="53">
                  <c:v>1.0453946631535699E-2</c:v>
                </c:pt>
                <c:pt idx="54">
                  <c:v>1.0227272727272699E-2</c:v>
                </c:pt>
                <c:pt idx="55">
                  <c:v>1.02053127953508E-2</c:v>
                </c:pt>
                <c:pt idx="56">
                  <c:v>1.00385460676676E-2</c:v>
                </c:pt>
                <c:pt idx="57">
                  <c:v>9.8964785623762899E-3</c:v>
                </c:pt>
                <c:pt idx="58">
                  <c:v>9.7165171581720007E-3</c:v>
                </c:pt>
                <c:pt idx="59">
                  <c:v>9.5874920104233197E-3</c:v>
                </c:pt>
                <c:pt idx="60">
                  <c:v>9.5231453837805805E-3</c:v>
                </c:pt>
                <c:pt idx="61">
                  <c:v>9.3989737336788101E-3</c:v>
                </c:pt>
                <c:pt idx="62">
                  <c:v>9.3570295459052093E-3</c:v>
                </c:pt>
                <c:pt idx="63">
                  <c:v>9.2369106951377695E-3</c:v>
                </c:pt>
                <c:pt idx="64">
                  <c:v>9.1363591804724999E-3</c:v>
                </c:pt>
                <c:pt idx="65">
                  <c:v>9.0789794921875E-3</c:v>
                </c:pt>
                <c:pt idx="66">
                  <c:v>8.9471007309892599E-3</c:v>
                </c:pt>
                <c:pt idx="67">
                  <c:v>8.8707482993197195E-3</c:v>
                </c:pt>
                <c:pt idx="68">
                  <c:v>8.7271750805585392E-3</c:v>
                </c:pt>
                <c:pt idx="69">
                  <c:v>8.6545238457179999E-3</c:v>
                </c:pt>
                <c:pt idx="70">
                  <c:v>8.5851359313189098E-3</c:v>
                </c:pt>
                <c:pt idx="71">
                  <c:v>8.5144647086142708E-3</c:v>
                </c:pt>
                <c:pt idx="72">
                  <c:v>8.3985303374828207E-3</c:v>
                </c:pt>
                <c:pt idx="73">
                  <c:v>8.2856919100947595E-3</c:v>
                </c:pt>
                <c:pt idx="74">
                  <c:v>8.1891541247879895E-3</c:v>
                </c:pt>
                <c:pt idx="75">
                  <c:v>8.0369008991750604E-3</c:v>
                </c:pt>
                <c:pt idx="76">
                  <c:v>8.0778523175079695E-3</c:v>
                </c:pt>
                <c:pt idx="77">
                  <c:v>7.9019471428448708E-3</c:v>
                </c:pt>
                <c:pt idx="78">
                  <c:v>7.8842004550951292E-3</c:v>
                </c:pt>
                <c:pt idx="79">
                  <c:v>7.7299241261348196E-3</c:v>
                </c:pt>
                <c:pt idx="80">
                  <c:v>7.73985487772104E-3</c:v>
                </c:pt>
                <c:pt idx="81">
                  <c:v>7.6571689752002303E-3</c:v>
                </c:pt>
                <c:pt idx="82">
                  <c:v>7.5505424063116401E-3</c:v>
                </c:pt>
                <c:pt idx="83">
                  <c:v>7.4829931972789096E-3</c:v>
                </c:pt>
                <c:pt idx="84">
                  <c:v>7.4180136974485401E-3</c:v>
                </c:pt>
                <c:pt idx="85">
                  <c:v>7.4011546768767101E-3</c:v>
                </c:pt>
                <c:pt idx="86">
                  <c:v>7.3136094674556198E-3</c:v>
                </c:pt>
                <c:pt idx="87">
                  <c:v>7.2269110648423502E-3</c:v>
                </c:pt>
                <c:pt idx="88">
                  <c:v>7.1319861045706099E-3</c:v>
                </c:pt>
                <c:pt idx="89">
                  <c:v>7.1062597460458902E-3</c:v>
                </c:pt>
                <c:pt idx="90">
                  <c:v>7.0025559329155102E-3</c:v>
                </c:pt>
                <c:pt idx="91">
                  <c:v>6.9776564935078904E-3</c:v>
                </c:pt>
                <c:pt idx="92">
                  <c:v>6.9198539773888202E-3</c:v>
                </c:pt>
                <c:pt idx="93">
                  <c:v>6.8329700092482496E-3</c:v>
                </c:pt>
                <c:pt idx="94">
                  <c:v>6.7978344331620696E-3</c:v>
                </c:pt>
                <c:pt idx="95">
                  <c:v>6.704052868519E-3</c:v>
                </c:pt>
                <c:pt idx="96">
                  <c:v>6.6711401017446404E-3</c:v>
                </c:pt>
                <c:pt idx="97">
                  <c:v>6.5990899394571803E-3</c:v>
                </c:pt>
                <c:pt idx="98">
                  <c:v>6.5670507168246297E-3</c:v>
                </c:pt>
                <c:pt idx="99">
                  <c:v>6.5528252117173398E-3</c:v>
                </c:pt>
                <c:pt idx="100">
                  <c:v>6.4660965845932498E-3</c:v>
                </c:pt>
                <c:pt idx="101">
                  <c:v>6.4171008607827804E-3</c:v>
                </c:pt>
                <c:pt idx="102">
                  <c:v>6.32428402263058E-3</c:v>
                </c:pt>
                <c:pt idx="103">
                  <c:v>6.3377904533586799E-3</c:v>
                </c:pt>
                <c:pt idx="104">
                  <c:v>6.2730577256944397E-3</c:v>
                </c:pt>
                <c:pt idx="105">
                  <c:v>6.2018730489073904E-3</c:v>
                </c:pt>
                <c:pt idx="106">
                  <c:v>6.1561312936400797E-3</c:v>
                </c:pt>
                <c:pt idx="107">
                  <c:v>6.1358190110541401E-3</c:v>
                </c:pt>
                <c:pt idx="108">
                  <c:v>6.0757090304972101E-3</c:v>
                </c:pt>
                <c:pt idx="109">
                  <c:v>5.9928210835082903E-3</c:v>
                </c:pt>
                <c:pt idx="110">
                  <c:v>5.98133761395941E-3</c:v>
                </c:pt>
                <c:pt idx="111">
                  <c:v>5.9991306920053802E-3</c:v>
                </c:pt>
                <c:pt idx="112">
                  <c:v>5.9195212160684596E-3</c:v>
                </c:pt>
                <c:pt idx="113">
                  <c:v>5.8490279819832401E-3</c:v>
                </c:pt>
                <c:pt idx="114">
                  <c:v>5.8298684793172597E-3</c:v>
                </c:pt>
                <c:pt idx="115">
                  <c:v>5.7897780373005903E-3</c:v>
                </c:pt>
                <c:pt idx="116">
                  <c:v>5.7289495950008998E-3</c:v>
                </c:pt>
                <c:pt idx="117">
                  <c:v>5.6902632055240796E-3</c:v>
                </c:pt>
                <c:pt idx="118">
                  <c:v>5.6990265008112504E-3</c:v>
                </c:pt>
                <c:pt idx="119">
                  <c:v>5.67388906848444E-3</c:v>
                </c:pt>
                <c:pt idx="120">
                  <c:v>5.6030036288612301E-3</c:v>
                </c:pt>
                <c:pt idx="121">
                  <c:v>5.5785123966942103E-3</c:v>
                </c:pt>
                <c:pt idx="122">
                  <c:v>5.49716625845706E-3</c:v>
                </c:pt>
                <c:pt idx="123">
                  <c:v>5.4674342810637402E-3</c:v>
                </c:pt>
                <c:pt idx="124">
                  <c:v>5.4753086419753096E-3</c:v>
                </c:pt>
                <c:pt idx="125">
                  <c:v>5.3911206358969602E-3</c:v>
                </c:pt>
                <c:pt idx="126">
                  <c:v>5.4344631338257496E-3</c:v>
                </c:pt>
                <c:pt idx="127">
                  <c:v>5.3461720226843099E-3</c:v>
                </c:pt>
                <c:pt idx="128">
                  <c:v>5.3121020296778001E-3</c:v>
                </c:pt>
                <c:pt idx="129">
                  <c:v>5.3188495202122002E-3</c:v>
                </c:pt>
                <c:pt idx="130">
                  <c:v>5.2625622453598897E-3</c:v>
                </c:pt>
                <c:pt idx="131">
                  <c:v>5.2518895628192999E-3</c:v>
                </c:pt>
                <c:pt idx="132">
                  <c:v>5.2355790352220698E-3</c:v>
                </c:pt>
                <c:pt idx="133">
                  <c:v>5.1757076638530098E-3</c:v>
                </c:pt>
                <c:pt idx="134">
                  <c:v>5.1438344714067096E-3</c:v>
                </c:pt>
                <c:pt idx="135">
                  <c:v>5.0911107724093503E-3</c:v>
                </c:pt>
                <c:pt idx="136">
                  <c:v>5.1333363243016503E-3</c:v>
                </c:pt>
                <c:pt idx="137">
                  <c:v>5.0504219313800896E-3</c:v>
                </c:pt>
                <c:pt idx="138">
                  <c:v>5.0403225806451603E-3</c:v>
                </c:pt>
                <c:pt idx="139">
                  <c:v>4.9599148698247801E-3</c:v>
                </c:pt>
                <c:pt idx="140">
                  <c:v>4.9014802470346E-3</c:v>
                </c:pt>
                <c:pt idx="141">
                  <c:v>4.9504950495049497E-3</c:v>
                </c:pt>
                <c:pt idx="142">
                  <c:v>4.9019607843137202E-3</c:v>
                </c:pt>
                <c:pt idx="143">
                  <c:v>4.8543689320388302E-3</c:v>
                </c:pt>
                <c:pt idx="144">
                  <c:v>4.9486285229522102E-3</c:v>
                </c:pt>
                <c:pt idx="145">
                  <c:v>4.8539201183431897E-3</c:v>
                </c:pt>
                <c:pt idx="146">
                  <c:v>4.8539201183431897E-3</c:v>
                </c:pt>
                <c:pt idx="147">
                  <c:v>4.7619047619047597E-3</c:v>
                </c:pt>
                <c:pt idx="148">
                  <c:v>4.8059807760768899E-3</c:v>
                </c:pt>
                <c:pt idx="149">
                  <c:v>4.8059807760768899E-3</c:v>
                </c:pt>
                <c:pt idx="150">
                  <c:v>4.7165691326753398E-3</c:v>
                </c:pt>
                <c:pt idx="151">
                  <c:v>4.6724965706447198E-3</c:v>
                </c:pt>
                <c:pt idx="152">
                  <c:v>4.7153635116598102E-3</c:v>
                </c:pt>
                <c:pt idx="153">
                  <c:v>4.7134079622927396E-3</c:v>
                </c:pt>
                <c:pt idx="154">
                  <c:v>4.5867768595041301E-3</c:v>
                </c:pt>
                <c:pt idx="155">
                  <c:v>4.6280991735537201E-3</c:v>
                </c:pt>
                <c:pt idx="156">
                  <c:v>4.5856667478289103E-3</c:v>
                </c:pt>
                <c:pt idx="157">
                  <c:v>4.5838647959183703E-3</c:v>
                </c:pt>
                <c:pt idx="158">
                  <c:v>4.5838647959183703E-3</c:v>
                </c:pt>
                <c:pt idx="159">
                  <c:v>4.50309342939933E-3</c:v>
                </c:pt>
                <c:pt idx="160">
                  <c:v>4.4629116651277298E-3</c:v>
                </c:pt>
                <c:pt idx="161">
                  <c:v>4.5013850415512504E-3</c:v>
                </c:pt>
                <c:pt idx="162">
                  <c:v>4.4990548204158799E-3</c:v>
                </c:pt>
                <c:pt idx="163">
                  <c:v>4.384661117717E-3</c:v>
                </c:pt>
                <c:pt idx="164">
                  <c:v>4.4589774078478001E-3</c:v>
                </c:pt>
                <c:pt idx="165">
                  <c:v>4.41960698370955E-3</c:v>
                </c:pt>
                <c:pt idx="166">
                  <c:v>4.3450158000574498E-3</c:v>
                </c:pt>
                <c:pt idx="167">
                  <c:v>4.38092502154553E-3</c:v>
                </c:pt>
                <c:pt idx="168">
                  <c:v>4.3782218769860904E-3</c:v>
                </c:pt>
                <c:pt idx="169">
                  <c:v>4.3055555555555503E-3</c:v>
                </c:pt>
                <c:pt idx="170">
                  <c:v>4.3402777777777797E-3</c:v>
                </c:pt>
                <c:pt idx="171">
                  <c:v>4.2688340960316904E-3</c:v>
                </c:pt>
                <c:pt idx="172">
                  <c:v>4.2663262563826902E-3</c:v>
                </c:pt>
                <c:pt idx="173">
                  <c:v>4.2327331362536904E-3</c:v>
                </c:pt>
                <c:pt idx="174">
                  <c:v>4.1972370943221598E-3</c:v>
                </c:pt>
                <c:pt idx="175">
                  <c:v>4.1948491155046801E-3</c:v>
                </c:pt>
                <c:pt idx="176">
                  <c:v>4.2273673257023896E-3</c:v>
                </c:pt>
                <c:pt idx="177">
                  <c:v>4.1920000000000004E-3</c:v>
                </c:pt>
                <c:pt idx="178">
                  <c:v>4.1257243638196002E-3</c:v>
                </c:pt>
                <c:pt idx="179">
                  <c:v>4.1887125220458499E-3</c:v>
                </c:pt>
                <c:pt idx="180">
                  <c:v>4.1230082460164902E-3</c:v>
                </c:pt>
                <c:pt idx="181">
                  <c:v>4.08935546875E-3</c:v>
                </c:pt>
                <c:pt idx="182">
                  <c:v>4.119873046875E-3</c:v>
                </c:pt>
                <c:pt idx="183">
                  <c:v>4.05624661979448E-3</c:v>
                </c:pt>
                <c:pt idx="184">
                  <c:v>4.0532544378698203E-3</c:v>
                </c:pt>
                <c:pt idx="185">
                  <c:v>4.0532544378698203E-3</c:v>
                </c:pt>
                <c:pt idx="186">
                  <c:v>4.0790163743371598E-3</c:v>
                </c:pt>
                <c:pt idx="187">
                  <c:v>3.9887511478420602E-3</c:v>
                </c:pt>
                <c:pt idx="188">
                  <c:v>4.0174471992653797E-3</c:v>
                </c:pt>
                <c:pt idx="189">
                  <c:v>3.9855277290971802E-3</c:v>
                </c:pt>
                <c:pt idx="190">
                  <c:v>3.9262642013811501E-3</c:v>
                </c:pt>
                <c:pt idx="191">
                  <c:v>3.9819558921808896E-3</c:v>
                </c:pt>
                <c:pt idx="192">
                  <c:v>3.95061728395062E-3</c:v>
                </c:pt>
                <c:pt idx="193">
                  <c:v>3.9467993079584799E-3</c:v>
                </c:pt>
                <c:pt idx="194">
                  <c:v>3.9197664359861602E-3</c:v>
                </c:pt>
                <c:pt idx="195">
                  <c:v>3.91603175448878E-3</c:v>
                </c:pt>
                <c:pt idx="196">
                  <c:v>3.8594833018273499E-3</c:v>
                </c:pt>
                <c:pt idx="197">
                  <c:v>3.88573829027515E-3</c:v>
                </c:pt>
                <c:pt idx="198">
                  <c:v>3.8559080792919601E-3</c:v>
                </c:pt>
                <c:pt idx="199">
                  <c:v>3.7755102040816298E-3</c:v>
                </c:pt>
                <c:pt idx="200">
                  <c:v>3.8265306122449E-3</c:v>
                </c:pt>
                <c:pt idx="201">
                  <c:v>3.8227453347417098E-3</c:v>
                </c:pt>
                <c:pt idx="202">
                  <c:v>3.8227453347417098E-3</c:v>
                </c:pt>
                <c:pt idx="203">
                  <c:v>3.7938901011704E-3</c:v>
                </c:pt>
                <c:pt idx="204">
                  <c:v>3.7654653039268398E-3</c:v>
                </c:pt>
                <c:pt idx="205">
                  <c:v>3.81436745073109E-3</c:v>
                </c:pt>
                <c:pt idx="206">
                  <c:v>3.7856867283950599E-3</c:v>
                </c:pt>
                <c:pt idx="207">
                  <c:v>3.70986920332937E-3</c:v>
                </c:pt>
                <c:pt idx="208">
                  <c:v>3.80499405469679E-3</c:v>
                </c:pt>
                <c:pt idx="209">
                  <c:v>3.7295927941452399E-3</c:v>
                </c:pt>
                <c:pt idx="210">
                  <c:v>3.70216113656347E-3</c:v>
                </c:pt>
                <c:pt idx="211">
                  <c:v>3.70216113656347E-3</c:v>
                </c:pt>
                <c:pt idx="212">
                  <c:v>3.6979547114682201E-3</c:v>
                </c:pt>
                <c:pt idx="213">
                  <c:v>3.6710058105490699E-3</c:v>
                </c:pt>
                <c:pt idx="214">
                  <c:v>3.6935273185892499E-3</c:v>
                </c:pt>
                <c:pt idx="215">
                  <c:v>3.6666666666666701E-3</c:v>
                </c:pt>
                <c:pt idx="216">
                  <c:v>3.6621200824525201E-3</c:v>
                </c:pt>
                <c:pt idx="217">
                  <c:v>3.6182623569141698E-3</c:v>
                </c:pt>
                <c:pt idx="218">
                  <c:v>3.6140927977839298E-3</c:v>
                </c:pt>
                <c:pt idx="219">
                  <c:v>3.5670041437054099E-3</c:v>
                </c:pt>
                <c:pt idx="220">
                  <c:v>3.5883634499551502E-3</c:v>
                </c:pt>
                <c:pt idx="221">
                  <c:v>3.56299544611233E-3</c:v>
                </c:pt>
                <c:pt idx="222">
                  <c:v>3.5587929240374601E-3</c:v>
                </c:pt>
                <c:pt idx="223">
                  <c:v>3.53798126951093E-3</c:v>
                </c:pt>
                <c:pt idx="224">
                  <c:v>3.49276791584484E-3</c:v>
                </c:pt>
                <c:pt idx="225">
                  <c:v>3.48898535437543E-3</c:v>
                </c:pt>
                <c:pt idx="226">
                  <c:v>3.5092701529473801E-3</c:v>
                </c:pt>
                <c:pt idx="227">
                  <c:v>3.4850184265342102E-3</c:v>
                </c:pt>
                <c:pt idx="228">
                  <c:v>3.4610972667220401E-3</c:v>
                </c:pt>
                <c:pt idx="229">
                  <c:v>3.5006526640560102E-3</c:v>
                </c:pt>
                <c:pt idx="230">
                  <c:v>3.45703125E-3</c:v>
                </c:pt>
                <c:pt idx="231">
                  <c:v>3.4142201303961998E-3</c:v>
                </c:pt>
                <c:pt idx="232">
                  <c:v>3.4720882681995302E-3</c:v>
                </c:pt>
                <c:pt idx="233">
                  <c:v>3.4103033074226502E-3</c:v>
                </c:pt>
                <c:pt idx="234">
                  <c:v>3.40622530016184E-3</c:v>
                </c:pt>
                <c:pt idx="235">
                  <c:v>3.4626820730927002E-3</c:v>
                </c:pt>
                <c:pt idx="236">
                  <c:v>3.4019928613920301E-3</c:v>
                </c:pt>
                <c:pt idx="237">
                  <c:v>3.3792470156106501E-3</c:v>
                </c:pt>
                <c:pt idx="238">
                  <c:v>3.3976124885215799E-3</c:v>
                </c:pt>
                <c:pt idx="239">
                  <c:v>3.3930904340252598E-3</c:v>
                </c:pt>
                <c:pt idx="240">
                  <c:v>3.3705044999820699E-3</c:v>
                </c:pt>
                <c:pt idx="241">
                  <c:v>3.38843271540751E-3</c:v>
                </c:pt>
                <c:pt idx="242">
                  <c:v>3.3304988662131501E-3</c:v>
                </c:pt>
                <c:pt idx="243">
                  <c:v>3.34372045796716E-3</c:v>
                </c:pt>
                <c:pt idx="244">
                  <c:v>3.34372045796716E-3</c:v>
                </c:pt>
                <c:pt idx="245">
                  <c:v>3.3564013840830399E-3</c:v>
                </c:pt>
                <c:pt idx="246">
                  <c:v>3.2830614548066098E-3</c:v>
                </c:pt>
                <c:pt idx="247">
                  <c:v>3.3343592900379601E-3</c:v>
                </c:pt>
                <c:pt idx="248">
                  <c:v>3.3126014061654898E-3</c:v>
                </c:pt>
                <c:pt idx="249">
                  <c:v>3.3078285275151202E-3</c:v>
                </c:pt>
                <c:pt idx="250">
                  <c:v>3.3245347321995398E-3</c:v>
                </c:pt>
                <c:pt idx="251">
                  <c:v>3.2864314968952301E-3</c:v>
                </c:pt>
                <c:pt idx="252">
                  <c:v>3.2653061224489801E-3</c:v>
                </c:pt>
                <c:pt idx="253">
                  <c:v>3.2653061224489801E-3</c:v>
                </c:pt>
                <c:pt idx="254">
                  <c:v>3.2605888429752101E-3</c:v>
                </c:pt>
                <c:pt idx="255">
                  <c:v>3.2717290689137902E-3</c:v>
                </c:pt>
                <c:pt idx="256">
                  <c:v>3.2398097609243801E-3</c:v>
                </c:pt>
                <c:pt idx="257">
                  <c:v>3.2666330008837298E-3</c:v>
                </c:pt>
                <c:pt idx="258">
                  <c:v>3.2302362597921401E-3</c:v>
                </c:pt>
                <c:pt idx="259">
                  <c:v>3.2926562841359502E-3</c:v>
                </c:pt>
                <c:pt idx="260">
                  <c:v>3.2253086419753098E-3</c:v>
                </c:pt>
                <c:pt idx="261">
                  <c:v>3.2202924208662698E-3</c:v>
                </c:pt>
                <c:pt idx="262">
                  <c:v>3.2355544702542698E-3</c:v>
                </c:pt>
                <c:pt idx="263">
                  <c:v>3.2151914020045898E-3</c:v>
                </c:pt>
                <c:pt idx="264">
                  <c:v>3.1801487055451E-3</c:v>
                </c:pt>
                <c:pt idx="265">
                  <c:v>3.19507898115799E-3</c:v>
                </c:pt>
                <c:pt idx="266">
                  <c:v>3.2047495274102099E-3</c:v>
                </c:pt>
                <c:pt idx="267">
                  <c:v>3.1701972242512799E-3</c:v>
                </c:pt>
                <c:pt idx="268">
                  <c:v>3.1994156318480601E-3</c:v>
                </c:pt>
                <c:pt idx="269">
                  <c:v>3.1651057925771802E-3</c:v>
                </c:pt>
                <c:pt idx="270">
                  <c:v>3.2028367983070699E-3</c:v>
                </c:pt>
                <c:pt idx="271">
                  <c:v>3.17424004117933E-3</c:v>
                </c:pt>
                <c:pt idx="272">
                  <c:v>3.168854685378E-3</c:v>
                </c:pt>
                <c:pt idx="273">
                  <c:v>3.1494079113126702E-3</c:v>
                </c:pt>
                <c:pt idx="274">
                  <c:v>3.1634052798074001E-3</c:v>
                </c:pt>
                <c:pt idx="275">
                  <c:v>3.1440443213296399E-3</c:v>
                </c:pt>
                <c:pt idx="276">
                  <c:v>3.1249143389709701E-3</c:v>
                </c:pt>
                <c:pt idx="277">
                  <c:v>3.15232586826019E-3</c:v>
                </c:pt>
                <c:pt idx="278">
                  <c:v>3.1467013888888899E-3</c:v>
                </c:pt>
                <c:pt idx="279">
                  <c:v>3.10075438266799E-3</c:v>
                </c:pt>
                <c:pt idx="280">
                  <c:v>3.1544470992509901E-3</c:v>
                </c:pt>
                <c:pt idx="281">
                  <c:v>3.0954405356573502E-3</c:v>
                </c:pt>
                <c:pt idx="282">
                  <c:v>3.1163708086784998E-3</c:v>
                </c:pt>
                <c:pt idx="283">
                  <c:v>3.1295200525969799E-3</c:v>
                </c:pt>
                <c:pt idx="284">
                  <c:v>3.0846522282382302E-3</c:v>
                </c:pt>
                <c:pt idx="285">
                  <c:v>3.0534154448710301E-3</c:v>
                </c:pt>
                <c:pt idx="286">
                  <c:v>3.0662990543430602E-3</c:v>
                </c:pt>
                <c:pt idx="287">
                  <c:v>3.08641975308642E-3</c:v>
                </c:pt>
                <c:pt idx="288">
                  <c:v>3.0807302845887699E-3</c:v>
                </c:pt>
                <c:pt idx="289">
                  <c:v>3.0933562283780702E-3</c:v>
                </c:pt>
                <c:pt idx="290">
                  <c:v>3.075E-3</c:v>
                </c:pt>
                <c:pt idx="291">
                  <c:v>3.0444790970520501E-3</c:v>
                </c:pt>
                <c:pt idx="292">
                  <c:v>3.0939828222073698E-3</c:v>
                </c:pt>
                <c:pt idx="293">
                  <c:v>3.0389177531614498E-3</c:v>
                </c:pt>
                <c:pt idx="294">
                  <c:v>3.0575845082384898E-3</c:v>
                </c:pt>
                <c:pt idx="295">
                  <c:v>3.0697177800965798E-3</c:v>
                </c:pt>
                <c:pt idx="296">
                  <c:v>3.0396962706651298E-3</c:v>
                </c:pt>
                <c:pt idx="297">
                  <c:v>3.0101130279595501E-3</c:v>
                </c:pt>
                <c:pt idx="298">
                  <c:v>3.0220107079119598E-3</c:v>
                </c:pt>
                <c:pt idx="299">
                  <c:v>3.0045244603638401E-3</c:v>
                </c:pt>
                <c:pt idx="300">
                  <c:v>3.01057200868165E-3</c:v>
                </c:pt>
                <c:pt idx="301">
                  <c:v>3.0572475436999699E-3</c:v>
                </c:pt>
                <c:pt idx="302">
                  <c:v>3.0163646449704101E-3</c:v>
                </c:pt>
                <c:pt idx="303">
                  <c:v>2.9875689659119502E-3</c:v>
                </c:pt>
                <c:pt idx="304">
                  <c:v>3.01046221469289E-3</c:v>
                </c:pt>
                <c:pt idx="305">
                  <c:v>2.9818594104308398E-3</c:v>
                </c:pt>
                <c:pt idx="306">
                  <c:v>2.98735428224883E-3</c:v>
                </c:pt>
                <c:pt idx="307">
                  <c:v>2.9985849374452498E-3</c:v>
                </c:pt>
                <c:pt idx="308">
                  <c:v>2.9703631185475201E-3</c:v>
                </c:pt>
                <c:pt idx="309">
                  <c:v>2.9535585972800798E-3</c:v>
                </c:pt>
                <c:pt idx="310">
                  <c:v>2.9645793383147102E-3</c:v>
                </c:pt>
                <c:pt idx="311">
                  <c:v>2.9587736920254999E-3</c:v>
                </c:pt>
                <c:pt idx="312">
                  <c:v>2.9637641968631701E-3</c:v>
                </c:pt>
                <c:pt idx="313">
                  <c:v>2.98539751216874E-3</c:v>
                </c:pt>
                <c:pt idx="314">
                  <c:v>2.9363854595336101E-3</c:v>
                </c:pt>
                <c:pt idx="315">
                  <c:v>2.9306207394508301E-3</c:v>
                </c:pt>
                <c:pt idx="316">
                  <c:v>2.9518571216207599E-3</c:v>
                </c:pt>
                <c:pt idx="317">
                  <c:v>2.9458799764329599E-3</c:v>
                </c:pt>
                <c:pt idx="318">
                  <c:v>2.89818811117366E-3</c:v>
                </c:pt>
                <c:pt idx="319">
                  <c:v>2.9503137966264202E-3</c:v>
                </c:pt>
                <c:pt idx="320">
                  <c:v>2.9235537190082598E-3</c:v>
                </c:pt>
                <c:pt idx="321">
                  <c:v>2.9073933785139501E-3</c:v>
                </c:pt>
                <c:pt idx="322">
                  <c:v>2.91763067914252E-3</c:v>
                </c:pt>
                <c:pt idx="323">
                  <c:v>2.91169547926305E-3</c:v>
                </c:pt>
                <c:pt idx="324">
                  <c:v>2.8956946650847601E-3</c:v>
                </c:pt>
                <c:pt idx="325">
                  <c:v>2.9158036558145101E-3</c:v>
                </c:pt>
                <c:pt idx="326">
                  <c:v>2.8997927295918401E-3</c:v>
                </c:pt>
                <c:pt idx="327">
                  <c:v>2.8345679012345701E-3</c:v>
                </c:pt>
                <c:pt idx="328">
                  <c:v>2.7950617283950601E-3</c:v>
                </c:pt>
                <c:pt idx="329">
                  <c:v>2.8682747278565299E-3</c:v>
                </c:pt>
                <c:pt idx="330">
                  <c:v>2.8139494265365102E-3</c:v>
                </c:pt>
                <c:pt idx="331">
                  <c:v>2.8527625220749501E-3</c:v>
                </c:pt>
                <c:pt idx="332">
                  <c:v>2.83741151123423E-3</c:v>
                </c:pt>
                <c:pt idx="333">
                  <c:v>2.8222192559257098E-3</c:v>
                </c:pt>
                <c:pt idx="334">
                  <c:v>2.8126847314124399E-3</c:v>
                </c:pt>
                <c:pt idx="335">
                  <c:v>2.83553875236295E-3</c:v>
                </c:pt>
                <c:pt idx="336">
                  <c:v>2.8110417720807299E-3</c:v>
                </c:pt>
                <c:pt idx="337">
                  <c:v>2.7829313543599301E-3</c:v>
                </c:pt>
                <c:pt idx="338">
                  <c:v>2.73112366230678E-3</c:v>
                </c:pt>
                <c:pt idx="339">
                  <c:v>2.7629906610915599E-3</c:v>
                </c:pt>
                <c:pt idx="340">
                  <c:v>2.7814105988321798E-3</c:v>
                </c:pt>
                <c:pt idx="341">
                  <c:v>2.7302943969610598E-3</c:v>
                </c:pt>
                <c:pt idx="342">
                  <c:v>2.69805341783612E-3</c:v>
                </c:pt>
                <c:pt idx="343">
                  <c:v>2.7161611588954302E-3</c:v>
                </c:pt>
                <c:pt idx="344">
                  <c:v>2.6842143062338398E-3</c:v>
                </c:pt>
                <c:pt idx="345">
                  <c:v>2.7021689169778799E-3</c:v>
                </c:pt>
                <c:pt idx="346">
                  <c:v>2.7061190336306498E-3</c:v>
                </c:pt>
                <c:pt idx="347">
                  <c:v>2.6657721912294301E-3</c:v>
                </c:pt>
                <c:pt idx="348">
                  <c:v>2.6834263117011502E-3</c:v>
                </c:pt>
                <c:pt idx="349">
                  <c:v>2.6610178393235398E-3</c:v>
                </c:pt>
                <c:pt idx="350">
                  <c:v>2.6302083333333299E-3</c:v>
                </c:pt>
                <c:pt idx="351">
                  <c:v>2.6388888888888898E-3</c:v>
                </c:pt>
                <c:pt idx="352">
                  <c:v>2.6428608322859402E-3</c:v>
                </c:pt>
                <c:pt idx="353">
                  <c:v>2.62960180315552E-3</c:v>
                </c:pt>
                <c:pt idx="354">
                  <c:v>2.6125264667713902E-3</c:v>
                </c:pt>
                <c:pt idx="355">
                  <c:v>2.6080035224982602E-3</c:v>
                </c:pt>
                <c:pt idx="356">
                  <c:v>2.62026337006181E-3</c:v>
                </c:pt>
                <c:pt idx="357">
                  <c:v>2.6370599301263099E-3</c:v>
                </c:pt>
                <c:pt idx="358">
                  <c:v>2.61557684298209E-3</c:v>
                </c:pt>
                <c:pt idx="359">
                  <c:v>2.6026174895895302E-3</c:v>
                </c:pt>
                <c:pt idx="360">
                  <c:v>2.5943552118448E-3</c:v>
                </c:pt>
                <c:pt idx="361">
                  <c:v>2.57339081119179E-3</c:v>
                </c:pt>
                <c:pt idx="362">
                  <c:v>2.5526795005202901E-3</c:v>
                </c:pt>
                <c:pt idx="363">
                  <c:v>2.5689386056191501E-3</c:v>
                </c:pt>
                <c:pt idx="364">
                  <c:v>2.54834599441945E-3</c:v>
                </c:pt>
                <c:pt idx="365">
                  <c:v>2.5200000000000001E-3</c:v>
                </c:pt>
                <c:pt idx="366">
                  <c:v>2.552E-3</c:v>
                </c:pt>
                <c:pt idx="367">
                  <c:v>2.54757860986333E-3</c:v>
                </c:pt>
                <c:pt idx="368">
                  <c:v>2.5195263290501398E-3</c:v>
                </c:pt>
                <c:pt idx="369">
                  <c:v>2.5195263290501398E-3</c:v>
                </c:pt>
                <c:pt idx="370">
                  <c:v>2.49964848693152E-3</c:v>
                </c:pt>
                <c:pt idx="371">
                  <c:v>2.4955049910099802E-3</c:v>
                </c:pt>
                <c:pt idx="372">
                  <c:v>2.4955049910099802E-3</c:v>
                </c:pt>
                <c:pt idx="373">
                  <c:v>2.5144175317185699E-3</c:v>
                </c:pt>
                <c:pt idx="374">
                  <c:v>2.47955322265625E-3</c:v>
                </c:pt>
                <c:pt idx="375">
                  <c:v>2.50244140625E-3</c:v>
                </c:pt>
                <c:pt idx="376">
                  <c:v>2.4830050417114602E-3</c:v>
                </c:pt>
                <c:pt idx="377">
                  <c:v>2.5163752178354701E-3</c:v>
                </c:pt>
                <c:pt idx="378">
                  <c:v>2.4863289465777301E-3</c:v>
                </c:pt>
                <c:pt idx="379">
                  <c:v>2.4298981827939399E-3</c:v>
                </c:pt>
                <c:pt idx="380">
                  <c:v>2.4556213017751499E-3</c:v>
                </c:pt>
                <c:pt idx="381">
                  <c:v>2.49260355029586E-3</c:v>
                </c:pt>
                <c:pt idx="382">
                  <c:v>2.4882194917866698E-3</c:v>
                </c:pt>
                <c:pt idx="383">
                  <c:v>2.4619777402249301E-3</c:v>
                </c:pt>
                <c:pt idx="384">
                  <c:v>2.4474098246022999E-3</c:v>
                </c:pt>
                <c:pt idx="385">
                  <c:v>2.4216050542873301E-3</c:v>
                </c:pt>
                <c:pt idx="386">
                  <c:v>2.4463383838383801E-3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42668288"/>
        <c:axId val="142668864"/>
      </c:scatterChart>
      <c:valAx>
        <c:axId val="142668288"/>
        <c:scaling>
          <c:orientation val="minMax"/>
          <c:max val="2000"/>
          <c:min val="200"/>
        </c:scaling>
        <c:delete val="0"/>
        <c:axPos val="b"/>
        <c:title>
          <c:tx>
            <c:rich>
              <a:bodyPr/>
              <a:lstStyle/>
              <a:p>
                <a:pPr>
                  <a:defRPr sz="1000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it-IT"/>
                  <a:t>velocità (giri/min)</a:t>
                </a:r>
              </a:p>
            </c:rich>
          </c:tx>
          <c:layout>
            <c:manualLayout>
              <c:xMode val="edge"/>
              <c:yMode val="edge"/>
              <c:x val="0.30679617041360502"/>
              <c:y val="0.91344058736843903"/>
            </c:manualLayout>
          </c:layout>
          <c:overlay val="0"/>
          <c:spPr>
            <a:noFill/>
            <a:ln w="25400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142668864"/>
        <c:crosses val="autoZero"/>
        <c:crossBetween val="midCat"/>
      </c:valAx>
      <c:valAx>
        <c:axId val="142668864"/>
        <c:scaling>
          <c:orientation val="minMax"/>
          <c:max val="0.02"/>
          <c:min val="0"/>
        </c:scaling>
        <c:delete val="0"/>
        <c:axPos val="l"/>
        <c:title>
          <c:tx>
            <c:rich>
              <a:bodyPr/>
              <a:lstStyle/>
              <a:p>
                <a:pPr>
                  <a:defRPr sz="1000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it-IT"/>
                  <a:t>Cf</a:t>
                </a:r>
              </a:p>
            </c:rich>
          </c:tx>
          <c:layout>
            <c:manualLayout>
              <c:xMode val="edge"/>
              <c:yMode val="edge"/>
              <c:x val="3.10679147205867E-2"/>
              <c:y val="0.48519406004482002"/>
            </c:manualLayout>
          </c:layout>
          <c:overlay val="0"/>
          <c:spPr>
            <a:noFill/>
            <a:ln w="25400">
              <a:noFill/>
            </a:ln>
          </c:spPr>
        </c:title>
        <c:numFmt formatCode="0.00000E+00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142668288"/>
        <c:crosses val="autoZero"/>
        <c:crossBetween val="midCat"/>
      </c:valAx>
      <c:spPr>
        <a:solidFill>
          <a:srgbClr val="FFFFFF"/>
        </a:solidFill>
        <a:ln w="12700">
          <a:solidFill>
            <a:srgbClr val="808080"/>
          </a:solidFill>
          <a:prstDash val="solid"/>
        </a:ln>
      </c:spPr>
    </c:plotArea>
    <c:legend>
      <c:legendPos val="r"/>
      <c:layout>
        <c:manualLayout>
          <c:xMode val="edge"/>
          <c:yMode val="edge"/>
          <c:x val="0.31876342484216502"/>
          <c:y val="0.27058800213579798"/>
          <c:w val="0.42386947577498801"/>
          <c:h val="0.152941044685451"/>
        </c:manualLayout>
      </c:layout>
      <c:overlay val="0"/>
      <c:spPr>
        <a:solidFill>
          <a:srgbClr val="FFFFFF"/>
        </a:solidFill>
        <a:ln w="3175">
          <a:solidFill>
            <a:srgbClr val="000000"/>
          </a:solidFill>
          <a:prstDash val="solid"/>
        </a:ln>
      </c:spPr>
      <c:txPr>
        <a:bodyPr/>
        <a:lstStyle/>
        <a:p>
          <a:pPr>
            <a:defRPr sz="920" b="0" i="0" u="none" strike="noStrike" baseline="0">
              <a:solidFill>
                <a:srgbClr val="000000"/>
              </a:solidFill>
              <a:latin typeface="Arial"/>
              <a:ea typeface="Arial"/>
              <a:cs typeface="Arial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rgbClr val="FFFFFF"/>
    </a:solidFill>
    <a:ln w="3175">
      <a:solidFill>
        <a:srgbClr val="000000"/>
      </a:solidFill>
      <a:prstDash val="solid"/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2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r>
              <a:rPr lang="it-IT" sz="120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rPr>
              <a:t>Statore Cf-velocità 10°C</a:t>
            </a:r>
          </a:p>
        </c:rich>
      </c:tx>
      <c:layout>
        <c:manualLayout>
          <c:xMode val="edge"/>
          <c:yMode val="edge"/>
          <c:x val="0.366977149789664"/>
          <c:y val="3.4927800691580198E-2"/>
        </c:manualLayout>
      </c:layout>
      <c:overlay val="0"/>
      <c:spPr>
        <a:noFill/>
        <a:ln w="25400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0.157248703853963"/>
          <c:y val="0.157934939225991"/>
          <c:w val="0.74110032362459499"/>
          <c:h val="0.67881624476821101"/>
        </c:manualLayout>
      </c:layout>
      <c:scatterChart>
        <c:scatterStyle val="smoothMarker"/>
        <c:varyColors val="0"/>
        <c:ser>
          <c:idx val="0"/>
          <c:order val="0"/>
          <c:tx>
            <c:v>hempaguard x7</c:v>
          </c:tx>
          <c:spPr>
            <a:ln w="12700">
              <a:solidFill>
                <a:srgbClr val="000090"/>
              </a:solidFill>
              <a:prstDash val="solid"/>
            </a:ln>
          </c:spPr>
          <c:marker>
            <c:symbol val="none"/>
          </c:marker>
          <c:xVal>
            <c:numRef>
              <c:f>statori!$A$832:$A$1218</c:f>
              <c:numCache>
                <c:formatCode>General</c:formatCode>
                <c:ptCount val="387"/>
                <c:pt idx="0">
                  <c:v>65.2</c:v>
                </c:pt>
                <c:pt idx="1">
                  <c:v>70.3</c:v>
                </c:pt>
                <c:pt idx="2">
                  <c:v>75.3</c:v>
                </c:pt>
                <c:pt idx="3">
                  <c:v>80.3</c:v>
                </c:pt>
                <c:pt idx="4">
                  <c:v>85.3</c:v>
                </c:pt>
                <c:pt idx="5">
                  <c:v>90.3</c:v>
                </c:pt>
                <c:pt idx="6">
                  <c:v>95.4</c:v>
                </c:pt>
                <c:pt idx="7">
                  <c:v>100</c:v>
                </c:pt>
                <c:pt idx="8">
                  <c:v>105</c:v>
                </c:pt>
                <c:pt idx="9">
                  <c:v>110</c:v>
                </c:pt>
                <c:pt idx="10">
                  <c:v>115</c:v>
                </c:pt>
                <c:pt idx="11">
                  <c:v>120</c:v>
                </c:pt>
                <c:pt idx="12">
                  <c:v>125</c:v>
                </c:pt>
                <c:pt idx="13">
                  <c:v>130</c:v>
                </c:pt>
                <c:pt idx="14">
                  <c:v>135</c:v>
                </c:pt>
                <c:pt idx="15">
                  <c:v>140</c:v>
                </c:pt>
                <c:pt idx="16">
                  <c:v>145</c:v>
                </c:pt>
                <c:pt idx="17">
                  <c:v>150</c:v>
                </c:pt>
                <c:pt idx="18">
                  <c:v>155</c:v>
                </c:pt>
                <c:pt idx="19">
                  <c:v>160</c:v>
                </c:pt>
                <c:pt idx="20">
                  <c:v>165</c:v>
                </c:pt>
                <c:pt idx="21">
                  <c:v>170</c:v>
                </c:pt>
                <c:pt idx="22">
                  <c:v>176</c:v>
                </c:pt>
                <c:pt idx="23">
                  <c:v>181</c:v>
                </c:pt>
                <c:pt idx="24">
                  <c:v>186</c:v>
                </c:pt>
                <c:pt idx="25">
                  <c:v>191</c:v>
                </c:pt>
                <c:pt idx="26">
                  <c:v>196</c:v>
                </c:pt>
                <c:pt idx="27">
                  <c:v>201</c:v>
                </c:pt>
                <c:pt idx="28">
                  <c:v>206</c:v>
                </c:pt>
                <c:pt idx="29">
                  <c:v>211</c:v>
                </c:pt>
                <c:pt idx="30">
                  <c:v>216</c:v>
                </c:pt>
                <c:pt idx="31">
                  <c:v>221</c:v>
                </c:pt>
                <c:pt idx="32">
                  <c:v>226</c:v>
                </c:pt>
                <c:pt idx="33">
                  <c:v>231</c:v>
                </c:pt>
                <c:pt idx="34">
                  <c:v>236</c:v>
                </c:pt>
                <c:pt idx="35">
                  <c:v>241</c:v>
                </c:pt>
                <c:pt idx="36">
                  <c:v>246</c:v>
                </c:pt>
                <c:pt idx="37">
                  <c:v>251</c:v>
                </c:pt>
                <c:pt idx="38">
                  <c:v>256</c:v>
                </c:pt>
                <c:pt idx="39">
                  <c:v>261</c:v>
                </c:pt>
                <c:pt idx="40">
                  <c:v>266</c:v>
                </c:pt>
                <c:pt idx="41">
                  <c:v>271</c:v>
                </c:pt>
                <c:pt idx="42">
                  <c:v>276</c:v>
                </c:pt>
                <c:pt idx="43">
                  <c:v>281</c:v>
                </c:pt>
                <c:pt idx="44">
                  <c:v>286</c:v>
                </c:pt>
                <c:pt idx="45">
                  <c:v>291</c:v>
                </c:pt>
                <c:pt idx="46">
                  <c:v>296</c:v>
                </c:pt>
                <c:pt idx="47">
                  <c:v>301</c:v>
                </c:pt>
                <c:pt idx="48">
                  <c:v>306</c:v>
                </c:pt>
                <c:pt idx="49">
                  <c:v>311</c:v>
                </c:pt>
                <c:pt idx="50">
                  <c:v>316</c:v>
                </c:pt>
                <c:pt idx="51">
                  <c:v>321</c:v>
                </c:pt>
                <c:pt idx="52">
                  <c:v>326</c:v>
                </c:pt>
                <c:pt idx="53">
                  <c:v>331</c:v>
                </c:pt>
                <c:pt idx="54">
                  <c:v>336</c:v>
                </c:pt>
                <c:pt idx="55">
                  <c:v>341</c:v>
                </c:pt>
                <c:pt idx="56">
                  <c:v>346</c:v>
                </c:pt>
                <c:pt idx="57">
                  <c:v>351</c:v>
                </c:pt>
                <c:pt idx="58">
                  <c:v>356</c:v>
                </c:pt>
                <c:pt idx="59">
                  <c:v>361</c:v>
                </c:pt>
                <c:pt idx="60">
                  <c:v>366</c:v>
                </c:pt>
                <c:pt idx="61">
                  <c:v>371</c:v>
                </c:pt>
                <c:pt idx="62">
                  <c:v>376</c:v>
                </c:pt>
                <c:pt idx="63">
                  <c:v>381</c:v>
                </c:pt>
                <c:pt idx="64">
                  <c:v>386</c:v>
                </c:pt>
                <c:pt idx="65">
                  <c:v>391</c:v>
                </c:pt>
                <c:pt idx="66">
                  <c:v>396</c:v>
                </c:pt>
                <c:pt idx="67">
                  <c:v>401</c:v>
                </c:pt>
                <c:pt idx="68">
                  <c:v>406</c:v>
                </c:pt>
                <c:pt idx="69">
                  <c:v>411</c:v>
                </c:pt>
                <c:pt idx="70">
                  <c:v>416</c:v>
                </c:pt>
                <c:pt idx="71">
                  <c:v>421</c:v>
                </c:pt>
                <c:pt idx="72">
                  <c:v>426</c:v>
                </c:pt>
                <c:pt idx="73">
                  <c:v>431</c:v>
                </c:pt>
                <c:pt idx="74">
                  <c:v>436</c:v>
                </c:pt>
                <c:pt idx="75">
                  <c:v>441</c:v>
                </c:pt>
                <c:pt idx="76">
                  <c:v>446</c:v>
                </c:pt>
                <c:pt idx="77">
                  <c:v>451</c:v>
                </c:pt>
                <c:pt idx="78">
                  <c:v>456</c:v>
                </c:pt>
                <c:pt idx="79">
                  <c:v>461</c:v>
                </c:pt>
                <c:pt idx="80">
                  <c:v>466</c:v>
                </c:pt>
                <c:pt idx="81">
                  <c:v>471</c:v>
                </c:pt>
                <c:pt idx="82">
                  <c:v>476</c:v>
                </c:pt>
                <c:pt idx="83">
                  <c:v>481</c:v>
                </c:pt>
                <c:pt idx="84">
                  <c:v>486</c:v>
                </c:pt>
                <c:pt idx="85">
                  <c:v>491</c:v>
                </c:pt>
                <c:pt idx="86">
                  <c:v>496</c:v>
                </c:pt>
                <c:pt idx="87">
                  <c:v>501</c:v>
                </c:pt>
                <c:pt idx="88">
                  <c:v>506</c:v>
                </c:pt>
                <c:pt idx="89">
                  <c:v>511</c:v>
                </c:pt>
                <c:pt idx="90">
                  <c:v>516</c:v>
                </c:pt>
                <c:pt idx="91">
                  <c:v>521</c:v>
                </c:pt>
                <c:pt idx="92">
                  <c:v>526</c:v>
                </c:pt>
                <c:pt idx="93">
                  <c:v>531</c:v>
                </c:pt>
                <c:pt idx="94">
                  <c:v>536</c:v>
                </c:pt>
                <c:pt idx="95">
                  <c:v>541</c:v>
                </c:pt>
                <c:pt idx="96">
                  <c:v>546</c:v>
                </c:pt>
                <c:pt idx="97">
                  <c:v>551</c:v>
                </c:pt>
                <c:pt idx="98">
                  <c:v>556</c:v>
                </c:pt>
                <c:pt idx="99">
                  <c:v>561</c:v>
                </c:pt>
                <c:pt idx="100">
                  <c:v>566</c:v>
                </c:pt>
                <c:pt idx="101">
                  <c:v>571</c:v>
                </c:pt>
                <c:pt idx="102">
                  <c:v>576</c:v>
                </c:pt>
                <c:pt idx="103">
                  <c:v>581</c:v>
                </c:pt>
                <c:pt idx="104">
                  <c:v>586</c:v>
                </c:pt>
                <c:pt idx="105">
                  <c:v>591</c:v>
                </c:pt>
                <c:pt idx="106">
                  <c:v>597</c:v>
                </c:pt>
                <c:pt idx="107">
                  <c:v>602</c:v>
                </c:pt>
                <c:pt idx="108">
                  <c:v>607</c:v>
                </c:pt>
                <c:pt idx="109">
                  <c:v>611</c:v>
                </c:pt>
                <c:pt idx="110">
                  <c:v>616</c:v>
                </c:pt>
                <c:pt idx="111">
                  <c:v>622</c:v>
                </c:pt>
                <c:pt idx="112">
                  <c:v>627</c:v>
                </c:pt>
                <c:pt idx="113">
                  <c:v>632</c:v>
                </c:pt>
                <c:pt idx="114">
                  <c:v>637</c:v>
                </c:pt>
                <c:pt idx="115">
                  <c:v>642</c:v>
                </c:pt>
                <c:pt idx="116">
                  <c:v>647</c:v>
                </c:pt>
                <c:pt idx="117">
                  <c:v>652</c:v>
                </c:pt>
                <c:pt idx="118">
                  <c:v>657</c:v>
                </c:pt>
                <c:pt idx="119">
                  <c:v>662</c:v>
                </c:pt>
                <c:pt idx="120">
                  <c:v>667</c:v>
                </c:pt>
                <c:pt idx="121">
                  <c:v>672</c:v>
                </c:pt>
                <c:pt idx="122">
                  <c:v>677</c:v>
                </c:pt>
                <c:pt idx="123">
                  <c:v>682</c:v>
                </c:pt>
                <c:pt idx="124">
                  <c:v>687</c:v>
                </c:pt>
                <c:pt idx="125">
                  <c:v>692</c:v>
                </c:pt>
                <c:pt idx="126">
                  <c:v>697</c:v>
                </c:pt>
                <c:pt idx="127">
                  <c:v>702</c:v>
                </c:pt>
                <c:pt idx="128">
                  <c:v>707</c:v>
                </c:pt>
                <c:pt idx="129">
                  <c:v>712</c:v>
                </c:pt>
                <c:pt idx="130">
                  <c:v>717</c:v>
                </c:pt>
                <c:pt idx="131">
                  <c:v>722</c:v>
                </c:pt>
                <c:pt idx="132">
                  <c:v>727</c:v>
                </c:pt>
                <c:pt idx="133">
                  <c:v>732</c:v>
                </c:pt>
                <c:pt idx="134">
                  <c:v>737</c:v>
                </c:pt>
                <c:pt idx="135">
                  <c:v>742</c:v>
                </c:pt>
                <c:pt idx="136">
                  <c:v>747</c:v>
                </c:pt>
                <c:pt idx="137">
                  <c:v>752</c:v>
                </c:pt>
                <c:pt idx="138">
                  <c:v>757</c:v>
                </c:pt>
                <c:pt idx="139" formatCode="#,##0">
                  <c:v>762</c:v>
                </c:pt>
                <c:pt idx="140" formatCode="#,##0">
                  <c:v>767</c:v>
                </c:pt>
                <c:pt idx="141" formatCode="#,##0">
                  <c:v>772</c:v>
                </c:pt>
                <c:pt idx="142" formatCode="#,##0">
                  <c:v>777</c:v>
                </c:pt>
                <c:pt idx="143" formatCode="#,##0">
                  <c:v>782</c:v>
                </c:pt>
                <c:pt idx="144" formatCode="#,##0">
                  <c:v>787</c:v>
                </c:pt>
                <c:pt idx="145" formatCode="#,##0">
                  <c:v>792</c:v>
                </c:pt>
                <c:pt idx="146" formatCode="#,##0">
                  <c:v>797</c:v>
                </c:pt>
                <c:pt idx="147" formatCode="#,##0">
                  <c:v>802</c:v>
                </c:pt>
                <c:pt idx="148" formatCode="#,##0">
                  <c:v>807</c:v>
                </c:pt>
                <c:pt idx="149" formatCode="#,##0">
                  <c:v>812</c:v>
                </c:pt>
                <c:pt idx="150" formatCode="#,##0">
                  <c:v>817</c:v>
                </c:pt>
                <c:pt idx="151" formatCode="#,##0">
                  <c:v>822</c:v>
                </c:pt>
                <c:pt idx="152" formatCode="#,##0">
                  <c:v>827</c:v>
                </c:pt>
                <c:pt idx="153" formatCode="#,##0">
                  <c:v>832</c:v>
                </c:pt>
                <c:pt idx="154" formatCode="#,##0">
                  <c:v>837</c:v>
                </c:pt>
                <c:pt idx="155" formatCode="#,##0">
                  <c:v>842</c:v>
                </c:pt>
                <c:pt idx="156" formatCode="#,##0">
                  <c:v>847</c:v>
                </c:pt>
                <c:pt idx="157" formatCode="#,##0">
                  <c:v>852</c:v>
                </c:pt>
                <c:pt idx="158" formatCode="#,##0">
                  <c:v>857</c:v>
                </c:pt>
                <c:pt idx="159" formatCode="#,##0">
                  <c:v>862</c:v>
                </c:pt>
                <c:pt idx="160" formatCode="#,##0">
                  <c:v>867</c:v>
                </c:pt>
                <c:pt idx="161" formatCode="#,##0">
                  <c:v>872</c:v>
                </c:pt>
                <c:pt idx="162" formatCode="#,##0">
                  <c:v>877</c:v>
                </c:pt>
                <c:pt idx="163" formatCode="#,##0">
                  <c:v>882</c:v>
                </c:pt>
                <c:pt idx="164" formatCode="#,##0">
                  <c:v>887</c:v>
                </c:pt>
                <c:pt idx="165" formatCode="#,##0">
                  <c:v>892</c:v>
                </c:pt>
                <c:pt idx="166" formatCode="#,##0">
                  <c:v>897</c:v>
                </c:pt>
                <c:pt idx="167" formatCode="#,##0">
                  <c:v>902</c:v>
                </c:pt>
                <c:pt idx="168" formatCode="#,##0">
                  <c:v>907</c:v>
                </c:pt>
                <c:pt idx="169" formatCode="#,##0">
                  <c:v>912</c:v>
                </c:pt>
                <c:pt idx="170" formatCode="#,##0">
                  <c:v>917</c:v>
                </c:pt>
                <c:pt idx="171" formatCode="#,##0">
                  <c:v>922</c:v>
                </c:pt>
                <c:pt idx="172" formatCode="#,##0">
                  <c:v>927</c:v>
                </c:pt>
                <c:pt idx="173" formatCode="#,##0">
                  <c:v>932</c:v>
                </c:pt>
                <c:pt idx="174" formatCode="#,##0">
                  <c:v>937</c:v>
                </c:pt>
                <c:pt idx="175" formatCode="#,##0">
                  <c:v>942</c:v>
                </c:pt>
                <c:pt idx="176" formatCode="#,##0">
                  <c:v>947</c:v>
                </c:pt>
                <c:pt idx="177" formatCode="#,##0">
                  <c:v>952</c:v>
                </c:pt>
                <c:pt idx="178" formatCode="#,##0">
                  <c:v>957</c:v>
                </c:pt>
                <c:pt idx="179" formatCode="#,##0">
                  <c:v>962</c:v>
                </c:pt>
                <c:pt idx="180" formatCode="#,##0">
                  <c:v>967</c:v>
                </c:pt>
                <c:pt idx="181" formatCode="#,##0">
                  <c:v>972</c:v>
                </c:pt>
                <c:pt idx="182" formatCode="#,##0">
                  <c:v>977</c:v>
                </c:pt>
                <c:pt idx="183" formatCode="#,##0">
                  <c:v>982</c:v>
                </c:pt>
                <c:pt idx="184" formatCode="#,##0">
                  <c:v>987</c:v>
                </c:pt>
                <c:pt idx="185" formatCode="#,##0">
                  <c:v>993</c:v>
                </c:pt>
                <c:pt idx="186" formatCode="#,##0">
                  <c:v>998</c:v>
                </c:pt>
                <c:pt idx="187" formatCode="#,##0">
                  <c:v>1000</c:v>
                </c:pt>
                <c:pt idx="188" formatCode="#,##0">
                  <c:v>1010</c:v>
                </c:pt>
                <c:pt idx="189" formatCode="#,##0">
                  <c:v>1010</c:v>
                </c:pt>
                <c:pt idx="190" formatCode="#,##0">
                  <c:v>1020</c:v>
                </c:pt>
                <c:pt idx="191" formatCode="#,##0">
                  <c:v>1020</c:v>
                </c:pt>
                <c:pt idx="192" formatCode="#,##0">
                  <c:v>1030</c:v>
                </c:pt>
                <c:pt idx="193" formatCode="#,##0">
                  <c:v>1030</c:v>
                </c:pt>
                <c:pt idx="194" formatCode="#,##0">
                  <c:v>1040</c:v>
                </c:pt>
                <c:pt idx="195" formatCode="#,##0">
                  <c:v>1040</c:v>
                </c:pt>
                <c:pt idx="196" formatCode="#,##0">
                  <c:v>1050</c:v>
                </c:pt>
                <c:pt idx="197" formatCode="#,##0">
                  <c:v>1050</c:v>
                </c:pt>
                <c:pt idx="198" formatCode="#,##0">
                  <c:v>1060</c:v>
                </c:pt>
                <c:pt idx="199" formatCode="#,##0">
                  <c:v>1060</c:v>
                </c:pt>
                <c:pt idx="200" formatCode="#,##0">
                  <c:v>1070</c:v>
                </c:pt>
                <c:pt idx="201" formatCode="#,##0">
                  <c:v>1070</c:v>
                </c:pt>
                <c:pt idx="202" formatCode="#,##0">
                  <c:v>1080</c:v>
                </c:pt>
                <c:pt idx="203" formatCode="#,##0">
                  <c:v>1080</c:v>
                </c:pt>
                <c:pt idx="204" formatCode="#,##0">
                  <c:v>1090</c:v>
                </c:pt>
                <c:pt idx="205" formatCode="#,##0">
                  <c:v>1090</c:v>
                </c:pt>
                <c:pt idx="206" formatCode="#,##0">
                  <c:v>1100</c:v>
                </c:pt>
                <c:pt idx="207" formatCode="#,##0">
                  <c:v>1100</c:v>
                </c:pt>
                <c:pt idx="208" formatCode="#,##0">
                  <c:v>1110</c:v>
                </c:pt>
                <c:pt idx="209" formatCode="#,##0">
                  <c:v>1110</c:v>
                </c:pt>
                <c:pt idx="210" formatCode="#,##0">
                  <c:v>1120</c:v>
                </c:pt>
                <c:pt idx="211" formatCode="#,##0">
                  <c:v>1120</c:v>
                </c:pt>
                <c:pt idx="212" formatCode="#,##0">
                  <c:v>1130</c:v>
                </c:pt>
                <c:pt idx="213" formatCode="#,##0">
                  <c:v>1130</c:v>
                </c:pt>
                <c:pt idx="214" formatCode="#,##0">
                  <c:v>1140</c:v>
                </c:pt>
                <c:pt idx="215" formatCode="#,##0">
                  <c:v>1140</c:v>
                </c:pt>
                <c:pt idx="216" formatCode="#,##0">
                  <c:v>1150</c:v>
                </c:pt>
                <c:pt idx="217" formatCode="#,##0">
                  <c:v>1150</c:v>
                </c:pt>
                <c:pt idx="218" formatCode="#,##0">
                  <c:v>1160</c:v>
                </c:pt>
                <c:pt idx="219" formatCode="#,##0">
                  <c:v>1160</c:v>
                </c:pt>
                <c:pt idx="220" formatCode="#,##0">
                  <c:v>1170</c:v>
                </c:pt>
                <c:pt idx="221" formatCode="#,##0">
                  <c:v>1170</c:v>
                </c:pt>
                <c:pt idx="222" formatCode="#,##0">
                  <c:v>1180</c:v>
                </c:pt>
                <c:pt idx="223" formatCode="#,##0">
                  <c:v>1180</c:v>
                </c:pt>
                <c:pt idx="224" formatCode="#,##0">
                  <c:v>1190</c:v>
                </c:pt>
                <c:pt idx="225" formatCode="#,##0">
                  <c:v>1190</c:v>
                </c:pt>
                <c:pt idx="226" formatCode="#,##0">
                  <c:v>1200</c:v>
                </c:pt>
                <c:pt idx="227" formatCode="#,##0">
                  <c:v>1200</c:v>
                </c:pt>
                <c:pt idx="228" formatCode="#,##0">
                  <c:v>1210</c:v>
                </c:pt>
                <c:pt idx="229" formatCode="#,##0">
                  <c:v>1210</c:v>
                </c:pt>
                <c:pt idx="230" formatCode="#,##0">
                  <c:v>1220</c:v>
                </c:pt>
                <c:pt idx="231" formatCode="#,##0">
                  <c:v>1220</c:v>
                </c:pt>
                <c:pt idx="232" formatCode="#,##0">
                  <c:v>1230</c:v>
                </c:pt>
                <c:pt idx="233" formatCode="#,##0">
                  <c:v>1230</c:v>
                </c:pt>
                <c:pt idx="234" formatCode="#,##0">
                  <c:v>1240</c:v>
                </c:pt>
                <c:pt idx="235" formatCode="#,##0">
                  <c:v>1240</c:v>
                </c:pt>
                <c:pt idx="236" formatCode="#,##0">
                  <c:v>1250</c:v>
                </c:pt>
                <c:pt idx="237" formatCode="#,##0">
                  <c:v>1250</c:v>
                </c:pt>
                <c:pt idx="238" formatCode="#,##0">
                  <c:v>1260</c:v>
                </c:pt>
                <c:pt idx="239" formatCode="#,##0">
                  <c:v>1260</c:v>
                </c:pt>
                <c:pt idx="240" formatCode="#,##0">
                  <c:v>1270</c:v>
                </c:pt>
                <c:pt idx="241" formatCode="#,##0">
                  <c:v>1270</c:v>
                </c:pt>
                <c:pt idx="242" formatCode="#,##0">
                  <c:v>1280</c:v>
                </c:pt>
                <c:pt idx="243" formatCode="#,##0">
                  <c:v>1280</c:v>
                </c:pt>
                <c:pt idx="244" formatCode="#,##0">
                  <c:v>1290</c:v>
                </c:pt>
                <c:pt idx="245" formatCode="#,##0">
                  <c:v>1290</c:v>
                </c:pt>
                <c:pt idx="246" formatCode="#,##0">
                  <c:v>1300</c:v>
                </c:pt>
                <c:pt idx="247" formatCode="#,##0">
                  <c:v>1300</c:v>
                </c:pt>
                <c:pt idx="248" formatCode="#,##0">
                  <c:v>1310</c:v>
                </c:pt>
                <c:pt idx="249" formatCode="#,##0">
                  <c:v>1310</c:v>
                </c:pt>
                <c:pt idx="250" formatCode="#,##0">
                  <c:v>1320</c:v>
                </c:pt>
                <c:pt idx="251" formatCode="#,##0">
                  <c:v>1320</c:v>
                </c:pt>
                <c:pt idx="252" formatCode="#,##0">
                  <c:v>1330</c:v>
                </c:pt>
                <c:pt idx="253" formatCode="#,##0">
                  <c:v>1330</c:v>
                </c:pt>
                <c:pt idx="254" formatCode="#,##0">
                  <c:v>1340</c:v>
                </c:pt>
                <c:pt idx="255" formatCode="#,##0">
                  <c:v>1340</c:v>
                </c:pt>
                <c:pt idx="256" formatCode="#,##0">
                  <c:v>1350</c:v>
                </c:pt>
                <c:pt idx="257" formatCode="#,##0">
                  <c:v>1350</c:v>
                </c:pt>
                <c:pt idx="258" formatCode="#,##0">
                  <c:v>1360</c:v>
                </c:pt>
                <c:pt idx="259" formatCode="#,##0">
                  <c:v>1360</c:v>
                </c:pt>
                <c:pt idx="260" formatCode="#,##0">
                  <c:v>1370</c:v>
                </c:pt>
                <c:pt idx="261" formatCode="#,##0">
                  <c:v>1370</c:v>
                </c:pt>
                <c:pt idx="262" formatCode="#,##0">
                  <c:v>1380</c:v>
                </c:pt>
                <c:pt idx="263" formatCode="#,##0">
                  <c:v>1380</c:v>
                </c:pt>
                <c:pt idx="264" formatCode="#,##0">
                  <c:v>1390</c:v>
                </c:pt>
                <c:pt idx="265" formatCode="#,##0">
                  <c:v>1390</c:v>
                </c:pt>
                <c:pt idx="266" formatCode="#,##0">
                  <c:v>1400</c:v>
                </c:pt>
                <c:pt idx="267" formatCode="#,##0">
                  <c:v>1400</c:v>
                </c:pt>
                <c:pt idx="268" formatCode="#,##0">
                  <c:v>1410</c:v>
                </c:pt>
                <c:pt idx="269" formatCode="#,##0">
                  <c:v>1410</c:v>
                </c:pt>
                <c:pt idx="270" formatCode="#,##0">
                  <c:v>1420</c:v>
                </c:pt>
                <c:pt idx="271" formatCode="#,##0">
                  <c:v>1420</c:v>
                </c:pt>
                <c:pt idx="272" formatCode="#,##0">
                  <c:v>1430</c:v>
                </c:pt>
                <c:pt idx="273" formatCode="#,##0">
                  <c:v>1430</c:v>
                </c:pt>
                <c:pt idx="274" formatCode="#,##0">
                  <c:v>1440</c:v>
                </c:pt>
                <c:pt idx="275" formatCode="#,##0">
                  <c:v>1440</c:v>
                </c:pt>
                <c:pt idx="276" formatCode="#,##0">
                  <c:v>1450</c:v>
                </c:pt>
                <c:pt idx="277" formatCode="#,##0">
                  <c:v>1450</c:v>
                </c:pt>
                <c:pt idx="278" formatCode="#,##0">
                  <c:v>1460</c:v>
                </c:pt>
                <c:pt idx="279" formatCode="#,##0">
                  <c:v>1460</c:v>
                </c:pt>
                <c:pt idx="280" formatCode="#,##0">
                  <c:v>1470</c:v>
                </c:pt>
                <c:pt idx="281" formatCode="#,##0">
                  <c:v>1470</c:v>
                </c:pt>
                <c:pt idx="282" formatCode="#,##0">
                  <c:v>1480</c:v>
                </c:pt>
                <c:pt idx="283" formatCode="#,##0">
                  <c:v>1480</c:v>
                </c:pt>
                <c:pt idx="284" formatCode="#,##0">
                  <c:v>1490</c:v>
                </c:pt>
                <c:pt idx="285" formatCode="#,##0">
                  <c:v>1490</c:v>
                </c:pt>
                <c:pt idx="286" formatCode="#,##0">
                  <c:v>1500</c:v>
                </c:pt>
                <c:pt idx="287" formatCode="#,##0">
                  <c:v>1500</c:v>
                </c:pt>
                <c:pt idx="288" formatCode="#,##0">
                  <c:v>1510</c:v>
                </c:pt>
                <c:pt idx="289" formatCode="#,##0">
                  <c:v>1510</c:v>
                </c:pt>
                <c:pt idx="290" formatCode="#,##0">
                  <c:v>1520</c:v>
                </c:pt>
                <c:pt idx="291" formatCode="#,##0">
                  <c:v>1520</c:v>
                </c:pt>
                <c:pt idx="292" formatCode="#,##0">
                  <c:v>1530</c:v>
                </c:pt>
                <c:pt idx="293" formatCode="#,##0">
                  <c:v>1530</c:v>
                </c:pt>
                <c:pt idx="294" formatCode="#,##0">
                  <c:v>1540</c:v>
                </c:pt>
                <c:pt idx="295" formatCode="#,##0">
                  <c:v>1540</c:v>
                </c:pt>
                <c:pt idx="296" formatCode="#,##0">
                  <c:v>1550</c:v>
                </c:pt>
                <c:pt idx="297" formatCode="#,##0">
                  <c:v>1550</c:v>
                </c:pt>
                <c:pt idx="298" formatCode="#,##0">
                  <c:v>1560</c:v>
                </c:pt>
                <c:pt idx="299" formatCode="#,##0">
                  <c:v>1560</c:v>
                </c:pt>
                <c:pt idx="300" formatCode="#,##0">
                  <c:v>1570</c:v>
                </c:pt>
                <c:pt idx="301" formatCode="#,##0">
                  <c:v>1570</c:v>
                </c:pt>
                <c:pt idx="302" formatCode="#,##0">
                  <c:v>1580</c:v>
                </c:pt>
                <c:pt idx="303" formatCode="#,##0">
                  <c:v>1580</c:v>
                </c:pt>
                <c:pt idx="304" formatCode="#,##0">
                  <c:v>1590</c:v>
                </c:pt>
                <c:pt idx="305" formatCode="#,##0">
                  <c:v>1590</c:v>
                </c:pt>
                <c:pt idx="306" formatCode="#,##0">
                  <c:v>1600</c:v>
                </c:pt>
                <c:pt idx="307" formatCode="#,##0">
                  <c:v>1600</c:v>
                </c:pt>
                <c:pt idx="308" formatCode="#,##0">
                  <c:v>1610</c:v>
                </c:pt>
                <c:pt idx="309" formatCode="#,##0">
                  <c:v>1610</c:v>
                </c:pt>
                <c:pt idx="310" formatCode="#,##0">
                  <c:v>1620</c:v>
                </c:pt>
                <c:pt idx="311" formatCode="#,##0">
                  <c:v>1620</c:v>
                </c:pt>
                <c:pt idx="312" formatCode="#,##0">
                  <c:v>1630</c:v>
                </c:pt>
                <c:pt idx="313" formatCode="#,##0">
                  <c:v>1630</c:v>
                </c:pt>
                <c:pt idx="314" formatCode="#,##0">
                  <c:v>1640</c:v>
                </c:pt>
                <c:pt idx="315" formatCode="#,##0">
                  <c:v>1640</c:v>
                </c:pt>
                <c:pt idx="316" formatCode="#,##0">
                  <c:v>1650</c:v>
                </c:pt>
                <c:pt idx="317" formatCode="#,##0">
                  <c:v>1650</c:v>
                </c:pt>
                <c:pt idx="318" formatCode="#,##0">
                  <c:v>1660</c:v>
                </c:pt>
                <c:pt idx="319" formatCode="#,##0">
                  <c:v>1660</c:v>
                </c:pt>
                <c:pt idx="320" formatCode="#,##0">
                  <c:v>1670</c:v>
                </c:pt>
                <c:pt idx="321" formatCode="#,##0">
                  <c:v>1670</c:v>
                </c:pt>
                <c:pt idx="322" formatCode="#,##0">
                  <c:v>1680</c:v>
                </c:pt>
                <c:pt idx="323" formatCode="#,##0">
                  <c:v>1680</c:v>
                </c:pt>
                <c:pt idx="324" formatCode="#,##0">
                  <c:v>1690</c:v>
                </c:pt>
                <c:pt idx="325" formatCode="#,##0">
                  <c:v>1690</c:v>
                </c:pt>
                <c:pt idx="326" formatCode="#,##0">
                  <c:v>1700</c:v>
                </c:pt>
                <c:pt idx="327" formatCode="#,##0">
                  <c:v>1700</c:v>
                </c:pt>
                <c:pt idx="328" formatCode="#,##0">
                  <c:v>1710</c:v>
                </c:pt>
                <c:pt idx="329" formatCode="#,##0">
                  <c:v>1710</c:v>
                </c:pt>
                <c:pt idx="330" formatCode="#,##0">
                  <c:v>1720</c:v>
                </c:pt>
                <c:pt idx="331" formatCode="#,##0">
                  <c:v>1720</c:v>
                </c:pt>
                <c:pt idx="332" formatCode="#,##0">
                  <c:v>1730</c:v>
                </c:pt>
                <c:pt idx="333" formatCode="#,##0">
                  <c:v>1730</c:v>
                </c:pt>
                <c:pt idx="334" formatCode="#,##0">
                  <c:v>1740</c:v>
                </c:pt>
                <c:pt idx="335" formatCode="#,##0">
                  <c:v>1740</c:v>
                </c:pt>
                <c:pt idx="336" formatCode="#,##0">
                  <c:v>1750</c:v>
                </c:pt>
                <c:pt idx="337" formatCode="#,##0">
                  <c:v>1750</c:v>
                </c:pt>
                <c:pt idx="338" formatCode="#,##0">
                  <c:v>1760</c:v>
                </c:pt>
                <c:pt idx="339">
                  <c:v>1760</c:v>
                </c:pt>
                <c:pt idx="340">
                  <c:v>1770</c:v>
                </c:pt>
                <c:pt idx="341">
                  <c:v>1770</c:v>
                </c:pt>
                <c:pt idx="342">
                  <c:v>1780</c:v>
                </c:pt>
                <c:pt idx="343">
                  <c:v>1780</c:v>
                </c:pt>
                <c:pt idx="344">
                  <c:v>1790</c:v>
                </c:pt>
                <c:pt idx="345">
                  <c:v>1790</c:v>
                </c:pt>
                <c:pt idx="346">
                  <c:v>1800</c:v>
                </c:pt>
                <c:pt idx="347">
                  <c:v>1800</c:v>
                </c:pt>
                <c:pt idx="348">
                  <c:v>1810</c:v>
                </c:pt>
                <c:pt idx="349">
                  <c:v>1810</c:v>
                </c:pt>
                <c:pt idx="350">
                  <c:v>1820</c:v>
                </c:pt>
                <c:pt idx="351">
                  <c:v>1820</c:v>
                </c:pt>
                <c:pt idx="352">
                  <c:v>1830</c:v>
                </c:pt>
                <c:pt idx="353">
                  <c:v>1830</c:v>
                </c:pt>
                <c:pt idx="354">
                  <c:v>1840</c:v>
                </c:pt>
                <c:pt idx="355">
                  <c:v>1840</c:v>
                </c:pt>
                <c:pt idx="356">
                  <c:v>1850</c:v>
                </c:pt>
                <c:pt idx="357">
                  <c:v>1850</c:v>
                </c:pt>
                <c:pt idx="358">
                  <c:v>1860</c:v>
                </c:pt>
                <c:pt idx="359">
                  <c:v>1860</c:v>
                </c:pt>
                <c:pt idx="360">
                  <c:v>1870</c:v>
                </c:pt>
                <c:pt idx="361">
                  <c:v>1870</c:v>
                </c:pt>
                <c:pt idx="362">
                  <c:v>1880</c:v>
                </c:pt>
                <c:pt idx="363">
                  <c:v>1880</c:v>
                </c:pt>
                <c:pt idx="364">
                  <c:v>1890</c:v>
                </c:pt>
                <c:pt idx="365">
                  <c:v>1890</c:v>
                </c:pt>
                <c:pt idx="366">
                  <c:v>1900</c:v>
                </c:pt>
                <c:pt idx="367">
                  <c:v>1900</c:v>
                </c:pt>
                <c:pt idx="368">
                  <c:v>1910</c:v>
                </c:pt>
                <c:pt idx="369">
                  <c:v>1910</c:v>
                </c:pt>
                <c:pt idx="370">
                  <c:v>1920</c:v>
                </c:pt>
                <c:pt idx="371">
                  <c:v>1920</c:v>
                </c:pt>
                <c:pt idx="372">
                  <c:v>1930</c:v>
                </c:pt>
                <c:pt idx="373">
                  <c:v>1940</c:v>
                </c:pt>
                <c:pt idx="374">
                  <c:v>1940</c:v>
                </c:pt>
                <c:pt idx="375">
                  <c:v>1940</c:v>
                </c:pt>
                <c:pt idx="376">
                  <c:v>1950</c:v>
                </c:pt>
                <c:pt idx="377">
                  <c:v>1950</c:v>
                </c:pt>
                <c:pt idx="378">
                  <c:v>1960</c:v>
                </c:pt>
                <c:pt idx="379">
                  <c:v>1960</c:v>
                </c:pt>
                <c:pt idx="380">
                  <c:v>1970</c:v>
                </c:pt>
                <c:pt idx="381">
                  <c:v>1980</c:v>
                </c:pt>
                <c:pt idx="382">
                  <c:v>1980</c:v>
                </c:pt>
                <c:pt idx="383">
                  <c:v>1990</c:v>
                </c:pt>
                <c:pt idx="384">
                  <c:v>1990</c:v>
                </c:pt>
                <c:pt idx="385">
                  <c:v>1990</c:v>
                </c:pt>
                <c:pt idx="386">
                  <c:v>2000</c:v>
                </c:pt>
              </c:numCache>
            </c:numRef>
          </c:xVal>
          <c:yVal>
            <c:numRef>
              <c:f>statori!$B$832:$B$1218</c:f>
              <c:numCache>
                <c:formatCode>0.00000</c:formatCode>
                <c:ptCount val="387"/>
                <c:pt idx="0">
                  <c:v>9.5068481901506699E-2</c:v>
                </c:pt>
                <c:pt idx="1">
                  <c:v>8.8706737553257198E-2</c:v>
                </c:pt>
                <c:pt idx="2">
                  <c:v>8.66630716306208E-2</c:v>
                </c:pt>
                <c:pt idx="3">
                  <c:v>8.1859410430838997E-2</c:v>
                </c:pt>
                <c:pt idx="4">
                  <c:v>7.8324298469387807E-2</c:v>
                </c:pt>
                <c:pt idx="5">
                  <c:v>7.6666187877046807E-2</c:v>
                </c:pt>
                <c:pt idx="6">
                  <c:v>7.2319999999999995E-2</c:v>
                </c:pt>
                <c:pt idx="7">
                  <c:v>7.2766738535050404E-2</c:v>
                </c:pt>
                <c:pt idx="8">
                  <c:v>6.9050619617727405E-2</c:v>
                </c:pt>
                <c:pt idx="9">
                  <c:v>6.6453569292141898E-2</c:v>
                </c:pt>
                <c:pt idx="10">
                  <c:v>6.65540985044515E-2</c:v>
                </c:pt>
                <c:pt idx="11">
                  <c:v>6.3541499759653897E-2</c:v>
                </c:pt>
                <c:pt idx="12">
                  <c:v>5.4515541344437798E-2</c:v>
                </c:pt>
                <c:pt idx="13">
                  <c:v>3.1890154235491297E-2</c:v>
                </c:pt>
                <c:pt idx="14">
                  <c:v>3.0881930479747199E-2</c:v>
                </c:pt>
                <c:pt idx="15">
                  <c:v>2.9573783081285401E-2</c:v>
                </c:pt>
                <c:pt idx="16">
                  <c:v>2.8704986149584499E-2</c:v>
                </c:pt>
                <c:pt idx="17">
                  <c:v>2.7603133293823599E-2</c:v>
                </c:pt>
                <c:pt idx="18">
                  <c:v>2.66585637717352E-2</c:v>
                </c:pt>
                <c:pt idx="19">
                  <c:v>2.5736961451247199E-2</c:v>
                </c:pt>
                <c:pt idx="20">
                  <c:v>2.4766930705685E-2</c:v>
                </c:pt>
                <c:pt idx="21">
                  <c:v>2.4080516398881899E-2</c:v>
                </c:pt>
                <c:pt idx="22">
                  <c:v>2.3251417769376202E-2</c:v>
                </c:pt>
                <c:pt idx="23">
                  <c:v>2.2645252800919301E-2</c:v>
                </c:pt>
                <c:pt idx="24">
                  <c:v>2.18674321326356E-2</c:v>
                </c:pt>
                <c:pt idx="25">
                  <c:v>2.2032474314930401E-2</c:v>
                </c:pt>
                <c:pt idx="26">
                  <c:v>2.14385986328125E-2</c:v>
                </c:pt>
                <c:pt idx="27">
                  <c:v>2.0916949400432101E-2</c:v>
                </c:pt>
                <c:pt idx="28">
                  <c:v>2.0453006453752701E-2</c:v>
                </c:pt>
                <c:pt idx="29">
                  <c:v>1.98717443814325E-2</c:v>
                </c:pt>
                <c:pt idx="30">
                  <c:v>1.95695639052362E-2</c:v>
                </c:pt>
                <c:pt idx="31">
                  <c:v>1.8992229499167901E-2</c:v>
                </c:pt>
                <c:pt idx="32">
                  <c:v>1.8701522550991102E-2</c:v>
                </c:pt>
                <c:pt idx="33">
                  <c:v>1.8242072716108899E-2</c:v>
                </c:pt>
                <c:pt idx="34">
                  <c:v>1.78916962668208E-2</c:v>
                </c:pt>
                <c:pt idx="35">
                  <c:v>1.74729150919627E-2</c:v>
                </c:pt>
                <c:pt idx="36">
                  <c:v>1.7095212376065701E-2</c:v>
                </c:pt>
                <c:pt idx="37">
                  <c:v>1.6870538370017799E-2</c:v>
                </c:pt>
                <c:pt idx="38">
                  <c:v>1.6529293829360699E-2</c:v>
                </c:pt>
                <c:pt idx="39">
                  <c:v>1.6232230544973001E-2</c:v>
                </c:pt>
                <c:pt idx="40">
                  <c:v>1.5926393843308202E-2</c:v>
                </c:pt>
                <c:pt idx="41">
                  <c:v>1.56585867253708E-2</c:v>
                </c:pt>
                <c:pt idx="42">
                  <c:v>1.53563124899287E-2</c:v>
                </c:pt>
                <c:pt idx="43">
                  <c:v>1.5114685654499299E-2</c:v>
                </c:pt>
                <c:pt idx="44">
                  <c:v>1.48524407332209E-2</c:v>
                </c:pt>
                <c:pt idx="45">
                  <c:v>1.4544195755058199E-2</c:v>
                </c:pt>
                <c:pt idx="46">
                  <c:v>1.4363786898490299E-2</c:v>
                </c:pt>
                <c:pt idx="47">
                  <c:v>1.40995001159525E-2</c:v>
                </c:pt>
                <c:pt idx="48">
                  <c:v>1.38892045719554E-2</c:v>
                </c:pt>
                <c:pt idx="49">
                  <c:v>1.3681036408309101E-2</c:v>
                </c:pt>
                <c:pt idx="50">
                  <c:v>1.3466793490902801E-2</c:v>
                </c:pt>
                <c:pt idx="51">
                  <c:v>1.3321995464852601E-2</c:v>
                </c:pt>
                <c:pt idx="52">
                  <c:v>1.3082441393116999E-2</c:v>
                </c:pt>
                <c:pt idx="53">
                  <c:v>1.2880755670999401E-2</c:v>
                </c:pt>
                <c:pt idx="54">
                  <c:v>1.27195247933884E-2</c:v>
                </c:pt>
                <c:pt idx="55">
                  <c:v>1.2535477219893201E-2</c:v>
                </c:pt>
                <c:pt idx="56">
                  <c:v>1.2353259359969599E-2</c:v>
                </c:pt>
                <c:pt idx="57">
                  <c:v>1.22151641065423E-2</c:v>
                </c:pt>
                <c:pt idx="58">
                  <c:v>1.2053546759011999E-2</c:v>
                </c:pt>
                <c:pt idx="59">
                  <c:v>1.1883796915017701E-2</c:v>
                </c:pt>
                <c:pt idx="60">
                  <c:v>1.1735042995802801E-2</c:v>
                </c:pt>
                <c:pt idx="61">
                  <c:v>1.15634896441938E-2</c:v>
                </c:pt>
                <c:pt idx="62">
                  <c:v>1.14380907528587E-2</c:v>
                </c:pt>
                <c:pt idx="63">
                  <c:v>1.12700350601002E-2</c:v>
                </c:pt>
                <c:pt idx="64">
                  <c:v>1.11645559117769E-2</c:v>
                </c:pt>
                <c:pt idx="65">
                  <c:v>1.10101699829102E-2</c:v>
                </c:pt>
                <c:pt idx="66">
                  <c:v>1.0885033905530901E-2</c:v>
                </c:pt>
                <c:pt idx="67">
                  <c:v>1.07482993197279E-2</c:v>
                </c:pt>
                <c:pt idx="68">
                  <c:v>1.06218907230482E-2</c:v>
                </c:pt>
                <c:pt idx="69">
                  <c:v>1.05106279137928E-2</c:v>
                </c:pt>
                <c:pt idx="70">
                  <c:v>1.03779143169767E-2</c:v>
                </c:pt>
                <c:pt idx="71">
                  <c:v>1.02675396207061E-2</c:v>
                </c:pt>
                <c:pt idx="72">
                  <c:v>1.0152907850618601E-2</c:v>
                </c:pt>
                <c:pt idx="73">
                  <c:v>1.0050217963910899E-2</c:v>
                </c:pt>
                <c:pt idx="74">
                  <c:v>9.9565698792483202E-3</c:v>
                </c:pt>
                <c:pt idx="75">
                  <c:v>9.8365979813460104E-3</c:v>
                </c:pt>
                <c:pt idx="76">
                  <c:v>9.7271415837868296E-3</c:v>
                </c:pt>
                <c:pt idx="77">
                  <c:v>9.6412344215688808E-3</c:v>
                </c:pt>
                <c:pt idx="78">
                  <c:v>9.5353388336916305E-3</c:v>
                </c:pt>
                <c:pt idx="79">
                  <c:v>9.4602484540151702E-3</c:v>
                </c:pt>
                <c:pt idx="80">
                  <c:v>9.3540578722179305E-3</c:v>
                </c:pt>
                <c:pt idx="81">
                  <c:v>9.2496762449138202E-3</c:v>
                </c:pt>
                <c:pt idx="82">
                  <c:v>9.1835537319073998E-3</c:v>
                </c:pt>
                <c:pt idx="83">
                  <c:v>9.0797430083144302E-3</c:v>
                </c:pt>
                <c:pt idx="84">
                  <c:v>8.9891046383533506E-3</c:v>
                </c:pt>
                <c:pt idx="85">
                  <c:v>8.8940269147278796E-3</c:v>
                </c:pt>
                <c:pt idx="86">
                  <c:v>8.8136094674556194E-3</c:v>
                </c:pt>
                <c:pt idx="87">
                  <c:v>8.7446414747334097E-3</c:v>
                </c:pt>
                <c:pt idx="88">
                  <c:v>8.6675811988561492E-3</c:v>
                </c:pt>
                <c:pt idx="89">
                  <c:v>8.5895998006181203E-3</c:v>
                </c:pt>
                <c:pt idx="90">
                  <c:v>8.51795280277301E-3</c:v>
                </c:pt>
                <c:pt idx="91">
                  <c:v>8.4299951338616796E-3</c:v>
                </c:pt>
                <c:pt idx="92">
                  <c:v>8.3621775840397299E-3</c:v>
                </c:pt>
                <c:pt idx="93">
                  <c:v>8.2883306909763508E-3</c:v>
                </c:pt>
                <c:pt idx="94">
                  <c:v>8.2278069241833503E-3</c:v>
                </c:pt>
                <c:pt idx="95">
                  <c:v>8.1637261006483192E-3</c:v>
                </c:pt>
                <c:pt idx="96">
                  <c:v>8.0838780760461096E-3</c:v>
                </c:pt>
                <c:pt idx="97">
                  <c:v>8.0258553878500005E-3</c:v>
                </c:pt>
                <c:pt idx="98">
                  <c:v>7.9453786967885395E-3</c:v>
                </c:pt>
                <c:pt idx="99">
                  <c:v>7.8873358623429094E-3</c:v>
                </c:pt>
                <c:pt idx="100">
                  <c:v>7.82152483634963E-3</c:v>
                </c:pt>
                <c:pt idx="101">
                  <c:v>7.7601641771720903E-3</c:v>
                </c:pt>
                <c:pt idx="102">
                  <c:v>7.7145739221963902E-3</c:v>
                </c:pt>
                <c:pt idx="103">
                  <c:v>7.6440295469052096E-3</c:v>
                </c:pt>
                <c:pt idx="104">
                  <c:v>7.5870090060763899E-3</c:v>
                </c:pt>
                <c:pt idx="105">
                  <c:v>7.5254942767949999E-3</c:v>
                </c:pt>
                <c:pt idx="106">
                  <c:v>7.4753247349965196E-3</c:v>
                </c:pt>
                <c:pt idx="107">
                  <c:v>7.4141146383570802E-3</c:v>
                </c:pt>
                <c:pt idx="108">
                  <c:v>7.3627898127575702E-3</c:v>
                </c:pt>
                <c:pt idx="109">
                  <c:v>7.3156837349069E-3</c:v>
                </c:pt>
                <c:pt idx="110">
                  <c:v>7.2469151308695197E-3</c:v>
                </c:pt>
                <c:pt idx="111">
                  <c:v>7.2003552388615298E-3</c:v>
                </c:pt>
                <c:pt idx="112">
                  <c:v>7.1490458295563599E-3</c:v>
                </c:pt>
                <c:pt idx="113">
                  <c:v>7.1055044194875301E-3</c:v>
                </c:pt>
                <c:pt idx="114">
                  <c:v>7.0483181799883797E-3</c:v>
                </c:pt>
                <c:pt idx="115">
                  <c:v>7.0028432292372298E-3</c:v>
                </c:pt>
                <c:pt idx="116">
                  <c:v>6.95384362337244E-3</c:v>
                </c:pt>
                <c:pt idx="117">
                  <c:v>6.9071568428500096E-3</c:v>
                </c:pt>
                <c:pt idx="118">
                  <c:v>6.84389210662206E-3</c:v>
                </c:pt>
                <c:pt idx="119">
                  <c:v>6.8046758699408898E-3</c:v>
                </c:pt>
                <c:pt idx="120">
                  <c:v>6.7662105410943602E-3</c:v>
                </c:pt>
                <c:pt idx="121">
                  <c:v>6.7273186535401997E-3</c:v>
                </c:pt>
                <c:pt idx="122">
                  <c:v>6.6767362768705802E-3</c:v>
                </c:pt>
                <c:pt idx="123">
                  <c:v>6.6426182066567198E-3</c:v>
                </c:pt>
                <c:pt idx="124">
                  <c:v>6.5895061728394998E-3</c:v>
                </c:pt>
                <c:pt idx="125">
                  <c:v>6.5447117171963196E-3</c:v>
                </c:pt>
                <c:pt idx="126">
                  <c:v>6.5197117213619E-3</c:v>
                </c:pt>
                <c:pt idx="127">
                  <c:v>6.4722065996428296E-3</c:v>
                </c:pt>
                <c:pt idx="128">
                  <c:v>6.4253878870125999E-3</c:v>
                </c:pt>
                <c:pt idx="129">
                  <c:v>6.3900864916156298E-3</c:v>
                </c:pt>
                <c:pt idx="130">
                  <c:v>6.3337826675503002E-3</c:v>
                </c:pt>
                <c:pt idx="131">
                  <c:v>6.3274094998860197E-3</c:v>
                </c:pt>
                <c:pt idx="132">
                  <c:v>6.2828580044649298E-3</c:v>
                </c:pt>
                <c:pt idx="133">
                  <c:v>6.2490264347462299E-3</c:v>
                </c:pt>
                <c:pt idx="134">
                  <c:v>6.20865437040164E-3</c:v>
                </c:pt>
                <c:pt idx="135">
                  <c:v>6.1755894473305697E-3</c:v>
                </c:pt>
                <c:pt idx="136">
                  <c:v>6.1427881319768198E-3</c:v>
                </c:pt>
                <c:pt idx="137">
                  <c:v>6.1136546986486802E-3</c:v>
                </c:pt>
                <c:pt idx="138">
                  <c:v>6.0590571344953199E-3</c:v>
                </c:pt>
                <c:pt idx="139">
                  <c:v>6.0026069799965099E-3</c:v>
                </c:pt>
                <c:pt idx="140">
                  <c:v>5.9863322223311401E-3</c:v>
                </c:pt>
                <c:pt idx="141">
                  <c:v>5.9920596019997999E-3</c:v>
                </c:pt>
                <c:pt idx="142">
                  <c:v>5.9111880046136102E-3</c:v>
                </c:pt>
                <c:pt idx="143">
                  <c:v>5.9032956664615104E-3</c:v>
                </c:pt>
                <c:pt idx="144">
                  <c:v>5.8912244320859604E-3</c:v>
                </c:pt>
                <c:pt idx="145">
                  <c:v>5.8131471893491096E-3</c:v>
                </c:pt>
                <c:pt idx="146">
                  <c:v>5.8326467297964502E-3</c:v>
                </c:pt>
                <c:pt idx="147">
                  <c:v>5.7823129251700703E-3</c:v>
                </c:pt>
                <c:pt idx="148">
                  <c:v>5.7182271270914903E-3</c:v>
                </c:pt>
                <c:pt idx="149">
                  <c:v>5.73685552449684E-3</c:v>
                </c:pt>
                <c:pt idx="150">
                  <c:v>5.68826971787929E-3</c:v>
                </c:pt>
                <c:pt idx="151">
                  <c:v>5.6262860082304496E-3</c:v>
                </c:pt>
                <c:pt idx="152">
                  <c:v>5.69058641975309E-3</c:v>
                </c:pt>
                <c:pt idx="153">
                  <c:v>5.6287349549701202E-3</c:v>
                </c:pt>
                <c:pt idx="154">
                  <c:v>5.5371900826446298E-3</c:v>
                </c:pt>
                <c:pt idx="155">
                  <c:v>5.5785123966942103E-3</c:v>
                </c:pt>
                <c:pt idx="156">
                  <c:v>5.4987419852284697E-3</c:v>
                </c:pt>
                <c:pt idx="157">
                  <c:v>5.47074298469388E-3</c:v>
                </c:pt>
                <c:pt idx="158">
                  <c:v>5.5205676020408196E-3</c:v>
                </c:pt>
                <c:pt idx="159">
                  <c:v>5.4428694494478803E-3</c:v>
                </c:pt>
                <c:pt idx="160">
                  <c:v>5.3670360110803297E-3</c:v>
                </c:pt>
                <c:pt idx="161">
                  <c:v>5.4439827639273597E-3</c:v>
                </c:pt>
                <c:pt idx="162">
                  <c:v>5.34026465028355E-3</c:v>
                </c:pt>
                <c:pt idx="163">
                  <c:v>5.3136147443519598E-3</c:v>
                </c:pt>
                <c:pt idx="164">
                  <c:v>5.3414833531510103E-3</c:v>
                </c:pt>
                <c:pt idx="165">
                  <c:v>5.27796040616553E-3</c:v>
                </c:pt>
                <c:pt idx="166">
                  <c:v>5.2158144211433503E-3</c:v>
                </c:pt>
                <c:pt idx="167">
                  <c:v>5.24274633725941E-3</c:v>
                </c:pt>
                <c:pt idx="168">
                  <c:v>5.19913847892098E-3</c:v>
                </c:pt>
                <c:pt idx="169">
                  <c:v>5.1562500000000002E-3</c:v>
                </c:pt>
                <c:pt idx="170">
                  <c:v>5.1822916666666701E-3</c:v>
                </c:pt>
                <c:pt idx="171">
                  <c:v>5.1567515880062802E-3</c:v>
                </c:pt>
                <c:pt idx="172">
                  <c:v>5.0725611394786298E-3</c:v>
                </c:pt>
                <c:pt idx="173">
                  <c:v>5.1397473797366302E-3</c:v>
                </c:pt>
                <c:pt idx="174">
                  <c:v>5.0565139797739403E-3</c:v>
                </c:pt>
                <c:pt idx="175">
                  <c:v>5.0403225806451603E-3</c:v>
                </c:pt>
                <c:pt idx="176">
                  <c:v>5.0484521331945901E-3</c:v>
                </c:pt>
                <c:pt idx="177">
                  <c:v>4.9919999999999999E-3</c:v>
                </c:pt>
                <c:pt idx="178">
                  <c:v>4.9209498614260503E-3</c:v>
                </c:pt>
                <c:pt idx="179">
                  <c:v>4.9524439405391803E-3</c:v>
                </c:pt>
                <c:pt idx="180">
                  <c:v>4.9212598425196798E-3</c:v>
                </c:pt>
                <c:pt idx="181">
                  <c:v>4.89044189453125E-3</c:v>
                </c:pt>
                <c:pt idx="182">
                  <c:v>4.92095947265625E-3</c:v>
                </c:pt>
                <c:pt idx="183">
                  <c:v>4.8975422150111204E-3</c:v>
                </c:pt>
                <c:pt idx="184">
                  <c:v>4.8076923076923097E-3</c:v>
                </c:pt>
                <c:pt idx="185">
                  <c:v>4.8964497041420101E-3</c:v>
                </c:pt>
                <c:pt idx="186">
                  <c:v>4.7928442398461604E-3</c:v>
                </c:pt>
                <c:pt idx="187">
                  <c:v>4.7778925619834699E-3</c:v>
                </c:pt>
                <c:pt idx="188">
                  <c:v>4.7922405876951301E-3</c:v>
                </c:pt>
                <c:pt idx="189">
                  <c:v>4.7416473514613599E-3</c:v>
                </c:pt>
                <c:pt idx="190">
                  <c:v>4.71041345581773E-3</c:v>
                </c:pt>
                <c:pt idx="191">
                  <c:v>4.7198707952773502E-3</c:v>
                </c:pt>
                <c:pt idx="192">
                  <c:v>4.6707818930041096E-3</c:v>
                </c:pt>
                <c:pt idx="193">
                  <c:v>4.6631704152249103E-3</c:v>
                </c:pt>
                <c:pt idx="194">
                  <c:v>4.6834450692041498E-3</c:v>
                </c:pt>
                <c:pt idx="195">
                  <c:v>4.6552826469177903E-3</c:v>
                </c:pt>
                <c:pt idx="196">
                  <c:v>4.6524457820569997E-3</c:v>
                </c:pt>
                <c:pt idx="197">
                  <c:v>4.6471329552615001E-3</c:v>
                </c:pt>
                <c:pt idx="198">
                  <c:v>4.5610993219812601E-3</c:v>
                </c:pt>
                <c:pt idx="199">
                  <c:v>4.6164253445283698E-3</c:v>
                </c:pt>
                <c:pt idx="200">
                  <c:v>4.6173469387755101E-3</c:v>
                </c:pt>
                <c:pt idx="201">
                  <c:v>4.5395100850057803E-3</c:v>
                </c:pt>
                <c:pt idx="202">
                  <c:v>4.5493053984638496E-3</c:v>
                </c:pt>
                <c:pt idx="203">
                  <c:v>4.5315909541757604E-3</c:v>
                </c:pt>
                <c:pt idx="204">
                  <c:v>4.4867719692894504E-3</c:v>
                </c:pt>
                <c:pt idx="205">
                  <c:v>4.4841070664205897E-3</c:v>
                </c:pt>
                <c:pt idx="206">
                  <c:v>4.4909818672839502E-3</c:v>
                </c:pt>
                <c:pt idx="207">
                  <c:v>4.4470868014268696E-3</c:v>
                </c:pt>
                <c:pt idx="208">
                  <c:v>4.4385038207693604E-3</c:v>
                </c:pt>
                <c:pt idx="209">
                  <c:v>4.4332895477575502E-3</c:v>
                </c:pt>
                <c:pt idx="210">
                  <c:v>4.39631634966912E-3</c:v>
                </c:pt>
                <c:pt idx="211">
                  <c:v>4.4252394835485199E-3</c:v>
                </c:pt>
                <c:pt idx="212">
                  <c:v>4.3827611395178996E-3</c:v>
                </c:pt>
                <c:pt idx="213">
                  <c:v>4.3353902977343404E-3</c:v>
                </c:pt>
                <c:pt idx="214">
                  <c:v>4.3579118057745104E-3</c:v>
                </c:pt>
                <c:pt idx="215">
                  <c:v>4.31666666666667E-3</c:v>
                </c:pt>
                <c:pt idx="216">
                  <c:v>4.2980571027586498E-3</c:v>
                </c:pt>
                <c:pt idx="217">
                  <c:v>4.3473970439893003E-3</c:v>
                </c:pt>
                <c:pt idx="218">
                  <c:v>4.2957929362880901E-3</c:v>
                </c:pt>
                <c:pt idx="219">
                  <c:v>4.2665214233841703E-3</c:v>
                </c:pt>
                <c:pt idx="220">
                  <c:v>4.2825409030714696E-3</c:v>
                </c:pt>
                <c:pt idx="221">
                  <c:v>4.2534575813796601E-3</c:v>
                </c:pt>
                <c:pt idx="222">
                  <c:v>4.2143600416233102E-3</c:v>
                </c:pt>
                <c:pt idx="223">
                  <c:v>4.2403746097814804E-3</c:v>
                </c:pt>
                <c:pt idx="224">
                  <c:v>4.2170036160420797E-3</c:v>
                </c:pt>
                <c:pt idx="225">
                  <c:v>4.1786685058217404E-3</c:v>
                </c:pt>
                <c:pt idx="226">
                  <c:v>4.2040245040366698E-3</c:v>
                </c:pt>
                <c:pt idx="227">
                  <c:v>4.1659990386156099E-3</c:v>
                </c:pt>
                <c:pt idx="228">
                  <c:v>4.1335390213994702E-3</c:v>
                </c:pt>
                <c:pt idx="229">
                  <c:v>4.1533167200664498E-3</c:v>
                </c:pt>
                <c:pt idx="230">
                  <c:v>4.1210937499999998E-3</c:v>
                </c:pt>
                <c:pt idx="231">
                  <c:v>4.09899309440222E-3</c:v>
                </c:pt>
                <c:pt idx="232">
                  <c:v>4.1086377840361104E-3</c:v>
                </c:pt>
                <c:pt idx="233">
                  <c:v>4.0866483767718299E-3</c:v>
                </c:pt>
                <c:pt idx="234">
                  <c:v>4.0601829199442899E-3</c:v>
                </c:pt>
                <c:pt idx="235">
                  <c:v>4.0695923820994401E-3</c:v>
                </c:pt>
                <c:pt idx="236">
                  <c:v>4.0479997025579997E-3</c:v>
                </c:pt>
                <c:pt idx="237">
                  <c:v>4.0220385674931101E-3</c:v>
                </c:pt>
                <c:pt idx="238">
                  <c:v>4.0404040404040404E-3</c:v>
                </c:pt>
                <c:pt idx="239">
                  <c:v>4.0100159674844003E-3</c:v>
                </c:pt>
                <c:pt idx="240">
                  <c:v>3.9890279321596299E-3</c:v>
                </c:pt>
                <c:pt idx="241">
                  <c:v>4.0024740937287103E-3</c:v>
                </c:pt>
                <c:pt idx="242">
                  <c:v>3.9771116780045399E-3</c:v>
                </c:pt>
                <c:pt idx="243">
                  <c:v>3.9520675046391899E-3</c:v>
                </c:pt>
                <c:pt idx="244">
                  <c:v>3.9651972970134097E-3</c:v>
                </c:pt>
                <c:pt idx="245">
                  <c:v>3.9446366782006897E-3</c:v>
                </c:pt>
                <c:pt idx="246">
                  <c:v>3.9114599363906802E-3</c:v>
                </c:pt>
                <c:pt idx="247">
                  <c:v>3.9371088540063603E-3</c:v>
                </c:pt>
                <c:pt idx="248">
                  <c:v>3.9083626284478097E-3</c:v>
                </c:pt>
                <c:pt idx="249">
                  <c:v>3.9092518961542297E-3</c:v>
                </c:pt>
                <c:pt idx="250">
                  <c:v>3.9217815496675502E-3</c:v>
                </c:pt>
                <c:pt idx="251">
                  <c:v>3.8809618179415999E-3</c:v>
                </c:pt>
                <c:pt idx="252">
                  <c:v>3.8530612244897901E-3</c:v>
                </c:pt>
                <c:pt idx="253">
                  <c:v>3.86530612244898E-3</c:v>
                </c:pt>
                <c:pt idx="254">
                  <c:v>3.84168388429752E-3</c:v>
                </c:pt>
                <c:pt idx="255">
                  <c:v>3.8343068722270098E-3</c:v>
                </c:pt>
                <c:pt idx="256">
                  <c:v>3.8303169587283301E-3</c:v>
                </c:pt>
                <c:pt idx="257">
                  <c:v>3.8307978790556702E-3</c:v>
                </c:pt>
                <c:pt idx="258">
                  <c:v>3.7803127243219601E-3</c:v>
                </c:pt>
                <c:pt idx="259">
                  <c:v>3.7998189819294001E-3</c:v>
                </c:pt>
                <c:pt idx="260">
                  <c:v>3.78858024691358E-3</c:v>
                </c:pt>
                <c:pt idx="261">
                  <c:v>3.76591068648698E-3</c:v>
                </c:pt>
                <c:pt idx="262">
                  <c:v>3.7849882482219699E-3</c:v>
                </c:pt>
                <c:pt idx="263">
                  <c:v>3.7661514309865899E-3</c:v>
                </c:pt>
                <c:pt idx="264">
                  <c:v>3.7400340410284E-3</c:v>
                </c:pt>
                <c:pt idx="265">
                  <c:v>3.7400340410284E-3</c:v>
                </c:pt>
                <c:pt idx="266">
                  <c:v>3.7253367202268401E-3</c:v>
                </c:pt>
                <c:pt idx="267">
                  <c:v>3.7216946676406101E-3</c:v>
                </c:pt>
                <c:pt idx="268">
                  <c:v>3.70708546384222E-3</c:v>
                </c:pt>
                <c:pt idx="269">
                  <c:v>3.71430223147185E-3</c:v>
                </c:pt>
                <c:pt idx="270">
                  <c:v>3.6818324801967499E-3</c:v>
                </c:pt>
                <c:pt idx="271">
                  <c:v>3.67110869627384E-3</c:v>
                </c:pt>
                <c:pt idx="272">
                  <c:v>3.6710615663195999E-3</c:v>
                </c:pt>
                <c:pt idx="273">
                  <c:v>3.64981383499902E-3</c:v>
                </c:pt>
                <c:pt idx="274">
                  <c:v>3.6708098877411E-3</c:v>
                </c:pt>
                <c:pt idx="275">
                  <c:v>3.6495844875346298E-3</c:v>
                </c:pt>
                <c:pt idx="276">
                  <c:v>3.6217483073380701E-3</c:v>
                </c:pt>
                <c:pt idx="277">
                  <c:v>3.6286011896603698E-3</c:v>
                </c:pt>
                <c:pt idx="278">
                  <c:v>3.6248101128472199E-3</c:v>
                </c:pt>
                <c:pt idx="279">
                  <c:v>3.6108351902064502E-3</c:v>
                </c:pt>
                <c:pt idx="280">
                  <c:v>3.6074793954200099E-3</c:v>
                </c:pt>
                <c:pt idx="281">
                  <c:v>3.60027633117228E-3</c:v>
                </c:pt>
                <c:pt idx="282">
                  <c:v>3.5930309007232101E-3</c:v>
                </c:pt>
                <c:pt idx="283">
                  <c:v>3.5667324128862599E-3</c:v>
                </c:pt>
                <c:pt idx="284">
                  <c:v>3.5532069970845501E-3</c:v>
                </c:pt>
                <c:pt idx="285">
                  <c:v>3.5558762142801899E-3</c:v>
                </c:pt>
                <c:pt idx="286">
                  <c:v>3.5752016284882398E-3</c:v>
                </c:pt>
                <c:pt idx="287">
                  <c:v>3.5487450260177499E-3</c:v>
                </c:pt>
                <c:pt idx="288">
                  <c:v>3.52579480316153E-3</c:v>
                </c:pt>
                <c:pt idx="289">
                  <c:v>3.5415772328981601E-3</c:v>
                </c:pt>
                <c:pt idx="290">
                  <c:v>3.528125E-3</c:v>
                </c:pt>
                <c:pt idx="291">
                  <c:v>3.50857652038316E-3</c:v>
                </c:pt>
                <c:pt idx="292">
                  <c:v>3.5116705032053699E-3</c:v>
                </c:pt>
                <c:pt idx="293">
                  <c:v>3.5076218017841402E-3</c:v>
                </c:pt>
                <c:pt idx="294">
                  <c:v>3.49134897716518E-3</c:v>
                </c:pt>
                <c:pt idx="295">
                  <c:v>3.4822490232716201E-3</c:v>
                </c:pt>
                <c:pt idx="296">
                  <c:v>3.46621491733948E-3</c:v>
                </c:pt>
                <c:pt idx="297">
                  <c:v>3.4592504461629999E-3</c:v>
                </c:pt>
                <c:pt idx="298">
                  <c:v>3.4741225461035101E-3</c:v>
                </c:pt>
                <c:pt idx="299">
                  <c:v>3.45520312941842E-3</c:v>
                </c:pt>
                <c:pt idx="300">
                  <c:v>3.4219001610305902E-3</c:v>
                </c:pt>
                <c:pt idx="301">
                  <c:v>3.43940348666247E-3</c:v>
                </c:pt>
                <c:pt idx="302">
                  <c:v>3.4208579881656802E-3</c:v>
                </c:pt>
                <c:pt idx="303">
                  <c:v>3.4168173805544698E-3</c:v>
                </c:pt>
                <c:pt idx="304">
                  <c:v>3.4282640049449402E-3</c:v>
                </c:pt>
                <c:pt idx="305">
                  <c:v>3.4183673469387701E-3</c:v>
                </c:pt>
                <c:pt idx="306">
                  <c:v>3.3944655331192E-3</c:v>
                </c:pt>
                <c:pt idx="307">
                  <c:v>3.4056961883156302E-3</c:v>
                </c:pt>
                <c:pt idx="308">
                  <c:v>3.3958926664293299E-3</c:v>
                </c:pt>
                <c:pt idx="309">
                  <c:v>3.3778571271132298E-3</c:v>
                </c:pt>
                <c:pt idx="310">
                  <c:v>3.3971434239238201E-3</c:v>
                </c:pt>
                <c:pt idx="311">
                  <c:v>3.38184557603284E-3</c:v>
                </c:pt>
                <c:pt idx="312">
                  <c:v>3.3531638723634399E-3</c:v>
                </c:pt>
                <c:pt idx="313">
                  <c:v>3.3639805300162201E-3</c:v>
                </c:pt>
                <c:pt idx="314">
                  <c:v>3.35969650205761E-3</c:v>
                </c:pt>
                <c:pt idx="315">
                  <c:v>3.3367665484508001E-3</c:v>
                </c:pt>
                <c:pt idx="316">
                  <c:v>3.3500392873070102E-3</c:v>
                </c:pt>
                <c:pt idx="317">
                  <c:v>3.33515697331874E-3</c:v>
                </c:pt>
                <c:pt idx="318">
                  <c:v>3.32561873188632E-3</c:v>
                </c:pt>
                <c:pt idx="319">
                  <c:v>3.3282250161589602E-3</c:v>
                </c:pt>
                <c:pt idx="320">
                  <c:v>3.31611570247934E-3</c:v>
                </c:pt>
                <c:pt idx="321">
                  <c:v>3.2989701275567599E-3</c:v>
                </c:pt>
                <c:pt idx="322">
                  <c:v>3.3092074281853398E-3</c:v>
                </c:pt>
                <c:pt idx="323">
                  <c:v>3.2946798149500901E-3</c:v>
                </c:pt>
                <c:pt idx="324">
                  <c:v>3.2752518651088902E-3</c:v>
                </c:pt>
                <c:pt idx="325">
                  <c:v>3.2883966409643101E-3</c:v>
                </c:pt>
                <c:pt idx="326">
                  <c:v>3.2759685905612199E-3</c:v>
                </c:pt>
                <c:pt idx="327">
                  <c:v>3.2592592592592599E-3</c:v>
                </c:pt>
                <c:pt idx="328">
                  <c:v>3.2696536461279198E-3</c:v>
                </c:pt>
                <c:pt idx="329">
                  <c:v>3.25740073615788E-3</c:v>
                </c:pt>
                <c:pt idx="330">
                  <c:v>3.24331929593045E-3</c:v>
                </c:pt>
                <c:pt idx="331">
                  <c:v>3.2559526938459502E-3</c:v>
                </c:pt>
                <c:pt idx="332">
                  <c:v>3.2389773776546598E-3</c:v>
                </c:pt>
                <c:pt idx="333">
                  <c:v>3.2179020232261002E-3</c:v>
                </c:pt>
                <c:pt idx="334">
                  <c:v>3.2303527784884102E-3</c:v>
                </c:pt>
                <c:pt idx="335">
                  <c:v>3.2136105860113401E-3</c:v>
                </c:pt>
                <c:pt idx="336">
                  <c:v>3.2139577594122999E-3</c:v>
                </c:pt>
                <c:pt idx="337">
                  <c:v>3.2214236751547899E-3</c:v>
                </c:pt>
                <c:pt idx="338">
                  <c:v>3.1839885552913199E-3</c:v>
                </c:pt>
                <c:pt idx="339">
                  <c:v>3.1751367680377201E-3</c:v>
                </c:pt>
                <c:pt idx="340">
                  <c:v>3.2626314723056202E-3</c:v>
                </c:pt>
                <c:pt idx="341">
                  <c:v>3.19371393089342E-3</c:v>
                </c:pt>
                <c:pt idx="342">
                  <c:v>3.1869624264373002E-3</c:v>
                </c:pt>
                <c:pt idx="343">
                  <c:v>3.1824354911724798E-3</c:v>
                </c:pt>
                <c:pt idx="344">
                  <c:v>3.1645001436368899E-3</c:v>
                </c:pt>
                <c:pt idx="345">
                  <c:v>3.15120440100411E-3</c:v>
                </c:pt>
                <c:pt idx="346">
                  <c:v>3.16233153518845E-3</c:v>
                </c:pt>
                <c:pt idx="347">
                  <c:v>3.1446402090247899E-3</c:v>
                </c:pt>
                <c:pt idx="348">
                  <c:v>3.13807531380753E-3</c:v>
                </c:pt>
                <c:pt idx="349">
                  <c:v>3.1491034687087301E-3</c:v>
                </c:pt>
                <c:pt idx="350">
                  <c:v>3.1618923611111101E-3</c:v>
                </c:pt>
                <c:pt idx="351">
                  <c:v>3.1141853618222798E-3</c:v>
                </c:pt>
                <c:pt idx="352">
                  <c:v>3.1507721974483901E-3</c:v>
                </c:pt>
                <c:pt idx="353">
                  <c:v>3.1119800560070999E-3</c:v>
                </c:pt>
                <c:pt idx="354">
                  <c:v>3.1139392707751198E-3</c:v>
                </c:pt>
                <c:pt idx="355">
                  <c:v>3.12638955843017E-3</c:v>
                </c:pt>
                <c:pt idx="356">
                  <c:v>3.11996103198065E-3</c:v>
                </c:pt>
                <c:pt idx="357">
                  <c:v>3.0841316118284099E-3</c:v>
                </c:pt>
                <c:pt idx="358">
                  <c:v>3.0777237525983999E-3</c:v>
                </c:pt>
                <c:pt idx="359">
                  <c:v>3.09009187652852E-3</c:v>
                </c:pt>
                <c:pt idx="360">
                  <c:v>3.0979035879952102E-3</c:v>
                </c:pt>
                <c:pt idx="361">
                  <c:v>3.0626316316191E-3</c:v>
                </c:pt>
                <c:pt idx="362">
                  <c:v>3.0831328043704502E-3</c:v>
                </c:pt>
                <c:pt idx="363">
                  <c:v>3.0604345091208201E-3</c:v>
                </c:pt>
                <c:pt idx="364">
                  <c:v>3.04982693827519E-3</c:v>
                </c:pt>
                <c:pt idx="365">
                  <c:v>3.0639999999999999E-3</c:v>
                </c:pt>
                <c:pt idx="366">
                  <c:v>3.0535229599530202E-3</c:v>
                </c:pt>
                <c:pt idx="367">
                  <c:v>3.0350886245215898E-3</c:v>
                </c:pt>
                <c:pt idx="368">
                  <c:v>3.0490205341395802E-3</c:v>
                </c:pt>
                <c:pt idx="369">
                  <c:v>3.0405880423065501E-3</c:v>
                </c:pt>
                <c:pt idx="370">
                  <c:v>3.03207460626829E-3</c:v>
                </c:pt>
                <c:pt idx="371">
                  <c:v>3.0321935643871302E-3</c:v>
                </c:pt>
                <c:pt idx="372">
                  <c:v>3.01806997308727E-3</c:v>
                </c:pt>
                <c:pt idx="373">
                  <c:v>3.0096949453034898E-3</c:v>
                </c:pt>
                <c:pt idx="374">
                  <c:v>3.0345916748046901E-3</c:v>
                </c:pt>
                <c:pt idx="375">
                  <c:v>3.0091295856106799E-3</c:v>
                </c:pt>
                <c:pt idx="376">
                  <c:v>3.0158541896348401E-3</c:v>
                </c:pt>
                <c:pt idx="377">
                  <c:v>3.00087134186647E-3</c:v>
                </c:pt>
                <c:pt idx="378">
                  <c:v>3.0038311891593698E-3</c:v>
                </c:pt>
                <c:pt idx="379">
                  <c:v>2.9973861856843701E-3</c:v>
                </c:pt>
                <c:pt idx="380">
                  <c:v>2.99186390532544E-3</c:v>
                </c:pt>
                <c:pt idx="381">
                  <c:v>2.9781565156119199E-3</c:v>
                </c:pt>
                <c:pt idx="382">
                  <c:v>2.9754303376731401E-3</c:v>
                </c:pt>
                <c:pt idx="383">
                  <c:v>2.9846017131868801E-3</c:v>
                </c:pt>
                <c:pt idx="384">
                  <c:v>2.9764056152322602E-3</c:v>
                </c:pt>
                <c:pt idx="385">
                  <c:v>2.96825121583737E-3</c:v>
                </c:pt>
                <c:pt idx="386">
                  <c:v>2.9592803030303E-3</c:v>
                </c:pt>
              </c:numCache>
            </c:numRef>
          </c:yVal>
          <c:smooth val="1"/>
        </c:ser>
        <c:ser>
          <c:idx val="1"/>
          <c:order val="1"/>
          <c:tx>
            <c:v>ecolosilk</c:v>
          </c:tx>
          <c:spPr>
            <a:ln w="12700">
              <a:solidFill>
                <a:srgbClr val="F20884"/>
              </a:solidFill>
              <a:prstDash val="solid"/>
            </a:ln>
          </c:spPr>
          <c:marker>
            <c:symbol val="none"/>
          </c:marker>
          <c:xVal>
            <c:numRef>
              <c:f>statori!$E$832:$E$1218</c:f>
              <c:numCache>
                <c:formatCode>General</c:formatCode>
                <c:ptCount val="387"/>
                <c:pt idx="0">
                  <c:v>65.2</c:v>
                </c:pt>
                <c:pt idx="1">
                  <c:v>70.3</c:v>
                </c:pt>
                <c:pt idx="2">
                  <c:v>75.3</c:v>
                </c:pt>
                <c:pt idx="3">
                  <c:v>80.3</c:v>
                </c:pt>
                <c:pt idx="4">
                  <c:v>85.3</c:v>
                </c:pt>
                <c:pt idx="5">
                  <c:v>90.3</c:v>
                </c:pt>
                <c:pt idx="6">
                  <c:v>95.4</c:v>
                </c:pt>
                <c:pt idx="7">
                  <c:v>100</c:v>
                </c:pt>
                <c:pt idx="8">
                  <c:v>105</c:v>
                </c:pt>
                <c:pt idx="9">
                  <c:v>110</c:v>
                </c:pt>
                <c:pt idx="10">
                  <c:v>115</c:v>
                </c:pt>
                <c:pt idx="11">
                  <c:v>120</c:v>
                </c:pt>
                <c:pt idx="12">
                  <c:v>125</c:v>
                </c:pt>
                <c:pt idx="13">
                  <c:v>130</c:v>
                </c:pt>
                <c:pt idx="14">
                  <c:v>135</c:v>
                </c:pt>
                <c:pt idx="15">
                  <c:v>140</c:v>
                </c:pt>
                <c:pt idx="16">
                  <c:v>145</c:v>
                </c:pt>
                <c:pt idx="17">
                  <c:v>150</c:v>
                </c:pt>
                <c:pt idx="18">
                  <c:v>155</c:v>
                </c:pt>
                <c:pt idx="19">
                  <c:v>160</c:v>
                </c:pt>
                <c:pt idx="20">
                  <c:v>165</c:v>
                </c:pt>
                <c:pt idx="21">
                  <c:v>170</c:v>
                </c:pt>
                <c:pt idx="22">
                  <c:v>176</c:v>
                </c:pt>
                <c:pt idx="23">
                  <c:v>181</c:v>
                </c:pt>
                <c:pt idx="24">
                  <c:v>186</c:v>
                </c:pt>
                <c:pt idx="25">
                  <c:v>191</c:v>
                </c:pt>
                <c:pt idx="26">
                  <c:v>196</c:v>
                </c:pt>
                <c:pt idx="27">
                  <c:v>201</c:v>
                </c:pt>
                <c:pt idx="28">
                  <c:v>206</c:v>
                </c:pt>
                <c:pt idx="29">
                  <c:v>211</c:v>
                </c:pt>
                <c:pt idx="30">
                  <c:v>216</c:v>
                </c:pt>
                <c:pt idx="31">
                  <c:v>221</c:v>
                </c:pt>
                <c:pt idx="32">
                  <c:v>226</c:v>
                </c:pt>
                <c:pt idx="33">
                  <c:v>231</c:v>
                </c:pt>
                <c:pt idx="34">
                  <c:v>236</c:v>
                </c:pt>
                <c:pt idx="35">
                  <c:v>241</c:v>
                </c:pt>
                <c:pt idx="36">
                  <c:v>246</c:v>
                </c:pt>
                <c:pt idx="37">
                  <c:v>251</c:v>
                </c:pt>
                <c:pt idx="38">
                  <c:v>256</c:v>
                </c:pt>
                <c:pt idx="39">
                  <c:v>261</c:v>
                </c:pt>
                <c:pt idx="40">
                  <c:v>266</c:v>
                </c:pt>
                <c:pt idx="41">
                  <c:v>271</c:v>
                </c:pt>
                <c:pt idx="42">
                  <c:v>276</c:v>
                </c:pt>
                <c:pt idx="43">
                  <c:v>281</c:v>
                </c:pt>
                <c:pt idx="44">
                  <c:v>286</c:v>
                </c:pt>
                <c:pt idx="45">
                  <c:v>291</c:v>
                </c:pt>
                <c:pt idx="46">
                  <c:v>296</c:v>
                </c:pt>
                <c:pt idx="47">
                  <c:v>301</c:v>
                </c:pt>
                <c:pt idx="48">
                  <c:v>306</c:v>
                </c:pt>
                <c:pt idx="49">
                  <c:v>311</c:v>
                </c:pt>
                <c:pt idx="50">
                  <c:v>316</c:v>
                </c:pt>
                <c:pt idx="51">
                  <c:v>321</c:v>
                </c:pt>
                <c:pt idx="52">
                  <c:v>326</c:v>
                </c:pt>
                <c:pt idx="53">
                  <c:v>331</c:v>
                </c:pt>
                <c:pt idx="54">
                  <c:v>336</c:v>
                </c:pt>
                <c:pt idx="55">
                  <c:v>341</c:v>
                </c:pt>
                <c:pt idx="56">
                  <c:v>346</c:v>
                </c:pt>
                <c:pt idx="57">
                  <c:v>351</c:v>
                </c:pt>
                <c:pt idx="58">
                  <c:v>356</c:v>
                </c:pt>
                <c:pt idx="59">
                  <c:v>361</c:v>
                </c:pt>
                <c:pt idx="60">
                  <c:v>366</c:v>
                </c:pt>
                <c:pt idx="61">
                  <c:v>371</c:v>
                </c:pt>
                <c:pt idx="62">
                  <c:v>376</c:v>
                </c:pt>
                <c:pt idx="63">
                  <c:v>381</c:v>
                </c:pt>
                <c:pt idx="64">
                  <c:v>386</c:v>
                </c:pt>
                <c:pt idx="65">
                  <c:v>391</c:v>
                </c:pt>
                <c:pt idx="66">
                  <c:v>396</c:v>
                </c:pt>
                <c:pt idx="67">
                  <c:v>401</c:v>
                </c:pt>
                <c:pt idx="68">
                  <c:v>406</c:v>
                </c:pt>
                <c:pt idx="69">
                  <c:v>411</c:v>
                </c:pt>
                <c:pt idx="70">
                  <c:v>416</c:v>
                </c:pt>
                <c:pt idx="71">
                  <c:v>421</c:v>
                </c:pt>
                <c:pt idx="72">
                  <c:v>426</c:v>
                </c:pt>
                <c:pt idx="73">
                  <c:v>431</c:v>
                </c:pt>
                <c:pt idx="74">
                  <c:v>436</c:v>
                </c:pt>
                <c:pt idx="75">
                  <c:v>441</c:v>
                </c:pt>
                <c:pt idx="76">
                  <c:v>446</c:v>
                </c:pt>
                <c:pt idx="77">
                  <c:v>451</c:v>
                </c:pt>
                <c:pt idx="78">
                  <c:v>456</c:v>
                </c:pt>
                <c:pt idx="79">
                  <c:v>461</c:v>
                </c:pt>
                <c:pt idx="80">
                  <c:v>466</c:v>
                </c:pt>
                <c:pt idx="81">
                  <c:v>471</c:v>
                </c:pt>
                <c:pt idx="82">
                  <c:v>476</c:v>
                </c:pt>
                <c:pt idx="83">
                  <c:v>481</c:v>
                </c:pt>
                <c:pt idx="84">
                  <c:v>486</c:v>
                </c:pt>
                <c:pt idx="85">
                  <c:v>491</c:v>
                </c:pt>
                <c:pt idx="86">
                  <c:v>496</c:v>
                </c:pt>
                <c:pt idx="87">
                  <c:v>501</c:v>
                </c:pt>
                <c:pt idx="88">
                  <c:v>506</c:v>
                </c:pt>
                <c:pt idx="89">
                  <c:v>511</c:v>
                </c:pt>
                <c:pt idx="90">
                  <c:v>516</c:v>
                </c:pt>
                <c:pt idx="91">
                  <c:v>521</c:v>
                </c:pt>
                <c:pt idx="92">
                  <c:v>526</c:v>
                </c:pt>
                <c:pt idx="93">
                  <c:v>531</c:v>
                </c:pt>
                <c:pt idx="94">
                  <c:v>536</c:v>
                </c:pt>
                <c:pt idx="95">
                  <c:v>541</c:v>
                </c:pt>
                <c:pt idx="96">
                  <c:v>546</c:v>
                </c:pt>
                <c:pt idx="97">
                  <c:v>551</c:v>
                </c:pt>
                <c:pt idx="98">
                  <c:v>556</c:v>
                </c:pt>
                <c:pt idx="99">
                  <c:v>561</c:v>
                </c:pt>
                <c:pt idx="100">
                  <c:v>566</c:v>
                </c:pt>
                <c:pt idx="101">
                  <c:v>571</c:v>
                </c:pt>
                <c:pt idx="102">
                  <c:v>576</c:v>
                </c:pt>
                <c:pt idx="103">
                  <c:v>581</c:v>
                </c:pt>
                <c:pt idx="104">
                  <c:v>586</c:v>
                </c:pt>
                <c:pt idx="105">
                  <c:v>591</c:v>
                </c:pt>
                <c:pt idx="106">
                  <c:v>597</c:v>
                </c:pt>
                <c:pt idx="107">
                  <c:v>602</c:v>
                </c:pt>
                <c:pt idx="108">
                  <c:v>607</c:v>
                </c:pt>
                <c:pt idx="109">
                  <c:v>611</c:v>
                </c:pt>
                <c:pt idx="110">
                  <c:v>616</c:v>
                </c:pt>
                <c:pt idx="111">
                  <c:v>622</c:v>
                </c:pt>
                <c:pt idx="112">
                  <c:v>627</c:v>
                </c:pt>
                <c:pt idx="113">
                  <c:v>632</c:v>
                </c:pt>
                <c:pt idx="114">
                  <c:v>637</c:v>
                </c:pt>
                <c:pt idx="115">
                  <c:v>642</c:v>
                </c:pt>
                <c:pt idx="116">
                  <c:v>647</c:v>
                </c:pt>
                <c:pt idx="117">
                  <c:v>652</c:v>
                </c:pt>
                <c:pt idx="118">
                  <c:v>657</c:v>
                </c:pt>
                <c:pt idx="119">
                  <c:v>662</c:v>
                </c:pt>
                <c:pt idx="120">
                  <c:v>667</c:v>
                </c:pt>
                <c:pt idx="121">
                  <c:v>672</c:v>
                </c:pt>
                <c:pt idx="122">
                  <c:v>677</c:v>
                </c:pt>
                <c:pt idx="123">
                  <c:v>682</c:v>
                </c:pt>
                <c:pt idx="124">
                  <c:v>687</c:v>
                </c:pt>
                <c:pt idx="125">
                  <c:v>692</c:v>
                </c:pt>
                <c:pt idx="126">
                  <c:v>697</c:v>
                </c:pt>
                <c:pt idx="127">
                  <c:v>702</c:v>
                </c:pt>
                <c:pt idx="128">
                  <c:v>707</c:v>
                </c:pt>
                <c:pt idx="129">
                  <c:v>712</c:v>
                </c:pt>
                <c:pt idx="130">
                  <c:v>717</c:v>
                </c:pt>
                <c:pt idx="131">
                  <c:v>722</c:v>
                </c:pt>
                <c:pt idx="132">
                  <c:v>727</c:v>
                </c:pt>
                <c:pt idx="133">
                  <c:v>732</c:v>
                </c:pt>
                <c:pt idx="134">
                  <c:v>737</c:v>
                </c:pt>
                <c:pt idx="135">
                  <c:v>742</c:v>
                </c:pt>
                <c:pt idx="136">
                  <c:v>747</c:v>
                </c:pt>
                <c:pt idx="137">
                  <c:v>752</c:v>
                </c:pt>
                <c:pt idx="138">
                  <c:v>757</c:v>
                </c:pt>
                <c:pt idx="139" formatCode="#,##0">
                  <c:v>762</c:v>
                </c:pt>
                <c:pt idx="140" formatCode="#,##0">
                  <c:v>767</c:v>
                </c:pt>
                <c:pt idx="141" formatCode="#,##0">
                  <c:v>772</c:v>
                </c:pt>
                <c:pt idx="142" formatCode="#,##0">
                  <c:v>777</c:v>
                </c:pt>
                <c:pt idx="143" formatCode="#,##0">
                  <c:v>782</c:v>
                </c:pt>
                <c:pt idx="144" formatCode="#,##0">
                  <c:v>787</c:v>
                </c:pt>
                <c:pt idx="145" formatCode="#,##0">
                  <c:v>792</c:v>
                </c:pt>
                <c:pt idx="146" formatCode="#,##0">
                  <c:v>797</c:v>
                </c:pt>
                <c:pt idx="147" formatCode="#,##0">
                  <c:v>802</c:v>
                </c:pt>
                <c:pt idx="148" formatCode="#,##0">
                  <c:v>807</c:v>
                </c:pt>
                <c:pt idx="149" formatCode="#,##0">
                  <c:v>812</c:v>
                </c:pt>
                <c:pt idx="150" formatCode="#,##0">
                  <c:v>817</c:v>
                </c:pt>
                <c:pt idx="151" formatCode="#,##0">
                  <c:v>822</c:v>
                </c:pt>
                <c:pt idx="152" formatCode="#,##0">
                  <c:v>827</c:v>
                </c:pt>
                <c:pt idx="153" formatCode="#,##0">
                  <c:v>832</c:v>
                </c:pt>
                <c:pt idx="154" formatCode="#,##0">
                  <c:v>837</c:v>
                </c:pt>
                <c:pt idx="155" formatCode="#,##0">
                  <c:v>842</c:v>
                </c:pt>
                <c:pt idx="156" formatCode="#,##0">
                  <c:v>847</c:v>
                </c:pt>
                <c:pt idx="157" formatCode="#,##0">
                  <c:v>852</c:v>
                </c:pt>
                <c:pt idx="158" formatCode="#,##0">
                  <c:v>857</c:v>
                </c:pt>
                <c:pt idx="159" formatCode="#,##0">
                  <c:v>862</c:v>
                </c:pt>
                <c:pt idx="160" formatCode="#,##0">
                  <c:v>867</c:v>
                </c:pt>
                <c:pt idx="161" formatCode="#,##0">
                  <c:v>872</c:v>
                </c:pt>
                <c:pt idx="162" formatCode="#,##0">
                  <c:v>877</c:v>
                </c:pt>
                <c:pt idx="163" formatCode="#,##0">
                  <c:v>882</c:v>
                </c:pt>
                <c:pt idx="164" formatCode="#,##0">
                  <c:v>887</c:v>
                </c:pt>
                <c:pt idx="165" formatCode="#,##0">
                  <c:v>892</c:v>
                </c:pt>
                <c:pt idx="166" formatCode="#,##0">
                  <c:v>897</c:v>
                </c:pt>
                <c:pt idx="167" formatCode="#,##0">
                  <c:v>902</c:v>
                </c:pt>
                <c:pt idx="168" formatCode="#,##0">
                  <c:v>907</c:v>
                </c:pt>
                <c:pt idx="169" formatCode="#,##0">
                  <c:v>912</c:v>
                </c:pt>
                <c:pt idx="170" formatCode="#,##0">
                  <c:v>917</c:v>
                </c:pt>
                <c:pt idx="171" formatCode="#,##0">
                  <c:v>922</c:v>
                </c:pt>
                <c:pt idx="172" formatCode="#,##0">
                  <c:v>927</c:v>
                </c:pt>
                <c:pt idx="173" formatCode="#,##0">
                  <c:v>932</c:v>
                </c:pt>
                <c:pt idx="174" formatCode="#,##0">
                  <c:v>937</c:v>
                </c:pt>
                <c:pt idx="175" formatCode="#,##0">
                  <c:v>942</c:v>
                </c:pt>
                <c:pt idx="176" formatCode="#,##0">
                  <c:v>947</c:v>
                </c:pt>
                <c:pt idx="177" formatCode="#,##0">
                  <c:v>952</c:v>
                </c:pt>
                <c:pt idx="178" formatCode="#,##0">
                  <c:v>957</c:v>
                </c:pt>
                <c:pt idx="179" formatCode="#,##0">
                  <c:v>962</c:v>
                </c:pt>
                <c:pt idx="180" formatCode="#,##0">
                  <c:v>967</c:v>
                </c:pt>
                <c:pt idx="181" formatCode="#,##0">
                  <c:v>972</c:v>
                </c:pt>
                <c:pt idx="182" formatCode="#,##0">
                  <c:v>977</c:v>
                </c:pt>
                <c:pt idx="183" formatCode="#,##0">
                  <c:v>982</c:v>
                </c:pt>
                <c:pt idx="184" formatCode="#,##0">
                  <c:v>987</c:v>
                </c:pt>
                <c:pt idx="185" formatCode="#,##0">
                  <c:v>993</c:v>
                </c:pt>
                <c:pt idx="186" formatCode="#,##0">
                  <c:v>998</c:v>
                </c:pt>
                <c:pt idx="187" formatCode="#,##0">
                  <c:v>1000</c:v>
                </c:pt>
                <c:pt idx="188" formatCode="#,##0">
                  <c:v>1010</c:v>
                </c:pt>
                <c:pt idx="189" formatCode="#,##0">
                  <c:v>1010</c:v>
                </c:pt>
                <c:pt idx="190" formatCode="#,##0">
                  <c:v>1020</c:v>
                </c:pt>
                <c:pt idx="191" formatCode="#,##0">
                  <c:v>1020</c:v>
                </c:pt>
                <c:pt idx="192" formatCode="#,##0">
                  <c:v>1030</c:v>
                </c:pt>
                <c:pt idx="193" formatCode="#,##0">
                  <c:v>1030</c:v>
                </c:pt>
                <c:pt idx="194" formatCode="#,##0">
                  <c:v>1040</c:v>
                </c:pt>
                <c:pt idx="195" formatCode="#,##0">
                  <c:v>1040</c:v>
                </c:pt>
                <c:pt idx="196" formatCode="#,##0">
                  <c:v>1050</c:v>
                </c:pt>
                <c:pt idx="197" formatCode="#,##0">
                  <c:v>1050</c:v>
                </c:pt>
                <c:pt idx="198" formatCode="#,##0">
                  <c:v>1060</c:v>
                </c:pt>
                <c:pt idx="199" formatCode="#,##0">
                  <c:v>1060</c:v>
                </c:pt>
                <c:pt idx="200" formatCode="#,##0">
                  <c:v>1070</c:v>
                </c:pt>
                <c:pt idx="201" formatCode="#,##0">
                  <c:v>1070</c:v>
                </c:pt>
                <c:pt idx="202" formatCode="#,##0">
                  <c:v>1080</c:v>
                </c:pt>
                <c:pt idx="203" formatCode="#,##0">
                  <c:v>1080</c:v>
                </c:pt>
                <c:pt idx="204" formatCode="#,##0">
                  <c:v>1090</c:v>
                </c:pt>
                <c:pt idx="205" formatCode="#,##0">
                  <c:v>1090</c:v>
                </c:pt>
                <c:pt idx="206" formatCode="#,##0">
                  <c:v>1100</c:v>
                </c:pt>
                <c:pt idx="207" formatCode="#,##0">
                  <c:v>1100</c:v>
                </c:pt>
                <c:pt idx="208" formatCode="#,##0">
                  <c:v>1110</c:v>
                </c:pt>
                <c:pt idx="209" formatCode="#,##0">
                  <c:v>1110</c:v>
                </c:pt>
                <c:pt idx="210" formatCode="#,##0">
                  <c:v>1120</c:v>
                </c:pt>
                <c:pt idx="211" formatCode="#,##0">
                  <c:v>1120</c:v>
                </c:pt>
                <c:pt idx="212" formatCode="#,##0">
                  <c:v>1130</c:v>
                </c:pt>
                <c:pt idx="213" formatCode="#,##0">
                  <c:v>1130</c:v>
                </c:pt>
                <c:pt idx="214" formatCode="#,##0">
                  <c:v>1140</c:v>
                </c:pt>
                <c:pt idx="215" formatCode="#,##0">
                  <c:v>1140</c:v>
                </c:pt>
                <c:pt idx="216" formatCode="#,##0">
                  <c:v>1150</c:v>
                </c:pt>
                <c:pt idx="217" formatCode="#,##0">
                  <c:v>1150</c:v>
                </c:pt>
                <c:pt idx="218" formatCode="#,##0">
                  <c:v>1160</c:v>
                </c:pt>
                <c:pt idx="219" formatCode="#,##0">
                  <c:v>1160</c:v>
                </c:pt>
                <c:pt idx="220" formatCode="#,##0">
                  <c:v>1170</c:v>
                </c:pt>
                <c:pt idx="221" formatCode="#,##0">
                  <c:v>1170</c:v>
                </c:pt>
                <c:pt idx="222" formatCode="#,##0">
                  <c:v>1180</c:v>
                </c:pt>
                <c:pt idx="223" formatCode="#,##0">
                  <c:v>1180</c:v>
                </c:pt>
                <c:pt idx="224" formatCode="#,##0">
                  <c:v>1190</c:v>
                </c:pt>
                <c:pt idx="225" formatCode="#,##0">
                  <c:v>1190</c:v>
                </c:pt>
                <c:pt idx="226" formatCode="#,##0">
                  <c:v>1200</c:v>
                </c:pt>
                <c:pt idx="227" formatCode="#,##0">
                  <c:v>1200</c:v>
                </c:pt>
                <c:pt idx="228" formatCode="#,##0">
                  <c:v>1210</c:v>
                </c:pt>
                <c:pt idx="229" formatCode="#,##0">
                  <c:v>1210</c:v>
                </c:pt>
                <c:pt idx="230" formatCode="#,##0">
                  <c:v>1220</c:v>
                </c:pt>
                <c:pt idx="231" formatCode="#,##0">
                  <c:v>1220</c:v>
                </c:pt>
                <c:pt idx="232" formatCode="#,##0">
                  <c:v>1230</c:v>
                </c:pt>
                <c:pt idx="233" formatCode="#,##0">
                  <c:v>1230</c:v>
                </c:pt>
                <c:pt idx="234" formatCode="#,##0">
                  <c:v>1240</c:v>
                </c:pt>
                <c:pt idx="235" formatCode="#,##0">
                  <c:v>1240</c:v>
                </c:pt>
                <c:pt idx="236" formatCode="#,##0">
                  <c:v>1250</c:v>
                </c:pt>
                <c:pt idx="237" formatCode="#,##0">
                  <c:v>1250</c:v>
                </c:pt>
                <c:pt idx="238" formatCode="#,##0">
                  <c:v>1260</c:v>
                </c:pt>
                <c:pt idx="239" formatCode="#,##0">
                  <c:v>1260</c:v>
                </c:pt>
                <c:pt idx="240" formatCode="#,##0">
                  <c:v>1270</c:v>
                </c:pt>
                <c:pt idx="241" formatCode="#,##0">
                  <c:v>1270</c:v>
                </c:pt>
                <c:pt idx="242" formatCode="#,##0">
                  <c:v>1280</c:v>
                </c:pt>
                <c:pt idx="243" formatCode="#,##0">
                  <c:v>1280</c:v>
                </c:pt>
                <c:pt idx="244" formatCode="#,##0">
                  <c:v>1290</c:v>
                </c:pt>
                <c:pt idx="245" formatCode="#,##0">
                  <c:v>1290</c:v>
                </c:pt>
                <c:pt idx="246" formatCode="#,##0">
                  <c:v>1300</c:v>
                </c:pt>
                <c:pt idx="247" formatCode="#,##0">
                  <c:v>1300</c:v>
                </c:pt>
                <c:pt idx="248" formatCode="#,##0">
                  <c:v>1310</c:v>
                </c:pt>
                <c:pt idx="249" formatCode="#,##0">
                  <c:v>1310</c:v>
                </c:pt>
                <c:pt idx="250" formatCode="#,##0">
                  <c:v>1320</c:v>
                </c:pt>
                <c:pt idx="251" formatCode="#,##0">
                  <c:v>1320</c:v>
                </c:pt>
                <c:pt idx="252" formatCode="#,##0">
                  <c:v>1330</c:v>
                </c:pt>
                <c:pt idx="253" formatCode="#,##0">
                  <c:v>1330</c:v>
                </c:pt>
                <c:pt idx="254" formatCode="#,##0">
                  <c:v>1340</c:v>
                </c:pt>
                <c:pt idx="255" formatCode="#,##0">
                  <c:v>1340</c:v>
                </c:pt>
                <c:pt idx="256" formatCode="#,##0">
                  <c:v>1350</c:v>
                </c:pt>
                <c:pt idx="257" formatCode="#,##0">
                  <c:v>1350</c:v>
                </c:pt>
                <c:pt idx="258" formatCode="#,##0">
                  <c:v>1360</c:v>
                </c:pt>
                <c:pt idx="259" formatCode="#,##0">
                  <c:v>1360</c:v>
                </c:pt>
                <c:pt idx="260" formatCode="#,##0">
                  <c:v>1370</c:v>
                </c:pt>
                <c:pt idx="261" formatCode="#,##0">
                  <c:v>1370</c:v>
                </c:pt>
                <c:pt idx="262" formatCode="#,##0">
                  <c:v>1380</c:v>
                </c:pt>
                <c:pt idx="263" formatCode="#,##0">
                  <c:v>1380</c:v>
                </c:pt>
                <c:pt idx="264" formatCode="#,##0">
                  <c:v>1390</c:v>
                </c:pt>
                <c:pt idx="265" formatCode="#,##0">
                  <c:v>1390</c:v>
                </c:pt>
                <c:pt idx="266" formatCode="#,##0">
                  <c:v>1400</c:v>
                </c:pt>
                <c:pt idx="267" formatCode="#,##0">
                  <c:v>1400</c:v>
                </c:pt>
                <c:pt idx="268" formatCode="#,##0">
                  <c:v>1410</c:v>
                </c:pt>
                <c:pt idx="269" formatCode="#,##0">
                  <c:v>1410</c:v>
                </c:pt>
                <c:pt idx="270" formatCode="#,##0">
                  <c:v>1420</c:v>
                </c:pt>
                <c:pt idx="271" formatCode="#,##0">
                  <c:v>1420</c:v>
                </c:pt>
                <c:pt idx="272" formatCode="#,##0">
                  <c:v>1430</c:v>
                </c:pt>
                <c:pt idx="273" formatCode="#,##0">
                  <c:v>1430</c:v>
                </c:pt>
                <c:pt idx="274" formatCode="#,##0">
                  <c:v>1440</c:v>
                </c:pt>
                <c:pt idx="275" formatCode="#,##0">
                  <c:v>1440</c:v>
                </c:pt>
                <c:pt idx="276" formatCode="#,##0">
                  <c:v>1450</c:v>
                </c:pt>
                <c:pt idx="277" formatCode="#,##0">
                  <c:v>1450</c:v>
                </c:pt>
                <c:pt idx="278" formatCode="#,##0">
                  <c:v>1460</c:v>
                </c:pt>
                <c:pt idx="279" formatCode="#,##0">
                  <c:v>1460</c:v>
                </c:pt>
                <c:pt idx="280" formatCode="#,##0">
                  <c:v>1470</c:v>
                </c:pt>
                <c:pt idx="281" formatCode="#,##0">
                  <c:v>1470</c:v>
                </c:pt>
                <c:pt idx="282" formatCode="#,##0">
                  <c:v>1480</c:v>
                </c:pt>
                <c:pt idx="283" formatCode="#,##0">
                  <c:v>1480</c:v>
                </c:pt>
                <c:pt idx="284" formatCode="#,##0">
                  <c:v>1490</c:v>
                </c:pt>
                <c:pt idx="285" formatCode="#,##0">
                  <c:v>1490</c:v>
                </c:pt>
                <c:pt idx="286" formatCode="#,##0">
                  <c:v>1500</c:v>
                </c:pt>
                <c:pt idx="287" formatCode="#,##0">
                  <c:v>1500</c:v>
                </c:pt>
                <c:pt idx="288" formatCode="#,##0">
                  <c:v>1510</c:v>
                </c:pt>
                <c:pt idx="289" formatCode="#,##0">
                  <c:v>1510</c:v>
                </c:pt>
                <c:pt idx="290" formatCode="#,##0">
                  <c:v>1520</c:v>
                </c:pt>
                <c:pt idx="291" formatCode="#,##0">
                  <c:v>1520</c:v>
                </c:pt>
                <c:pt idx="292" formatCode="#,##0">
                  <c:v>1530</c:v>
                </c:pt>
                <c:pt idx="293" formatCode="#,##0">
                  <c:v>1530</c:v>
                </c:pt>
                <c:pt idx="294" formatCode="#,##0">
                  <c:v>1540</c:v>
                </c:pt>
                <c:pt idx="295" formatCode="#,##0">
                  <c:v>1540</c:v>
                </c:pt>
                <c:pt idx="296" formatCode="#,##0">
                  <c:v>1550</c:v>
                </c:pt>
                <c:pt idx="297" formatCode="#,##0">
                  <c:v>1550</c:v>
                </c:pt>
                <c:pt idx="298" formatCode="#,##0">
                  <c:v>1560</c:v>
                </c:pt>
                <c:pt idx="299" formatCode="#,##0">
                  <c:v>1560</c:v>
                </c:pt>
                <c:pt idx="300" formatCode="#,##0">
                  <c:v>1570</c:v>
                </c:pt>
                <c:pt idx="301" formatCode="#,##0">
                  <c:v>1570</c:v>
                </c:pt>
                <c:pt idx="302" formatCode="#,##0">
                  <c:v>1580</c:v>
                </c:pt>
                <c:pt idx="303" formatCode="#,##0">
                  <c:v>1580</c:v>
                </c:pt>
                <c:pt idx="304" formatCode="#,##0">
                  <c:v>1590</c:v>
                </c:pt>
                <c:pt idx="305" formatCode="#,##0">
                  <c:v>1590</c:v>
                </c:pt>
                <c:pt idx="306" formatCode="#,##0">
                  <c:v>1600</c:v>
                </c:pt>
                <c:pt idx="307" formatCode="#,##0">
                  <c:v>1600</c:v>
                </c:pt>
                <c:pt idx="308" formatCode="#,##0">
                  <c:v>1610</c:v>
                </c:pt>
                <c:pt idx="309" formatCode="#,##0">
                  <c:v>1610</c:v>
                </c:pt>
                <c:pt idx="310" formatCode="#,##0">
                  <c:v>1620</c:v>
                </c:pt>
                <c:pt idx="311" formatCode="#,##0">
                  <c:v>1620</c:v>
                </c:pt>
                <c:pt idx="312" formatCode="#,##0">
                  <c:v>1630</c:v>
                </c:pt>
                <c:pt idx="313" formatCode="#,##0">
                  <c:v>1630</c:v>
                </c:pt>
                <c:pt idx="314" formatCode="#,##0">
                  <c:v>1640</c:v>
                </c:pt>
                <c:pt idx="315" formatCode="#,##0">
                  <c:v>1640</c:v>
                </c:pt>
                <c:pt idx="316" formatCode="#,##0">
                  <c:v>1650</c:v>
                </c:pt>
                <c:pt idx="317" formatCode="#,##0">
                  <c:v>1650</c:v>
                </c:pt>
                <c:pt idx="318" formatCode="#,##0">
                  <c:v>1660</c:v>
                </c:pt>
                <c:pt idx="319" formatCode="#,##0">
                  <c:v>1660</c:v>
                </c:pt>
                <c:pt idx="320" formatCode="#,##0">
                  <c:v>1670</c:v>
                </c:pt>
                <c:pt idx="321" formatCode="#,##0">
                  <c:v>1670</c:v>
                </c:pt>
                <c:pt idx="322" formatCode="#,##0">
                  <c:v>1680</c:v>
                </c:pt>
                <c:pt idx="323" formatCode="#,##0">
                  <c:v>1680</c:v>
                </c:pt>
                <c:pt idx="324" formatCode="#,##0">
                  <c:v>1690</c:v>
                </c:pt>
                <c:pt idx="325" formatCode="#,##0">
                  <c:v>1690</c:v>
                </c:pt>
                <c:pt idx="326" formatCode="#,##0">
                  <c:v>1700</c:v>
                </c:pt>
                <c:pt idx="327" formatCode="#,##0">
                  <c:v>1700</c:v>
                </c:pt>
                <c:pt idx="328" formatCode="#,##0">
                  <c:v>1710</c:v>
                </c:pt>
                <c:pt idx="329" formatCode="#,##0">
                  <c:v>1710</c:v>
                </c:pt>
                <c:pt idx="330" formatCode="#,##0">
                  <c:v>1720</c:v>
                </c:pt>
                <c:pt idx="331" formatCode="#,##0">
                  <c:v>1720</c:v>
                </c:pt>
                <c:pt idx="332" formatCode="#,##0">
                  <c:v>1730</c:v>
                </c:pt>
                <c:pt idx="333" formatCode="#,##0">
                  <c:v>1730</c:v>
                </c:pt>
                <c:pt idx="334" formatCode="#,##0">
                  <c:v>1740</c:v>
                </c:pt>
                <c:pt idx="335" formatCode="#,##0">
                  <c:v>1740</c:v>
                </c:pt>
                <c:pt idx="336" formatCode="#,##0">
                  <c:v>1750</c:v>
                </c:pt>
                <c:pt idx="337" formatCode="#,##0">
                  <c:v>1750</c:v>
                </c:pt>
                <c:pt idx="338" formatCode="#,##0">
                  <c:v>1760</c:v>
                </c:pt>
                <c:pt idx="339">
                  <c:v>1760</c:v>
                </c:pt>
                <c:pt idx="340">
                  <c:v>1770</c:v>
                </c:pt>
                <c:pt idx="341">
                  <c:v>1770</c:v>
                </c:pt>
                <c:pt idx="342">
                  <c:v>1780</c:v>
                </c:pt>
                <c:pt idx="343">
                  <c:v>1780</c:v>
                </c:pt>
                <c:pt idx="344">
                  <c:v>1790</c:v>
                </c:pt>
                <c:pt idx="345">
                  <c:v>1790</c:v>
                </c:pt>
                <c:pt idx="346">
                  <c:v>1800</c:v>
                </c:pt>
                <c:pt idx="347">
                  <c:v>1800</c:v>
                </c:pt>
                <c:pt idx="348">
                  <c:v>1810</c:v>
                </c:pt>
                <c:pt idx="349">
                  <c:v>1810</c:v>
                </c:pt>
                <c:pt idx="350">
                  <c:v>1820</c:v>
                </c:pt>
                <c:pt idx="351">
                  <c:v>1820</c:v>
                </c:pt>
                <c:pt idx="352">
                  <c:v>1830</c:v>
                </c:pt>
                <c:pt idx="353">
                  <c:v>1830</c:v>
                </c:pt>
                <c:pt idx="354">
                  <c:v>1840</c:v>
                </c:pt>
                <c:pt idx="355">
                  <c:v>1840</c:v>
                </c:pt>
                <c:pt idx="356">
                  <c:v>1850</c:v>
                </c:pt>
                <c:pt idx="357">
                  <c:v>1850</c:v>
                </c:pt>
                <c:pt idx="358">
                  <c:v>1860</c:v>
                </c:pt>
                <c:pt idx="359">
                  <c:v>1860</c:v>
                </c:pt>
                <c:pt idx="360">
                  <c:v>1870</c:v>
                </c:pt>
                <c:pt idx="361">
                  <c:v>1870</c:v>
                </c:pt>
                <c:pt idx="362">
                  <c:v>1880</c:v>
                </c:pt>
                <c:pt idx="363">
                  <c:v>1880</c:v>
                </c:pt>
                <c:pt idx="364">
                  <c:v>1890</c:v>
                </c:pt>
                <c:pt idx="365">
                  <c:v>1890</c:v>
                </c:pt>
                <c:pt idx="366">
                  <c:v>1900</c:v>
                </c:pt>
                <c:pt idx="367">
                  <c:v>1900</c:v>
                </c:pt>
                <c:pt idx="368">
                  <c:v>1910</c:v>
                </c:pt>
                <c:pt idx="369">
                  <c:v>1910</c:v>
                </c:pt>
                <c:pt idx="370">
                  <c:v>1920</c:v>
                </c:pt>
                <c:pt idx="371">
                  <c:v>1920</c:v>
                </c:pt>
                <c:pt idx="372">
                  <c:v>1930</c:v>
                </c:pt>
                <c:pt idx="373">
                  <c:v>1940</c:v>
                </c:pt>
                <c:pt idx="374">
                  <c:v>1940</c:v>
                </c:pt>
                <c:pt idx="375">
                  <c:v>1940</c:v>
                </c:pt>
                <c:pt idx="376">
                  <c:v>1950</c:v>
                </c:pt>
                <c:pt idx="377">
                  <c:v>1950</c:v>
                </c:pt>
                <c:pt idx="378">
                  <c:v>1960</c:v>
                </c:pt>
                <c:pt idx="379">
                  <c:v>1960</c:v>
                </c:pt>
                <c:pt idx="380">
                  <c:v>1970</c:v>
                </c:pt>
                <c:pt idx="381">
                  <c:v>1980</c:v>
                </c:pt>
                <c:pt idx="382">
                  <c:v>1980</c:v>
                </c:pt>
                <c:pt idx="383">
                  <c:v>1990</c:v>
                </c:pt>
                <c:pt idx="384">
                  <c:v>1990</c:v>
                </c:pt>
                <c:pt idx="385">
                  <c:v>1990</c:v>
                </c:pt>
                <c:pt idx="386">
                  <c:v>2000</c:v>
                </c:pt>
              </c:numCache>
            </c:numRef>
          </c:xVal>
          <c:yVal>
            <c:numRef>
              <c:f>statori!$F$832:$F$1207</c:f>
              <c:numCache>
                <c:formatCode>0.0000E+00</c:formatCode>
                <c:ptCount val="376"/>
                <c:pt idx="0">
                  <c:v>9.8954246030491605E-2</c:v>
                </c:pt>
                <c:pt idx="1">
                  <c:v>9.1467638216777697E-2</c:v>
                </c:pt>
                <c:pt idx="2">
                  <c:v>8.8986507661057104E-2</c:v>
                </c:pt>
                <c:pt idx="3">
                  <c:v>8.3446712018140606E-2</c:v>
                </c:pt>
                <c:pt idx="4">
                  <c:v>8.0715880102040796E-2</c:v>
                </c:pt>
                <c:pt idx="5">
                  <c:v>7.6845733984487199E-2</c:v>
                </c:pt>
                <c:pt idx="6">
                  <c:v>7.2480000000000003E-2</c:v>
                </c:pt>
                <c:pt idx="7">
                  <c:v>7.2548219800710897E-2</c:v>
                </c:pt>
                <c:pt idx="8">
                  <c:v>6.8788069733249302E-2</c:v>
                </c:pt>
                <c:pt idx="9">
                  <c:v>6.7877121913580293E-2</c:v>
                </c:pt>
                <c:pt idx="10">
                  <c:v>6.6115521249067999E-2</c:v>
                </c:pt>
                <c:pt idx="11">
                  <c:v>6.3389999600154498E-2</c:v>
                </c:pt>
                <c:pt idx="12">
                  <c:v>4.7033016061867897E-2</c:v>
                </c:pt>
                <c:pt idx="13">
                  <c:v>3.1377175883177698E-2</c:v>
                </c:pt>
                <c:pt idx="14">
                  <c:v>3.04031408599062E-2</c:v>
                </c:pt>
                <c:pt idx="15">
                  <c:v>2.91676512287335E-2</c:v>
                </c:pt>
                <c:pt idx="16">
                  <c:v>2.83240997229917E-2</c:v>
                </c:pt>
                <c:pt idx="17">
                  <c:v>2.7184415985982601E-2</c:v>
                </c:pt>
                <c:pt idx="18">
                  <c:v>2.63898662913441E-2</c:v>
                </c:pt>
                <c:pt idx="19">
                  <c:v>2.53968253968254E-2</c:v>
                </c:pt>
                <c:pt idx="20">
                  <c:v>2.4755658436213999E-2</c:v>
                </c:pt>
                <c:pt idx="21">
                  <c:v>2.382915401476E-2</c:v>
                </c:pt>
                <c:pt idx="22">
                  <c:v>2.3015122873345902E-2</c:v>
                </c:pt>
                <c:pt idx="23">
                  <c:v>2.2398376903188699E-2</c:v>
                </c:pt>
                <c:pt idx="24">
                  <c:v>2.1592236955748599E-2</c:v>
                </c:pt>
                <c:pt idx="25">
                  <c:v>2.1814164287672799E-2</c:v>
                </c:pt>
                <c:pt idx="26">
                  <c:v>2.1209716796875E-2</c:v>
                </c:pt>
                <c:pt idx="27">
                  <c:v>2.0722859973195E-2</c:v>
                </c:pt>
                <c:pt idx="28">
                  <c:v>2.0176614474648E-2</c:v>
                </c:pt>
                <c:pt idx="29">
                  <c:v>1.9834710743801699E-2</c:v>
                </c:pt>
                <c:pt idx="30">
                  <c:v>1.936522307731E-2</c:v>
                </c:pt>
                <c:pt idx="31">
                  <c:v>1.8917398019659699E-2</c:v>
                </c:pt>
                <c:pt idx="32">
                  <c:v>1.8500430910657902E-2</c:v>
                </c:pt>
                <c:pt idx="33">
                  <c:v>1.8063900706109401E-2</c:v>
                </c:pt>
                <c:pt idx="34">
                  <c:v>1.77622701973351E-2</c:v>
                </c:pt>
                <c:pt idx="35">
                  <c:v>1.7359536407155499E-2</c:v>
                </c:pt>
                <c:pt idx="36">
                  <c:v>1.70563173882241E-2</c:v>
                </c:pt>
                <c:pt idx="37">
                  <c:v>1.6731112433075498E-2</c:v>
                </c:pt>
                <c:pt idx="38">
                  <c:v>1.6449137652838001E-2</c:v>
                </c:pt>
                <c:pt idx="39">
                  <c:v>1.6081733043231499E-2</c:v>
                </c:pt>
                <c:pt idx="40">
                  <c:v>1.5771568238869101E-2</c:v>
                </c:pt>
                <c:pt idx="41">
                  <c:v>1.5500813942353701E-2</c:v>
                </c:pt>
                <c:pt idx="42">
                  <c:v>1.5193253581541E-2</c:v>
                </c:pt>
                <c:pt idx="43">
                  <c:v>1.49789515105168E-2</c:v>
                </c:pt>
                <c:pt idx="44">
                  <c:v>1.4709456947582101E-2</c:v>
                </c:pt>
                <c:pt idx="45">
                  <c:v>1.44909972299169E-2</c:v>
                </c:pt>
                <c:pt idx="46">
                  <c:v>1.42052093557412E-2</c:v>
                </c:pt>
                <c:pt idx="47">
                  <c:v>1.3981629393143799E-2</c:v>
                </c:pt>
                <c:pt idx="48">
                  <c:v>1.3765625E-2</c:v>
                </c:pt>
                <c:pt idx="49">
                  <c:v>1.35225688051241E-2</c:v>
                </c:pt>
                <c:pt idx="50">
                  <c:v>1.3396338138817699E-2</c:v>
                </c:pt>
                <c:pt idx="51">
                  <c:v>1.3109410430839E-2</c:v>
                </c:pt>
                <c:pt idx="52">
                  <c:v>1.2935594789393601E-2</c:v>
                </c:pt>
                <c:pt idx="53">
                  <c:v>1.27874168617892E-2</c:v>
                </c:pt>
                <c:pt idx="54">
                  <c:v>1.25829567094401E-2</c:v>
                </c:pt>
                <c:pt idx="55">
                  <c:v>1.2442438014036101E-2</c:v>
                </c:pt>
                <c:pt idx="56">
                  <c:v>1.2245962510742401E-2</c:v>
                </c:pt>
                <c:pt idx="57">
                  <c:v>1.2068008031099199E-2</c:v>
                </c:pt>
                <c:pt idx="58">
                  <c:v>1.1892372303781601E-2</c:v>
                </c:pt>
                <c:pt idx="59">
                  <c:v>1.1782713300775601E-2</c:v>
                </c:pt>
                <c:pt idx="60">
                  <c:v>1.1582498332904799E-2</c:v>
                </c:pt>
                <c:pt idx="61">
                  <c:v>1.1467743649697101E-2</c:v>
                </c:pt>
                <c:pt idx="62">
                  <c:v>1.1298664815916499E-2</c:v>
                </c:pt>
                <c:pt idx="63">
                  <c:v>1.1166692432471001E-2</c:v>
                </c:pt>
                <c:pt idx="64">
                  <c:v>1.10381335163219E-2</c:v>
                </c:pt>
                <c:pt idx="65">
                  <c:v>1.08929221972794E-2</c:v>
                </c:pt>
                <c:pt idx="66">
                  <c:v>1.07798780578703E-2</c:v>
                </c:pt>
                <c:pt idx="67">
                  <c:v>1.0621315192743799E-2</c:v>
                </c:pt>
                <c:pt idx="68">
                  <c:v>1.0524505162061401E-2</c:v>
                </c:pt>
                <c:pt idx="69">
                  <c:v>1.0399248213816799E-2</c:v>
                </c:pt>
                <c:pt idx="70">
                  <c:v>1.0306282439446399E-2</c:v>
                </c:pt>
                <c:pt idx="71">
                  <c:v>1.0153128612883399E-2</c:v>
                </c:pt>
                <c:pt idx="72">
                  <c:v>1.0046230735522301E-2</c:v>
                </c:pt>
                <c:pt idx="73">
                  <c:v>9.9419672048689702E-3</c:v>
                </c:pt>
                <c:pt idx="74">
                  <c:v>9.8070488067451608E-3</c:v>
                </c:pt>
                <c:pt idx="75">
                  <c:v>9.7017682448810403E-3</c:v>
                </c:pt>
                <c:pt idx="76">
                  <c:v>9.6025286170013102E-3</c:v>
                </c:pt>
                <c:pt idx="77">
                  <c:v>9.5303073829359399E-3</c:v>
                </c:pt>
                <c:pt idx="78">
                  <c:v>9.4063281230271998E-3</c:v>
                </c:pt>
                <c:pt idx="79">
                  <c:v>9.32320157091821E-3</c:v>
                </c:pt>
                <c:pt idx="80">
                  <c:v>9.2313894114485293E-3</c:v>
                </c:pt>
                <c:pt idx="81">
                  <c:v>9.1296903809836398E-3</c:v>
                </c:pt>
                <c:pt idx="82">
                  <c:v>9.02406158777108E-3</c:v>
                </c:pt>
                <c:pt idx="83">
                  <c:v>8.91912320483749E-3</c:v>
                </c:pt>
                <c:pt idx="84">
                  <c:v>8.8628812151417997E-3</c:v>
                </c:pt>
                <c:pt idx="85">
                  <c:v>8.7495676613076803E-3</c:v>
                </c:pt>
                <c:pt idx="86">
                  <c:v>8.70724428479514E-3</c:v>
                </c:pt>
                <c:pt idx="87">
                  <c:v>8.6153610202260606E-3</c:v>
                </c:pt>
                <c:pt idx="88">
                  <c:v>8.5268150837716494E-3</c:v>
                </c:pt>
                <c:pt idx="89">
                  <c:v>8.4625335987720107E-3</c:v>
                </c:pt>
                <c:pt idx="90">
                  <c:v>8.3647718917404905E-3</c:v>
                </c:pt>
                <c:pt idx="91">
                  <c:v>8.3203618819927602E-3</c:v>
                </c:pt>
                <c:pt idx="92">
                  <c:v>8.2048192517289106E-3</c:v>
                </c:pt>
                <c:pt idx="93">
                  <c:v>8.1621034107965396E-3</c:v>
                </c:pt>
                <c:pt idx="94">
                  <c:v>8.0914521797712698E-3</c:v>
                </c:pt>
                <c:pt idx="95">
                  <c:v>8.03967569983083E-3</c:v>
                </c:pt>
                <c:pt idx="96">
                  <c:v>7.9563792850506094E-3</c:v>
                </c:pt>
                <c:pt idx="97">
                  <c:v>7.8795819553256902E-3</c:v>
                </c:pt>
                <c:pt idx="98">
                  <c:v>7.8257079459002499E-3</c:v>
                </c:pt>
                <c:pt idx="99">
                  <c:v>7.7421444768383503E-3</c:v>
                </c:pt>
                <c:pt idx="100">
                  <c:v>7.72654672079347E-3</c:v>
                </c:pt>
                <c:pt idx="101">
                  <c:v>7.6183548285624399E-3</c:v>
                </c:pt>
                <c:pt idx="102">
                  <c:v>7.5975375253951602E-3</c:v>
                </c:pt>
                <c:pt idx="103">
                  <c:v>7.5027498571110301E-3</c:v>
                </c:pt>
                <c:pt idx="104">
                  <c:v>7.43865966796875E-3</c:v>
                </c:pt>
                <c:pt idx="105">
                  <c:v>7.3988942972177197E-3</c:v>
                </c:pt>
                <c:pt idx="106">
                  <c:v>7.3447318763002903E-3</c:v>
                </c:pt>
                <c:pt idx="107">
                  <c:v>7.2763138144624302E-3</c:v>
                </c:pt>
                <c:pt idx="108">
                  <c:v>7.2291239713468099E-3</c:v>
                </c:pt>
                <c:pt idx="109">
                  <c:v>7.2020284267402899E-3</c:v>
                </c:pt>
                <c:pt idx="110">
                  <c:v>7.12860979441043E-3</c:v>
                </c:pt>
                <c:pt idx="111">
                  <c:v>7.0566633678962702E-3</c:v>
                </c:pt>
                <c:pt idx="112">
                  <c:v>7.0196311719214703E-3</c:v>
                </c:pt>
                <c:pt idx="113">
                  <c:v>6.9744081622507602E-3</c:v>
                </c:pt>
                <c:pt idx="114">
                  <c:v>6.9163197293078899E-3</c:v>
                </c:pt>
                <c:pt idx="115">
                  <c:v>6.8771258503401303E-3</c:v>
                </c:pt>
                <c:pt idx="116">
                  <c:v>6.8301345536507102E-3</c:v>
                </c:pt>
                <c:pt idx="117">
                  <c:v>6.77561712403227E-3</c:v>
                </c:pt>
                <c:pt idx="118">
                  <c:v>6.7097079502433698E-3</c:v>
                </c:pt>
                <c:pt idx="119">
                  <c:v>6.6703913296246699E-3</c:v>
                </c:pt>
                <c:pt idx="120">
                  <c:v>6.6097734110629504E-3</c:v>
                </c:pt>
                <c:pt idx="121">
                  <c:v>6.5931668814205903E-3</c:v>
                </c:pt>
                <c:pt idx="122">
                  <c:v>6.5605429836585096E-3</c:v>
                </c:pt>
                <c:pt idx="123">
                  <c:v>6.5207931792503303E-3</c:v>
                </c:pt>
                <c:pt idx="124">
                  <c:v>6.4649759156447497E-3</c:v>
                </c:pt>
                <c:pt idx="125">
                  <c:v>6.4263750615226401E-3</c:v>
                </c:pt>
                <c:pt idx="126">
                  <c:v>6.3721529701446598E-3</c:v>
                </c:pt>
                <c:pt idx="127">
                  <c:v>6.3346519671166404E-3</c:v>
                </c:pt>
                <c:pt idx="128">
                  <c:v>6.3043011234756403E-3</c:v>
                </c:pt>
                <c:pt idx="129">
                  <c:v>6.2455101401757297E-3</c:v>
                </c:pt>
                <c:pt idx="130">
                  <c:v>6.2378008462994497E-3</c:v>
                </c:pt>
                <c:pt idx="131">
                  <c:v>6.18683687466756E-3</c:v>
                </c:pt>
                <c:pt idx="132">
                  <c:v>6.1513576018642699E-3</c:v>
                </c:pt>
                <c:pt idx="133">
                  <c:v>6.1017865159234798E-3</c:v>
                </c:pt>
                <c:pt idx="134">
                  <c:v>6.0672769738784899E-3</c:v>
                </c:pt>
                <c:pt idx="135">
                  <c:v>6.0331250317532904E-3</c:v>
                </c:pt>
                <c:pt idx="136">
                  <c:v>6.0116008213414998E-3</c:v>
                </c:pt>
                <c:pt idx="137">
                  <c:v>5.9779947950217701E-3</c:v>
                </c:pt>
                <c:pt idx="138">
                  <c:v>5.9567388026038597E-3</c:v>
                </c:pt>
                <c:pt idx="139">
                  <c:v>5.8985706884711296E-3</c:v>
                </c:pt>
                <c:pt idx="140">
                  <c:v>5.8999999999999999E-3</c:v>
                </c:pt>
                <c:pt idx="141">
                  <c:v>5.8572688952063497E-3</c:v>
                </c:pt>
                <c:pt idx="142">
                  <c:v>5.7910419069588598E-3</c:v>
                </c:pt>
                <c:pt idx="143">
                  <c:v>5.8391003460207596E-3</c:v>
                </c:pt>
                <c:pt idx="144">
                  <c:v>5.7733999434442396E-3</c:v>
                </c:pt>
                <c:pt idx="145">
                  <c:v>5.6860207100591703E-3</c:v>
                </c:pt>
                <c:pt idx="146">
                  <c:v>5.7091346153846098E-3</c:v>
                </c:pt>
                <c:pt idx="147">
                  <c:v>5.64625850340136E-3</c:v>
                </c:pt>
                <c:pt idx="148">
                  <c:v>5.6069775720897098E-3</c:v>
                </c:pt>
                <c:pt idx="149">
                  <c:v>5.6292274830900702E-3</c:v>
                </c:pt>
                <c:pt idx="150">
                  <c:v>5.5681718927417202E-3</c:v>
                </c:pt>
                <c:pt idx="151">
                  <c:v>5.4869684499314099E-3</c:v>
                </c:pt>
                <c:pt idx="152">
                  <c:v>5.5298353909465003E-3</c:v>
                </c:pt>
                <c:pt idx="153">
                  <c:v>5.4919619560642998E-3</c:v>
                </c:pt>
                <c:pt idx="154">
                  <c:v>5.4132231404958701E-3</c:v>
                </c:pt>
                <c:pt idx="155">
                  <c:v>5.4545454545454498E-3</c:v>
                </c:pt>
                <c:pt idx="156">
                  <c:v>5.39728918107296E-3</c:v>
                </c:pt>
                <c:pt idx="157">
                  <c:v>5.3411989795918401E-3</c:v>
                </c:pt>
                <c:pt idx="158">
                  <c:v>5.3810586734693898E-3</c:v>
                </c:pt>
                <c:pt idx="159">
                  <c:v>5.3058187798574697E-3</c:v>
                </c:pt>
                <c:pt idx="160">
                  <c:v>5.2516158818097904E-3</c:v>
                </c:pt>
                <c:pt idx="161">
                  <c:v>5.2900892582332998E-3</c:v>
                </c:pt>
                <c:pt idx="162">
                  <c:v>5.2362948960302403E-3</c:v>
                </c:pt>
                <c:pt idx="163">
                  <c:v>5.16498216409037E-3</c:v>
                </c:pt>
                <c:pt idx="164">
                  <c:v>5.2207193816884599E-3</c:v>
                </c:pt>
                <c:pt idx="165">
                  <c:v>5.1683833735115797E-3</c:v>
                </c:pt>
                <c:pt idx="166">
                  <c:v>5.11706406205113E-3</c:v>
                </c:pt>
                <c:pt idx="167">
                  <c:v>5.1350186727951701E-3</c:v>
                </c:pt>
                <c:pt idx="168">
                  <c:v>5.0843866958548102E-3</c:v>
                </c:pt>
                <c:pt idx="169">
                  <c:v>5.0347222222222199E-3</c:v>
                </c:pt>
                <c:pt idx="170">
                  <c:v>5.0694444444444398E-3</c:v>
                </c:pt>
                <c:pt idx="171">
                  <c:v>5.0372242333174E-3</c:v>
                </c:pt>
                <c:pt idx="172">
                  <c:v>4.9549852190271396E-3</c:v>
                </c:pt>
                <c:pt idx="173">
                  <c:v>5.0221714592851401E-3</c:v>
                </c:pt>
                <c:pt idx="174">
                  <c:v>4.9408420913477401E-3</c:v>
                </c:pt>
                <c:pt idx="175">
                  <c:v>4.9102497398543204E-3</c:v>
                </c:pt>
                <c:pt idx="176">
                  <c:v>4.9265088449531704E-3</c:v>
                </c:pt>
                <c:pt idx="177">
                  <c:v>4.8799999999999998E-3</c:v>
                </c:pt>
                <c:pt idx="178">
                  <c:v>4.8570440917107601E-3</c:v>
                </c:pt>
                <c:pt idx="179">
                  <c:v>4.8658352229780802E-3</c:v>
                </c:pt>
                <c:pt idx="180">
                  <c:v>4.8050096100192199E-3</c:v>
                </c:pt>
                <c:pt idx="181">
                  <c:v>4.8515097030194E-3</c:v>
                </c:pt>
                <c:pt idx="182">
                  <c:v>4.8065185546875E-3</c:v>
                </c:pt>
                <c:pt idx="183">
                  <c:v>4.7773571299801702E-3</c:v>
                </c:pt>
                <c:pt idx="184">
                  <c:v>4.7773571299801702E-3</c:v>
                </c:pt>
                <c:pt idx="185">
                  <c:v>4.7633136094674504E-3</c:v>
                </c:pt>
                <c:pt idx="186">
                  <c:v>4.6763009148650999E-3</c:v>
                </c:pt>
                <c:pt idx="187">
                  <c:v>4.7345725773556297E-3</c:v>
                </c:pt>
                <c:pt idx="188">
                  <c:v>4.6918044077135001E-3</c:v>
                </c:pt>
                <c:pt idx="189">
                  <c:v>4.6497823506133802E-3</c:v>
                </c:pt>
                <c:pt idx="190">
                  <c:v>4.6639154276669099E-3</c:v>
                </c:pt>
                <c:pt idx="191">
                  <c:v>4.6224103363778097E-3</c:v>
                </c:pt>
                <c:pt idx="192">
                  <c:v>4.5816186556927301E-3</c:v>
                </c:pt>
                <c:pt idx="193">
                  <c:v>4.6090534979423897E-3</c:v>
                </c:pt>
                <c:pt idx="194">
                  <c:v>4.5685553633217999E-3</c:v>
                </c:pt>
                <c:pt idx="195">
                  <c:v>4.5420640417710104E-3</c:v>
                </c:pt>
                <c:pt idx="196">
                  <c:v>4.5687037135702501E-3</c:v>
                </c:pt>
                <c:pt idx="197">
                  <c:v>4.5158580130224696E-3</c:v>
                </c:pt>
                <c:pt idx="198">
                  <c:v>4.4899332332694998E-3</c:v>
                </c:pt>
                <c:pt idx="199">
                  <c:v>4.52875109983955E-3</c:v>
                </c:pt>
                <c:pt idx="200">
                  <c:v>4.4770408163265297E-3</c:v>
                </c:pt>
                <c:pt idx="201">
                  <c:v>4.4389115235652097E-3</c:v>
                </c:pt>
                <c:pt idx="202">
                  <c:v>4.4766359841054296E-3</c:v>
                </c:pt>
                <c:pt idx="203">
                  <c:v>4.4386034516960904E-3</c:v>
                </c:pt>
                <c:pt idx="204">
                  <c:v>4.4011932123820202E-3</c:v>
                </c:pt>
                <c:pt idx="205">
                  <c:v>4.41341874908308E-3</c:v>
                </c:pt>
                <c:pt idx="206">
                  <c:v>4.3764467592592596E-3</c:v>
                </c:pt>
                <c:pt idx="207">
                  <c:v>4.3638525564803797E-3</c:v>
                </c:pt>
                <c:pt idx="208">
                  <c:v>4.3519619500594501E-3</c:v>
                </c:pt>
                <c:pt idx="209">
                  <c:v>4.3394633139425803E-3</c:v>
                </c:pt>
                <c:pt idx="210">
                  <c:v>4.2921930677032698E-3</c:v>
                </c:pt>
                <c:pt idx="211">
                  <c:v>4.3153315748067902E-3</c:v>
                </c:pt>
                <c:pt idx="212">
                  <c:v>4.2800401753104404E-3</c:v>
                </c:pt>
                <c:pt idx="213">
                  <c:v>4.2565650195937098E-3</c:v>
                </c:pt>
                <c:pt idx="214">
                  <c:v>4.2790865276338902E-3</c:v>
                </c:pt>
                <c:pt idx="215">
                  <c:v>4.2444444444444396E-3</c:v>
                </c:pt>
                <c:pt idx="216">
                  <c:v>4.2103416516819396E-3</c:v>
                </c:pt>
                <c:pt idx="217">
                  <c:v>4.2103416516819396E-3</c:v>
                </c:pt>
                <c:pt idx="218">
                  <c:v>4.1984072022160698E-3</c:v>
                </c:pt>
                <c:pt idx="219">
                  <c:v>4.1650647186979297E-3</c:v>
                </c:pt>
                <c:pt idx="220">
                  <c:v>4.1971036780725397E-3</c:v>
                </c:pt>
                <c:pt idx="221">
                  <c:v>4.1427728116039796E-3</c:v>
                </c:pt>
                <c:pt idx="222">
                  <c:v>4.1311134235171697E-3</c:v>
                </c:pt>
                <c:pt idx="223">
                  <c:v>4.1519250780436999E-3</c:v>
                </c:pt>
                <c:pt idx="224">
                  <c:v>4.1091387245233398E-3</c:v>
                </c:pt>
                <c:pt idx="225">
                  <c:v>4.0772445129619904E-3</c:v>
                </c:pt>
                <c:pt idx="226">
                  <c:v>4.1076717108199101E-3</c:v>
                </c:pt>
                <c:pt idx="227">
                  <c:v>4.0758692517224799E-3</c:v>
                </c:pt>
                <c:pt idx="228">
                  <c:v>4.0445393773980501E-3</c:v>
                </c:pt>
                <c:pt idx="229">
                  <c:v>4.07420592539852E-3</c:v>
                </c:pt>
                <c:pt idx="230">
                  <c:v>4.0332031249999999E-3</c:v>
                </c:pt>
                <c:pt idx="231">
                  <c:v>4.0025461980633496E-3</c:v>
                </c:pt>
                <c:pt idx="232">
                  <c:v>4.0411249565989E-3</c:v>
                </c:pt>
                <c:pt idx="233">
                  <c:v>3.9913885078494103E-3</c:v>
                </c:pt>
                <c:pt idx="234">
                  <c:v>3.9896119537807199E-3</c:v>
                </c:pt>
                <c:pt idx="235">
                  <c:v>3.9990214159358597E-3</c:v>
                </c:pt>
                <c:pt idx="236">
                  <c:v>3.9504015466983898E-3</c:v>
                </c:pt>
                <c:pt idx="237">
                  <c:v>3.9393939393939396E-3</c:v>
                </c:pt>
                <c:pt idx="238">
                  <c:v>3.9577594123048699E-3</c:v>
                </c:pt>
                <c:pt idx="239">
                  <c:v>3.9283640586442103E-3</c:v>
                </c:pt>
                <c:pt idx="240">
                  <c:v>3.9083509627451697E-3</c:v>
                </c:pt>
                <c:pt idx="241">
                  <c:v>3.9262791781706002E-3</c:v>
                </c:pt>
                <c:pt idx="242">
                  <c:v>3.8973922902494299E-3</c:v>
                </c:pt>
                <c:pt idx="243">
                  <c:v>3.85140576310353E-3</c:v>
                </c:pt>
                <c:pt idx="244">
                  <c:v>3.8951717376842498E-3</c:v>
                </c:pt>
                <c:pt idx="245">
                  <c:v>3.8494809688581302E-3</c:v>
                </c:pt>
                <c:pt idx="246">
                  <c:v>3.86148596397744E-3</c:v>
                </c:pt>
                <c:pt idx="247">
                  <c:v>3.86443692076194E-3</c:v>
                </c:pt>
                <c:pt idx="248">
                  <c:v>3.8280827474310398E-3</c:v>
                </c:pt>
                <c:pt idx="249">
                  <c:v>3.8393827578703898E-3</c:v>
                </c:pt>
                <c:pt idx="250">
                  <c:v>3.8090146680477099E-3</c:v>
                </c:pt>
                <c:pt idx="251">
                  <c:v>3.7901307966706301E-3</c:v>
                </c:pt>
                <c:pt idx="252">
                  <c:v>3.7929775318767999E-3</c:v>
                </c:pt>
                <c:pt idx="253">
                  <c:v>3.7959183673469399E-3</c:v>
                </c:pt>
                <c:pt idx="254">
                  <c:v>3.7609762396694198E-3</c:v>
                </c:pt>
                <c:pt idx="255">
                  <c:v>3.7475857622838501E-3</c:v>
                </c:pt>
                <c:pt idx="256">
                  <c:v>3.7664783427495299E-3</c:v>
                </c:pt>
                <c:pt idx="257">
                  <c:v>3.7163868198459801E-3</c:v>
                </c:pt>
                <c:pt idx="258">
                  <c:v>3.7479484913521001E-3</c:v>
                </c:pt>
                <c:pt idx="259">
                  <c:v>3.7373989575855901E-3</c:v>
                </c:pt>
                <c:pt idx="260">
                  <c:v>3.6959876543209902E-3</c:v>
                </c:pt>
                <c:pt idx="261">
                  <c:v>3.6984748031101398E-3</c:v>
                </c:pt>
                <c:pt idx="262">
                  <c:v>3.69341595189402E-3</c:v>
                </c:pt>
                <c:pt idx="263">
                  <c:v>3.66803526144185E-3</c:v>
                </c:pt>
                <c:pt idx="264">
                  <c:v>3.6703592712552802E-3</c:v>
                </c:pt>
                <c:pt idx="265">
                  <c:v>3.6728478007704E-3</c:v>
                </c:pt>
                <c:pt idx="266">
                  <c:v>3.6404182419659701E-3</c:v>
                </c:pt>
                <c:pt idx="267">
                  <c:v>3.6352832725306899E-3</c:v>
                </c:pt>
                <c:pt idx="268">
                  <c:v>3.6523009495982501E-3</c:v>
                </c:pt>
                <c:pt idx="269">
                  <c:v>3.6059081974794799E-3</c:v>
                </c:pt>
                <c:pt idx="270">
                  <c:v>3.6348132732107801E-3</c:v>
                </c:pt>
                <c:pt idx="271">
                  <c:v>3.6174897766593299E-3</c:v>
                </c:pt>
                <c:pt idx="272">
                  <c:v>3.5791081937528299E-3</c:v>
                </c:pt>
                <c:pt idx="273">
                  <c:v>3.57414392784967E-3</c:v>
                </c:pt>
                <c:pt idx="274">
                  <c:v>3.5833263346490901E-3</c:v>
                </c:pt>
                <c:pt idx="275">
                  <c:v>3.5595567867036E-3</c:v>
                </c:pt>
                <c:pt idx="276">
                  <c:v>3.5546025893948099E-3</c:v>
                </c:pt>
                <c:pt idx="277">
                  <c:v>3.5566459252761701E-3</c:v>
                </c:pt>
                <c:pt idx="278">
                  <c:v>3.5400390625E-3</c:v>
                </c:pt>
                <c:pt idx="279">
                  <c:v>3.52160422086042E-3</c:v>
                </c:pt>
                <c:pt idx="280">
                  <c:v>3.5437192944776999E-3</c:v>
                </c:pt>
                <c:pt idx="281">
                  <c:v>3.4939951110638701E-3</c:v>
                </c:pt>
                <c:pt idx="282">
                  <c:v>3.5338505686045301E-3</c:v>
                </c:pt>
                <c:pt idx="283">
                  <c:v>3.5042735042735002E-3</c:v>
                </c:pt>
                <c:pt idx="284">
                  <c:v>3.47511453561016E-3</c:v>
                </c:pt>
                <c:pt idx="285">
                  <c:v>3.4704027417930701E-3</c:v>
                </c:pt>
                <c:pt idx="286">
                  <c:v>3.4656909479759798E-3</c:v>
                </c:pt>
                <c:pt idx="287">
                  <c:v>3.46265687174778E-3</c:v>
                </c:pt>
                <c:pt idx="288">
                  <c:v>3.4578942848496001E-3</c:v>
                </c:pt>
                <c:pt idx="289">
                  <c:v>3.4531956263730702E-3</c:v>
                </c:pt>
                <c:pt idx="290">
                  <c:v>3.4437500000000002E-3</c:v>
                </c:pt>
                <c:pt idx="291">
                  <c:v>3.4562500000000001E-3</c:v>
                </c:pt>
                <c:pt idx="292">
                  <c:v>3.43432093265018E-3</c:v>
                </c:pt>
                <c:pt idx="293">
                  <c:v>3.4126556219978401E-3</c:v>
                </c:pt>
                <c:pt idx="294">
                  <c:v>3.4371630232330201E-3</c:v>
                </c:pt>
                <c:pt idx="295">
                  <c:v>3.4094493921230798E-3</c:v>
                </c:pt>
                <c:pt idx="296">
                  <c:v>3.3821126489811601E-3</c:v>
                </c:pt>
                <c:pt idx="297">
                  <c:v>3.3835889950805998E-3</c:v>
                </c:pt>
                <c:pt idx="298">
                  <c:v>3.39083878643664E-3</c:v>
                </c:pt>
                <c:pt idx="299">
                  <c:v>3.36978037515317E-3</c:v>
                </c:pt>
                <c:pt idx="300">
                  <c:v>3.3593750063588201E-3</c:v>
                </c:pt>
                <c:pt idx="301">
                  <c:v>3.36063852131905E-3</c:v>
                </c:pt>
                <c:pt idx="302">
                  <c:v>3.36307322485207E-3</c:v>
                </c:pt>
                <c:pt idx="303">
                  <c:v>3.3526886092981301E-3</c:v>
                </c:pt>
                <c:pt idx="304">
                  <c:v>3.3481376342116699E-3</c:v>
                </c:pt>
                <c:pt idx="305">
                  <c:v>3.3276643990929702E-3</c:v>
                </c:pt>
                <c:pt idx="306">
                  <c:v>3.3231347014970802E-3</c:v>
                </c:pt>
                <c:pt idx="307">
                  <c:v>3.3242739381415501E-3</c:v>
                </c:pt>
                <c:pt idx="308">
                  <c:v>3.3096742613029501E-3</c:v>
                </c:pt>
                <c:pt idx="309">
                  <c:v>3.3107295247206E-3</c:v>
                </c:pt>
                <c:pt idx="310">
                  <c:v>3.31173268090546E-3</c:v>
                </c:pt>
                <c:pt idx="311">
                  <c:v>3.2917722071796598E-3</c:v>
                </c:pt>
                <c:pt idx="312">
                  <c:v>3.2873898972379701E-3</c:v>
                </c:pt>
                <c:pt idx="313">
                  <c:v>3.2720389399675501E-3</c:v>
                </c:pt>
                <c:pt idx="314">
                  <c:v>3.2578875171467799E-3</c:v>
                </c:pt>
                <c:pt idx="315">
                  <c:v>3.2748619209120402E-3</c:v>
                </c:pt>
                <c:pt idx="316">
                  <c:v>3.2491664719998298E-3</c:v>
                </c:pt>
                <c:pt idx="317">
                  <c:v>3.25624947395E-3</c:v>
                </c:pt>
                <c:pt idx="318">
                  <c:v>3.2308218047032498E-3</c:v>
                </c:pt>
                <c:pt idx="319">
                  <c:v>3.23179249807135E-3</c:v>
                </c:pt>
                <c:pt idx="320">
                  <c:v>3.2231404958677698E-3</c:v>
                </c:pt>
                <c:pt idx="321">
                  <c:v>3.21882644661941E-3</c:v>
                </c:pt>
                <c:pt idx="322">
                  <c:v>3.2196310476853502E-3</c:v>
                </c:pt>
                <c:pt idx="323">
                  <c:v>3.2059086113140202E-3</c:v>
                </c:pt>
                <c:pt idx="324">
                  <c:v>3.1872750306662099E-3</c:v>
                </c:pt>
                <c:pt idx="325">
                  <c:v>3.2073840213959698E-3</c:v>
                </c:pt>
                <c:pt idx="326">
                  <c:v>3.18877551020408E-3</c:v>
                </c:pt>
                <c:pt idx="327">
                  <c:v>3.17952875015747E-3</c:v>
                </c:pt>
                <c:pt idx="328">
                  <c:v>3.1901234567901201E-3</c:v>
                </c:pt>
                <c:pt idx="329">
                  <c:v>3.1668494008927901E-3</c:v>
                </c:pt>
                <c:pt idx="330">
                  <c:v>3.1675917366807099E-3</c:v>
                </c:pt>
                <c:pt idx="331">
                  <c:v>3.1778221972093399E-3</c:v>
                </c:pt>
                <c:pt idx="332">
                  <c:v>3.1500076946752802E-3</c:v>
                </c:pt>
              </c:numCache>
            </c:numRef>
          </c:yVal>
          <c:smooth val="1"/>
        </c:ser>
        <c:ser>
          <c:idx val="2"/>
          <c:order val="2"/>
          <c:tx>
            <c:v>ecoloflex</c:v>
          </c:tx>
          <c:spPr>
            <a:ln w="12700">
              <a:solidFill>
                <a:srgbClr val="99CC00"/>
              </a:solidFill>
              <a:prstDash val="solid"/>
            </a:ln>
          </c:spPr>
          <c:marker>
            <c:symbol val="none"/>
          </c:marker>
          <c:xVal>
            <c:numRef>
              <c:f>statori!$E$832:$E$1218</c:f>
              <c:numCache>
                <c:formatCode>General</c:formatCode>
                <c:ptCount val="387"/>
                <c:pt idx="0">
                  <c:v>65.2</c:v>
                </c:pt>
                <c:pt idx="1">
                  <c:v>70.3</c:v>
                </c:pt>
                <c:pt idx="2">
                  <c:v>75.3</c:v>
                </c:pt>
                <c:pt idx="3">
                  <c:v>80.3</c:v>
                </c:pt>
                <c:pt idx="4">
                  <c:v>85.3</c:v>
                </c:pt>
                <c:pt idx="5">
                  <c:v>90.3</c:v>
                </c:pt>
                <c:pt idx="6">
                  <c:v>95.4</c:v>
                </c:pt>
                <c:pt idx="7">
                  <c:v>100</c:v>
                </c:pt>
                <c:pt idx="8">
                  <c:v>105</c:v>
                </c:pt>
                <c:pt idx="9">
                  <c:v>110</c:v>
                </c:pt>
                <c:pt idx="10">
                  <c:v>115</c:v>
                </c:pt>
                <c:pt idx="11">
                  <c:v>120</c:v>
                </c:pt>
                <c:pt idx="12">
                  <c:v>125</c:v>
                </c:pt>
                <c:pt idx="13">
                  <c:v>130</c:v>
                </c:pt>
                <c:pt idx="14">
                  <c:v>135</c:v>
                </c:pt>
                <c:pt idx="15">
                  <c:v>140</c:v>
                </c:pt>
                <c:pt idx="16">
                  <c:v>145</c:v>
                </c:pt>
                <c:pt idx="17">
                  <c:v>150</c:v>
                </c:pt>
                <c:pt idx="18">
                  <c:v>155</c:v>
                </c:pt>
                <c:pt idx="19">
                  <c:v>160</c:v>
                </c:pt>
                <c:pt idx="20">
                  <c:v>165</c:v>
                </c:pt>
                <c:pt idx="21">
                  <c:v>170</c:v>
                </c:pt>
                <c:pt idx="22">
                  <c:v>176</c:v>
                </c:pt>
                <c:pt idx="23">
                  <c:v>181</c:v>
                </c:pt>
                <c:pt idx="24">
                  <c:v>186</c:v>
                </c:pt>
                <c:pt idx="25">
                  <c:v>191</c:v>
                </c:pt>
                <c:pt idx="26">
                  <c:v>196</c:v>
                </c:pt>
                <c:pt idx="27">
                  <c:v>201</c:v>
                </c:pt>
                <c:pt idx="28">
                  <c:v>206</c:v>
                </c:pt>
                <c:pt idx="29">
                  <c:v>211</c:v>
                </c:pt>
                <c:pt idx="30">
                  <c:v>216</c:v>
                </c:pt>
                <c:pt idx="31">
                  <c:v>221</c:v>
                </c:pt>
                <c:pt idx="32">
                  <c:v>226</c:v>
                </c:pt>
                <c:pt idx="33">
                  <c:v>231</c:v>
                </c:pt>
                <c:pt idx="34">
                  <c:v>236</c:v>
                </c:pt>
                <c:pt idx="35">
                  <c:v>241</c:v>
                </c:pt>
                <c:pt idx="36">
                  <c:v>246</c:v>
                </c:pt>
                <c:pt idx="37">
                  <c:v>251</c:v>
                </c:pt>
                <c:pt idx="38">
                  <c:v>256</c:v>
                </c:pt>
                <c:pt idx="39">
                  <c:v>261</c:v>
                </c:pt>
                <c:pt idx="40">
                  <c:v>266</c:v>
                </c:pt>
                <c:pt idx="41">
                  <c:v>271</c:v>
                </c:pt>
                <c:pt idx="42">
                  <c:v>276</c:v>
                </c:pt>
                <c:pt idx="43">
                  <c:v>281</c:v>
                </c:pt>
                <c:pt idx="44">
                  <c:v>286</c:v>
                </c:pt>
                <c:pt idx="45">
                  <c:v>291</c:v>
                </c:pt>
                <c:pt idx="46">
                  <c:v>296</c:v>
                </c:pt>
                <c:pt idx="47">
                  <c:v>301</c:v>
                </c:pt>
                <c:pt idx="48">
                  <c:v>306</c:v>
                </c:pt>
                <c:pt idx="49">
                  <c:v>311</c:v>
                </c:pt>
                <c:pt idx="50">
                  <c:v>316</c:v>
                </c:pt>
                <c:pt idx="51">
                  <c:v>321</c:v>
                </c:pt>
                <c:pt idx="52">
                  <c:v>326</c:v>
                </c:pt>
                <c:pt idx="53">
                  <c:v>331</c:v>
                </c:pt>
                <c:pt idx="54">
                  <c:v>336</c:v>
                </c:pt>
                <c:pt idx="55">
                  <c:v>341</c:v>
                </c:pt>
                <c:pt idx="56">
                  <c:v>346</c:v>
                </c:pt>
                <c:pt idx="57">
                  <c:v>351</c:v>
                </c:pt>
                <c:pt idx="58">
                  <c:v>356</c:v>
                </c:pt>
                <c:pt idx="59">
                  <c:v>361</c:v>
                </c:pt>
                <c:pt idx="60">
                  <c:v>366</c:v>
                </c:pt>
                <c:pt idx="61">
                  <c:v>371</c:v>
                </c:pt>
                <c:pt idx="62">
                  <c:v>376</c:v>
                </c:pt>
                <c:pt idx="63">
                  <c:v>381</c:v>
                </c:pt>
                <c:pt idx="64">
                  <c:v>386</c:v>
                </c:pt>
                <c:pt idx="65">
                  <c:v>391</c:v>
                </c:pt>
                <c:pt idx="66">
                  <c:v>396</c:v>
                </c:pt>
                <c:pt idx="67">
                  <c:v>401</c:v>
                </c:pt>
                <c:pt idx="68">
                  <c:v>406</c:v>
                </c:pt>
                <c:pt idx="69">
                  <c:v>411</c:v>
                </c:pt>
                <c:pt idx="70">
                  <c:v>416</c:v>
                </c:pt>
                <c:pt idx="71">
                  <c:v>421</c:v>
                </c:pt>
                <c:pt idx="72">
                  <c:v>426</c:v>
                </c:pt>
                <c:pt idx="73">
                  <c:v>431</c:v>
                </c:pt>
                <c:pt idx="74">
                  <c:v>436</c:v>
                </c:pt>
                <c:pt idx="75">
                  <c:v>441</c:v>
                </c:pt>
                <c:pt idx="76">
                  <c:v>446</c:v>
                </c:pt>
                <c:pt idx="77">
                  <c:v>451</c:v>
                </c:pt>
                <c:pt idx="78">
                  <c:v>456</c:v>
                </c:pt>
                <c:pt idx="79">
                  <c:v>461</c:v>
                </c:pt>
                <c:pt idx="80">
                  <c:v>466</c:v>
                </c:pt>
                <c:pt idx="81">
                  <c:v>471</c:v>
                </c:pt>
                <c:pt idx="82">
                  <c:v>476</c:v>
                </c:pt>
                <c:pt idx="83">
                  <c:v>481</c:v>
                </c:pt>
                <c:pt idx="84">
                  <c:v>486</c:v>
                </c:pt>
                <c:pt idx="85">
                  <c:v>491</c:v>
                </c:pt>
                <c:pt idx="86">
                  <c:v>496</c:v>
                </c:pt>
                <c:pt idx="87">
                  <c:v>501</c:v>
                </c:pt>
                <c:pt idx="88">
                  <c:v>506</c:v>
                </c:pt>
                <c:pt idx="89">
                  <c:v>511</c:v>
                </c:pt>
                <c:pt idx="90">
                  <c:v>516</c:v>
                </c:pt>
                <c:pt idx="91">
                  <c:v>521</c:v>
                </c:pt>
                <c:pt idx="92">
                  <c:v>526</c:v>
                </c:pt>
                <c:pt idx="93">
                  <c:v>531</c:v>
                </c:pt>
                <c:pt idx="94">
                  <c:v>536</c:v>
                </c:pt>
                <c:pt idx="95">
                  <c:v>541</c:v>
                </c:pt>
                <c:pt idx="96">
                  <c:v>546</c:v>
                </c:pt>
                <c:pt idx="97">
                  <c:v>551</c:v>
                </c:pt>
                <c:pt idx="98">
                  <c:v>556</c:v>
                </c:pt>
                <c:pt idx="99">
                  <c:v>561</c:v>
                </c:pt>
                <c:pt idx="100">
                  <c:v>566</c:v>
                </c:pt>
                <c:pt idx="101">
                  <c:v>571</c:v>
                </c:pt>
                <c:pt idx="102">
                  <c:v>576</c:v>
                </c:pt>
                <c:pt idx="103">
                  <c:v>581</c:v>
                </c:pt>
                <c:pt idx="104">
                  <c:v>586</c:v>
                </c:pt>
                <c:pt idx="105">
                  <c:v>591</c:v>
                </c:pt>
                <c:pt idx="106">
                  <c:v>597</c:v>
                </c:pt>
                <c:pt idx="107">
                  <c:v>602</c:v>
                </c:pt>
                <c:pt idx="108">
                  <c:v>607</c:v>
                </c:pt>
                <c:pt idx="109">
                  <c:v>611</c:v>
                </c:pt>
                <c:pt idx="110">
                  <c:v>616</c:v>
                </c:pt>
                <c:pt idx="111">
                  <c:v>622</c:v>
                </c:pt>
                <c:pt idx="112">
                  <c:v>627</c:v>
                </c:pt>
                <c:pt idx="113">
                  <c:v>632</c:v>
                </c:pt>
                <c:pt idx="114">
                  <c:v>637</c:v>
                </c:pt>
                <c:pt idx="115">
                  <c:v>642</c:v>
                </c:pt>
                <c:pt idx="116">
                  <c:v>647</c:v>
                </c:pt>
                <c:pt idx="117">
                  <c:v>652</c:v>
                </c:pt>
                <c:pt idx="118">
                  <c:v>657</c:v>
                </c:pt>
                <c:pt idx="119">
                  <c:v>662</c:v>
                </c:pt>
                <c:pt idx="120">
                  <c:v>667</c:v>
                </c:pt>
                <c:pt idx="121">
                  <c:v>672</c:v>
                </c:pt>
                <c:pt idx="122">
                  <c:v>677</c:v>
                </c:pt>
                <c:pt idx="123">
                  <c:v>682</c:v>
                </c:pt>
                <c:pt idx="124">
                  <c:v>687</c:v>
                </c:pt>
                <c:pt idx="125">
                  <c:v>692</c:v>
                </c:pt>
                <c:pt idx="126">
                  <c:v>697</c:v>
                </c:pt>
                <c:pt idx="127">
                  <c:v>702</c:v>
                </c:pt>
                <c:pt idx="128">
                  <c:v>707</c:v>
                </c:pt>
                <c:pt idx="129">
                  <c:v>712</c:v>
                </c:pt>
                <c:pt idx="130">
                  <c:v>717</c:v>
                </c:pt>
                <c:pt idx="131">
                  <c:v>722</c:v>
                </c:pt>
                <c:pt idx="132">
                  <c:v>727</c:v>
                </c:pt>
                <c:pt idx="133">
                  <c:v>732</c:v>
                </c:pt>
                <c:pt idx="134">
                  <c:v>737</c:v>
                </c:pt>
                <c:pt idx="135">
                  <c:v>742</c:v>
                </c:pt>
                <c:pt idx="136">
                  <c:v>747</c:v>
                </c:pt>
                <c:pt idx="137">
                  <c:v>752</c:v>
                </c:pt>
                <c:pt idx="138">
                  <c:v>757</c:v>
                </c:pt>
                <c:pt idx="139" formatCode="#,##0">
                  <c:v>762</c:v>
                </c:pt>
                <c:pt idx="140" formatCode="#,##0">
                  <c:v>767</c:v>
                </c:pt>
                <c:pt idx="141" formatCode="#,##0">
                  <c:v>772</c:v>
                </c:pt>
                <c:pt idx="142" formatCode="#,##0">
                  <c:v>777</c:v>
                </c:pt>
                <c:pt idx="143" formatCode="#,##0">
                  <c:v>782</c:v>
                </c:pt>
                <c:pt idx="144" formatCode="#,##0">
                  <c:v>787</c:v>
                </c:pt>
                <c:pt idx="145" formatCode="#,##0">
                  <c:v>792</c:v>
                </c:pt>
                <c:pt idx="146" formatCode="#,##0">
                  <c:v>797</c:v>
                </c:pt>
                <c:pt idx="147" formatCode="#,##0">
                  <c:v>802</c:v>
                </c:pt>
                <c:pt idx="148" formatCode="#,##0">
                  <c:v>807</c:v>
                </c:pt>
                <c:pt idx="149" formatCode="#,##0">
                  <c:v>812</c:v>
                </c:pt>
                <c:pt idx="150" formatCode="#,##0">
                  <c:v>817</c:v>
                </c:pt>
                <c:pt idx="151" formatCode="#,##0">
                  <c:v>822</c:v>
                </c:pt>
                <c:pt idx="152" formatCode="#,##0">
                  <c:v>827</c:v>
                </c:pt>
                <c:pt idx="153" formatCode="#,##0">
                  <c:v>832</c:v>
                </c:pt>
                <c:pt idx="154" formatCode="#,##0">
                  <c:v>837</c:v>
                </c:pt>
                <c:pt idx="155" formatCode="#,##0">
                  <c:v>842</c:v>
                </c:pt>
                <c:pt idx="156" formatCode="#,##0">
                  <c:v>847</c:v>
                </c:pt>
                <c:pt idx="157" formatCode="#,##0">
                  <c:v>852</c:v>
                </c:pt>
                <c:pt idx="158" formatCode="#,##0">
                  <c:v>857</c:v>
                </c:pt>
                <c:pt idx="159" formatCode="#,##0">
                  <c:v>862</c:v>
                </c:pt>
                <c:pt idx="160" formatCode="#,##0">
                  <c:v>867</c:v>
                </c:pt>
                <c:pt idx="161" formatCode="#,##0">
                  <c:v>872</c:v>
                </c:pt>
                <c:pt idx="162" formatCode="#,##0">
                  <c:v>877</c:v>
                </c:pt>
                <c:pt idx="163" formatCode="#,##0">
                  <c:v>882</c:v>
                </c:pt>
                <c:pt idx="164" formatCode="#,##0">
                  <c:v>887</c:v>
                </c:pt>
                <c:pt idx="165" formatCode="#,##0">
                  <c:v>892</c:v>
                </c:pt>
                <c:pt idx="166" formatCode="#,##0">
                  <c:v>897</c:v>
                </c:pt>
                <c:pt idx="167" formatCode="#,##0">
                  <c:v>902</c:v>
                </c:pt>
                <c:pt idx="168" formatCode="#,##0">
                  <c:v>907</c:v>
                </c:pt>
                <c:pt idx="169" formatCode="#,##0">
                  <c:v>912</c:v>
                </c:pt>
                <c:pt idx="170" formatCode="#,##0">
                  <c:v>917</c:v>
                </c:pt>
                <c:pt idx="171" formatCode="#,##0">
                  <c:v>922</c:v>
                </c:pt>
                <c:pt idx="172" formatCode="#,##0">
                  <c:v>927</c:v>
                </c:pt>
                <c:pt idx="173" formatCode="#,##0">
                  <c:v>932</c:v>
                </c:pt>
                <c:pt idx="174" formatCode="#,##0">
                  <c:v>937</c:v>
                </c:pt>
                <c:pt idx="175" formatCode="#,##0">
                  <c:v>942</c:v>
                </c:pt>
                <c:pt idx="176" formatCode="#,##0">
                  <c:v>947</c:v>
                </c:pt>
                <c:pt idx="177" formatCode="#,##0">
                  <c:v>952</c:v>
                </c:pt>
                <c:pt idx="178" formatCode="#,##0">
                  <c:v>957</c:v>
                </c:pt>
                <c:pt idx="179" formatCode="#,##0">
                  <c:v>962</c:v>
                </c:pt>
                <c:pt idx="180" formatCode="#,##0">
                  <c:v>967</c:v>
                </c:pt>
                <c:pt idx="181" formatCode="#,##0">
                  <c:v>972</c:v>
                </c:pt>
                <c:pt idx="182" formatCode="#,##0">
                  <c:v>977</c:v>
                </c:pt>
                <c:pt idx="183" formatCode="#,##0">
                  <c:v>982</c:v>
                </c:pt>
                <c:pt idx="184" formatCode="#,##0">
                  <c:v>987</c:v>
                </c:pt>
                <c:pt idx="185" formatCode="#,##0">
                  <c:v>993</c:v>
                </c:pt>
                <c:pt idx="186" formatCode="#,##0">
                  <c:v>998</c:v>
                </c:pt>
                <c:pt idx="187" formatCode="#,##0">
                  <c:v>1000</c:v>
                </c:pt>
                <c:pt idx="188" formatCode="#,##0">
                  <c:v>1010</c:v>
                </c:pt>
                <c:pt idx="189" formatCode="#,##0">
                  <c:v>1010</c:v>
                </c:pt>
                <c:pt idx="190" formatCode="#,##0">
                  <c:v>1020</c:v>
                </c:pt>
                <c:pt idx="191" formatCode="#,##0">
                  <c:v>1020</c:v>
                </c:pt>
                <c:pt idx="192" formatCode="#,##0">
                  <c:v>1030</c:v>
                </c:pt>
                <c:pt idx="193" formatCode="#,##0">
                  <c:v>1030</c:v>
                </c:pt>
                <c:pt idx="194" formatCode="#,##0">
                  <c:v>1040</c:v>
                </c:pt>
                <c:pt idx="195" formatCode="#,##0">
                  <c:v>1040</c:v>
                </c:pt>
                <c:pt idx="196" formatCode="#,##0">
                  <c:v>1050</c:v>
                </c:pt>
                <c:pt idx="197" formatCode="#,##0">
                  <c:v>1050</c:v>
                </c:pt>
                <c:pt idx="198" formatCode="#,##0">
                  <c:v>1060</c:v>
                </c:pt>
                <c:pt idx="199" formatCode="#,##0">
                  <c:v>1060</c:v>
                </c:pt>
                <c:pt idx="200" formatCode="#,##0">
                  <c:v>1070</c:v>
                </c:pt>
                <c:pt idx="201" formatCode="#,##0">
                  <c:v>1070</c:v>
                </c:pt>
                <c:pt idx="202" formatCode="#,##0">
                  <c:v>1080</c:v>
                </c:pt>
                <c:pt idx="203" formatCode="#,##0">
                  <c:v>1080</c:v>
                </c:pt>
                <c:pt idx="204" formatCode="#,##0">
                  <c:v>1090</c:v>
                </c:pt>
                <c:pt idx="205" formatCode="#,##0">
                  <c:v>1090</c:v>
                </c:pt>
                <c:pt idx="206" formatCode="#,##0">
                  <c:v>1100</c:v>
                </c:pt>
                <c:pt idx="207" formatCode="#,##0">
                  <c:v>1100</c:v>
                </c:pt>
                <c:pt idx="208" formatCode="#,##0">
                  <c:v>1110</c:v>
                </c:pt>
                <c:pt idx="209" formatCode="#,##0">
                  <c:v>1110</c:v>
                </c:pt>
                <c:pt idx="210" formatCode="#,##0">
                  <c:v>1120</c:v>
                </c:pt>
                <c:pt idx="211" formatCode="#,##0">
                  <c:v>1120</c:v>
                </c:pt>
                <c:pt idx="212" formatCode="#,##0">
                  <c:v>1130</c:v>
                </c:pt>
                <c:pt idx="213" formatCode="#,##0">
                  <c:v>1130</c:v>
                </c:pt>
                <c:pt idx="214" formatCode="#,##0">
                  <c:v>1140</c:v>
                </c:pt>
                <c:pt idx="215" formatCode="#,##0">
                  <c:v>1140</c:v>
                </c:pt>
                <c:pt idx="216" formatCode="#,##0">
                  <c:v>1150</c:v>
                </c:pt>
                <c:pt idx="217" formatCode="#,##0">
                  <c:v>1150</c:v>
                </c:pt>
                <c:pt idx="218" formatCode="#,##0">
                  <c:v>1160</c:v>
                </c:pt>
                <c:pt idx="219" formatCode="#,##0">
                  <c:v>1160</c:v>
                </c:pt>
                <c:pt idx="220" formatCode="#,##0">
                  <c:v>1170</c:v>
                </c:pt>
                <c:pt idx="221" formatCode="#,##0">
                  <c:v>1170</c:v>
                </c:pt>
                <c:pt idx="222" formatCode="#,##0">
                  <c:v>1180</c:v>
                </c:pt>
                <c:pt idx="223" formatCode="#,##0">
                  <c:v>1180</c:v>
                </c:pt>
                <c:pt idx="224" formatCode="#,##0">
                  <c:v>1190</c:v>
                </c:pt>
                <c:pt idx="225" formatCode="#,##0">
                  <c:v>1190</c:v>
                </c:pt>
                <c:pt idx="226" formatCode="#,##0">
                  <c:v>1200</c:v>
                </c:pt>
                <c:pt idx="227" formatCode="#,##0">
                  <c:v>1200</c:v>
                </c:pt>
                <c:pt idx="228" formatCode="#,##0">
                  <c:v>1210</c:v>
                </c:pt>
                <c:pt idx="229" formatCode="#,##0">
                  <c:v>1210</c:v>
                </c:pt>
                <c:pt idx="230" formatCode="#,##0">
                  <c:v>1220</c:v>
                </c:pt>
                <c:pt idx="231" formatCode="#,##0">
                  <c:v>1220</c:v>
                </c:pt>
                <c:pt idx="232" formatCode="#,##0">
                  <c:v>1230</c:v>
                </c:pt>
                <c:pt idx="233" formatCode="#,##0">
                  <c:v>1230</c:v>
                </c:pt>
                <c:pt idx="234" formatCode="#,##0">
                  <c:v>1240</c:v>
                </c:pt>
                <c:pt idx="235" formatCode="#,##0">
                  <c:v>1240</c:v>
                </c:pt>
                <c:pt idx="236" formatCode="#,##0">
                  <c:v>1250</c:v>
                </c:pt>
                <c:pt idx="237" formatCode="#,##0">
                  <c:v>1250</c:v>
                </c:pt>
                <c:pt idx="238" formatCode="#,##0">
                  <c:v>1260</c:v>
                </c:pt>
                <c:pt idx="239" formatCode="#,##0">
                  <c:v>1260</c:v>
                </c:pt>
                <c:pt idx="240" formatCode="#,##0">
                  <c:v>1270</c:v>
                </c:pt>
                <c:pt idx="241" formatCode="#,##0">
                  <c:v>1270</c:v>
                </c:pt>
                <c:pt idx="242" formatCode="#,##0">
                  <c:v>1280</c:v>
                </c:pt>
                <c:pt idx="243" formatCode="#,##0">
                  <c:v>1280</c:v>
                </c:pt>
                <c:pt idx="244" formatCode="#,##0">
                  <c:v>1290</c:v>
                </c:pt>
                <c:pt idx="245" formatCode="#,##0">
                  <c:v>1290</c:v>
                </c:pt>
                <c:pt idx="246" formatCode="#,##0">
                  <c:v>1300</c:v>
                </c:pt>
                <c:pt idx="247" formatCode="#,##0">
                  <c:v>1300</c:v>
                </c:pt>
                <c:pt idx="248" formatCode="#,##0">
                  <c:v>1310</c:v>
                </c:pt>
                <c:pt idx="249" formatCode="#,##0">
                  <c:v>1310</c:v>
                </c:pt>
                <c:pt idx="250" formatCode="#,##0">
                  <c:v>1320</c:v>
                </c:pt>
                <c:pt idx="251" formatCode="#,##0">
                  <c:v>1320</c:v>
                </c:pt>
                <c:pt idx="252" formatCode="#,##0">
                  <c:v>1330</c:v>
                </c:pt>
                <c:pt idx="253" formatCode="#,##0">
                  <c:v>1330</c:v>
                </c:pt>
                <c:pt idx="254" formatCode="#,##0">
                  <c:v>1340</c:v>
                </c:pt>
                <c:pt idx="255" formatCode="#,##0">
                  <c:v>1340</c:v>
                </c:pt>
                <c:pt idx="256" formatCode="#,##0">
                  <c:v>1350</c:v>
                </c:pt>
                <c:pt idx="257" formatCode="#,##0">
                  <c:v>1350</c:v>
                </c:pt>
                <c:pt idx="258" formatCode="#,##0">
                  <c:v>1360</c:v>
                </c:pt>
                <c:pt idx="259" formatCode="#,##0">
                  <c:v>1360</c:v>
                </c:pt>
                <c:pt idx="260" formatCode="#,##0">
                  <c:v>1370</c:v>
                </c:pt>
                <c:pt idx="261" formatCode="#,##0">
                  <c:v>1370</c:v>
                </c:pt>
                <c:pt idx="262" formatCode="#,##0">
                  <c:v>1380</c:v>
                </c:pt>
                <c:pt idx="263" formatCode="#,##0">
                  <c:v>1380</c:v>
                </c:pt>
                <c:pt idx="264" formatCode="#,##0">
                  <c:v>1390</c:v>
                </c:pt>
                <c:pt idx="265" formatCode="#,##0">
                  <c:v>1390</c:v>
                </c:pt>
                <c:pt idx="266" formatCode="#,##0">
                  <c:v>1400</c:v>
                </c:pt>
                <c:pt idx="267" formatCode="#,##0">
                  <c:v>1400</c:v>
                </c:pt>
                <c:pt idx="268" formatCode="#,##0">
                  <c:v>1410</c:v>
                </c:pt>
                <c:pt idx="269" formatCode="#,##0">
                  <c:v>1410</c:v>
                </c:pt>
                <c:pt idx="270" formatCode="#,##0">
                  <c:v>1420</c:v>
                </c:pt>
                <c:pt idx="271" formatCode="#,##0">
                  <c:v>1420</c:v>
                </c:pt>
                <c:pt idx="272" formatCode="#,##0">
                  <c:v>1430</c:v>
                </c:pt>
                <c:pt idx="273" formatCode="#,##0">
                  <c:v>1430</c:v>
                </c:pt>
                <c:pt idx="274" formatCode="#,##0">
                  <c:v>1440</c:v>
                </c:pt>
                <c:pt idx="275" formatCode="#,##0">
                  <c:v>1440</c:v>
                </c:pt>
                <c:pt idx="276" formatCode="#,##0">
                  <c:v>1450</c:v>
                </c:pt>
                <c:pt idx="277" formatCode="#,##0">
                  <c:v>1450</c:v>
                </c:pt>
                <c:pt idx="278" formatCode="#,##0">
                  <c:v>1460</c:v>
                </c:pt>
                <c:pt idx="279" formatCode="#,##0">
                  <c:v>1460</c:v>
                </c:pt>
                <c:pt idx="280" formatCode="#,##0">
                  <c:v>1470</c:v>
                </c:pt>
                <c:pt idx="281" formatCode="#,##0">
                  <c:v>1470</c:v>
                </c:pt>
                <c:pt idx="282" formatCode="#,##0">
                  <c:v>1480</c:v>
                </c:pt>
                <c:pt idx="283" formatCode="#,##0">
                  <c:v>1480</c:v>
                </c:pt>
                <c:pt idx="284" formatCode="#,##0">
                  <c:v>1490</c:v>
                </c:pt>
                <c:pt idx="285" formatCode="#,##0">
                  <c:v>1490</c:v>
                </c:pt>
                <c:pt idx="286" formatCode="#,##0">
                  <c:v>1500</c:v>
                </c:pt>
                <c:pt idx="287" formatCode="#,##0">
                  <c:v>1500</c:v>
                </c:pt>
                <c:pt idx="288" formatCode="#,##0">
                  <c:v>1510</c:v>
                </c:pt>
                <c:pt idx="289" formatCode="#,##0">
                  <c:v>1510</c:v>
                </c:pt>
                <c:pt idx="290" formatCode="#,##0">
                  <c:v>1520</c:v>
                </c:pt>
                <c:pt idx="291" formatCode="#,##0">
                  <c:v>1520</c:v>
                </c:pt>
                <c:pt idx="292" formatCode="#,##0">
                  <c:v>1530</c:v>
                </c:pt>
                <c:pt idx="293" formatCode="#,##0">
                  <c:v>1530</c:v>
                </c:pt>
                <c:pt idx="294" formatCode="#,##0">
                  <c:v>1540</c:v>
                </c:pt>
                <c:pt idx="295" formatCode="#,##0">
                  <c:v>1540</c:v>
                </c:pt>
                <c:pt idx="296" formatCode="#,##0">
                  <c:v>1550</c:v>
                </c:pt>
                <c:pt idx="297" formatCode="#,##0">
                  <c:v>1550</c:v>
                </c:pt>
                <c:pt idx="298" formatCode="#,##0">
                  <c:v>1560</c:v>
                </c:pt>
                <c:pt idx="299" formatCode="#,##0">
                  <c:v>1560</c:v>
                </c:pt>
                <c:pt idx="300" formatCode="#,##0">
                  <c:v>1570</c:v>
                </c:pt>
                <c:pt idx="301" formatCode="#,##0">
                  <c:v>1570</c:v>
                </c:pt>
                <c:pt idx="302" formatCode="#,##0">
                  <c:v>1580</c:v>
                </c:pt>
                <c:pt idx="303" formatCode="#,##0">
                  <c:v>1580</c:v>
                </c:pt>
                <c:pt idx="304" formatCode="#,##0">
                  <c:v>1590</c:v>
                </c:pt>
                <c:pt idx="305" formatCode="#,##0">
                  <c:v>1590</c:v>
                </c:pt>
                <c:pt idx="306" formatCode="#,##0">
                  <c:v>1600</c:v>
                </c:pt>
                <c:pt idx="307" formatCode="#,##0">
                  <c:v>1600</c:v>
                </c:pt>
                <c:pt idx="308" formatCode="#,##0">
                  <c:v>1610</c:v>
                </c:pt>
                <c:pt idx="309" formatCode="#,##0">
                  <c:v>1610</c:v>
                </c:pt>
                <c:pt idx="310" formatCode="#,##0">
                  <c:v>1620</c:v>
                </c:pt>
                <c:pt idx="311" formatCode="#,##0">
                  <c:v>1620</c:v>
                </c:pt>
                <c:pt idx="312" formatCode="#,##0">
                  <c:v>1630</c:v>
                </c:pt>
                <c:pt idx="313" formatCode="#,##0">
                  <c:v>1630</c:v>
                </c:pt>
                <c:pt idx="314" formatCode="#,##0">
                  <c:v>1640</c:v>
                </c:pt>
                <c:pt idx="315" formatCode="#,##0">
                  <c:v>1640</c:v>
                </c:pt>
                <c:pt idx="316" formatCode="#,##0">
                  <c:v>1650</c:v>
                </c:pt>
                <c:pt idx="317" formatCode="#,##0">
                  <c:v>1650</c:v>
                </c:pt>
                <c:pt idx="318" formatCode="#,##0">
                  <c:v>1660</c:v>
                </c:pt>
                <c:pt idx="319" formatCode="#,##0">
                  <c:v>1660</c:v>
                </c:pt>
                <c:pt idx="320" formatCode="#,##0">
                  <c:v>1670</c:v>
                </c:pt>
                <c:pt idx="321" formatCode="#,##0">
                  <c:v>1670</c:v>
                </c:pt>
                <c:pt idx="322" formatCode="#,##0">
                  <c:v>1680</c:v>
                </c:pt>
                <c:pt idx="323" formatCode="#,##0">
                  <c:v>1680</c:v>
                </c:pt>
                <c:pt idx="324" formatCode="#,##0">
                  <c:v>1690</c:v>
                </c:pt>
                <c:pt idx="325" formatCode="#,##0">
                  <c:v>1690</c:v>
                </c:pt>
                <c:pt idx="326" formatCode="#,##0">
                  <c:v>1700</c:v>
                </c:pt>
                <c:pt idx="327" formatCode="#,##0">
                  <c:v>1700</c:v>
                </c:pt>
                <c:pt idx="328" formatCode="#,##0">
                  <c:v>1710</c:v>
                </c:pt>
                <c:pt idx="329" formatCode="#,##0">
                  <c:v>1710</c:v>
                </c:pt>
                <c:pt idx="330" formatCode="#,##0">
                  <c:v>1720</c:v>
                </c:pt>
                <c:pt idx="331" formatCode="#,##0">
                  <c:v>1720</c:v>
                </c:pt>
                <c:pt idx="332" formatCode="#,##0">
                  <c:v>1730</c:v>
                </c:pt>
                <c:pt idx="333" formatCode="#,##0">
                  <c:v>1730</c:v>
                </c:pt>
                <c:pt idx="334" formatCode="#,##0">
                  <c:v>1740</c:v>
                </c:pt>
                <c:pt idx="335" formatCode="#,##0">
                  <c:v>1740</c:v>
                </c:pt>
                <c:pt idx="336" formatCode="#,##0">
                  <c:v>1750</c:v>
                </c:pt>
                <c:pt idx="337" formatCode="#,##0">
                  <c:v>1750</c:v>
                </c:pt>
                <c:pt idx="338" formatCode="#,##0">
                  <c:v>1760</c:v>
                </c:pt>
                <c:pt idx="339">
                  <c:v>1760</c:v>
                </c:pt>
                <c:pt idx="340">
                  <c:v>1770</c:v>
                </c:pt>
                <c:pt idx="341">
                  <c:v>1770</c:v>
                </c:pt>
                <c:pt idx="342">
                  <c:v>1780</c:v>
                </c:pt>
                <c:pt idx="343">
                  <c:v>1780</c:v>
                </c:pt>
                <c:pt idx="344">
                  <c:v>1790</c:v>
                </c:pt>
                <c:pt idx="345">
                  <c:v>1790</c:v>
                </c:pt>
                <c:pt idx="346">
                  <c:v>1800</c:v>
                </c:pt>
                <c:pt idx="347">
                  <c:v>1800</c:v>
                </c:pt>
                <c:pt idx="348">
                  <c:v>1810</c:v>
                </c:pt>
                <c:pt idx="349">
                  <c:v>1810</c:v>
                </c:pt>
                <c:pt idx="350">
                  <c:v>1820</c:v>
                </c:pt>
                <c:pt idx="351">
                  <c:v>1820</c:v>
                </c:pt>
                <c:pt idx="352">
                  <c:v>1830</c:v>
                </c:pt>
                <c:pt idx="353">
                  <c:v>1830</c:v>
                </c:pt>
                <c:pt idx="354">
                  <c:v>1840</c:v>
                </c:pt>
                <c:pt idx="355">
                  <c:v>1840</c:v>
                </c:pt>
                <c:pt idx="356">
                  <c:v>1850</c:v>
                </c:pt>
                <c:pt idx="357">
                  <c:v>1850</c:v>
                </c:pt>
                <c:pt idx="358">
                  <c:v>1860</c:v>
                </c:pt>
                <c:pt idx="359">
                  <c:v>1860</c:v>
                </c:pt>
                <c:pt idx="360">
                  <c:v>1870</c:v>
                </c:pt>
                <c:pt idx="361">
                  <c:v>1870</c:v>
                </c:pt>
                <c:pt idx="362">
                  <c:v>1880</c:v>
                </c:pt>
                <c:pt idx="363">
                  <c:v>1880</c:v>
                </c:pt>
                <c:pt idx="364">
                  <c:v>1890</c:v>
                </c:pt>
                <c:pt idx="365">
                  <c:v>1890</c:v>
                </c:pt>
                <c:pt idx="366">
                  <c:v>1900</c:v>
                </c:pt>
                <c:pt idx="367">
                  <c:v>1900</c:v>
                </c:pt>
                <c:pt idx="368">
                  <c:v>1910</c:v>
                </c:pt>
                <c:pt idx="369">
                  <c:v>1910</c:v>
                </c:pt>
                <c:pt idx="370">
                  <c:v>1920</c:v>
                </c:pt>
                <c:pt idx="371">
                  <c:v>1920</c:v>
                </c:pt>
                <c:pt idx="372">
                  <c:v>1930</c:v>
                </c:pt>
                <c:pt idx="373">
                  <c:v>1940</c:v>
                </c:pt>
                <c:pt idx="374">
                  <c:v>1940</c:v>
                </c:pt>
                <c:pt idx="375">
                  <c:v>1940</c:v>
                </c:pt>
                <c:pt idx="376">
                  <c:v>1950</c:v>
                </c:pt>
                <c:pt idx="377">
                  <c:v>1950</c:v>
                </c:pt>
                <c:pt idx="378">
                  <c:v>1960</c:v>
                </c:pt>
                <c:pt idx="379">
                  <c:v>1960</c:v>
                </c:pt>
                <c:pt idx="380">
                  <c:v>1970</c:v>
                </c:pt>
                <c:pt idx="381">
                  <c:v>1980</c:v>
                </c:pt>
                <c:pt idx="382">
                  <c:v>1980</c:v>
                </c:pt>
                <c:pt idx="383">
                  <c:v>1990</c:v>
                </c:pt>
                <c:pt idx="384">
                  <c:v>1990</c:v>
                </c:pt>
                <c:pt idx="385">
                  <c:v>1990</c:v>
                </c:pt>
                <c:pt idx="386">
                  <c:v>2000</c:v>
                </c:pt>
              </c:numCache>
            </c:numRef>
          </c:xVal>
          <c:yVal>
            <c:numRef>
              <c:f>statori!$J$832:$J$1218</c:f>
              <c:numCache>
                <c:formatCode>General</c:formatCode>
                <c:ptCount val="387"/>
                <c:pt idx="0">
                  <c:v>8.1679794776871997E-2</c:v>
                </c:pt>
                <c:pt idx="1">
                  <c:v>7.6371037734396893E-2</c:v>
                </c:pt>
                <c:pt idx="2">
                  <c:v>7.5240279316653405E-2</c:v>
                </c:pt>
                <c:pt idx="3">
                  <c:v>7.1201814058956897E-2</c:v>
                </c:pt>
                <c:pt idx="4">
                  <c:v>6.8359375E-2</c:v>
                </c:pt>
                <c:pt idx="5">
                  <c:v>6.7329790290146505E-2</c:v>
                </c:pt>
                <c:pt idx="6">
                  <c:v>6.3519999999999993E-2</c:v>
                </c:pt>
                <c:pt idx="7">
                  <c:v>6.4244507895810293E-2</c:v>
                </c:pt>
                <c:pt idx="8">
                  <c:v>6.1042848141146799E-2</c:v>
                </c:pt>
                <c:pt idx="9">
                  <c:v>5.90760030864197E-2</c:v>
                </c:pt>
                <c:pt idx="10">
                  <c:v>5.9317573790623197E-2</c:v>
                </c:pt>
                <c:pt idx="11">
                  <c:v>5.6781765742669403E-2</c:v>
                </c:pt>
                <c:pt idx="12">
                  <c:v>5.5026769779892903E-2</c:v>
                </c:pt>
                <c:pt idx="13">
                  <c:v>2.56489176156766E-2</c:v>
                </c:pt>
                <c:pt idx="14">
                  <c:v>2.4737463691787202E-2</c:v>
                </c:pt>
                <c:pt idx="15">
                  <c:v>2.3777173913043501E-2</c:v>
                </c:pt>
                <c:pt idx="16">
                  <c:v>2.30609418282548E-2</c:v>
                </c:pt>
                <c:pt idx="17">
                  <c:v>2.2159808291891001E-2</c:v>
                </c:pt>
                <c:pt idx="18">
                  <c:v>2.1415224829527499E-2</c:v>
                </c:pt>
                <c:pt idx="19">
                  <c:v>2.0691609977324301E-2</c:v>
                </c:pt>
                <c:pt idx="20">
                  <c:v>1.99091082843127E-2</c:v>
                </c:pt>
                <c:pt idx="21">
                  <c:v>1.9304631100565101E-2</c:v>
                </c:pt>
                <c:pt idx="22">
                  <c:v>1.8667296786389401E-2</c:v>
                </c:pt>
                <c:pt idx="23">
                  <c:v>1.81341568514795E-2</c:v>
                </c:pt>
                <c:pt idx="24">
                  <c:v>1.7527815881725299E-2</c:v>
                </c:pt>
                <c:pt idx="25">
                  <c:v>1.7822293188819501E-2</c:v>
                </c:pt>
                <c:pt idx="26">
                  <c:v>1.73187255859375E-2</c:v>
                </c:pt>
                <c:pt idx="27">
                  <c:v>1.69716217003671E-2</c:v>
                </c:pt>
                <c:pt idx="28">
                  <c:v>1.6514420751509801E-2</c:v>
                </c:pt>
                <c:pt idx="29">
                  <c:v>1.60483616887209E-2</c:v>
                </c:pt>
                <c:pt idx="30">
                  <c:v>1.5781399325989601E-2</c:v>
                </c:pt>
                <c:pt idx="31">
                  <c:v>1.5325487003268599E-2</c:v>
                </c:pt>
                <c:pt idx="32">
                  <c:v>1.5053145647802401E-2</c:v>
                </c:pt>
                <c:pt idx="33">
                  <c:v>1.47197491338099E-2</c:v>
                </c:pt>
                <c:pt idx="34">
                  <c:v>1.4468080620678E-2</c:v>
                </c:pt>
                <c:pt idx="35">
                  <c:v>1.40841521793903E-2</c:v>
                </c:pt>
                <c:pt idx="36">
                  <c:v>1.38599530415776E-2</c:v>
                </c:pt>
                <c:pt idx="37">
                  <c:v>1.3640504164187999E-2</c:v>
                </c:pt>
                <c:pt idx="38">
                  <c:v>1.3343729115615899E-2</c:v>
                </c:pt>
                <c:pt idx="39">
                  <c:v>1.3114782294613899E-2</c:v>
                </c:pt>
                <c:pt idx="40">
                  <c:v>1.28402034614876E-2</c:v>
                </c:pt>
                <c:pt idx="41">
                  <c:v>1.2648025790800901E-2</c:v>
                </c:pt>
                <c:pt idx="42">
                  <c:v>1.2392477037469001E-2</c:v>
                </c:pt>
                <c:pt idx="43">
                  <c:v>1.22133210581413E-2</c:v>
                </c:pt>
                <c:pt idx="44">
                  <c:v>1.2010637993651501E-2</c:v>
                </c:pt>
                <c:pt idx="45">
                  <c:v>1.1745579046713601E-2</c:v>
                </c:pt>
                <c:pt idx="46">
                  <c:v>1.1567814434228701E-2</c:v>
                </c:pt>
                <c:pt idx="47">
                  <c:v>1.1385889870906199E-2</c:v>
                </c:pt>
                <c:pt idx="48">
                  <c:v>1.1203125E-2</c:v>
                </c:pt>
                <c:pt idx="49">
                  <c:v>1.10323636122162E-2</c:v>
                </c:pt>
                <c:pt idx="50">
                  <c:v>1.08900210472008E-2</c:v>
                </c:pt>
                <c:pt idx="51">
                  <c:v>1.07284580498866E-2</c:v>
                </c:pt>
                <c:pt idx="52">
                  <c:v>1.05555497885689E-2</c:v>
                </c:pt>
                <c:pt idx="53">
                  <c:v>1.04139442847314E-2</c:v>
                </c:pt>
                <c:pt idx="54">
                  <c:v>1.02898657539926E-2</c:v>
                </c:pt>
                <c:pt idx="55">
                  <c:v>1.01299040801142E-2</c:v>
                </c:pt>
                <c:pt idx="56">
                  <c:v>9.9532671568985705E-3</c:v>
                </c:pt>
                <c:pt idx="57">
                  <c:v>9.8490134373768901E-3</c:v>
                </c:pt>
                <c:pt idx="58">
                  <c:v>9.7280296192598804E-3</c:v>
                </c:pt>
                <c:pt idx="59">
                  <c:v>9.6082525983809206E-3</c:v>
                </c:pt>
                <c:pt idx="60">
                  <c:v>9.4904572417309901E-3</c:v>
                </c:pt>
                <c:pt idx="61">
                  <c:v>9.3339160612633705E-3</c:v>
                </c:pt>
                <c:pt idx="62">
                  <c:v>9.2227675325533692E-3</c:v>
                </c:pt>
                <c:pt idx="63">
                  <c:v>9.0762687700049402E-3</c:v>
                </c:pt>
                <c:pt idx="64">
                  <c:v>8.9991177335555297E-3</c:v>
                </c:pt>
                <c:pt idx="65">
                  <c:v>8.8787078857421892E-3</c:v>
                </c:pt>
                <c:pt idx="66">
                  <c:v>8.7953369806651593E-3</c:v>
                </c:pt>
                <c:pt idx="67">
                  <c:v>8.6621315192743804E-3</c:v>
                </c:pt>
                <c:pt idx="68">
                  <c:v>8.5757956243699106E-3</c:v>
                </c:pt>
                <c:pt idx="69">
                  <c:v>8.4990533574715692E-3</c:v>
                </c:pt>
                <c:pt idx="70">
                  <c:v>8.3494655332042693E-3</c:v>
                </c:pt>
                <c:pt idx="71">
                  <c:v>8.2674299491767092E-3</c:v>
                </c:pt>
                <c:pt idx="72">
                  <c:v>8.1576547063886597E-3</c:v>
                </c:pt>
                <c:pt idx="73">
                  <c:v>8.1028997535335205E-3</c:v>
                </c:pt>
                <c:pt idx="74">
                  <c:v>8.0204636840152006E-3</c:v>
                </c:pt>
                <c:pt idx="75">
                  <c:v>7.9611218466068608E-3</c:v>
                </c:pt>
                <c:pt idx="76">
                  <c:v>7.8212962094201498E-3</c:v>
                </c:pt>
                <c:pt idx="77">
                  <c:v>7.7731110481245799E-3</c:v>
                </c:pt>
                <c:pt idx="78">
                  <c:v>7.6877968850393701E-3</c:v>
                </c:pt>
                <c:pt idx="79">
                  <c:v>7.6476908907504E-3</c:v>
                </c:pt>
                <c:pt idx="80">
                  <c:v>7.5315775329212603E-3</c:v>
                </c:pt>
                <c:pt idx="81">
                  <c:v>7.4404566457134296E-3</c:v>
                </c:pt>
                <c:pt idx="82">
                  <c:v>7.3944487528630901E-3</c:v>
                </c:pt>
                <c:pt idx="83">
                  <c:v>7.3318216175358997E-3</c:v>
                </c:pt>
                <c:pt idx="84">
                  <c:v>7.2509551533873296E-3</c:v>
                </c:pt>
                <c:pt idx="85">
                  <c:v>7.1653335719762297E-3</c:v>
                </c:pt>
                <c:pt idx="86">
                  <c:v>7.0887573964496997E-3</c:v>
                </c:pt>
                <c:pt idx="87">
                  <c:v>7.0468192296252201E-3</c:v>
                </c:pt>
                <c:pt idx="88">
                  <c:v>7.0068635413325303E-3</c:v>
                </c:pt>
                <c:pt idx="89">
                  <c:v>6.9152584787325099E-3</c:v>
                </c:pt>
                <c:pt idx="90">
                  <c:v>6.8986117432863004E-3</c:v>
                </c:pt>
                <c:pt idx="91">
                  <c:v>6.77936671604261E-3</c:v>
                </c:pt>
                <c:pt idx="92">
                  <c:v>6.7197364346637299E-3</c:v>
                </c:pt>
                <c:pt idx="93">
                  <c:v>6.7039486722156203E-3</c:v>
                </c:pt>
                <c:pt idx="94">
                  <c:v>6.6253520669475102E-3</c:v>
                </c:pt>
                <c:pt idx="95">
                  <c:v>6.5797195438061099E-3</c:v>
                </c:pt>
                <c:pt idx="96">
                  <c:v>6.51464640206228E-3</c:v>
                </c:pt>
                <c:pt idx="97">
                  <c:v>6.4839895335364198E-3</c:v>
                </c:pt>
                <c:pt idx="98">
                  <c:v>6.4161092254797804E-3</c:v>
                </c:pt>
                <c:pt idx="99">
                  <c:v>6.33995094636494E-3</c:v>
                </c:pt>
                <c:pt idx="100">
                  <c:v>6.2753830617330603E-3</c:v>
                </c:pt>
                <c:pt idx="101">
                  <c:v>6.2689453515971296E-3</c:v>
                </c:pt>
                <c:pt idx="102">
                  <c:v>6.2058681636770301E-3</c:v>
                </c:pt>
                <c:pt idx="103">
                  <c:v>6.1565887578621699E-3</c:v>
                </c:pt>
                <c:pt idx="104">
                  <c:v>6.1543782552083296E-3</c:v>
                </c:pt>
                <c:pt idx="105">
                  <c:v>6.0561914672216397E-3</c:v>
                </c:pt>
                <c:pt idx="106">
                  <c:v>6.0044822537834398E-3</c:v>
                </c:pt>
                <c:pt idx="107">
                  <c:v>5.9707477646937599E-3</c:v>
                </c:pt>
                <c:pt idx="108">
                  <c:v>5.9205058086784397E-3</c:v>
                </c:pt>
                <c:pt idx="109">
                  <c:v>5.8798225065110499E-3</c:v>
                </c:pt>
                <c:pt idx="110">
                  <c:v>5.8473127634545603E-3</c:v>
                </c:pt>
                <c:pt idx="111">
                  <c:v>5.8293439743071201E-3</c:v>
                </c:pt>
                <c:pt idx="112">
                  <c:v>5.7563263955753398E-3</c:v>
                </c:pt>
                <c:pt idx="113">
                  <c:v>5.7357959515889996E-3</c:v>
                </c:pt>
                <c:pt idx="114">
                  <c:v>5.6501561340855299E-3</c:v>
                </c:pt>
                <c:pt idx="115">
                  <c:v>5.65881445403125E-3</c:v>
                </c:pt>
                <c:pt idx="116">
                  <c:v>5.6034981440154803E-3</c:v>
                </c:pt>
                <c:pt idx="117">
                  <c:v>5.5291533436809303E-3</c:v>
                </c:pt>
                <c:pt idx="118">
                  <c:v>5.5401568415359599E-3</c:v>
                </c:pt>
                <c:pt idx="119">
                  <c:v>5.5009452047322799E-3</c:v>
                </c:pt>
                <c:pt idx="120">
                  <c:v>5.4452723882702303E-3</c:v>
                </c:pt>
                <c:pt idx="121">
                  <c:v>5.4203254132231399E-3</c:v>
                </c:pt>
                <c:pt idx="122">
                  <c:v>5.3637090429338201E-3</c:v>
                </c:pt>
                <c:pt idx="123">
                  <c:v>5.3984643532062797E-3</c:v>
                </c:pt>
                <c:pt idx="124">
                  <c:v>5.3424861032232204E-3</c:v>
                </c:pt>
                <c:pt idx="125">
                  <c:v>5.2781554415254704E-3</c:v>
                </c:pt>
                <c:pt idx="126">
                  <c:v>5.2695097826334697E-3</c:v>
                </c:pt>
                <c:pt idx="127">
                  <c:v>5.2249776293718103E-3</c:v>
                </c:pt>
                <c:pt idx="128">
                  <c:v>5.1809030223586398E-3</c:v>
                </c:pt>
                <c:pt idx="129">
                  <c:v>5.1693940950302301E-3</c:v>
                </c:pt>
                <c:pt idx="130">
                  <c:v>5.1461856981970498E-3</c:v>
                </c:pt>
                <c:pt idx="131">
                  <c:v>5.1205923237488196E-3</c:v>
                </c:pt>
                <c:pt idx="132">
                  <c:v>5.1061659177957302E-3</c:v>
                </c:pt>
                <c:pt idx="133">
                  <c:v>5.0669743095703799E-3</c:v>
                </c:pt>
                <c:pt idx="134">
                  <c:v>5.0232230734793704E-3</c:v>
                </c:pt>
                <c:pt idx="135">
                  <c:v>4.9720359362563299E-3</c:v>
                </c:pt>
                <c:pt idx="136">
                  <c:v>4.9976993889034402E-3</c:v>
                </c:pt>
                <c:pt idx="137">
                  <c:v>4.94215259347058E-3</c:v>
                </c:pt>
                <c:pt idx="138">
                  <c:v>4.9183792924037502E-3</c:v>
                </c:pt>
                <c:pt idx="139">
                  <c:v>4.8521995468942397E-3</c:v>
                </c:pt>
                <c:pt idx="140">
                  <c:v>4.8549642191941999E-3</c:v>
                </c:pt>
                <c:pt idx="141">
                  <c:v>4.8451132241937103E-3</c:v>
                </c:pt>
                <c:pt idx="142">
                  <c:v>4.7890234525182597E-3</c:v>
                </c:pt>
                <c:pt idx="143">
                  <c:v>4.7820130992926799E-3</c:v>
                </c:pt>
                <c:pt idx="144">
                  <c:v>4.7836742388538004E-3</c:v>
                </c:pt>
                <c:pt idx="145">
                  <c:v>4.7106139053254403E-3</c:v>
                </c:pt>
                <c:pt idx="146">
                  <c:v>4.7614644970414201E-3</c:v>
                </c:pt>
                <c:pt idx="147">
                  <c:v>4.6712018140589598E-3</c:v>
                </c:pt>
                <c:pt idx="148">
                  <c:v>4.6502313990743997E-3</c:v>
                </c:pt>
                <c:pt idx="149">
                  <c:v>4.6724813100747602E-3</c:v>
                </c:pt>
                <c:pt idx="150">
                  <c:v>4.6073892916411903E-3</c:v>
                </c:pt>
                <c:pt idx="151">
                  <c:v>4.5867626886145398E-3</c:v>
                </c:pt>
                <c:pt idx="152">
                  <c:v>4.6296296296296302E-3</c:v>
                </c:pt>
                <c:pt idx="153">
                  <c:v>4.5871559633027499E-3</c:v>
                </c:pt>
                <c:pt idx="154">
                  <c:v>4.5041322314049604E-3</c:v>
                </c:pt>
                <c:pt idx="155">
                  <c:v>4.5247933884297502E-3</c:v>
                </c:pt>
                <c:pt idx="156">
                  <c:v>4.4639233828423002E-3</c:v>
                </c:pt>
                <c:pt idx="157">
                  <c:v>4.4244260204081599E-3</c:v>
                </c:pt>
                <c:pt idx="158">
                  <c:v>4.52407525510204E-3</c:v>
                </c:pt>
                <c:pt idx="159">
                  <c:v>4.4247787610619503E-3</c:v>
                </c:pt>
                <c:pt idx="160">
                  <c:v>4.3859649122806998E-3</c:v>
                </c:pt>
                <c:pt idx="161">
                  <c:v>4.4436749769159699E-3</c:v>
                </c:pt>
                <c:pt idx="162">
                  <c:v>4.3289224952741002E-3</c:v>
                </c:pt>
                <c:pt idx="163">
                  <c:v>4.3289239001189101E-3</c:v>
                </c:pt>
                <c:pt idx="164">
                  <c:v>4.3475029726516004E-3</c:v>
                </c:pt>
                <c:pt idx="165">
                  <c:v>4.2917671122799303E-3</c:v>
                </c:pt>
                <c:pt idx="166">
                  <c:v>4.2372881355932203E-3</c:v>
                </c:pt>
                <c:pt idx="167">
                  <c:v>4.2731973570812997E-3</c:v>
                </c:pt>
                <c:pt idx="168">
                  <c:v>4.21933479274063E-3</c:v>
                </c:pt>
                <c:pt idx="169">
                  <c:v>4.2013888888888899E-3</c:v>
                </c:pt>
                <c:pt idx="170">
                  <c:v>4.2187500000000003E-3</c:v>
                </c:pt>
                <c:pt idx="171">
                  <c:v>4.2176080868793096E-3</c:v>
                </c:pt>
                <c:pt idx="172">
                  <c:v>4.1487503359312001E-3</c:v>
                </c:pt>
                <c:pt idx="173">
                  <c:v>4.2327331362536904E-3</c:v>
                </c:pt>
                <c:pt idx="174">
                  <c:v>4.1146143168748796E-3</c:v>
                </c:pt>
                <c:pt idx="175">
                  <c:v>4.1135535900103997E-3</c:v>
                </c:pt>
                <c:pt idx="176">
                  <c:v>4.1298126951092601E-3</c:v>
                </c:pt>
                <c:pt idx="177">
                  <c:v>4.0959999999999998E-3</c:v>
                </c:pt>
                <c:pt idx="178">
                  <c:v>4.0469891660367798E-3</c:v>
                </c:pt>
                <c:pt idx="179">
                  <c:v>4.0784832451499099E-3</c:v>
                </c:pt>
                <c:pt idx="180">
                  <c:v>4.0300080600161204E-3</c:v>
                </c:pt>
                <c:pt idx="181">
                  <c:v>4.0130615234375E-3</c:v>
                </c:pt>
                <c:pt idx="182">
                  <c:v>4.0283203125E-3</c:v>
                </c:pt>
                <c:pt idx="183">
                  <c:v>3.9961540772790096E-3</c:v>
                </c:pt>
                <c:pt idx="184">
                  <c:v>3.9792899408284E-3</c:v>
                </c:pt>
                <c:pt idx="185">
                  <c:v>3.9940828402366896E-3</c:v>
                </c:pt>
                <c:pt idx="186">
                  <c:v>3.9479051337334703E-3</c:v>
                </c:pt>
                <c:pt idx="187">
                  <c:v>3.9170110192837402E-3</c:v>
                </c:pt>
                <c:pt idx="188">
                  <c:v>3.9457070707070701E-3</c:v>
                </c:pt>
                <c:pt idx="189">
                  <c:v>3.92899542088303E-3</c:v>
                </c:pt>
                <c:pt idx="190">
                  <c:v>3.8984183559812899E-3</c:v>
                </c:pt>
                <c:pt idx="191">
                  <c:v>3.9262642013811501E-3</c:v>
                </c:pt>
                <c:pt idx="192">
                  <c:v>3.8820301783264702E-3</c:v>
                </c:pt>
                <c:pt idx="193">
                  <c:v>3.86831275720164E-3</c:v>
                </c:pt>
                <c:pt idx="194">
                  <c:v>3.8657006920415201E-3</c:v>
                </c:pt>
                <c:pt idx="195">
                  <c:v>3.8227929031914298E-3</c:v>
                </c:pt>
                <c:pt idx="196">
                  <c:v>3.8627524108903002E-3</c:v>
                </c:pt>
                <c:pt idx="197">
                  <c:v>3.8069733249317399E-3</c:v>
                </c:pt>
                <c:pt idx="198">
                  <c:v>3.8170902127219099E-3</c:v>
                </c:pt>
                <c:pt idx="199">
                  <c:v>3.7892780035258199E-3</c:v>
                </c:pt>
                <c:pt idx="200">
                  <c:v>3.7499999999999999E-3</c:v>
                </c:pt>
                <c:pt idx="201">
                  <c:v>3.75987123384136E-3</c:v>
                </c:pt>
                <c:pt idx="202">
                  <c:v>3.7724460540214302E-3</c:v>
                </c:pt>
                <c:pt idx="203">
                  <c:v>3.7442967665145799E-3</c:v>
                </c:pt>
                <c:pt idx="204">
                  <c:v>3.7165631571226001E-3</c:v>
                </c:pt>
                <c:pt idx="205">
                  <c:v>3.7532397672257801E-3</c:v>
                </c:pt>
                <c:pt idx="206">
                  <c:v>3.7012924382716001E-3</c:v>
                </c:pt>
                <c:pt idx="207">
                  <c:v>3.6741973840665899E-3</c:v>
                </c:pt>
                <c:pt idx="208">
                  <c:v>3.7336504161712201E-3</c:v>
                </c:pt>
                <c:pt idx="209">
                  <c:v>3.6709513980108799E-3</c:v>
                </c:pt>
                <c:pt idx="210">
                  <c:v>3.6327456152529E-3</c:v>
                </c:pt>
                <c:pt idx="211">
                  <c:v>3.6674533759081902E-3</c:v>
                </c:pt>
                <c:pt idx="212">
                  <c:v>3.6408875091307499E-3</c:v>
                </c:pt>
                <c:pt idx="213">
                  <c:v>3.6259627944687199E-3</c:v>
                </c:pt>
                <c:pt idx="214">
                  <c:v>3.6484843025088999E-3</c:v>
                </c:pt>
                <c:pt idx="215">
                  <c:v>3.6222222222222198E-3</c:v>
                </c:pt>
                <c:pt idx="216">
                  <c:v>3.6072979255295798E-3</c:v>
                </c:pt>
                <c:pt idx="217">
                  <c:v>3.6072979255295798E-3</c:v>
                </c:pt>
                <c:pt idx="218">
                  <c:v>3.5708102493074798E-3</c:v>
                </c:pt>
                <c:pt idx="219">
                  <c:v>3.5563244905805402E-3</c:v>
                </c:pt>
                <c:pt idx="220">
                  <c:v>3.5563244905805502E-3</c:v>
                </c:pt>
                <c:pt idx="221">
                  <c:v>3.5524540394670299E-3</c:v>
                </c:pt>
                <c:pt idx="222">
                  <c:v>3.5275754422476602E-3</c:v>
                </c:pt>
                <c:pt idx="223">
                  <c:v>3.5171696149843899E-3</c:v>
                </c:pt>
                <c:pt idx="224">
                  <c:v>3.5133136094674601E-3</c:v>
                </c:pt>
                <c:pt idx="225">
                  <c:v>3.5092701529473801E-3</c:v>
                </c:pt>
                <c:pt idx="226">
                  <c:v>3.5396973508053098E-3</c:v>
                </c:pt>
                <c:pt idx="227">
                  <c:v>3.4850184265342102E-3</c:v>
                </c:pt>
                <c:pt idx="228">
                  <c:v>3.4512084173885498E-3</c:v>
                </c:pt>
                <c:pt idx="229">
                  <c:v>3.4709861160555299E-3</c:v>
                </c:pt>
                <c:pt idx="230">
                  <c:v>3.4667968749999998E-3</c:v>
                </c:pt>
                <c:pt idx="231">
                  <c:v>3.4238648200300898E-3</c:v>
                </c:pt>
                <c:pt idx="232">
                  <c:v>3.4431541992978698E-3</c:v>
                </c:pt>
                <c:pt idx="233">
                  <c:v>3.4293552812071299E-3</c:v>
                </c:pt>
                <c:pt idx="234">
                  <c:v>3.4156347623169902E-3</c:v>
                </c:pt>
                <c:pt idx="235">
                  <c:v>3.3968158380067001E-3</c:v>
                </c:pt>
                <c:pt idx="236">
                  <c:v>3.3834027364663898E-3</c:v>
                </c:pt>
                <c:pt idx="237">
                  <c:v>3.3792470156106501E-3</c:v>
                </c:pt>
                <c:pt idx="238">
                  <c:v>3.3976124885215799E-3</c:v>
                </c:pt>
                <c:pt idx="239">
                  <c:v>3.3658731310785301E-3</c:v>
                </c:pt>
                <c:pt idx="240">
                  <c:v>3.3436121768439199E-3</c:v>
                </c:pt>
                <c:pt idx="241">
                  <c:v>3.3615403922693499E-3</c:v>
                </c:pt>
                <c:pt idx="242">
                  <c:v>3.3659297052154201E-3</c:v>
                </c:pt>
                <c:pt idx="243">
                  <c:v>3.3174608732187199E-3</c:v>
                </c:pt>
                <c:pt idx="244">
                  <c:v>3.3524736528832999E-3</c:v>
                </c:pt>
                <c:pt idx="245">
                  <c:v>3.3044982698961899E-3</c:v>
                </c:pt>
                <c:pt idx="246">
                  <c:v>3.32580965083273E-3</c:v>
                </c:pt>
                <c:pt idx="247">
                  <c:v>3.3343592900379601E-3</c:v>
                </c:pt>
                <c:pt idx="248">
                  <c:v>3.2957003785830199E-3</c:v>
                </c:pt>
                <c:pt idx="249">
                  <c:v>3.2577099134618601E-3</c:v>
                </c:pt>
                <c:pt idx="250">
                  <c:v>3.3245347321995398E-3</c:v>
                </c:pt>
                <c:pt idx="251">
                  <c:v>3.26991676575505E-3</c:v>
                </c:pt>
                <c:pt idx="252">
                  <c:v>3.2408163265306099E-3</c:v>
                </c:pt>
                <c:pt idx="253">
                  <c:v>3.2734693877550999E-3</c:v>
                </c:pt>
                <c:pt idx="254">
                  <c:v>3.2605888429752101E-3</c:v>
                </c:pt>
                <c:pt idx="255">
                  <c:v>3.2238501069296798E-3</c:v>
                </c:pt>
                <c:pt idx="256">
                  <c:v>3.2557694149190799E-3</c:v>
                </c:pt>
                <c:pt idx="257">
                  <c:v>3.21140007574801E-3</c:v>
                </c:pt>
                <c:pt idx="258">
                  <c:v>3.2380387628351201E-3</c:v>
                </c:pt>
                <c:pt idx="259">
                  <c:v>3.2224337567491601E-3</c:v>
                </c:pt>
                <c:pt idx="260">
                  <c:v>3.2098765432098798E-3</c:v>
                </c:pt>
                <c:pt idx="261">
                  <c:v>3.1897683220902901E-3</c:v>
                </c:pt>
                <c:pt idx="262">
                  <c:v>3.1973993467842902E-3</c:v>
                </c:pt>
                <c:pt idx="263">
                  <c:v>3.1774544137181501E-3</c:v>
                </c:pt>
                <c:pt idx="264">
                  <c:v>3.1652184299322101E-3</c:v>
                </c:pt>
                <c:pt idx="265">
                  <c:v>3.1801487055451E-3</c:v>
                </c:pt>
                <c:pt idx="266">
                  <c:v>3.1825968809073698E-3</c:v>
                </c:pt>
                <c:pt idx="267">
                  <c:v>3.1409788166544901E-3</c:v>
                </c:pt>
                <c:pt idx="268">
                  <c:v>3.1701972242512799E-3</c:v>
                </c:pt>
                <c:pt idx="269">
                  <c:v>3.13620071684588E-3</c:v>
                </c:pt>
                <c:pt idx="270">
                  <c:v>3.1527924733335201E-3</c:v>
                </c:pt>
                <c:pt idx="271">
                  <c:v>3.1313449054877198E-3</c:v>
                </c:pt>
                <c:pt idx="272">
                  <c:v>3.0981213218650998E-3</c:v>
                </c:pt>
                <c:pt idx="273">
                  <c:v>3.1074158058284999E-3</c:v>
                </c:pt>
                <c:pt idx="274">
                  <c:v>3.1284118585705898E-3</c:v>
                </c:pt>
                <c:pt idx="275">
                  <c:v>3.1094182825484799E-3</c:v>
                </c:pt>
                <c:pt idx="276">
                  <c:v>3.0906499273594501E-3</c:v>
                </c:pt>
                <c:pt idx="277">
                  <c:v>3.0975028096817498E-3</c:v>
                </c:pt>
                <c:pt idx="278">
                  <c:v>3.0992296006944402E-3</c:v>
                </c:pt>
                <c:pt idx="279">
                  <c:v>3.0739080243764902E-3</c:v>
                </c:pt>
                <c:pt idx="280">
                  <c:v>3.0873312035222399E-3</c:v>
                </c:pt>
                <c:pt idx="281">
                  <c:v>3.0821553831438002E-3</c:v>
                </c:pt>
                <c:pt idx="282">
                  <c:v>3.0703484549638401E-3</c:v>
                </c:pt>
                <c:pt idx="283">
                  <c:v>3.05719921104536E-3</c:v>
                </c:pt>
                <c:pt idx="284">
                  <c:v>3.0456059975010399E-3</c:v>
                </c:pt>
                <c:pt idx="285">
                  <c:v>3.0469736401350202E-3</c:v>
                </c:pt>
                <c:pt idx="286">
                  <c:v>3.0662990543430602E-3</c:v>
                </c:pt>
                <c:pt idx="287">
                  <c:v>3.0354045505560602E-3</c:v>
                </c:pt>
                <c:pt idx="288">
                  <c:v>3.0302265094315798E-3</c:v>
                </c:pt>
                <c:pt idx="289">
                  <c:v>3.0302265094315798E-3</c:v>
                </c:pt>
                <c:pt idx="290">
                  <c:v>3.0187500000000002E-3</c:v>
                </c:pt>
                <c:pt idx="291">
                  <c:v>3.01353926882998E-3</c:v>
                </c:pt>
                <c:pt idx="292">
                  <c:v>3.01353926882998E-3</c:v>
                </c:pt>
                <c:pt idx="293">
                  <c:v>3.0144103519262801E-3</c:v>
                </c:pt>
                <c:pt idx="294">
                  <c:v>2.98478487708996E-3</c:v>
                </c:pt>
                <c:pt idx="295">
                  <c:v>2.9908515130190002E-3</c:v>
                </c:pt>
                <c:pt idx="296">
                  <c:v>2.9976451364859698E-3</c:v>
                </c:pt>
                <c:pt idx="297">
                  <c:v>2.9982153480071399E-3</c:v>
                </c:pt>
                <c:pt idx="298">
                  <c:v>3.0160618679357502E-3</c:v>
                </c:pt>
                <c:pt idx="299">
                  <c:v>2.9986332359317499E-3</c:v>
                </c:pt>
                <c:pt idx="300">
                  <c:v>2.9755653574179098E-3</c:v>
                </c:pt>
                <c:pt idx="301">
                  <c:v>2.9638964736633301E-3</c:v>
                </c:pt>
                <c:pt idx="302">
                  <c:v>2.9412444526627198E-3</c:v>
                </c:pt>
                <c:pt idx="303">
                  <c:v>2.9475057805453198E-3</c:v>
                </c:pt>
                <c:pt idx="304">
                  <c:v>2.9646757171310199E-3</c:v>
                </c:pt>
                <c:pt idx="305">
                  <c:v>2.9421768707483002E-3</c:v>
                </c:pt>
                <c:pt idx="306">
                  <c:v>2.92558567866849E-3</c:v>
                </c:pt>
                <c:pt idx="307">
                  <c:v>2.9480469890613399E-3</c:v>
                </c:pt>
                <c:pt idx="308">
                  <c:v>2.9425507297970799E-3</c:v>
                </c:pt>
                <c:pt idx="309">
                  <c:v>2.9204963741761999E-3</c:v>
                </c:pt>
                <c:pt idx="310">
                  <c:v>2.9260067446935101E-3</c:v>
                </c:pt>
                <c:pt idx="311">
                  <c:v>2.92056074766355E-3</c:v>
                </c:pt>
                <c:pt idx="312">
                  <c:v>2.91508923742563E-3</c:v>
                </c:pt>
                <c:pt idx="313">
                  <c:v>2.93131422390481E-3</c:v>
                </c:pt>
                <c:pt idx="314">
                  <c:v>2.8935185185185201E-3</c:v>
                </c:pt>
                <c:pt idx="315">
                  <c:v>2.89345707065344E-3</c:v>
                </c:pt>
                <c:pt idx="316">
                  <c:v>2.9093843572808899E-3</c:v>
                </c:pt>
                <c:pt idx="317">
                  <c:v>2.8932749768538E-3</c:v>
                </c:pt>
                <c:pt idx="318">
                  <c:v>2.8617001313567302E-3</c:v>
                </c:pt>
                <c:pt idx="319">
                  <c:v>2.90861324826421E-3</c:v>
                </c:pt>
                <c:pt idx="320">
                  <c:v>2.8770661157024799E-3</c:v>
                </c:pt>
                <c:pt idx="321">
                  <c:v>2.8613255256853898E-3</c:v>
                </c:pt>
                <c:pt idx="322">
                  <c:v>2.8636146063794601E-3</c:v>
                </c:pt>
                <c:pt idx="323">
                  <c:v>2.8609690771852899E-3</c:v>
                </c:pt>
                <c:pt idx="324">
                  <c:v>2.8454221882603702E-3</c:v>
                </c:pt>
                <c:pt idx="325">
                  <c:v>2.84760557835714E-3</c:v>
                </c:pt>
                <c:pt idx="326">
                  <c:v>2.86491549744898E-3</c:v>
                </c:pt>
                <c:pt idx="327">
                  <c:v>2.8296296296296299E-3</c:v>
                </c:pt>
                <c:pt idx="328">
                  <c:v>2.8464394381067602E-3</c:v>
                </c:pt>
                <c:pt idx="329">
                  <c:v>2.8291173936878401E-3</c:v>
                </c:pt>
                <c:pt idx="330">
                  <c:v>2.8382076112480402E-3</c:v>
                </c:pt>
                <c:pt idx="331">
                  <c:v>2.8207863670537E-3</c:v>
                </c:pt>
                <c:pt idx="332">
                  <c:v>2.81336565096953E-3</c:v>
                </c:pt>
                <c:pt idx="333">
                  <c:v>2.80315020689918E-3</c:v>
                </c:pt>
                <c:pt idx="334">
                  <c:v>2.8098926837898598E-3</c:v>
                </c:pt>
                <c:pt idx="335">
                  <c:v>2.8071833648393202E-3</c:v>
                </c:pt>
                <c:pt idx="336">
                  <c:v>2.7829313543599301E-3</c:v>
                </c:pt>
                <c:pt idx="337">
                  <c:v>2.7868608799048698E-3</c:v>
                </c:pt>
                <c:pt idx="338">
                  <c:v>2.82866379310345E-3</c:v>
                </c:pt>
                <c:pt idx="339">
                  <c:v>2.7722006299618698E-3</c:v>
                </c:pt>
                <c:pt idx="340">
                  <c:v>2.7923389007066999E-3</c:v>
                </c:pt>
                <c:pt idx="341">
                  <c:v>2.7987800423697898E-3</c:v>
                </c:pt>
                <c:pt idx="342">
                  <c:v>2.77953825260299E-3</c:v>
                </c:pt>
                <c:pt idx="343">
                  <c:v>2.77398735995404E-3</c:v>
                </c:pt>
                <c:pt idx="344">
                  <c:v>2.7874533180120699E-3</c:v>
                </c:pt>
                <c:pt idx="345">
                  <c:v>2.77288183873667E-3</c:v>
                </c:pt>
                <c:pt idx="346">
                  <c:v>2.7628698538238799E-3</c:v>
                </c:pt>
                <c:pt idx="347">
                  <c:v>2.7761104441776699E-3</c:v>
                </c:pt>
                <c:pt idx="348">
                  <c:v>2.7704346912694102E-3</c:v>
                </c:pt>
                <c:pt idx="349">
                  <c:v>2.74739583333333E-3</c:v>
                </c:pt>
                <c:pt idx="350">
                  <c:v>2.74739583333333E-3</c:v>
                </c:pt>
                <c:pt idx="351">
                  <c:v>2.7590778395688801E-3</c:v>
                </c:pt>
                <c:pt idx="352">
                  <c:v>2.7277849873642498E-3</c:v>
                </c:pt>
                <c:pt idx="353">
                  <c:v>2.7619356601325E-3</c:v>
                </c:pt>
                <c:pt idx="354">
                  <c:v>2.7223153652051698E-3</c:v>
                </c:pt>
                <c:pt idx="355">
                  <c:v>2.7252418704649299E-3</c:v>
                </c:pt>
                <c:pt idx="356">
                  <c:v>2.7588349905939302E-3</c:v>
                </c:pt>
                <c:pt idx="357">
                  <c:v>2.7280299875052099E-3</c:v>
                </c:pt>
                <c:pt idx="358">
                  <c:v>2.74307621124992E-3</c:v>
                </c:pt>
                <c:pt idx="359">
                  <c:v>2.7678630444841002E-3</c:v>
                </c:pt>
                <c:pt idx="360">
                  <c:v>2.75778983428674E-3</c:v>
                </c:pt>
                <c:pt idx="361">
                  <c:v>2.7396592091571302E-3</c:v>
                </c:pt>
                <c:pt idx="362">
                  <c:v>2.7246138791256098E-3</c:v>
                </c:pt>
                <c:pt idx="363">
                  <c:v>2.72576248770181E-3</c:v>
                </c:pt>
                <c:pt idx="364">
                  <c:v>2.7200000000000002E-3</c:v>
                </c:pt>
                <c:pt idx="365">
                  <c:v>2.71315312455358E-3</c:v>
                </c:pt>
                <c:pt idx="366">
                  <c:v>2.7182108220504399E-3</c:v>
                </c:pt>
                <c:pt idx="367">
                  <c:v>2.7006172839506202E-3</c:v>
                </c:pt>
                <c:pt idx="368">
                  <c:v>2.7017121643509701E-3</c:v>
                </c:pt>
                <c:pt idx="369">
                  <c:v>2.7066506272555402E-3</c:v>
                </c:pt>
                <c:pt idx="370">
                  <c:v>2.6815053630107298E-3</c:v>
                </c:pt>
                <c:pt idx="371">
                  <c:v>2.6786692923635698E-3</c:v>
                </c:pt>
                <c:pt idx="372">
                  <c:v>2.6720492118415999E-3</c:v>
                </c:pt>
                <c:pt idx="373">
                  <c:v>2.6664733886718698E-3</c:v>
                </c:pt>
                <c:pt idx="374">
                  <c:v>2.6788137890709301E-3</c:v>
                </c:pt>
                <c:pt idx="375">
                  <c:v>2.6798286120910202E-3</c:v>
                </c:pt>
                <c:pt idx="376">
                  <c:v>2.6966528453818898E-3</c:v>
                </c:pt>
                <c:pt idx="377">
                  <c:v>2.66096212042158E-3</c:v>
                </c:pt>
                <c:pt idx="378">
                  <c:v>2.7056841728656401E-3</c:v>
                </c:pt>
                <c:pt idx="379">
                  <c:v>2.67751479289941E-3</c:v>
                </c:pt>
                <c:pt idx="380">
                  <c:v>2.6496968629350702E-3</c:v>
                </c:pt>
                <c:pt idx="381">
                  <c:v>2.6496968629350702E-3</c:v>
                </c:pt>
                <c:pt idx="382">
                  <c:v>2.6440766855078401E-3</c:v>
                </c:pt>
                <c:pt idx="383">
                  <c:v>2.6312365365987701E-3</c:v>
                </c:pt>
                <c:pt idx="384">
                  <c:v>2.64569388020645E-3</c:v>
                </c:pt>
                <c:pt idx="385">
                  <c:v>2.6759067952249801E-3</c:v>
                </c:pt>
                <c:pt idx="386">
                  <c:v>2.66998932004272E-3</c:v>
                </c:pt>
              </c:numCache>
            </c:numRef>
          </c:yVal>
          <c:smooth val="1"/>
        </c:ser>
        <c:ser>
          <c:idx val="3"/>
          <c:order val="3"/>
          <c:tx>
            <c:v>riferimento</c:v>
          </c:tx>
          <c:spPr>
            <a:ln w="12700">
              <a:solidFill>
                <a:srgbClr val="000000"/>
              </a:solidFill>
              <a:prstDash val="solid"/>
            </a:ln>
          </c:spPr>
          <c:marker>
            <c:symbol val="none"/>
          </c:marker>
          <c:xVal>
            <c:numRef>
              <c:f>statori!$A$3:$A$389</c:f>
              <c:numCache>
                <c:formatCode>General</c:formatCode>
                <c:ptCount val="387"/>
                <c:pt idx="0">
                  <c:v>65.2</c:v>
                </c:pt>
                <c:pt idx="1">
                  <c:v>70.3</c:v>
                </c:pt>
                <c:pt idx="2">
                  <c:v>75.3</c:v>
                </c:pt>
                <c:pt idx="3">
                  <c:v>80.3</c:v>
                </c:pt>
                <c:pt idx="4">
                  <c:v>85.3</c:v>
                </c:pt>
                <c:pt idx="5">
                  <c:v>90.3</c:v>
                </c:pt>
                <c:pt idx="6">
                  <c:v>95.4</c:v>
                </c:pt>
                <c:pt idx="7">
                  <c:v>100</c:v>
                </c:pt>
                <c:pt idx="8">
                  <c:v>105</c:v>
                </c:pt>
                <c:pt idx="9">
                  <c:v>110</c:v>
                </c:pt>
                <c:pt idx="10">
                  <c:v>115</c:v>
                </c:pt>
                <c:pt idx="11">
                  <c:v>120</c:v>
                </c:pt>
                <c:pt idx="12">
                  <c:v>125</c:v>
                </c:pt>
                <c:pt idx="13">
                  <c:v>130</c:v>
                </c:pt>
                <c:pt idx="14">
                  <c:v>135</c:v>
                </c:pt>
                <c:pt idx="15">
                  <c:v>140</c:v>
                </c:pt>
                <c:pt idx="16">
                  <c:v>145</c:v>
                </c:pt>
                <c:pt idx="17">
                  <c:v>150</c:v>
                </c:pt>
                <c:pt idx="18">
                  <c:v>155</c:v>
                </c:pt>
                <c:pt idx="19">
                  <c:v>160</c:v>
                </c:pt>
                <c:pt idx="20">
                  <c:v>166</c:v>
                </c:pt>
                <c:pt idx="21">
                  <c:v>171</c:v>
                </c:pt>
                <c:pt idx="22">
                  <c:v>176</c:v>
                </c:pt>
                <c:pt idx="23">
                  <c:v>181</c:v>
                </c:pt>
                <c:pt idx="24">
                  <c:v>186</c:v>
                </c:pt>
                <c:pt idx="25">
                  <c:v>191</c:v>
                </c:pt>
                <c:pt idx="26">
                  <c:v>196</c:v>
                </c:pt>
                <c:pt idx="27">
                  <c:v>201</c:v>
                </c:pt>
                <c:pt idx="28">
                  <c:v>206</c:v>
                </c:pt>
                <c:pt idx="29">
                  <c:v>211</c:v>
                </c:pt>
                <c:pt idx="30">
                  <c:v>216</c:v>
                </c:pt>
                <c:pt idx="31">
                  <c:v>221</c:v>
                </c:pt>
                <c:pt idx="32">
                  <c:v>226</c:v>
                </c:pt>
                <c:pt idx="33">
                  <c:v>231</c:v>
                </c:pt>
                <c:pt idx="34">
                  <c:v>236</c:v>
                </c:pt>
                <c:pt idx="35">
                  <c:v>241</c:v>
                </c:pt>
                <c:pt idx="36">
                  <c:v>246</c:v>
                </c:pt>
                <c:pt idx="37">
                  <c:v>251</c:v>
                </c:pt>
                <c:pt idx="38">
                  <c:v>256</c:v>
                </c:pt>
                <c:pt idx="39">
                  <c:v>261</c:v>
                </c:pt>
                <c:pt idx="40">
                  <c:v>266</c:v>
                </c:pt>
                <c:pt idx="41">
                  <c:v>271</c:v>
                </c:pt>
                <c:pt idx="42">
                  <c:v>276</c:v>
                </c:pt>
                <c:pt idx="43">
                  <c:v>281</c:v>
                </c:pt>
                <c:pt idx="44">
                  <c:v>286</c:v>
                </c:pt>
                <c:pt idx="45">
                  <c:v>291</c:v>
                </c:pt>
                <c:pt idx="46">
                  <c:v>296</c:v>
                </c:pt>
                <c:pt idx="47">
                  <c:v>301</c:v>
                </c:pt>
                <c:pt idx="48">
                  <c:v>306</c:v>
                </c:pt>
                <c:pt idx="49">
                  <c:v>311</c:v>
                </c:pt>
                <c:pt idx="50">
                  <c:v>316</c:v>
                </c:pt>
                <c:pt idx="51">
                  <c:v>321</c:v>
                </c:pt>
                <c:pt idx="52">
                  <c:v>326</c:v>
                </c:pt>
                <c:pt idx="53">
                  <c:v>331</c:v>
                </c:pt>
                <c:pt idx="54">
                  <c:v>336</c:v>
                </c:pt>
                <c:pt idx="55">
                  <c:v>341</c:v>
                </c:pt>
                <c:pt idx="56">
                  <c:v>346</c:v>
                </c:pt>
                <c:pt idx="57">
                  <c:v>351</c:v>
                </c:pt>
                <c:pt idx="58">
                  <c:v>356</c:v>
                </c:pt>
                <c:pt idx="59">
                  <c:v>361</c:v>
                </c:pt>
                <c:pt idx="60">
                  <c:v>366</c:v>
                </c:pt>
                <c:pt idx="61">
                  <c:v>371</c:v>
                </c:pt>
                <c:pt idx="62">
                  <c:v>376</c:v>
                </c:pt>
                <c:pt idx="63">
                  <c:v>381</c:v>
                </c:pt>
                <c:pt idx="64">
                  <c:v>386</c:v>
                </c:pt>
                <c:pt idx="65">
                  <c:v>391</c:v>
                </c:pt>
                <c:pt idx="66">
                  <c:v>396</c:v>
                </c:pt>
                <c:pt idx="67">
                  <c:v>401</c:v>
                </c:pt>
                <c:pt idx="68">
                  <c:v>406</c:v>
                </c:pt>
                <c:pt idx="69">
                  <c:v>411</c:v>
                </c:pt>
                <c:pt idx="70">
                  <c:v>416</c:v>
                </c:pt>
                <c:pt idx="71">
                  <c:v>421</c:v>
                </c:pt>
                <c:pt idx="72">
                  <c:v>426</c:v>
                </c:pt>
                <c:pt idx="73">
                  <c:v>431</c:v>
                </c:pt>
                <c:pt idx="74">
                  <c:v>436</c:v>
                </c:pt>
                <c:pt idx="75">
                  <c:v>441</c:v>
                </c:pt>
                <c:pt idx="76">
                  <c:v>446</c:v>
                </c:pt>
                <c:pt idx="77">
                  <c:v>451</c:v>
                </c:pt>
                <c:pt idx="78">
                  <c:v>456</c:v>
                </c:pt>
                <c:pt idx="79">
                  <c:v>461</c:v>
                </c:pt>
                <c:pt idx="80">
                  <c:v>466</c:v>
                </c:pt>
                <c:pt idx="81">
                  <c:v>471</c:v>
                </c:pt>
                <c:pt idx="82">
                  <c:v>476</c:v>
                </c:pt>
                <c:pt idx="83">
                  <c:v>481</c:v>
                </c:pt>
                <c:pt idx="84">
                  <c:v>486</c:v>
                </c:pt>
                <c:pt idx="85">
                  <c:v>491</c:v>
                </c:pt>
                <c:pt idx="86">
                  <c:v>496</c:v>
                </c:pt>
                <c:pt idx="87">
                  <c:v>501</c:v>
                </c:pt>
                <c:pt idx="88">
                  <c:v>506</c:v>
                </c:pt>
                <c:pt idx="89">
                  <c:v>511</c:v>
                </c:pt>
                <c:pt idx="90">
                  <c:v>516</c:v>
                </c:pt>
                <c:pt idx="91">
                  <c:v>521</c:v>
                </c:pt>
                <c:pt idx="92">
                  <c:v>526</c:v>
                </c:pt>
                <c:pt idx="93">
                  <c:v>531</c:v>
                </c:pt>
                <c:pt idx="94">
                  <c:v>536</c:v>
                </c:pt>
                <c:pt idx="95">
                  <c:v>541</c:v>
                </c:pt>
                <c:pt idx="96">
                  <c:v>546</c:v>
                </c:pt>
                <c:pt idx="97">
                  <c:v>551</c:v>
                </c:pt>
                <c:pt idx="98">
                  <c:v>556</c:v>
                </c:pt>
                <c:pt idx="99">
                  <c:v>561</c:v>
                </c:pt>
                <c:pt idx="100">
                  <c:v>566</c:v>
                </c:pt>
                <c:pt idx="101">
                  <c:v>571</c:v>
                </c:pt>
                <c:pt idx="102">
                  <c:v>576</c:v>
                </c:pt>
                <c:pt idx="103">
                  <c:v>582</c:v>
                </c:pt>
                <c:pt idx="104">
                  <c:v>586</c:v>
                </c:pt>
                <c:pt idx="105">
                  <c:v>591</c:v>
                </c:pt>
                <c:pt idx="106">
                  <c:v>596</c:v>
                </c:pt>
                <c:pt idx="107">
                  <c:v>602</c:v>
                </c:pt>
                <c:pt idx="108">
                  <c:v>606</c:v>
                </c:pt>
                <c:pt idx="109">
                  <c:v>611</c:v>
                </c:pt>
                <c:pt idx="110">
                  <c:v>616</c:v>
                </c:pt>
                <c:pt idx="111">
                  <c:v>622</c:v>
                </c:pt>
                <c:pt idx="112">
                  <c:v>627</c:v>
                </c:pt>
                <c:pt idx="113">
                  <c:v>632</c:v>
                </c:pt>
                <c:pt idx="114">
                  <c:v>637</c:v>
                </c:pt>
                <c:pt idx="115">
                  <c:v>642</c:v>
                </c:pt>
                <c:pt idx="116">
                  <c:v>647</c:v>
                </c:pt>
                <c:pt idx="117">
                  <c:v>652</c:v>
                </c:pt>
                <c:pt idx="118">
                  <c:v>657</c:v>
                </c:pt>
                <c:pt idx="119">
                  <c:v>662</c:v>
                </c:pt>
                <c:pt idx="120">
                  <c:v>667</c:v>
                </c:pt>
                <c:pt idx="121">
                  <c:v>672</c:v>
                </c:pt>
                <c:pt idx="122">
                  <c:v>677</c:v>
                </c:pt>
                <c:pt idx="123">
                  <c:v>682</c:v>
                </c:pt>
                <c:pt idx="124">
                  <c:v>687</c:v>
                </c:pt>
                <c:pt idx="125">
                  <c:v>692</c:v>
                </c:pt>
                <c:pt idx="126">
                  <c:v>697</c:v>
                </c:pt>
                <c:pt idx="127">
                  <c:v>702</c:v>
                </c:pt>
                <c:pt idx="128">
                  <c:v>707</c:v>
                </c:pt>
                <c:pt idx="129">
                  <c:v>712</c:v>
                </c:pt>
                <c:pt idx="130">
                  <c:v>717</c:v>
                </c:pt>
                <c:pt idx="131">
                  <c:v>722</c:v>
                </c:pt>
                <c:pt idx="132">
                  <c:v>727</c:v>
                </c:pt>
                <c:pt idx="133">
                  <c:v>732</c:v>
                </c:pt>
                <c:pt idx="134">
                  <c:v>737</c:v>
                </c:pt>
                <c:pt idx="135">
                  <c:v>742</c:v>
                </c:pt>
                <c:pt idx="136">
                  <c:v>747</c:v>
                </c:pt>
                <c:pt idx="137">
                  <c:v>752</c:v>
                </c:pt>
                <c:pt idx="138">
                  <c:v>757</c:v>
                </c:pt>
                <c:pt idx="139">
                  <c:v>762</c:v>
                </c:pt>
                <c:pt idx="140">
                  <c:v>767</c:v>
                </c:pt>
                <c:pt idx="141">
                  <c:v>772</c:v>
                </c:pt>
                <c:pt idx="142">
                  <c:v>777</c:v>
                </c:pt>
                <c:pt idx="143">
                  <c:v>782</c:v>
                </c:pt>
                <c:pt idx="144">
                  <c:v>787</c:v>
                </c:pt>
                <c:pt idx="145">
                  <c:v>792</c:v>
                </c:pt>
                <c:pt idx="146">
                  <c:v>797</c:v>
                </c:pt>
                <c:pt idx="147">
                  <c:v>802</c:v>
                </c:pt>
                <c:pt idx="148">
                  <c:v>807</c:v>
                </c:pt>
                <c:pt idx="149">
                  <c:v>812</c:v>
                </c:pt>
                <c:pt idx="150">
                  <c:v>817</c:v>
                </c:pt>
                <c:pt idx="151">
                  <c:v>822</c:v>
                </c:pt>
                <c:pt idx="152">
                  <c:v>827</c:v>
                </c:pt>
                <c:pt idx="153">
                  <c:v>832</c:v>
                </c:pt>
                <c:pt idx="154">
                  <c:v>837</c:v>
                </c:pt>
                <c:pt idx="155">
                  <c:v>842</c:v>
                </c:pt>
                <c:pt idx="156">
                  <c:v>847</c:v>
                </c:pt>
                <c:pt idx="157">
                  <c:v>852</c:v>
                </c:pt>
                <c:pt idx="158">
                  <c:v>857</c:v>
                </c:pt>
                <c:pt idx="159">
                  <c:v>862</c:v>
                </c:pt>
                <c:pt idx="160">
                  <c:v>867</c:v>
                </c:pt>
                <c:pt idx="161">
                  <c:v>872</c:v>
                </c:pt>
                <c:pt idx="162">
                  <c:v>877</c:v>
                </c:pt>
                <c:pt idx="163">
                  <c:v>882</c:v>
                </c:pt>
                <c:pt idx="164">
                  <c:v>887</c:v>
                </c:pt>
                <c:pt idx="165">
                  <c:v>892</c:v>
                </c:pt>
                <c:pt idx="166">
                  <c:v>897</c:v>
                </c:pt>
                <c:pt idx="167">
                  <c:v>902</c:v>
                </c:pt>
                <c:pt idx="168">
                  <c:v>907</c:v>
                </c:pt>
                <c:pt idx="169">
                  <c:v>912</c:v>
                </c:pt>
                <c:pt idx="170">
                  <c:v>917</c:v>
                </c:pt>
                <c:pt idx="171">
                  <c:v>922</c:v>
                </c:pt>
                <c:pt idx="172">
                  <c:v>927</c:v>
                </c:pt>
                <c:pt idx="173">
                  <c:v>932</c:v>
                </c:pt>
                <c:pt idx="174">
                  <c:v>937</c:v>
                </c:pt>
                <c:pt idx="175">
                  <c:v>942</c:v>
                </c:pt>
                <c:pt idx="176">
                  <c:v>947</c:v>
                </c:pt>
                <c:pt idx="177">
                  <c:v>952</c:v>
                </c:pt>
                <c:pt idx="178">
                  <c:v>957</c:v>
                </c:pt>
                <c:pt idx="179">
                  <c:v>962</c:v>
                </c:pt>
                <c:pt idx="180">
                  <c:v>967</c:v>
                </c:pt>
                <c:pt idx="181">
                  <c:v>972</c:v>
                </c:pt>
                <c:pt idx="182">
                  <c:v>978</c:v>
                </c:pt>
                <c:pt idx="183">
                  <c:v>982</c:v>
                </c:pt>
                <c:pt idx="184">
                  <c:v>988</c:v>
                </c:pt>
                <c:pt idx="185">
                  <c:v>992</c:v>
                </c:pt>
                <c:pt idx="186">
                  <c:v>998</c:v>
                </c:pt>
                <c:pt idx="187" formatCode="#,##0">
                  <c:v>1000</c:v>
                </c:pt>
                <c:pt idx="188" formatCode="#,##0">
                  <c:v>1010</c:v>
                </c:pt>
                <c:pt idx="189" formatCode="#,##0">
                  <c:v>1010</c:v>
                </c:pt>
                <c:pt idx="190" formatCode="#,##0">
                  <c:v>1020</c:v>
                </c:pt>
                <c:pt idx="191" formatCode="#,##0">
                  <c:v>1020</c:v>
                </c:pt>
                <c:pt idx="192" formatCode="#,##0">
                  <c:v>1030</c:v>
                </c:pt>
                <c:pt idx="193" formatCode="#,##0">
                  <c:v>1030</c:v>
                </c:pt>
                <c:pt idx="194" formatCode="#,##0">
                  <c:v>1040</c:v>
                </c:pt>
                <c:pt idx="195" formatCode="#,##0">
                  <c:v>1040</c:v>
                </c:pt>
                <c:pt idx="196" formatCode="#,##0">
                  <c:v>1050</c:v>
                </c:pt>
                <c:pt idx="197" formatCode="#,##0">
                  <c:v>1050</c:v>
                </c:pt>
                <c:pt idx="198" formatCode="#,##0">
                  <c:v>1060</c:v>
                </c:pt>
                <c:pt idx="199" formatCode="#,##0">
                  <c:v>1060</c:v>
                </c:pt>
                <c:pt idx="200" formatCode="#,##0">
                  <c:v>1070</c:v>
                </c:pt>
                <c:pt idx="201" formatCode="#,##0">
                  <c:v>1070</c:v>
                </c:pt>
                <c:pt idx="202" formatCode="#,##0">
                  <c:v>1080</c:v>
                </c:pt>
                <c:pt idx="203" formatCode="#,##0">
                  <c:v>1080</c:v>
                </c:pt>
                <c:pt idx="204" formatCode="#,##0">
                  <c:v>1090</c:v>
                </c:pt>
                <c:pt idx="205" formatCode="#,##0">
                  <c:v>1090</c:v>
                </c:pt>
                <c:pt idx="206" formatCode="#,##0">
                  <c:v>1100</c:v>
                </c:pt>
                <c:pt idx="207" formatCode="#,##0">
                  <c:v>1100</c:v>
                </c:pt>
                <c:pt idx="208" formatCode="#,##0">
                  <c:v>1110</c:v>
                </c:pt>
                <c:pt idx="209" formatCode="#,##0">
                  <c:v>1110</c:v>
                </c:pt>
                <c:pt idx="210" formatCode="#,##0">
                  <c:v>1120</c:v>
                </c:pt>
                <c:pt idx="211" formatCode="#,##0">
                  <c:v>1120</c:v>
                </c:pt>
                <c:pt idx="212" formatCode="#,##0">
                  <c:v>1130</c:v>
                </c:pt>
                <c:pt idx="213" formatCode="#,##0">
                  <c:v>1130</c:v>
                </c:pt>
                <c:pt idx="214" formatCode="#,##0">
                  <c:v>1140</c:v>
                </c:pt>
                <c:pt idx="215" formatCode="#,##0">
                  <c:v>1140</c:v>
                </c:pt>
                <c:pt idx="216" formatCode="#,##0">
                  <c:v>1150</c:v>
                </c:pt>
                <c:pt idx="217" formatCode="#,##0">
                  <c:v>1150</c:v>
                </c:pt>
                <c:pt idx="218" formatCode="#,##0">
                  <c:v>1160</c:v>
                </c:pt>
                <c:pt idx="219" formatCode="#,##0">
                  <c:v>1160</c:v>
                </c:pt>
                <c:pt idx="220" formatCode="#,##0">
                  <c:v>1170</c:v>
                </c:pt>
                <c:pt idx="221" formatCode="#,##0">
                  <c:v>1170</c:v>
                </c:pt>
                <c:pt idx="222" formatCode="#,##0">
                  <c:v>1180</c:v>
                </c:pt>
                <c:pt idx="223" formatCode="#,##0">
                  <c:v>1180</c:v>
                </c:pt>
                <c:pt idx="224" formatCode="#,##0">
                  <c:v>1190</c:v>
                </c:pt>
                <c:pt idx="225" formatCode="#,##0">
                  <c:v>1190</c:v>
                </c:pt>
                <c:pt idx="226" formatCode="#,##0">
                  <c:v>1200</c:v>
                </c:pt>
                <c:pt idx="227" formatCode="#,##0">
                  <c:v>1200</c:v>
                </c:pt>
                <c:pt idx="228" formatCode="#,##0">
                  <c:v>1210</c:v>
                </c:pt>
                <c:pt idx="229" formatCode="#,##0">
                  <c:v>1210</c:v>
                </c:pt>
                <c:pt idx="230" formatCode="#,##0">
                  <c:v>1220</c:v>
                </c:pt>
                <c:pt idx="231" formatCode="#,##0">
                  <c:v>1220</c:v>
                </c:pt>
                <c:pt idx="232" formatCode="#,##0">
                  <c:v>1230</c:v>
                </c:pt>
                <c:pt idx="233" formatCode="#,##0">
                  <c:v>1230</c:v>
                </c:pt>
                <c:pt idx="234" formatCode="#,##0">
                  <c:v>1240</c:v>
                </c:pt>
                <c:pt idx="235" formatCode="#,##0">
                  <c:v>1240</c:v>
                </c:pt>
                <c:pt idx="236" formatCode="#,##0">
                  <c:v>1250</c:v>
                </c:pt>
                <c:pt idx="237" formatCode="#,##0">
                  <c:v>1250</c:v>
                </c:pt>
                <c:pt idx="238" formatCode="#,##0">
                  <c:v>1260</c:v>
                </c:pt>
                <c:pt idx="239" formatCode="#,##0">
                  <c:v>1260</c:v>
                </c:pt>
                <c:pt idx="240" formatCode="#,##0">
                  <c:v>1270</c:v>
                </c:pt>
                <c:pt idx="241" formatCode="#,##0">
                  <c:v>1270</c:v>
                </c:pt>
                <c:pt idx="242" formatCode="#,##0">
                  <c:v>1280</c:v>
                </c:pt>
                <c:pt idx="243" formatCode="#,##0">
                  <c:v>1280</c:v>
                </c:pt>
                <c:pt idx="244" formatCode="#,##0">
                  <c:v>1290</c:v>
                </c:pt>
                <c:pt idx="245" formatCode="#,##0">
                  <c:v>1290</c:v>
                </c:pt>
                <c:pt idx="246" formatCode="#,##0">
                  <c:v>1300</c:v>
                </c:pt>
                <c:pt idx="247" formatCode="#,##0">
                  <c:v>1300</c:v>
                </c:pt>
                <c:pt idx="248" formatCode="#,##0">
                  <c:v>1310</c:v>
                </c:pt>
                <c:pt idx="249" formatCode="#,##0">
                  <c:v>1310</c:v>
                </c:pt>
                <c:pt idx="250" formatCode="#,##0">
                  <c:v>1320</c:v>
                </c:pt>
                <c:pt idx="251" formatCode="#,##0">
                  <c:v>1320</c:v>
                </c:pt>
                <c:pt idx="252" formatCode="#,##0">
                  <c:v>1330</c:v>
                </c:pt>
                <c:pt idx="253" formatCode="#,##0">
                  <c:v>1330</c:v>
                </c:pt>
                <c:pt idx="254" formatCode="#,##0">
                  <c:v>1340</c:v>
                </c:pt>
                <c:pt idx="255" formatCode="#,##0">
                  <c:v>1340</c:v>
                </c:pt>
                <c:pt idx="256" formatCode="#,##0">
                  <c:v>1350</c:v>
                </c:pt>
                <c:pt idx="257" formatCode="#,##0">
                  <c:v>1350</c:v>
                </c:pt>
                <c:pt idx="258" formatCode="#,##0">
                  <c:v>1360</c:v>
                </c:pt>
                <c:pt idx="259" formatCode="#,##0">
                  <c:v>1360</c:v>
                </c:pt>
                <c:pt idx="260" formatCode="#,##0">
                  <c:v>1370</c:v>
                </c:pt>
                <c:pt idx="261" formatCode="#,##0">
                  <c:v>1370</c:v>
                </c:pt>
                <c:pt idx="262" formatCode="#,##0">
                  <c:v>1380</c:v>
                </c:pt>
                <c:pt idx="263" formatCode="#,##0">
                  <c:v>1380</c:v>
                </c:pt>
                <c:pt idx="264" formatCode="#,##0">
                  <c:v>1390</c:v>
                </c:pt>
                <c:pt idx="265" formatCode="#,##0">
                  <c:v>1390</c:v>
                </c:pt>
                <c:pt idx="266" formatCode="#,##0">
                  <c:v>1400</c:v>
                </c:pt>
                <c:pt idx="267" formatCode="#,##0">
                  <c:v>1400</c:v>
                </c:pt>
                <c:pt idx="268" formatCode="#,##0">
                  <c:v>1410</c:v>
                </c:pt>
                <c:pt idx="269" formatCode="#,##0">
                  <c:v>1410</c:v>
                </c:pt>
                <c:pt idx="270" formatCode="#,##0">
                  <c:v>1420</c:v>
                </c:pt>
                <c:pt idx="271" formatCode="#,##0">
                  <c:v>1420</c:v>
                </c:pt>
                <c:pt idx="272" formatCode="#,##0">
                  <c:v>1430</c:v>
                </c:pt>
                <c:pt idx="273" formatCode="#,##0">
                  <c:v>1430</c:v>
                </c:pt>
                <c:pt idx="274" formatCode="#,##0">
                  <c:v>1440</c:v>
                </c:pt>
                <c:pt idx="275" formatCode="#,##0">
                  <c:v>1440</c:v>
                </c:pt>
                <c:pt idx="276" formatCode="#,##0">
                  <c:v>1450</c:v>
                </c:pt>
                <c:pt idx="277" formatCode="#,##0">
                  <c:v>1450</c:v>
                </c:pt>
                <c:pt idx="278" formatCode="#,##0">
                  <c:v>1460</c:v>
                </c:pt>
                <c:pt idx="279" formatCode="#,##0">
                  <c:v>1460</c:v>
                </c:pt>
                <c:pt idx="280" formatCode="#,##0">
                  <c:v>1470</c:v>
                </c:pt>
                <c:pt idx="281" formatCode="#,##0">
                  <c:v>1470</c:v>
                </c:pt>
                <c:pt idx="282" formatCode="#,##0">
                  <c:v>1480</c:v>
                </c:pt>
                <c:pt idx="283" formatCode="#,##0">
                  <c:v>1480</c:v>
                </c:pt>
                <c:pt idx="284" formatCode="#,##0">
                  <c:v>1490</c:v>
                </c:pt>
                <c:pt idx="285" formatCode="#,##0">
                  <c:v>1490</c:v>
                </c:pt>
                <c:pt idx="286" formatCode="#,##0">
                  <c:v>1500</c:v>
                </c:pt>
                <c:pt idx="287" formatCode="#,##0">
                  <c:v>1500</c:v>
                </c:pt>
                <c:pt idx="288" formatCode="#,##0">
                  <c:v>1510</c:v>
                </c:pt>
                <c:pt idx="289" formatCode="#,##0">
                  <c:v>1510</c:v>
                </c:pt>
                <c:pt idx="290" formatCode="#,##0">
                  <c:v>1520</c:v>
                </c:pt>
                <c:pt idx="291" formatCode="#,##0">
                  <c:v>1520</c:v>
                </c:pt>
                <c:pt idx="292" formatCode="#,##0">
                  <c:v>1530</c:v>
                </c:pt>
                <c:pt idx="293" formatCode="#,##0">
                  <c:v>1530</c:v>
                </c:pt>
                <c:pt idx="294" formatCode="#,##0">
                  <c:v>1540</c:v>
                </c:pt>
                <c:pt idx="295" formatCode="#,##0">
                  <c:v>1540</c:v>
                </c:pt>
                <c:pt idx="296" formatCode="#,##0">
                  <c:v>1550</c:v>
                </c:pt>
                <c:pt idx="297" formatCode="#,##0">
                  <c:v>1550</c:v>
                </c:pt>
                <c:pt idx="298" formatCode="#,##0">
                  <c:v>1560</c:v>
                </c:pt>
                <c:pt idx="299" formatCode="#,##0">
                  <c:v>1560</c:v>
                </c:pt>
                <c:pt idx="300" formatCode="#,##0">
                  <c:v>1570</c:v>
                </c:pt>
                <c:pt idx="301" formatCode="#,##0">
                  <c:v>1570</c:v>
                </c:pt>
                <c:pt idx="302" formatCode="#,##0">
                  <c:v>1580</c:v>
                </c:pt>
                <c:pt idx="303" formatCode="#,##0">
                  <c:v>1580</c:v>
                </c:pt>
                <c:pt idx="304" formatCode="#,##0">
                  <c:v>1590</c:v>
                </c:pt>
                <c:pt idx="305" formatCode="#,##0">
                  <c:v>1590</c:v>
                </c:pt>
                <c:pt idx="306" formatCode="#,##0">
                  <c:v>1600</c:v>
                </c:pt>
                <c:pt idx="307" formatCode="#,##0">
                  <c:v>1600</c:v>
                </c:pt>
                <c:pt idx="308" formatCode="#,##0">
                  <c:v>1610</c:v>
                </c:pt>
                <c:pt idx="309" formatCode="#,##0">
                  <c:v>1610</c:v>
                </c:pt>
                <c:pt idx="310" formatCode="#,##0">
                  <c:v>1620</c:v>
                </c:pt>
                <c:pt idx="311" formatCode="#,##0">
                  <c:v>1620</c:v>
                </c:pt>
                <c:pt idx="312" formatCode="#,##0">
                  <c:v>1630</c:v>
                </c:pt>
                <c:pt idx="313" formatCode="#,##0">
                  <c:v>1630</c:v>
                </c:pt>
                <c:pt idx="314" formatCode="#,##0">
                  <c:v>1640</c:v>
                </c:pt>
                <c:pt idx="315" formatCode="#,##0">
                  <c:v>1640</c:v>
                </c:pt>
                <c:pt idx="316" formatCode="#,##0">
                  <c:v>1650</c:v>
                </c:pt>
                <c:pt idx="317" formatCode="#,##0">
                  <c:v>1650</c:v>
                </c:pt>
                <c:pt idx="318" formatCode="#,##0">
                  <c:v>1660</c:v>
                </c:pt>
                <c:pt idx="319" formatCode="#,##0">
                  <c:v>1660</c:v>
                </c:pt>
                <c:pt idx="320" formatCode="#,##0">
                  <c:v>1670</c:v>
                </c:pt>
                <c:pt idx="321" formatCode="#,##0">
                  <c:v>1670</c:v>
                </c:pt>
                <c:pt idx="322" formatCode="#,##0">
                  <c:v>1680</c:v>
                </c:pt>
                <c:pt idx="323" formatCode="#,##0">
                  <c:v>1680</c:v>
                </c:pt>
                <c:pt idx="324" formatCode="#,##0">
                  <c:v>1690</c:v>
                </c:pt>
                <c:pt idx="325" formatCode="#,##0">
                  <c:v>1690</c:v>
                </c:pt>
                <c:pt idx="326" formatCode="#,##0">
                  <c:v>1700</c:v>
                </c:pt>
                <c:pt idx="327" formatCode="#,##0">
                  <c:v>1700</c:v>
                </c:pt>
                <c:pt idx="328" formatCode="#,##0">
                  <c:v>1710</c:v>
                </c:pt>
                <c:pt idx="329" formatCode="#,##0">
                  <c:v>1710</c:v>
                </c:pt>
                <c:pt idx="330" formatCode="#,##0">
                  <c:v>1720</c:v>
                </c:pt>
                <c:pt idx="331" formatCode="#,##0">
                  <c:v>1720</c:v>
                </c:pt>
                <c:pt idx="332" formatCode="#,##0">
                  <c:v>1730</c:v>
                </c:pt>
                <c:pt idx="333" formatCode="#,##0">
                  <c:v>1730</c:v>
                </c:pt>
                <c:pt idx="334" formatCode="#,##0">
                  <c:v>1740</c:v>
                </c:pt>
                <c:pt idx="335" formatCode="#,##0">
                  <c:v>1740</c:v>
                </c:pt>
                <c:pt idx="336" formatCode="#,##0">
                  <c:v>1750</c:v>
                </c:pt>
                <c:pt idx="337" formatCode="#,##0">
                  <c:v>1750</c:v>
                </c:pt>
                <c:pt idx="338" formatCode="#,##0">
                  <c:v>1760</c:v>
                </c:pt>
                <c:pt idx="339" formatCode="#,##0">
                  <c:v>1760</c:v>
                </c:pt>
                <c:pt idx="340" formatCode="#,##0">
                  <c:v>1770</c:v>
                </c:pt>
                <c:pt idx="341" formatCode="#,##0">
                  <c:v>1770</c:v>
                </c:pt>
                <c:pt idx="342" formatCode="#,##0">
                  <c:v>1780</c:v>
                </c:pt>
                <c:pt idx="343" formatCode="#,##0">
                  <c:v>1780</c:v>
                </c:pt>
                <c:pt idx="344" formatCode="#,##0">
                  <c:v>1790</c:v>
                </c:pt>
                <c:pt idx="345" formatCode="#,##0">
                  <c:v>1790</c:v>
                </c:pt>
                <c:pt idx="346" formatCode="#,##0">
                  <c:v>1800</c:v>
                </c:pt>
                <c:pt idx="347" formatCode="#,##0">
                  <c:v>1800</c:v>
                </c:pt>
                <c:pt idx="348" formatCode="#,##0">
                  <c:v>1810</c:v>
                </c:pt>
                <c:pt idx="349" formatCode="#,##0">
                  <c:v>1810</c:v>
                </c:pt>
                <c:pt idx="350" formatCode="#,##0">
                  <c:v>1820</c:v>
                </c:pt>
                <c:pt idx="351" formatCode="#,##0">
                  <c:v>1820</c:v>
                </c:pt>
                <c:pt idx="352" formatCode="#,##0">
                  <c:v>1830</c:v>
                </c:pt>
                <c:pt idx="353" formatCode="#,##0">
                  <c:v>1830</c:v>
                </c:pt>
                <c:pt idx="354" formatCode="#,##0">
                  <c:v>1840</c:v>
                </c:pt>
                <c:pt idx="355" formatCode="#,##0">
                  <c:v>1840</c:v>
                </c:pt>
                <c:pt idx="356" formatCode="#,##0">
                  <c:v>1850</c:v>
                </c:pt>
                <c:pt idx="357" formatCode="#,##0">
                  <c:v>1850</c:v>
                </c:pt>
                <c:pt idx="358" formatCode="#,##0">
                  <c:v>1860</c:v>
                </c:pt>
                <c:pt idx="359" formatCode="#,##0">
                  <c:v>1860</c:v>
                </c:pt>
                <c:pt idx="360" formatCode="#,##0">
                  <c:v>1870</c:v>
                </c:pt>
                <c:pt idx="361" formatCode="#,##0">
                  <c:v>1870</c:v>
                </c:pt>
                <c:pt idx="362" formatCode="#,##0">
                  <c:v>1880</c:v>
                </c:pt>
                <c:pt idx="363" formatCode="#,##0">
                  <c:v>1880</c:v>
                </c:pt>
                <c:pt idx="364" formatCode="#,##0">
                  <c:v>1890</c:v>
                </c:pt>
                <c:pt idx="365" formatCode="#,##0">
                  <c:v>1890</c:v>
                </c:pt>
                <c:pt idx="366" formatCode="#,##0">
                  <c:v>1900</c:v>
                </c:pt>
                <c:pt idx="367" formatCode="#,##0">
                  <c:v>1900</c:v>
                </c:pt>
                <c:pt idx="368" formatCode="#,##0">
                  <c:v>1910</c:v>
                </c:pt>
                <c:pt idx="369" formatCode="#,##0">
                  <c:v>1910</c:v>
                </c:pt>
                <c:pt idx="370" formatCode="#,##0">
                  <c:v>1920</c:v>
                </c:pt>
                <c:pt idx="371" formatCode="#,##0">
                  <c:v>1920</c:v>
                </c:pt>
                <c:pt idx="372" formatCode="#,##0">
                  <c:v>1930</c:v>
                </c:pt>
                <c:pt idx="373" formatCode="#,##0">
                  <c:v>1930</c:v>
                </c:pt>
                <c:pt idx="374" formatCode="#,##0">
                  <c:v>1940</c:v>
                </c:pt>
                <c:pt idx="375" formatCode="#,##0">
                  <c:v>1950</c:v>
                </c:pt>
                <c:pt idx="376" formatCode="#,##0">
                  <c:v>1950</c:v>
                </c:pt>
                <c:pt idx="377" formatCode="#,##0">
                  <c:v>1960</c:v>
                </c:pt>
                <c:pt idx="378" formatCode="#,##0">
                  <c:v>1960</c:v>
                </c:pt>
                <c:pt idx="379" formatCode="#,##0">
                  <c:v>1960</c:v>
                </c:pt>
                <c:pt idx="380" formatCode="#,##0">
                  <c:v>1970</c:v>
                </c:pt>
                <c:pt idx="381" formatCode="#,##0">
                  <c:v>1970</c:v>
                </c:pt>
                <c:pt idx="382" formatCode="#,##0">
                  <c:v>1980</c:v>
                </c:pt>
                <c:pt idx="383" formatCode="#,##0">
                  <c:v>1980</c:v>
                </c:pt>
                <c:pt idx="384" formatCode="#,##0">
                  <c:v>1990</c:v>
                </c:pt>
                <c:pt idx="385" formatCode="#,##0">
                  <c:v>1990</c:v>
                </c:pt>
                <c:pt idx="386" formatCode="#,##0">
                  <c:v>2000</c:v>
                </c:pt>
              </c:numCache>
            </c:numRef>
          </c:xVal>
          <c:yVal>
            <c:numRef>
              <c:f>statori!$O$832:$O$1218</c:f>
              <c:numCache>
                <c:formatCode>General</c:formatCode>
                <c:ptCount val="387"/>
                <c:pt idx="0">
                  <c:v>8.7548305461509504E-2</c:v>
                </c:pt>
                <c:pt idx="1">
                  <c:v>8.2112476370510404E-2</c:v>
                </c:pt>
                <c:pt idx="2">
                  <c:v>8.0745034951799799E-2</c:v>
                </c:pt>
                <c:pt idx="3">
                  <c:v>7.6190476190476197E-2</c:v>
                </c:pt>
                <c:pt idx="4">
                  <c:v>7.1747448979591899E-2</c:v>
                </c:pt>
                <c:pt idx="5">
                  <c:v>7.1818442976156305E-2</c:v>
                </c:pt>
                <c:pt idx="6">
                  <c:v>6.7839999999999998E-2</c:v>
                </c:pt>
                <c:pt idx="7">
                  <c:v>6.8469203426373706E-2</c:v>
                </c:pt>
                <c:pt idx="8">
                  <c:v>6.4849821466078594E-2</c:v>
                </c:pt>
                <c:pt idx="9">
                  <c:v>6.2068965517241399E-2</c:v>
                </c:pt>
                <c:pt idx="10">
                  <c:v>6.2935836147537394E-2</c:v>
                </c:pt>
                <c:pt idx="11">
                  <c:v>6.0086524595417398E-2</c:v>
                </c:pt>
                <c:pt idx="12">
                  <c:v>3.0116002379535999E-2</c:v>
                </c:pt>
                <c:pt idx="13">
                  <c:v>2.87267877295578E-2</c:v>
                </c:pt>
                <c:pt idx="14">
                  <c:v>2.7769797950780401E-2</c:v>
                </c:pt>
                <c:pt idx="15">
                  <c:v>2.6583175803402598E-2</c:v>
                </c:pt>
                <c:pt idx="16">
                  <c:v>2.5761772853185601E-2</c:v>
                </c:pt>
                <c:pt idx="17">
                  <c:v>2.4736530186296998E-2</c:v>
                </c:pt>
                <c:pt idx="18">
                  <c:v>2.37889273356401E-2</c:v>
                </c:pt>
                <c:pt idx="19">
                  <c:v>2.3129251700680298E-2</c:v>
                </c:pt>
                <c:pt idx="20">
                  <c:v>2.2298201278430199E-2</c:v>
                </c:pt>
                <c:pt idx="21">
                  <c:v>2.17177099881357E-2</c:v>
                </c:pt>
                <c:pt idx="22">
                  <c:v>2.0888468809073701E-2</c:v>
                </c:pt>
                <c:pt idx="23">
                  <c:v>2.03784831944843E-2</c:v>
                </c:pt>
                <c:pt idx="24">
                  <c:v>1.9644701857779098E-2</c:v>
                </c:pt>
                <c:pt idx="25">
                  <c:v>1.976E-2</c:v>
                </c:pt>
                <c:pt idx="26">
                  <c:v>1.9378662109375E-2</c:v>
                </c:pt>
                <c:pt idx="27">
                  <c:v>1.8794546689991198E-2</c:v>
                </c:pt>
                <c:pt idx="28">
                  <c:v>1.84491646052432E-2</c:v>
                </c:pt>
                <c:pt idx="29">
                  <c:v>1.7919029615627E-2</c:v>
                </c:pt>
                <c:pt idx="30">
                  <c:v>1.7604748252100001E-2</c:v>
                </c:pt>
                <c:pt idx="31">
                  <c:v>1.7061577327857701E-2</c:v>
                </c:pt>
                <c:pt idx="32">
                  <c:v>1.6663623082542E-2</c:v>
                </c:pt>
                <c:pt idx="33">
                  <c:v>1.6446647076882599E-2</c:v>
                </c:pt>
                <c:pt idx="34">
                  <c:v>1.59717640158775E-2</c:v>
                </c:pt>
                <c:pt idx="35">
                  <c:v>1.5721844293272901E-2</c:v>
                </c:pt>
                <c:pt idx="36">
                  <c:v>1.53350565178813E-2</c:v>
                </c:pt>
                <c:pt idx="37">
                  <c:v>1.5150951814396201E-2</c:v>
                </c:pt>
                <c:pt idx="38">
                  <c:v>1.4836266429048801E-2</c:v>
                </c:pt>
                <c:pt idx="39">
                  <c:v>1.46197573120286E-2</c:v>
                </c:pt>
                <c:pt idx="40">
                  <c:v>1.42852424362531E-2</c:v>
                </c:pt>
                <c:pt idx="41">
                  <c:v>1.4005157706804199E-2</c:v>
                </c:pt>
                <c:pt idx="42">
                  <c:v>1.3773681908518199E-2</c:v>
                </c:pt>
                <c:pt idx="43">
                  <c:v>1.35131143667297E-2</c:v>
                </c:pt>
                <c:pt idx="44">
                  <c:v>1.32974920643999E-2</c:v>
                </c:pt>
                <c:pt idx="45">
                  <c:v>1.3020026040052099E-2</c:v>
                </c:pt>
                <c:pt idx="46">
                  <c:v>1.2853127149143001E-2</c:v>
                </c:pt>
                <c:pt idx="47">
                  <c:v>1.26259372825891E-2</c:v>
                </c:pt>
                <c:pt idx="48">
                  <c:v>1.2406639262193601E-2</c:v>
                </c:pt>
                <c:pt idx="49">
                  <c:v>1.2254827979643701E-2</c:v>
                </c:pt>
                <c:pt idx="50">
                  <c:v>1.20189502672174E-2</c:v>
                </c:pt>
                <c:pt idx="51">
                  <c:v>1.18197278911565E-2</c:v>
                </c:pt>
                <c:pt idx="52">
                  <c:v>1.1709601873536301E-2</c:v>
                </c:pt>
                <c:pt idx="53">
                  <c:v>1.14673394172458E-2</c:v>
                </c:pt>
                <c:pt idx="54">
                  <c:v>1.13894628099174E-2</c:v>
                </c:pt>
                <c:pt idx="55">
                  <c:v>1.11106106331547E-2</c:v>
                </c:pt>
                <c:pt idx="56">
                  <c:v>1.1037527593818999E-2</c:v>
                </c:pt>
                <c:pt idx="57">
                  <c:v>1.0869565217391301E-2</c:v>
                </c:pt>
                <c:pt idx="58">
                  <c:v>1.07756635782571E-2</c:v>
                </c:pt>
                <c:pt idx="59">
                  <c:v>1.05931729905377E-2</c:v>
                </c:pt>
                <c:pt idx="60">
                  <c:v>1.04602054558688E-2</c:v>
                </c:pt>
                <c:pt idx="61">
                  <c:v>1.03092347033819E-2</c:v>
                </c:pt>
                <c:pt idx="62">
                  <c:v>1.01625598130418E-2</c:v>
                </c:pt>
                <c:pt idx="63">
                  <c:v>1.00401203208019E-2</c:v>
                </c:pt>
                <c:pt idx="64">
                  <c:v>9.9009514287053402E-3</c:v>
                </c:pt>
                <c:pt idx="65">
                  <c:v>9.8228454589843698E-3</c:v>
                </c:pt>
                <c:pt idx="66">
                  <c:v>9.6524738176647692E-3</c:v>
                </c:pt>
                <c:pt idx="67">
                  <c:v>9.5600907029478408E-3</c:v>
                </c:pt>
                <c:pt idx="68">
                  <c:v>9.4514952795522605E-3</c:v>
                </c:pt>
                <c:pt idx="69">
                  <c:v>9.3108587675245508E-3</c:v>
                </c:pt>
                <c:pt idx="70">
                  <c:v>9.1743119266054999E-3</c:v>
                </c:pt>
                <c:pt idx="71">
                  <c:v>9.0579710144927505E-3</c:v>
                </c:pt>
                <c:pt idx="72">
                  <c:v>8.9766318521087799E-3</c:v>
                </c:pt>
                <c:pt idx="73">
                  <c:v>8.8965463231263208E-3</c:v>
                </c:pt>
                <c:pt idx="74">
                  <c:v>8.8179094040320097E-3</c:v>
                </c:pt>
                <c:pt idx="75">
                  <c:v>8.7702493983549002E-3</c:v>
                </c:pt>
                <c:pt idx="76">
                  <c:v>8.5909645336836194E-3</c:v>
                </c:pt>
                <c:pt idx="77">
                  <c:v>8.5604427380819494E-3</c:v>
                </c:pt>
                <c:pt idx="78">
                  <c:v>8.43111374593126E-3</c:v>
                </c:pt>
                <c:pt idx="79">
                  <c:v>8.4152010876715894E-3</c:v>
                </c:pt>
                <c:pt idx="80">
                  <c:v>8.2502725536468605E-3</c:v>
                </c:pt>
                <c:pt idx="81">
                  <c:v>8.1825321981985298E-3</c:v>
                </c:pt>
                <c:pt idx="82">
                  <c:v>8.1027079224194592E-3</c:v>
                </c:pt>
                <c:pt idx="83">
                  <c:v>8.02439214287687E-3</c:v>
                </c:pt>
                <c:pt idx="84">
                  <c:v>7.9601941005843207E-3</c:v>
                </c:pt>
                <c:pt idx="85">
                  <c:v>7.8242544654912993E-3</c:v>
                </c:pt>
                <c:pt idx="86">
                  <c:v>7.7751479289940801E-3</c:v>
                </c:pt>
                <c:pt idx="87">
                  <c:v>7.7146014470090302E-3</c:v>
                </c:pt>
                <c:pt idx="88">
                  <c:v>7.6893502499038799E-3</c:v>
                </c:pt>
                <c:pt idx="89">
                  <c:v>7.5517932724437501E-3</c:v>
                </c:pt>
                <c:pt idx="90">
                  <c:v>7.5491622829888597E-3</c:v>
                </c:pt>
                <c:pt idx="91">
                  <c:v>7.4278278801858102E-3</c:v>
                </c:pt>
                <c:pt idx="92">
                  <c:v>7.3724007561436697E-3</c:v>
                </c:pt>
                <c:pt idx="93">
                  <c:v>7.3387336504161698E-3</c:v>
                </c:pt>
                <c:pt idx="94">
                  <c:v>7.2438988363222904E-3</c:v>
                </c:pt>
                <c:pt idx="95">
                  <c:v>7.2009521920253904E-3</c:v>
                </c:pt>
                <c:pt idx="96">
                  <c:v>7.1295371555194897E-3</c:v>
                </c:pt>
                <c:pt idx="97">
                  <c:v>7.0878026663911903E-3</c:v>
                </c:pt>
                <c:pt idx="98">
                  <c:v>7.0092446762669803E-3</c:v>
                </c:pt>
                <c:pt idx="99">
                  <c:v>6.9042414933837403E-3</c:v>
                </c:pt>
                <c:pt idx="100">
                  <c:v>6.8929316119470197E-3</c:v>
                </c:pt>
                <c:pt idx="101">
                  <c:v>6.8181696645817002E-3</c:v>
                </c:pt>
                <c:pt idx="102">
                  <c:v>6.8062204305590502E-3</c:v>
                </c:pt>
                <c:pt idx="103">
                  <c:v>6.6994578433601298E-3</c:v>
                </c:pt>
                <c:pt idx="104">
                  <c:v>6.6795071031062201E-3</c:v>
                </c:pt>
                <c:pt idx="105">
                  <c:v>6.6347554630593096E-3</c:v>
                </c:pt>
                <c:pt idx="106">
                  <c:v>6.5819166541296803E-3</c:v>
                </c:pt>
                <c:pt idx="107">
                  <c:v>6.52232729521503E-3</c:v>
                </c:pt>
                <c:pt idx="108">
                  <c:v>6.4712630038368697E-3</c:v>
                </c:pt>
                <c:pt idx="109">
                  <c:v>6.4598478865181197E-3</c:v>
                </c:pt>
                <c:pt idx="110">
                  <c:v>6.3949000098029599E-3</c:v>
                </c:pt>
                <c:pt idx="111">
                  <c:v>6.2930482893597799E-3</c:v>
                </c:pt>
                <c:pt idx="112">
                  <c:v>6.2755826425988899E-3</c:v>
                </c:pt>
                <c:pt idx="113">
                  <c:v>6.2574389133935402E-3</c:v>
                </c:pt>
                <c:pt idx="114">
                  <c:v>6.1744773925203498E-3</c:v>
                </c:pt>
                <c:pt idx="115">
                  <c:v>6.1573829920498297E-3</c:v>
                </c:pt>
                <c:pt idx="116">
                  <c:v>6.1326317194731203E-3</c:v>
                </c:pt>
                <c:pt idx="117">
                  <c:v>6.0878960560305801E-3</c:v>
                </c:pt>
                <c:pt idx="118">
                  <c:v>6.0095424249414203E-3</c:v>
                </c:pt>
                <c:pt idx="119">
                  <c:v>5.9532599253148601E-3</c:v>
                </c:pt>
                <c:pt idx="120">
                  <c:v>5.9368274431975902E-3</c:v>
                </c:pt>
                <c:pt idx="121">
                  <c:v>5.8879536590990796E-3</c:v>
                </c:pt>
                <c:pt idx="122">
                  <c:v>5.8975379050267597E-3</c:v>
                </c:pt>
                <c:pt idx="123">
                  <c:v>5.8243122181683496E-3</c:v>
                </c:pt>
                <c:pt idx="124">
                  <c:v>5.7716049382715998E-3</c:v>
                </c:pt>
                <c:pt idx="125">
                  <c:v>5.7861858459683302E-3</c:v>
                </c:pt>
                <c:pt idx="126">
                  <c:v>5.6743952810145298E-3</c:v>
                </c:pt>
                <c:pt idx="127">
                  <c:v>5.68879962192817E-3</c:v>
                </c:pt>
                <c:pt idx="128">
                  <c:v>5.6439384682700098E-3</c:v>
                </c:pt>
                <c:pt idx="129">
                  <c:v>5.5830688268318097E-3</c:v>
                </c:pt>
                <c:pt idx="130">
                  <c:v>5.5624717066545901E-3</c:v>
                </c:pt>
                <c:pt idx="131">
                  <c:v>5.5256582740726501E-3</c:v>
                </c:pt>
                <c:pt idx="132">
                  <c:v>5.4668033459258801E-3</c:v>
                </c:pt>
                <c:pt idx="133">
                  <c:v>5.4910343912726303E-3</c:v>
                </c:pt>
                <c:pt idx="134">
                  <c:v>5.4117425167924801E-3</c:v>
                </c:pt>
                <c:pt idx="135">
                  <c:v>5.4397826621979499E-3</c:v>
                </c:pt>
                <c:pt idx="136">
                  <c:v>5.3211413117761003E-3</c:v>
                </c:pt>
                <c:pt idx="137">
                  <c:v>5.3487156910746398E-3</c:v>
                </c:pt>
                <c:pt idx="138">
                  <c:v>5.3350188605619103E-3</c:v>
                </c:pt>
                <c:pt idx="139">
                  <c:v>5.3106159212265303E-3</c:v>
                </c:pt>
                <c:pt idx="140">
                  <c:v>5.2445838643270298E-3</c:v>
                </c:pt>
                <c:pt idx="141">
                  <c:v>5.2445838643270298E-3</c:v>
                </c:pt>
                <c:pt idx="142">
                  <c:v>5.19031141868512E-3</c:v>
                </c:pt>
                <c:pt idx="143">
                  <c:v>5.0900179093222699E-3</c:v>
                </c:pt>
                <c:pt idx="144">
                  <c:v>5.1371477047789599E-3</c:v>
                </c:pt>
                <c:pt idx="145">
                  <c:v>5.0850591715976296E-3</c:v>
                </c:pt>
                <c:pt idx="146">
                  <c:v>5.0340136054421803E-3</c:v>
                </c:pt>
                <c:pt idx="147">
                  <c:v>5.0793650793650802E-3</c:v>
                </c:pt>
                <c:pt idx="148">
                  <c:v>4.9839800640797396E-3</c:v>
                </c:pt>
                <c:pt idx="149">
                  <c:v>5.0729797080811701E-3</c:v>
                </c:pt>
                <c:pt idx="150">
                  <c:v>4.9786007511573097E-3</c:v>
                </c:pt>
                <c:pt idx="151">
                  <c:v>4.9725651577503397E-3</c:v>
                </c:pt>
                <c:pt idx="152">
                  <c:v>4.9725651577503397E-3</c:v>
                </c:pt>
                <c:pt idx="153">
                  <c:v>4.8817439609460502E-3</c:v>
                </c:pt>
                <c:pt idx="154">
                  <c:v>4.8760330578512404E-3</c:v>
                </c:pt>
                <c:pt idx="155">
                  <c:v>4.9173553719008296E-3</c:v>
                </c:pt>
                <c:pt idx="156">
                  <c:v>4.8291534778021304E-3</c:v>
                </c:pt>
                <c:pt idx="157">
                  <c:v>4.7433035714285702E-3</c:v>
                </c:pt>
                <c:pt idx="158">
                  <c:v>4.8230229591836697E-3</c:v>
                </c:pt>
                <c:pt idx="159">
                  <c:v>4.7771947685801503E-3</c:v>
                </c:pt>
                <c:pt idx="160">
                  <c:v>4.73222530009233E-3</c:v>
                </c:pt>
                <c:pt idx="161">
                  <c:v>4.73222530009233E-3</c:v>
                </c:pt>
                <c:pt idx="162">
                  <c:v>4.68809073724007E-3</c:v>
                </c:pt>
                <c:pt idx="163">
                  <c:v>4.6819262782401899E-3</c:v>
                </c:pt>
                <c:pt idx="164">
                  <c:v>4.6819262782401899E-3</c:v>
                </c:pt>
                <c:pt idx="165">
                  <c:v>4.6387610490174602E-3</c:v>
                </c:pt>
                <c:pt idx="166">
                  <c:v>4.5963803504740003E-3</c:v>
                </c:pt>
                <c:pt idx="167">
                  <c:v>4.6322895719620796E-3</c:v>
                </c:pt>
                <c:pt idx="168">
                  <c:v>4.5547630817032699E-3</c:v>
                </c:pt>
                <c:pt idx="169">
                  <c:v>4.54861111111111E-3</c:v>
                </c:pt>
                <c:pt idx="170">
                  <c:v>4.54861111111111E-3</c:v>
                </c:pt>
                <c:pt idx="171">
                  <c:v>4.5078888054094698E-3</c:v>
                </c:pt>
                <c:pt idx="172">
                  <c:v>4.4678849771566803E-3</c:v>
                </c:pt>
                <c:pt idx="173">
                  <c:v>4.5014780972856697E-3</c:v>
                </c:pt>
                <c:pt idx="174">
                  <c:v>4.4946790931323904E-3</c:v>
                </c:pt>
                <c:pt idx="175">
                  <c:v>4.4224765868886599E-3</c:v>
                </c:pt>
                <c:pt idx="176">
                  <c:v>4.4224765868886599E-3</c:v>
                </c:pt>
                <c:pt idx="177">
                  <c:v>4.3839999999999999E-3</c:v>
                </c:pt>
                <c:pt idx="178">
                  <c:v>4.3461829176114899E-3</c:v>
                </c:pt>
                <c:pt idx="179">
                  <c:v>4.3776769967246096E-3</c:v>
                </c:pt>
                <c:pt idx="180">
                  <c:v>4.3400086800173604E-3</c:v>
                </c:pt>
                <c:pt idx="181">
                  <c:v>4.302978515625E-3</c:v>
                </c:pt>
                <c:pt idx="182">
                  <c:v>4.302978515625E-3</c:v>
                </c:pt>
                <c:pt idx="183">
                  <c:v>4.2966167898563796E-3</c:v>
                </c:pt>
                <c:pt idx="184">
                  <c:v>4.2603550295858003E-3</c:v>
                </c:pt>
                <c:pt idx="185">
                  <c:v>4.28994082840237E-3</c:v>
                </c:pt>
                <c:pt idx="186">
                  <c:v>4.1955596993182203E-3</c:v>
                </c:pt>
                <c:pt idx="187">
                  <c:v>4.1896235078053299E-3</c:v>
                </c:pt>
                <c:pt idx="188">
                  <c:v>4.2183195592286503E-3</c:v>
                </c:pt>
                <c:pt idx="189">
                  <c:v>4.1833908078466797E-3</c:v>
                </c:pt>
                <c:pt idx="190">
                  <c:v>4.1768768099799498E-3</c:v>
                </c:pt>
                <c:pt idx="191">
                  <c:v>4.1768768099799498E-3</c:v>
                </c:pt>
                <c:pt idx="192">
                  <c:v>4.11522633744856E-3</c:v>
                </c:pt>
                <c:pt idx="193">
                  <c:v>4.0549307958477497E-3</c:v>
                </c:pt>
                <c:pt idx="194">
                  <c:v>4.1360294117647103E-3</c:v>
                </c:pt>
                <c:pt idx="195">
                  <c:v>4.0758697852842397E-3</c:v>
                </c:pt>
                <c:pt idx="196">
                  <c:v>4.0695232094097901E-3</c:v>
                </c:pt>
                <c:pt idx="197">
                  <c:v>4.0695232094097901E-3</c:v>
                </c:pt>
                <c:pt idx="198">
                  <c:v>4.0370581232855402E-3</c:v>
                </c:pt>
                <c:pt idx="199">
                  <c:v>4.0561224489795902E-3</c:v>
                </c:pt>
                <c:pt idx="200">
                  <c:v>4.0561224489795902E-3</c:v>
                </c:pt>
                <c:pt idx="201">
                  <c:v>3.9987928172627099E-3</c:v>
                </c:pt>
                <c:pt idx="202">
                  <c:v>3.9922634397936904E-3</c:v>
                </c:pt>
                <c:pt idx="203">
                  <c:v>4.0170601071216E-3</c:v>
                </c:pt>
                <c:pt idx="204">
                  <c:v>3.96107389114382E-3</c:v>
                </c:pt>
                <c:pt idx="205">
                  <c:v>3.96107389114382E-3</c:v>
                </c:pt>
                <c:pt idx="206">
                  <c:v>3.9303626543209904E-3</c:v>
                </c:pt>
                <c:pt idx="207">
                  <c:v>3.9476813317479197E-3</c:v>
                </c:pt>
                <c:pt idx="208">
                  <c:v>3.9001189060642099E-3</c:v>
                </c:pt>
                <c:pt idx="209">
                  <c:v>3.9172452617751898E-3</c:v>
                </c:pt>
                <c:pt idx="210">
                  <c:v>3.88726919339164E-3</c:v>
                </c:pt>
                <c:pt idx="211">
                  <c:v>3.9104077004951596E-3</c:v>
                </c:pt>
                <c:pt idx="212">
                  <c:v>3.85774287801315E-3</c:v>
                </c:pt>
                <c:pt idx="213">
                  <c:v>3.8286563668303202E-3</c:v>
                </c:pt>
                <c:pt idx="214">
                  <c:v>3.8511778748705002E-3</c:v>
                </c:pt>
                <c:pt idx="215">
                  <c:v>3.8E-3</c:v>
                </c:pt>
                <c:pt idx="216">
                  <c:v>3.7717643962984098E-3</c:v>
                </c:pt>
                <c:pt idx="217">
                  <c:v>3.8156221218367601E-3</c:v>
                </c:pt>
                <c:pt idx="218">
                  <c:v>3.8088642659279801E-3</c:v>
                </c:pt>
                <c:pt idx="219">
                  <c:v>3.7805972062027399E-3</c:v>
                </c:pt>
                <c:pt idx="220">
                  <c:v>3.8019565124524702E-3</c:v>
                </c:pt>
                <c:pt idx="221">
                  <c:v>3.7738235790183801E-3</c:v>
                </c:pt>
                <c:pt idx="222">
                  <c:v>3.7252861602497401E-3</c:v>
                </c:pt>
                <c:pt idx="223">
                  <c:v>3.78772112382934E-3</c:v>
                </c:pt>
                <c:pt idx="224">
                  <c:v>3.75986193293886E-3</c:v>
                </c:pt>
                <c:pt idx="225">
                  <c:v>3.71211813866688E-3</c:v>
                </c:pt>
                <c:pt idx="226">
                  <c:v>3.7324029372388301E-3</c:v>
                </c:pt>
                <c:pt idx="227">
                  <c:v>3.70533568338407E-3</c:v>
                </c:pt>
                <c:pt idx="228">
                  <c:v>3.6786519520588599E-3</c:v>
                </c:pt>
                <c:pt idx="229">
                  <c:v>3.6786519520588599E-3</c:v>
                </c:pt>
                <c:pt idx="230">
                  <c:v>3.6718749999999998E-3</c:v>
                </c:pt>
                <c:pt idx="231">
                  <c:v>3.66498206087728E-3</c:v>
                </c:pt>
                <c:pt idx="232">
                  <c:v>3.6456926816095E-3</c:v>
                </c:pt>
                <c:pt idx="233">
                  <c:v>3.6579789666209401E-3</c:v>
                </c:pt>
                <c:pt idx="234">
                  <c:v>3.61323346757499E-3</c:v>
                </c:pt>
                <c:pt idx="235">
                  <c:v>3.5944145432647099E-3</c:v>
                </c:pt>
                <c:pt idx="236">
                  <c:v>3.6250743604996998E-3</c:v>
                </c:pt>
                <c:pt idx="237">
                  <c:v>3.5812672176308499E-3</c:v>
                </c:pt>
                <c:pt idx="238">
                  <c:v>3.5996326905417802E-3</c:v>
                </c:pt>
                <c:pt idx="239">
                  <c:v>3.5745391203367699E-3</c:v>
                </c:pt>
                <c:pt idx="240">
                  <c:v>3.5497866542364398E-3</c:v>
                </c:pt>
                <c:pt idx="241">
                  <c:v>3.5677148696618699E-3</c:v>
                </c:pt>
                <c:pt idx="242">
                  <c:v>3.5607993197278899E-3</c:v>
                </c:pt>
                <c:pt idx="243">
                  <c:v>3.5187843562900401E-3</c:v>
                </c:pt>
                <c:pt idx="244">
                  <c:v>3.55379713595462E-3</c:v>
                </c:pt>
                <c:pt idx="245">
                  <c:v>3.5121107266436E-3</c:v>
                </c:pt>
                <c:pt idx="246">
                  <c:v>3.5395506309633699E-3</c:v>
                </c:pt>
                <c:pt idx="247">
                  <c:v>3.5395506309633699E-3</c:v>
                </c:pt>
                <c:pt idx="248">
                  <c:v>3.49851270957274E-3</c:v>
                </c:pt>
                <c:pt idx="249">
                  <c:v>3.4748905743593201E-3</c:v>
                </c:pt>
                <c:pt idx="250">
                  <c:v>3.5250091884125802E-3</c:v>
                </c:pt>
                <c:pt idx="251">
                  <c:v>3.46809353943718E-3</c:v>
                </c:pt>
                <c:pt idx="252">
                  <c:v>3.4612244897959201E-3</c:v>
                </c:pt>
                <c:pt idx="253">
                  <c:v>3.4775510204081601E-3</c:v>
                </c:pt>
                <c:pt idx="254">
                  <c:v>3.4542871900826401E-3</c:v>
                </c:pt>
                <c:pt idx="255">
                  <c:v>3.3994063008714001E-3</c:v>
                </c:pt>
                <c:pt idx="256">
                  <c:v>3.4792045708449001E-3</c:v>
                </c:pt>
                <c:pt idx="257">
                  <c:v>3.3928796869082201E-3</c:v>
                </c:pt>
                <c:pt idx="258">
                  <c:v>3.4018913267376198E-3</c:v>
                </c:pt>
                <c:pt idx="259">
                  <c:v>3.3862863206516702E-3</c:v>
                </c:pt>
                <c:pt idx="260">
                  <c:v>3.39506172839506E-3</c:v>
                </c:pt>
                <c:pt idx="261">
                  <c:v>3.3881749641341799E-3</c:v>
                </c:pt>
                <c:pt idx="262">
                  <c:v>3.4034370135221799E-3</c:v>
                </c:pt>
                <c:pt idx="263">
                  <c:v>3.3812341504649199E-3</c:v>
                </c:pt>
                <c:pt idx="264">
                  <c:v>3.3742422885126499E-3</c:v>
                </c:pt>
                <c:pt idx="265">
                  <c:v>3.3891725641255299E-3</c:v>
                </c:pt>
                <c:pt idx="266">
                  <c:v>3.3376654064272201E-3</c:v>
                </c:pt>
                <c:pt idx="267">
                  <c:v>3.34550766983199E-3</c:v>
                </c:pt>
                <c:pt idx="268">
                  <c:v>3.36011687363039E-3</c:v>
                </c:pt>
                <c:pt idx="269">
                  <c:v>3.3529887848306201E-3</c:v>
                </c:pt>
                <c:pt idx="270">
                  <c:v>3.2886270696903001E-3</c:v>
                </c:pt>
                <c:pt idx="271">
                  <c:v>3.34582058394578E-3</c:v>
                </c:pt>
                <c:pt idx="272">
                  <c:v>3.3527614305115402E-3</c:v>
                </c:pt>
                <c:pt idx="273">
                  <c:v>3.30337896475463E-3</c:v>
                </c:pt>
                <c:pt idx="274">
                  <c:v>3.3173763332493499E-3</c:v>
                </c:pt>
                <c:pt idx="275">
                  <c:v>3.2963988919667599E-3</c:v>
                </c:pt>
                <c:pt idx="276">
                  <c:v>3.2893835147062801E-3</c:v>
                </c:pt>
                <c:pt idx="277">
                  <c:v>3.2893835147062801E-3</c:v>
                </c:pt>
                <c:pt idx="278">
                  <c:v>3.2687717013888899E-3</c:v>
                </c:pt>
                <c:pt idx="279">
                  <c:v>3.2752557115627201E-3</c:v>
                </c:pt>
                <c:pt idx="280">
                  <c:v>3.2484093532712298E-3</c:v>
                </c:pt>
                <c:pt idx="281">
                  <c:v>3.2814326708470601E-3</c:v>
                </c:pt>
                <c:pt idx="282">
                  <c:v>3.2215647600262998E-3</c:v>
                </c:pt>
                <c:pt idx="283">
                  <c:v>3.24786324786325E-3</c:v>
                </c:pt>
                <c:pt idx="284">
                  <c:v>3.2538525614327399E-3</c:v>
                </c:pt>
                <c:pt idx="285">
                  <c:v>3.2466695869514798E-3</c:v>
                </c:pt>
                <c:pt idx="286">
                  <c:v>3.2724368058955401E-3</c:v>
                </c:pt>
                <c:pt idx="287">
                  <c:v>3.2139577594122999E-3</c:v>
                </c:pt>
                <c:pt idx="288">
                  <c:v>3.2069897224817501E-3</c:v>
                </c:pt>
                <c:pt idx="289">
                  <c:v>3.2196156662710499E-3</c:v>
                </c:pt>
                <c:pt idx="290">
                  <c:v>3.1874999999999998E-3</c:v>
                </c:pt>
                <c:pt idx="291">
                  <c:v>3.19299027251801E-3</c:v>
                </c:pt>
                <c:pt idx="292">
                  <c:v>3.1806143412291799E-3</c:v>
                </c:pt>
                <c:pt idx="293">
                  <c:v>3.1982158611900801E-3</c:v>
                </c:pt>
                <c:pt idx="294">
                  <c:v>3.15465068310321E-3</c:v>
                </c:pt>
                <c:pt idx="295">
                  <c:v>3.1667839549613E-3</c:v>
                </c:pt>
                <c:pt idx="296">
                  <c:v>3.1718569780853499E-3</c:v>
                </c:pt>
                <c:pt idx="297">
                  <c:v>3.1647828673408698E-3</c:v>
                </c:pt>
                <c:pt idx="298">
                  <c:v>3.1885782272456898E-3</c:v>
                </c:pt>
                <c:pt idx="299">
                  <c:v>3.1576962955980801E-3</c:v>
                </c:pt>
                <c:pt idx="300">
                  <c:v>3.1272608462274499E-3</c:v>
                </c:pt>
                <c:pt idx="301">
                  <c:v>3.1039230787182899E-3</c:v>
                </c:pt>
                <c:pt idx="302">
                  <c:v>3.1203772189349098E-3</c:v>
                </c:pt>
                <c:pt idx="303">
                  <c:v>3.1134818342070901E-3</c:v>
                </c:pt>
                <c:pt idx="304">
                  <c:v>3.12492845859756E-3</c:v>
                </c:pt>
                <c:pt idx="305">
                  <c:v>3.1179138321995501E-3</c:v>
                </c:pt>
                <c:pt idx="306">
                  <c:v>3.0884301790166401E-3</c:v>
                </c:pt>
                <c:pt idx="307">
                  <c:v>3.0996608342130699E-3</c:v>
                </c:pt>
                <c:pt idx="308">
                  <c:v>3.1038625845496602E-3</c:v>
                </c:pt>
                <c:pt idx="309">
                  <c:v>3.0858074896956099E-3</c:v>
                </c:pt>
                <c:pt idx="310">
                  <c:v>3.1078489717648598E-3</c:v>
                </c:pt>
                <c:pt idx="311">
                  <c:v>3.0897895012664801E-3</c:v>
                </c:pt>
                <c:pt idx="312">
                  <c:v>3.0611141157382399E-3</c:v>
                </c:pt>
                <c:pt idx="313">
                  <c:v>3.0611141157382399E-3</c:v>
                </c:pt>
                <c:pt idx="314">
                  <c:v>3.0757030178326498E-3</c:v>
                </c:pt>
                <c:pt idx="315">
                  <c:v>3.0580390324704298E-3</c:v>
                </c:pt>
                <c:pt idx="316">
                  <c:v>3.0580390324704298E-3</c:v>
                </c:pt>
                <c:pt idx="317">
                  <c:v>3.0405689756754502E-3</c:v>
                </c:pt>
                <c:pt idx="318">
                  <c:v>3.06499030462251E-3</c:v>
                </c:pt>
                <c:pt idx="319">
                  <c:v>3.0232897562602898E-3</c:v>
                </c:pt>
                <c:pt idx="320">
                  <c:v>3.0371900826446298E-3</c:v>
                </c:pt>
                <c:pt idx="321">
                  <c:v>3.0200036854282301E-3</c:v>
                </c:pt>
                <c:pt idx="322">
                  <c:v>3.04047828668537E-3</c:v>
                </c:pt>
                <c:pt idx="323">
                  <c:v>3.0334388442496501E-3</c:v>
                </c:pt>
                <c:pt idx="324">
                  <c:v>3.00629411409841E-3</c:v>
                </c:pt>
                <c:pt idx="325">
                  <c:v>3.00629411409841E-3</c:v>
                </c:pt>
                <c:pt idx="326">
                  <c:v>2.9894770408163298E-3</c:v>
                </c:pt>
                <c:pt idx="327">
                  <c:v>3.0123456790123499E-3</c:v>
                </c:pt>
                <c:pt idx="328">
                  <c:v>2.9925925925925901E-3</c:v>
                </c:pt>
                <c:pt idx="329">
                  <c:v>3.00532539744694E-3</c:v>
                </c:pt>
                <c:pt idx="330">
                  <c:v>2.9886083564594698E-3</c:v>
                </c:pt>
                <c:pt idx="331">
                  <c:v>2.9789050825748602E-3</c:v>
                </c:pt>
                <c:pt idx="332">
                  <c:v>2.9624499846106502E-3</c:v>
                </c:pt>
                <c:pt idx="333">
                  <c:v>2.9652371236246399E-3</c:v>
                </c:pt>
                <c:pt idx="334">
                  <c:v>2.9843061726511702E-3</c:v>
                </c:pt>
                <c:pt idx="335">
                  <c:v>2.9584120982986801E-3</c:v>
                </c:pt>
                <c:pt idx="336">
                  <c:v>2.9234834429639599E-3</c:v>
                </c:pt>
                <c:pt idx="337">
                  <c:v>2.96096399992504E-3</c:v>
                </c:pt>
                <c:pt idx="338">
                  <c:v>2.9819411414982199E-3</c:v>
                </c:pt>
                <c:pt idx="339">
                  <c:v>2.9379800696273601E-3</c:v>
                </c:pt>
                <c:pt idx="340">
                  <c:v>2.94719003849767E-3</c:v>
                </c:pt>
                <c:pt idx="341">
                  <c:v>2.94944846226897E-3</c:v>
                </c:pt>
                <c:pt idx="342">
                  <c:v>2.9153463105477599E-3</c:v>
                </c:pt>
                <c:pt idx="343">
                  <c:v>2.9425079221367099E-3</c:v>
                </c:pt>
                <c:pt idx="344">
                  <c:v>2.9355788566503898E-3</c:v>
                </c:pt>
                <c:pt idx="345">
                  <c:v>2.9286617173173799E-3</c:v>
                </c:pt>
                <c:pt idx="346">
                  <c:v>2.9129298778334898E-3</c:v>
                </c:pt>
                <c:pt idx="347">
                  <c:v>2.9305839983051999E-3</c:v>
                </c:pt>
                <c:pt idx="348">
                  <c:v>2.9061115876822898E-3</c:v>
                </c:pt>
                <c:pt idx="349">
                  <c:v>2.88194444444444E-3</c:v>
                </c:pt>
                <c:pt idx="350">
                  <c:v>2.9079861111111099E-3</c:v>
                </c:pt>
                <c:pt idx="351">
                  <c:v>2.8925121812640999E-3</c:v>
                </c:pt>
                <c:pt idx="352">
                  <c:v>2.87719418072536E-3</c:v>
                </c:pt>
                <c:pt idx="353">
                  <c:v>2.8942695171094899E-3</c:v>
                </c:pt>
                <c:pt idx="354">
                  <c:v>2.9043675591457901E-3</c:v>
                </c:pt>
                <c:pt idx="355">
                  <c:v>2.8638134909970401E-3</c:v>
                </c:pt>
                <c:pt idx="356">
                  <c:v>2.8722117710292898E-3</c:v>
                </c:pt>
                <c:pt idx="357">
                  <c:v>2.8571428571428602E-3</c:v>
                </c:pt>
                <c:pt idx="358">
                  <c:v>2.85048582193139E-3</c:v>
                </c:pt>
                <c:pt idx="359">
                  <c:v>2.8587480996761202E-3</c:v>
                </c:pt>
                <c:pt idx="360">
                  <c:v>2.8602337360061599E-3</c:v>
                </c:pt>
                <c:pt idx="361">
                  <c:v>2.8616024973985399E-3</c:v>
                </c:pt>
                <c:pt idx="362">
                  <c:v>2.8697320499479701E-3</c:v>
                </c:pt>
                <c:pt idx="363">
                  <c:v>2.8628570506927299E-3</c:v>
                </c:pt>
                <c:pt idx="364">
                  <c:v>2.8400000000000001E-3</c:v>
                </c:pt>
                <c:pt idx="365">
                  <c:v>2.856E-3</c:v>
                </c:pt>
                <c:pt idx="366">
                  <c:v>2.8412247424644101E-3</c:v>
                </c:pt>
                <c:pt idx="367">
                  <c:v>2.8344671201813998E-3</c:v>
                </c:pt>
                <c:pt idx="368">
                  <c:v>2.8580876795162502E-3</c:v>
                </c:pt>
                <c:pt idx="369">
                  <c:v>2.84335015388461E-3</c:v>
                </c:pt>
                <c:pt idx="370">
                  <c:v>2.8287556575113098E-3</c:v>
                </c:pt>
                <c:pt idx="371">
                  <c:v>2.8442556885113798E-3</c:v>
                </c:pt>
                <c:pt idx="372">
                  <c:v>2.81430219146482E-3</c:v>
                </c:pt>
                <c:pt idx="373">
                  <c:v>2.79998779296875E-3</c:v>
                </c:pt>
                <c:pt idx="374">
                  <c:v>2.8228759765625E-3</c:v>
                </c:pt>
                <c:pt idx="375">
                  <c:v>2.8009508092476801E-3</c:v>
                </c:pt>
                <c:pt idx="376">
                  <c:v>2.7943032269695301E-3</c:v>
                </c:pt>
                <c:pt idx="377">
                  <c:v>2.7943032269695301E-3</c:v>
                </c:pt>
                <c:pt idx="378">
                  <c:v>2.8100356285684501E-3</c:v>
                </c:pt>
                <c:pt idx="379">
                  <c:v>2.77366863905325E-3</c:v>
                </c:pt>
                <c:pt idx="380">
                  <c:v>2.7524551900295099E-3</c:v>
                </c:pt>
                <c:pt idx="381">
                  <c:v>2.7597950705362498E-3</c:v>
                </c:pt>
                <c:pt idx="382">
                  <c:v>2.7460520948662699E-3</c:v>
                </c:pt>
                <c:pt idx="383">
                  <c:v>2.7324379418525598E-3</c:v>
                </c:pt>
                <c:pt idx="384">
                  <c:v>2.7685813008717802E-3</c:v>
                </c:pt>
                <c:pt idx="385">
                  <c:v>2.7835169880624398E-3</c:v>
                </c:pt>
                <c:pt idx="386">
                  <c:v>2.74830900676397E-3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42671168"/>
        <c:axId val="143196160"/>
      </c:scatterChart>
      <c:valAx>
        <c:axId val="142671168"/>
        <c:scaling>
          <c:orientation val="minMax"/>
          <c:max val="2000"/>
          <c:min val="200"/>
        </c:scaling>
        <c:delete val="0"/>
        <c:axPos val="b"/>
        <c:title>
          <c:tx>
            <c:rich>
              <a:bodyPr/>
              <a:lstStyle/>
              <a:p>
                <a:pPr>
                  <a:defRPr sz="1000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it-IT"/>
                  <a:t>velocità (giri/min)</a:t>
                </a:r>
              </a:p>
            </c:rich>
          </c:tx>
          <c:layout>
            <c:manualLayout>
              <c:xMode val="edge"/>
              <c:yMode val="edge"/>
              <c:x val="0.30679621586700501"/>
              <c:y val="0.913440653251677"/>
            </c:manualLayout>
          </c:layout>
          <c:overlay val="0"/>
          <c:spPr>
            <a:noFill/>
            <a:ln w="25400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143196160"/>
        <c:crosses val="autoZero"/>
        <c:crossBetween val="midCat"/>
      </c:valAx>
      <c:valAx>
        <c:axId val="143196160"/>
        <c:scaling>
          <c:orientation val="minMax"/>
          <c:max val="0.02"/>
        </c:scaling>
        <c:delete val="0"/>
        <c:axPos val="l"/>
        <c:title>
          <c:tx>
            <c:rich>
              <a:bodyPr/>
              <a:lstStyle/>
              <a:p>
                <a:pPr>
                  <a:defRPr sz="1000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it-IT"/>
                  <a:t>Cf</a:t>
                </a:r>
              </a:p>
            </c:rich>
          </c:tx>
          <c:layout>
            <c:manualLayout>
              <c:xMode val="edge"/>
              <c:yMode val="edge"/>
              <c:x val="3.1067928044331599E-2"/>
              <c:y val="0.48519401741448998"/>
            </c:manualLayout>
          </c:layout>
          <c:overlay val="0"/>
          <c:spPr>
            <a:noFill/>
            <a:ln w="25400">
              <a:noFill/>
            </a:ln>
          </c:spPr>
        </c:title>
        <c:numFmt formatCode="0.00000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142671168"/>
        <c:crosses val="autoZero"/>
        <c:crossBetween val="midCat"/>
      </c:valAx>
      <c:spPr>
        <a:solidFill>
          <a:srgbClr val="FFFFFF"/>
        </a:solidFill>
        <a:ln w="12700">
          <a:solidFill>
            <a:srgbClr val="808080"/>
          </a:solidFill>
          <a:prstDash val="solid"/>
        </a:ln>
      </c:spPr>
    </c:plotArea>
    <c:legend>
      <c:legendPos val="r"/>
      <c:layout>
        <c:manualLayout>
          <c:xMode val="edge"/>
          <c:yMode val="edge"/>
          <c:x val="0.344301901286729"/>
          <c:y val="0.26741580369332701"/>
          <c:w val="0.39956430446194202"/>
          <c:h val="0.141573072543526"/>
        </c:manualLayout>
      </c:layout>
      <c:overlay val="0"/>
      <c:spPr>
        <a:solidFill>
          <a:srgbClr val="FFFFFF"/>
        </a:solidFill>
        <a:ln w="3175">
          <a:solidFill>
            <a:srgbClr val="000000"/>
          </a:solidFill>
          <a:prstDash val="solid"/>
        </a:ln>
      </c:spPr>
      <c:txPr>
        <a:bodyPr/>
        <a:lstStyle/>
        <a:p>
          <a:pPr>
            <a:defRPr sz="920" b="0" i="0" u="none" strike="noStrike" baseline="0">
              <a:solidFill>
                <a:srgbClr val="000000"/>
              </a:solidFill>
              <a:latin typeface="Arial"/>
              <a:ea typeface="Arial"/>
              <a:cs typeface="Arial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rgbClr val="FFFFFF"/>
    </a:solidFill>
    <a:ln w="3175">
      <a:solidFill>
        <a:srgbClr val="000000"/>
      </a:solidFill>
      <a:prstDash val="solid"/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2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r>
              <a:rPr lang="it-IT" sz="120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rPr>
              <a:t>Statore Cf-velocità 5°C</a:t>
            </a:r>
          </a:p>
        </c:rich>
      </c:tx>
      <c:layout>
        <c:manualLayout>
          <c:xMode val="edge"/>
          <c:yMode val="edge"/>
          <c:x val="0.36697716429171001"/>
          <c:y val="3.4927876848446199E-2"/>
        </c:manualLayout>
      </c:layout>
      <c:overlay val="0"/>
      <c:spPr>
        <a:noFill/>
        <a:ln w="25400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0.157248703853963"/>
          <c:y val="0.157934939225991"/>
          <c:w val="0.74110032362459499"/>
          <c:h val="0.67881624476821101"/>
        </c:manualLayout>
      </c:layout>
      <c:scatterChart>
        <c:scatterStyle val="smoothMarker"/>
        <c:varyColors val="0"/>
        <c:ser>
          <c:idx val="0"/>
          <c:order val="0"/>
          <c:tx>
            <c:v>hempaguard x7</c:v>
          </c:tx>
          <c:spPr>
            <a:ln w="12700">
              <a:solidFill>
                <a:srgbClr val="000090"/>
              </a:solidFill>
              <a:prstDash val="solid"/>
            </a:ln>
          </c:spPr>
          <c:marker>
            <c:symbol val="none"/>
          </c:marker>
          <c:xVal>
            <c:numRef>
              <c:f>statori!$A$1222:$A$1608</c:f>
              <c:numCache>
                <c:formatCode>General</c:formatCode>
                <c:ptCount val="387"/>
                <c:pt idx="0">
                  <c:v>65.2</c:v>
                </c:pt>
                <c:pt idx="1">
                  <c:v>70.3</c:v>
                </c:pt>
                <c:pt idx="2">
                  <c:v>75.3</c:v>
                </c:pt>
                <c:pt idx="3">
                  <c:v>80.3</c:v>
                </c:pt>
                <c:pt idx="4">
                  <c:v>85.3</c:v>
                </c:pt>
                <c:pt idx="5">
                  <c:v>90.3</c:v>
                </c:pt>
                <c:pt idx="6">
                  <c:v>95.4</c:v>
                </c:pt>
                <c:pt idx="7">
                  <c:v>100</c:v>
                </c:pt>
                <c:pt idx="8">
                  <c:v>105</c:v>
                </c:pt>
                <c:pt idx="9">
                  <c:v>110</c:v>
                </c:pt>
                <c:pt idx="10">
                  <c:v>115</c:v>
                </c:pt>
                <c:pt idx="11">
                  <c:v>120</c:v>
                </c:pt>
                <c:pt idx="12">
                  <c:v>125</c:v>
                </c:pt>
                <c:pt idx="13">
                  <c:v>130</c:v>
                </c:pt>
                <c:pt idx="14">
                  <c:v>135</c:v>
                </c:pt>
                <c:pt idx="15">
                  <c:v>140</c:v>
                </c:pt>
                <c:pt idx="16">
                  <c:v>145</c:v>
                </c:pt>
                <c:pt idx="17">
                  <c:v>150</c:v>
                </c:pt>
                <c:pt idx="18">
                  <c:v>155</c:v>
                </c:pt>
                <c:pt idx="19">
                  <c:v>160</c:v>
                </c:pt>
                <c:pt idx="20">
                  <c:v>165</c:v>
                </c:pt>
                <c:pt idx="21">
                  <c:v>171</c:v>
                </c:pt>
                <c:pt idx="22">
                  <c:v>176</c:v>
                </c:pt>
                <c:pt idx="23">
                  <c:v>181</c:v>
                </c:pt>
                <c:pt idx="24">
                  <c:v>186</c:v>
                </c:pt>
                <c:pt idx="25">
                  <c:v>191</c:v>
                </c:pt>
                <c:pt idx="26">
                  <c:v>196</c:v>
                </c:pt>
                <c:pt idx="27">
                  <c:v>201</c:v>
                </c:pt>
                <c:pt idx="28">
                  <c:v>206</c:v>
                </c:pt>
                <c:pt idx="29">
                  <c:v>211</c:v>
                </c:pt>
                <c:pt idx="30">
                  <c:v>216</c:v>
                </c:pt>
                <c:pt idx="31">
                  <c:v>221</c:v>
                </c:pt>
                <c:pt idx="32">
                  <c:v>226</c:v>
                </c:pt>
                <c:pt idx="33">
                  <c:v>231</c:v>
                </c:pt>
                <c:pt idx="34">
                  <c:v>236</c:v>
                </c:pt>
                <c:pt idx="35">
                  <c:v>241</c:v>
                </c:pt>
                <c:pt idx="36">
                  <c:v>246</c:v>
                </c:pt>
                <c:pt idx="37">
                  <c:v>251</c:v>
                </c:pt>
                <c:pt idx="38">
                  <c:v>256</c:v>
                </c:pt>
                <c:pt idx="39">
                  <c:v>261</c:v>
                </c:pt>
                <c:pt idx="40">
                  <c:v>266</c:v>
                </c:pt>
                <c:pt idx="41">
                  <c:v>271</c:v>
                </c:pt>
                <c:pt idx="42">
                  <c:v>276</c:v>
                </c:pt>
                <c:pt idx="43">
                  <c:v>281</c:v>
                </c:pt>
                <c:pt idx="44">
                  <c:v>286</c:v>
                </c:pt>
                <c:pt idx="45">
                  <c:v>291</c:v>
                </c:pt>
                <c:pt idx="46">
                  <c:v>296</c:v>
                </c:pt>
                <c:pt idx="47">
                  <c:v>301</c:v>
                </c:pt>
                <c:pt idx="48">
                  <c:v>306</c:v>
                </c:pt>
                <c:pt idx="49">
                  <c:v>311</c:v>
                </c:pt>
                <c:pt idx="50">
                  <c:v>316</c:v>
                </c:pt>
                <c:pt idx="51">
                  <c:v>321</c:v>
                </c:pt>
                <c:pt idx="52">
                  <c:v>326</c:v>
                </c:pt>
                <c:pt idx="53">
                  <c:v>331</c:v>
                </c:pt>
                <c:pt idx="54">
                  <c:v>336</c:v>
                </c:pt>
                <c:pt idx="55">
                  <c:v>341</c:v>
                </c:pt>
                <c:pt idx="56">
                  <c:v>346</c:v>
                </c:pt>
                <c:pt idx="57">
                  <c:v>351</c:v>
                </c:pt>
                <c:pt idx="58">
                  <c:v>356</c:v>
                </c:pt>
                <c:pt idx="59">
                  <c:v>361</c:v>
                </c:pt>
                <c:pt idx="60">
                  <c:v>366</c:v>
                </c:pt>
                <c:pt idx="61">
                  <c:v>371</c:v>
                </c:pt>
                <c:pt idx="62">
                  <c:v>376</c:v>
                </c:pt>
                <c:pt idx="63">
                  <c:v>381</c:v>
                </c:pt>
                <c:pt idx="64">
                  <c:v>386</c:v>
                </c:pt>
                <c:pt idx="65">
                  <c:v>391</c:v>
                </c:pt>
                <c:pt idx="66">
                  <c:v>396</c:v>
                </c:pt>
                <c:pt idx="67">
                  <c:v>401</c:v>
                </c:pt>
                <c:pt idx="68">
                  <c:v>406</c:v>
                </c:pt>
                <c:pt idx="69">
                  <c:v>411</c:v>
                </c:pt>
                <c:pt idx="70">
                  <c:v>416</c:v>
                </c:pt>
                <c:pt idx="71">
                  <c:v>421</c:v>
                </c:pt>
                <c:pt idx="72">
                  <c:v>426</c:v>
                </c:pt>
                <c:pt idx="73">
                  <c:v>431</c:v>
                </c:pt>
                <c:pt idx="74">
                  <c:v>436</c:v>
                </c:pt>
                <c:pt idx="75">
                  <c:v>441</c:v>
                </c:pt>
                <c:pt idx="76">
                  <c:v>446</c:v>
                </c:pt>
                <c:pt idx="77">
                  <c:v>451</c:v>
                </c:pt>
                <c:pt idx="78">
                  <c:v>456</c:v>
                </c:pt>
                <c:pt idx="79">
                  <c:v>461</c:v>
                </c:pt>
                <c:pt idx="80">
                  <c:v>466</c:v>
                </c:pt>
                <c:pt idx="81">
                  <c:v>471</c:v>
                </c:pt>
                <c:pt idx="82">
                  <c:v>476</c:v>
                </c:pt>
                <c:pt idx="83">
                  <c:v>481</c:v>
                </c:pt>
                <c:pt idx="84">
                  <c:v>486</c:v>
                </c:pt>
                <c:pt idx="85">
                  <c:v>491</c:v>
                </c:pt>
                <c:pt idx="86">
                  <c:v>496</c:v>
                </c:pt>
                <c:pt idx="87">
                  <c:v>501</c:v>
                </c:pt>
                <c:pt idx="88">
                  <c:v>506</c:v>
                </c:pt>
                <c:pt idx="89">
                  <c:v>511</c:v>
                </c:pt>
                <c:pt idx="90">
                  <c:v>516</c:v>
                </c:pt>
                <c:pt idx="91">
                  <c:v>521</c:v>
                </c:pt>
                <c:pt idx="92">
                  <c:v>526</c:v>
                </c:pt>
                <c:pt idx="93">
                  <c:v>531</c:v>
                </c:pt>
                <c:pt idx="94">
                  <c:v>536</c:v>
                </c:pt>
                <c:pt idx="95">
                  <c:v>541</c:v>
                </c:pt>
                <c:pt idx="96">
                  <c:v>546</c:v>
                </c:pt>
                <c:pt idx="97">
                  <c:v>551</c:v>
                </c:pt>
                <c:pt idx="98">
                  <c:v>556</c:v>
                </c:pt>
                <c:pt idx="99">
                  <c:v>561</c:v>
                </c:pt>
                <c:pt idx="100">
                  <c:v>566</c:v>
                </c:pt>
                <c:pt idx="101">
                  <c:v>572</c:v>
                </c:pt>
                <c:pt idx="102">
                  <c:v>576</c:v>
                </c:pt>
                <c:pt idx="103">
                  <c:v>582</c:v>
                </c:pt>
                <c:pt idx="104">
                  <c:v>587</c:v>
                </c:pt>
                <c:pt idx="105">
                  <c:v>591</c:v>
                </c:pt>
                <c:pt idx="106">
                  <c:v>596</c:v>
                </c:pt>
                <c:pt idx="107">
                  <c:v>601</c:v>
                </c:pt>
                <c:pt idx="108">
                  <c:v>606</c:v>
                </c:pt>
                <c:pt idx="109">
                  <c:v>611</c:v>
                </c:pt>
                <c:pt idx="110">
                  <c:v>617</c:v>
                </c:pt>
                <c:pt idx="111">
                  <c:v>622</c:v>
                </c:pt>
                <c:pt idx="112">
                  <c:v>626</c:v>
                </c:pt>
                <c:pt idx="113">
                  <c:v>632</c:v>
                </c:pt>
                <c:pt idx="114">
                  <c:v>636</c:v>
                </c:pt>
                <c:pt idx="115">
                  <c:v>642</c:v>
                </c:pt>
                <c:pt idx="116">
                  <c:v>647</c:v>
                </c:pt>
                <c:pt idx="117">
                  <c:v>652</c:v>
                </c:pt>
                <c:pt idx="118">
                  <c:v>657</c:v>
                </c:pt>
                <c:pt idx="119">
                  <c:v>662</c:v>
                </c:pt>
                <c:pt idx="120">
                  <c:v>667</c:v>
                </c:pt>
                <c:pt idx="121">
                  <c:v>672</c:v>
                </c:pt>
                <c:pt idx="122">
                  <c:v>677</c:v>
                </c:pt>
                <c:pt idx="123">
                  <c:v>682</c:v>
                </c:pt>
                <c:pt idx="124">
                  <c:v>687</c:v>
                </c:pt>
                <c:pt idx="125">
                  <c:v>692</c:v>
                </c:pt>
                <c:pt idx="126">
                  <c:v>697</c:v>
                </c:pt>
                <c:pt idx="127">
                  <c:v>702</c:v>
                </c:pt>
                <c:pt idx="128">
                  <c:v>707</c:v>
                </c:pt>
                <c:pt idx="129">
                  <c:v>712</c:v>
                </c:pt>
                <c:pt idx="130">
                  <c:v>717</c:v>
                </c:pt>
                <c:pt idx="131">
                  <c:v>722</c:v>
                </c:pt>
                <c:pt idx="132">
                  <c:v>727</c:v>
                </c:pt>
                <c:pt idx="133">
                  <c:v>732</c:v>
                </c:pt>
                <c:pt idx="134">
                  <c:v>737</c:v>
                </c:pt>
                <c:pt idx="135">
                  <c:v>742</c:v>
                </c:pt>
                <c:pt idx="136">
                  <c:v>747</c:v>
                </c:pt>
                <c:pt idx="137">
                  <c:v>752</c:v>
                </c:pt>
                <c:pt idx="138">
                  <c:v>757</c:v>
                </c:pt>
                <c:pt idx="139">
                  <c:v>762</c:v>
                </c:pt>
                <c:pt idx="140">
                  <c:v>767</c:v>
                </c:pt>
                <c:pt idx="141">
                  <c:v>772</c:v>
                </c:pt>
                <c:pt idx="142">
                  <c:v>777</c:v>
                </c:pt>
                <c:pt idx="143">
                  <c:v>782</c:v>
                </c:pt>
                <c:pt idx="144">
                  <c:v>787</c:v>
                </c:pt>
                <c:pt idx="145">
                  <c:v>792</c:v>
                </c:pt>
                <c:pt idx="146">
                  <c:v>797</c:v>
                </c:pt>
                <c:pt idx="147">
                  <c:v>802</c:v>
                </c:pt>
                <c:pt idx="148">
                  <c:v>807</c:v>
                </c:pt>
                <c:pt idx="149">
                  <c:v>812</c:v>
                </c:pt>
                <c:pt idx="150">
                  <c:v>817</c:v>
                </c:pt>
                <c:pt idx="151">
                  <c:v>822</c:v>
                </c:pt>
                <c:pt idx="152">
                  <c:v>827</c:v>
                </c:pt>
                <c:pt idx="153">
                  <c:v>832</c:v>
                </c:pt>
                <c:pt idx="154">
                  <c:v>837</c:v>
                </c:pt>
                <c:pt idx="155">
                  <c:v>842</c:v>
                </c:pt>
                <c:pt idx="156">
                  <c:v>847</c:v>
                </c:pt>
                <c:pt idx="157">
                  <c:v>852</c:v>
                </c:pt>
                <c:pt idx="158">
                  <c:v>857</c:v>
                </c:pt>
                <c:pt idx="159">
                  <c:v>862</c:v>
                </c:pt>
                <c:pt idx="160">
                  <c:v>867</c:v>
                </c:pt>
                <c:pt idx="161">
                  <c:v>872</c:v>
                </c:pt>
                <c:pt idx="162">
                  <c:v>877</c:v>
                </c:pt>
                <c:pt idx="163">
                  <c:v>882</c:v>
                </c:pt>
                <c:pt idx="164">
                  <c:v>887</c:v>
                </c:pt>
                <c:pt idx="165">
                  <c:v>892</c:v>
                </c:pt>
                <c:pt idx="166">
                  <c:v>897</c:v>
                </c:pt>
                <c:pt idx="167">
                  <c:v>902</c:v>
                </c:pt>
                <c:pt idx="168">
                  <c:v>907</c:v>
                </c:pt>
                <c:pt idx="169">
                  <c:v>912</c:v>
                </c:pt>
                <c:pt idx="170">
                  <c:v>917</c:v>
                </c:pt>
                <c:pt idx="171">
                  <c:v>922</c:v>
                </c:pt>
                <c:pt idx="172">
                  <c:v>927</c:v>
                </c:pt>
                <c:pt idx="173">
                  <c:v>932</c:v>
                </c:pt>
                <c:pt idx="174">
                  <c:v>937</c:v>
                </c:pt>
                <c:pt idx="175">
                  <c:v>942</c:v>
                </c:pt>
                <c:pt idx="176">
                  <c:v>947</c:v>
                </c:pt>
                <c:pt idx="177">
                  <c:v>953</c:v>
                </c:pt>
                <c:pt idx="178">
                  <c:v>958</c:v>
                </c:pt>
                <c:pt idx="179">
                  <c:v>963</c:v>
                </c:pt>
                <c:pt idx="180">
                  <c:v>968</c:v>
                </c:pt>
                <c:pt idx="181">
                  <c:v>973</c:v>
                </c:pt>
                <c:pt idx="182">
                  <c:v>978</c:v>
                </c:pt>
                <c:pt idx="183">
                  <c:v>982</c:v>
                </c:pt>
                <c:pt idx="184">
                  <c:v>988</c:v>
                </c:pt>
                <c:pt idx="185">
                  <c:v>992</c:v>
                </c:pt>
                <c:pt idx="186">
                  <c:v>998</c:v>
                </c:pt>
                <c:pt idx="187" formatCode="#,##0">
                  <c:v>1000</c:v>
                </c:pt>
                <c:pt idx="188" formatCode="#,##0">
                  <c:v>1010</c:v>
                </c:pt>
                <c:pt idx="189" formatCode="#,##0">
                  <c:v>1010</c:v>
                </c:pt>
                <c:pt idx="190" formatCode="#,##0">
                  <c:v>1020</c:v>
                </c:pt>
                <c:pt idx="191" formatCode="#,##0">
                  <c:v>1020</c:v>
                </c:pt>
                <c:pt idx="192" formatCode="#,##0">
                  <c:v>1030</c:v>
                </c:pt>
                <c:pt idx="193" formatCode="#,##0">
                  <c:v>1030</c:v>
                </c:pt>
                <c:pt idx="194" formatCode="#,##0">
                  <c:v>1040</c:v>
                </c:pt>
                <c:pt idx="195" formatCode="#,##0">
                  <c:v>1040</c:v>
                </c:pt>
                <c:pt idx="196" formatCode="#,##0">
                  <c:v>1050</c:v>
                </c:pt>
                <c:pt idx="197" formatCode="#,##0">
                  <c:v>1050</c:v>
                </c:pt>
                <c:pt idx="198" formatCode="#,##0">
                  <c:v>1060</c:v>
                </c:pt>
                <c:pt idx="199" formatCode="#,##0">
                  <c:v>1060</c:v>
                </c:pt>
                <c:pt idx="200" formatCode="#,##0">
                  <c:v>1070</c:v>
                </c:pt>
                <c:pt idx="201" formatCode="#,##0">
                  <c:v>1070</c:v>
                </c:pt>
                <c:pt idx="202" formatCode="#,##0">
                  <c:v>1080</c:v>
                </c:pt>
                <c:pt idx="203" formatCode="#,##0">
                  <c:v>1080</c:v>
                </c:pt>
                <c:pt idx="204" formatCode="#,##0">
                  <c:v>1090</c:v>
                </c:pt>
                <c:pt idx="205" formatCode="#,##0">
                  <c:v>1090</c:v>
                </c:pt>
                <c:pt idx="206" formatCode="#,##0">
                  <c:v>1100</c:v>
                </c:pt>
                <c:pt idx="207" formatCode="#,##0">
                  <c:v>1100</c:v>
                </c:pt>
                <c:pt idx="208" formatCode="#,##0">
                  <c:v>1110</c:v>
                </c:pt>
                <c:pt idx="209" formatCode="#,##0">
                  <c:v>1110</c:v>
                </c:pt>
                <c:pt idx="210" formatCode="#,##0">
                  <c:v>1120</c:v>
                </c:pt>
                <c:pt idx="211" formatCode="#,##0">
                  <c:v>1120</c:v>
                </c:pt>
                <c:pt idx="212" formatCode="#,##0">
                  <c:v>1130</c:v>
                </c:pt>
                <c:pt idx="213" formatCode="#,##0">
                  <c:v>1130</c:v>
                </c:pt>
                <c:pt idx="214" formatCode="#,##0">
                  <c:v>1140</c:v>
                </c:pt>
                <c:pt idx="215" formatCode="#,##0">
                  <c:v>1140</c:v>
                </c:pt>
                <c:pt idx="216" formatCode="#,##0">
                  <c:v>1150</c:v>
                </c:pt>
                <c:pt idx="217" formatCode="#,##0">
                  <c:v>1150</c:v>
                </c:pt>
                <c:pt idx="218" formatCode="#,##0">
                  <c:v>1160</c:v>
                </c:pt>
                <c:pt idx="219" formatCode="#,##0">
                  <c:v>1160</c:v>
                </c:pt>
                <c:pt idx="220" formatCode="#,##0">
                  <c:v>1170</c:v>
                </c:pt>
                <c:pt idx="221" formatCode="#,##0">
                  <c:v>1170</c:v>
                </c:pt>
                <c:pt idx="222" formatCode="#,##0">
                  <c:v>1180</c:v>
                </c:pt>
                <c:pt idx="223" formatCode="#,##0">
                  <c:v>1180</c:v>
                </c:pt>
                <c:pt idx="224" formatCode="#,##0">
                  <c:v>1190</c:v>
                </c:pt>
                <c:pt idx="225" formatCode="#,##0">
                  <c:v>1190</c:v>
                </c:pt>
                <c:pt idx="226" formatCode="#,##0">
                  <c:v>1200</c:v>
                </c:pt>
                <c:pt idx="227" formatCode="#,##0">
                  <c:v>1200</c:v>
                </c:pt>
                <c:pt idx="228" formatCode="#,##0">
                  <c:v>1210</c:v>
                </c:pt>
                <c:pt idx="229" formatCode="#,##0">
                  <c:v>1210</c:v>
                </c:pt>
                <c:pt idx="230" formatCode="#,##0">
                  <c:v>1220</c:v>
                </c:pt>
                <c:pt idx="231" formatCode="#,##0">
                  <c:v>1220</c:v>
                </c:pt>
                <c:pt idx="232" formatCode="#,##0">
                  <c:v>1230</c:v>
                </c:pt>
                <c:pt idx="233" formatCode="#,##0">
                  <c:v>1230</c:v>
                </c:pt>
                <c:pt idx="234" formatCode="#,##0">
                  <c:v>1240</c:v>
                </c:pt>
                <c:pt idx="235" formatCode="#,##0">
                  <c:v>1240</c:v>
                </c:pt>
                <c:pt idx="236" formatCode="#,##0">
                  <c:v>1250</c:v>
                </c:pt>
                <c:pt idx="237" formatCode="#,##0">
                  <c:v>1250</c:v>
                </c:pt>
                <c:pt idx="238" formatCode="#,##0">
                  <c:v>1260</c:v>
                </c:pt>
                <c:pt idx="239" formatCode="#,##0">
                  <c:v>1260</c:v>
                </c:pt>
                <c:pt idx="240" formatCode="#,##0">
                  <c:v>1270</c:v>
                </c:pt>
                <c:pt idx="241" formatCode="#,##0">
                  <c:v>1270</c:v>
                </c:pt>
                <c:pt idx="242" formatCode="#,##0">
                  <c:v>1280</c:v>
                </c:pt>
                <c:pt idx="243" formatCode="#,##0">
                  <c:v>1280</c:v>
                </c:pt>
                <c:pt idx="244" formatCode="#,##0">
                  <c:v>1290</c:v>
                </c:pt>
                <c:pt idx="245" formatCode="#,##0">
                  <c:v>1290</c:v>
                </c:pt>
                <c:pt idx="246" formatCode="#,##0">
                  <c:v>1300</c:v>
                </c:pt>
                <c:pt idx="247" formatCode="#,##0">
                  <c:v>1300</c:v>
                </c:pt>
                <c:pt idx="248" formatCode="#,##0">
                  <c:v>1310</c:v>
                </c:pt>
                <c:pt idx="249" formatCode="#,##0">
                  <c:v>1310</c:v>
                </c:pt>
                <c:pt idx="250" formatCode="#,##0">
                  <c:v>1320</c:v>
                </c:pt>
                <c:pt idx="251" formatCode="#,##0">
                  <c:v>1320</c:v>
                </c:pt>
                <c:pt idx="252" formatCode="#,##0">
                  <c:v>1330</c:v>
                </c:pt>
                <c:pt idx="253" formatCode="#,##0">
                  <c:v>1330</c:v>
                </c:pt>
                <c:pt idx="254" formatCode="#,##0">
                  <c:v>1340</c:v>
                </c:pt>
                <c:pt idx="255" formatCode="#,##0">
                  <c:v>1340</c:v>
                </c:pt>
                <c:pt idx="256" formatCode="#,##0">
                  <c:v>1350</c:v>
                </c:pt>
                <c:pt idx="257" formatCode="#,##0">
                  <c:v>1350</c:v>
                </c:pt>
                <c:pt idx="258" formatCode="#,##0">
                  <c:v>1360</c:v>
                </c:pt>
                <c:pt idx="259" formatCode="#,##0">
                  <c:v>1360</c:v>
                </c:pt>
                <c:pt idx="260" formatCode="#,##0">
                  <c:v>1370</c:v>
                </c:pt>
                <c:pt idx="261" formatCode="#,##0">
                  <c:v>1370</c:v>
                </c:pt>
                <c:pt idx="262" formatCode="#,##0">
                  <c:v>1380</c:v>
                </c:pt>
                <c:pt idx="263" formatCode="#,##0">
                  <c:v>1380</c:v>
                </c:pt>
                <c:pt idx="264" formatCode="#,##0">
                  <c:v>1390</c:v>
                </c:pt>
                <c:pt idx="265" formatCode="#,##0">
                  <c:v>1390</c:v>
                </c:pt>
                <c:pt idx="266" formatCode="#,##0">
                  <c:v>1400</c:v>
                </c:pt>
                <c:pt idx="267" formatCode="#,##0">
                  <c:v>1400</c:v>
                </c:pt>
                <c:pt idx="268" formatCode="#,##0">
                  <c:v>1410</c:v>
                </c:pt>
                <c:pt idx="269" formatCode="#,##0">
                  <c:v>1410</c:v>
                </c:pt>
                <c:pt idx="270" formatCode="#,##0">
                  <c:v>1420</c:v>
                </c:pt>
                <c:pt idx="271" formatCode="#,##0">
                  <c:v>1420</c:v>
                </c:pt>
                <c:pt idx="272" formatCode="#,##0">
                  <c:v>1430</c:v>
                </c:pt>
                <c:pt idx="273" formatCode="#,##0">
                  <c:v>1430</c:v>
                </c:pt>
                <c:pt idx="274" formatCode="#,##0">
                  <c:v>1440</c:v>
                </c:pt>
                <c:pt idx="275" formatCode="#,##0">
                  <c:v>1440</c:v>
                </c:pt>
                <c:pt idx="276" formatCode="#,##0">
                  <c:v>1450</c:v>
                </c:pt>
                <c:pt idx="277" formatCode="#,##0">
                  <c:v>1450</c:v>
                </c:pt>
                <c:pt idx="278" formatCode="#,##0">
                  <c:v>1460</c:v>
                </c:pt>
                <c:pt idx="279" formatCode="#,##0">
                  <c:v>1460</c:v>
                </c:pt>
                <c:pt idx="280" formatCode="#,##0">
                  <c:v>1470</c:v>
                </c:pt>
                <c:pt idx="281" formatCode="#,##0">
                  <c:v>1470</c:v>
                </c:pt>
                <c:pt idx="282" formatCode="#,##0">
                  <c:v>1480</c:v>
                </c:pt>
                <c:pt idx="283" formatCode="#,##0">
                  <c:v>1480</c:v>
                </c:pt>
                <c:pt idx="284" formatCode="#,##0">
                  <c:v>1490</c:v>
                </c:pt>
                <c:pt idx="285" formatCode="#,##0">
                  <c:v>1490</c:v>
                </c:pt>
                <c:pt idx="286" formatCode="#,##0">
                  <c:v>1500</c:v>
                </c:pt>
                <c:pt idx="287" formatCode="#,##0">
                  <c:v>1500</c:v>
                </c:pt>
                <c:pt idx="288" formatCode="#,##0">
                  <c:v>1510</c:v>
                </c:pt>
                <c:pt idx="289" formatCode="#,##0">
                  <c:v>1510</c:v>
                </c:pt>
                <c:pt idx="290" formatCode="#,##0">
                  <c:v>1520</c:v>
                </c:pt>
                <c:pt idx="291" formatCode="#,##0">
                  <c:v>1520</c:v>
                </c:pt>
                <c:pt idx="292" formatCode="#,##0">
                  <c:v>1530</c:v>
                </c:pt>
                <c:pt idx="293" formatCode="#,##0">
                  <c:v>1530</c:v>
                </c:pt>
                <c:pt idx="294" formatCode="#,##0">
                  <c:v>1540</c:v>
                </c:pt>
                <c:pt idx="295" formatCode="#,##0">
                  <c:v>1540</c:v>
                </c:pt>
                <c:pt idx="296" formatCode="#,##0">
                  <c:v>1550</c:v>
                </c:pt>
                <c:pt idx="297" formatCode="#,##0">
                  <c:v>1550</c:v>
                </c:pt>
                <c:pt idx="298" formatCode="#,##0">
                  <c:v>1560</c:v>
                </c:pt>
                <c:pt idx="299" formatCode="#,##0">
                  <c:v>1560</c:v>
                </c:pt>
                <c:pt idx="300" formatCode="#,##0">
                  <c:v>1570</c:v>
                </c:pt>
                <c:pt idx="301" formatCode="#,##0">
                  <c:v>1570</c:v>
                </c:pt>
                <c:pt idx="302" formatCode="#,##0">
                  <c:v>1580</c:v>
                </c:pt>
                <c:pt idx="303" formatCode="#,##0">
                  <c:v>1580</c:v>
                </c:pt>
                <c:pt idx="304" formatCode="#,##0">
                  <c:v>1590</c:v>
                </c:pt>
                <c:pt idx="305" formatCode="#,##0">
                  <c:v>1590</c:v>
                </c:pt>
                <c:pt idx="306" formatCode="#,##0">
                  <c:v>1600</c:v>
                </c:pt>
                <c:pt idx="307" formatCode="#,##0">
                  <c:v>1600</c:v>
                </c:pt>
                <c:pt idx="308" formatCode="#,##0">
                  <c:v>1610</c:v>
                </c:pt>
                <c:pt idx="309" formatCode="#,##0">
                  <c:v>1610</c:v>
                </c:pt>
                <c:pt idx="310" formatCode="#,##0">
                  <c:v>1620</c:v>
                </c:pt>
                <c:pt idx="311" formatCode="#,##0">
                  <c:v>1620</c:v>
                </c:pt>
                <c:pt idx="312" formatCode="#,##0">
                  <c:v>1630</c:v>
                </c:pt>
                <c:pt idx="313" formatCode="#,##0">
                  <c:v>1630</c:v>
                </c:pt>
                <c:pt idx="314" formatCode="#,##0">
                  <c:v>1640</c:v>
                </c:pt>
                <c:pt idx="315" formatCode="#,##0">
                  <c:v>1640</c:v>
                </c:pt>
                <c:pt idx="316" formatCode="#,##0">
                  <c:v>1650</c:v>
                </c:pt>
                <c:pt idx="317" formatCode="#,##0">
                  <c:v>1650</c:v>
                </c:pt>
                <c:pt idx="318" formatCode="#,##0">
                  <c:v>1660</c:v>
                </c:pt>
                <c:pt idx="319" formatCode="#,##0">
                  <c:v>1660</c:v>
                </c:pt>
                <c:pt idx="320" formatCode="#,##0">
                  <c:v>1670</c:v>
                </c:pt>
                <c:pt idx="321" formatCode="#,##0">
                  <c:v>1670</c:v>
                </c:pt>
                <c:pt idx="322" formatCode="#,##0">
                  <c:v>1680</c:v>
                </c:pt>
                <c:pt idx="323" formatCode="#,##0">
                  <c:v>1680</c:v>
                </c:pt>
                <c:pt idx="324" formatCode="#,##0">
                  <c:v>1690</c:v>
                </c:pt>
                <c:pt idx="325" formatCode="#,##0">
                  <c:v>1690</c:v>
                </c:pt>
                <c:pt idx="326" formatCode="#,##0">
                  <c:v>1700</c:v>
                </c:pt>
                <c:pt idx="327" formatCode="#,##0">
                  <c:v>1700</c:v>
                </c:pt>
                <c:pt idx="328" formatCode="#,##0">
                  <c:v>1710</c:v>
                </c:pt>
                <c:pt idx="329" formatCode="#,##0">
                  <c:v>1710</c:v>
                </c:pt>
                <c:pt idx="330" formatCode="#,##0">
                  <c:v>1720</c:v>
                </c:pt>
                <c:pt idx="331" formatCode="#,##0">
                  <c:v>1720</c:v>
                </c:pt>
                <c:pt idx="332" formatCode="#,##0">
                  <c:v>1730</c:v>
                </c:pt>
                <c:pt idx="333" formatCode="#,##0">
                  <c:v>1730</c:v>
                </c:pt>
                <c:pt idx="334" formatCode="#,##0">
                  <c:v>1740</c:v>
                </c:pt>
                <c:pt idx="335" formatCode="#,##0">
                  <c:v>1740</c:v>
                </c:pt>
                <c:pt idx="336" formatCode="#,##0">
                  <c:v>1750</c:v>
                </c:pt>
                <c:pt idx="337" formatCode="#,##0">
                  <c:v>1750</c:v>
                </c:pt>
                <c:pt idx="338" formatCode="#,##0">
                  <c:v>1760</c:v>
                </c:pt>
                <c:pt idx="339" formatCode="#,##0">
                  <c:v>1760</c:v>
                </c:pt>
                <c:pt idx="340" formatCode="#,##0">
                  <c:v>1770</c:v>
                </c:pt>
                <c:pt idx="341" formatCode="#,##0">
                  <c:v>1770</c:v>
                </c:pt>
                <c:pt idx="342" formatCode="#,##0">
                  <c:v>1780</c:v>
                </c:pt>
                <c:pt idx="343" formatCode="#,##0">
                  <c:v>1780</c:v>
                </c:pt>
                <c:pt idx="344" formatCode="#,##0">
                  <c:v>1790</c:v>
                </c:pt>
                <c:pt idx="345" formatCode="#,##0">
                  <c:v>1790</c:v>
                </c:pt>
                <c:pt idx="346" formatCode="#,##0">
                  <c:v>1800</c:v>
                </c:pt>
                <c:pt idx="347" formatCode="#,##0">
                  <c:v>1800</c:v>
                </c:pt>
                <c:pt idx="348" formatCode="#,##0">
                  <c:v>1810</c:v>
                </c:pt>
                <c:pt idx="349" formatCode="#,##0">
                  <c:v>1810</c:v>
                </c:pt>
                <c:pt idx="350" formatCode="#,##0">
                  <c:v>1820</c:v>
                </c:pt>
                <c:pt idx="351" formatCode="#,##0">
                  <c:v>1820</c:v>
                </c:pt>
                <c:pt idx="352" formatCode="#,##0">
                  <c:v>1830</c:v>
                </c:pt>
                <c:pt idx="353" formatCode="#,##0">
                  <c:v>1830</c:v>
                </c:pt>
                <c:pt idx="354" formatCode="#,##0">
                  <c:v>1840</c:v>
                </c:pt>
                <c:pt idx="355" formatCode="#,##0">
                  <c:v>1840</c:v>
                </c:pt>
                <c:pt idx="356" formatCode="#,##0">
                  <c:v>1850</c:v>
                </c:pt>
                <c:pt idx="357" formatCode="#,##0">
                  <c:v>1850</c:v>
                </c:pt>
                <c:pt idx="358" formatCode="#,##0">
                  <c:v>1860</c:v>
                </c:pt>
                <c:pt idx="359" formatCode="#,##0">
                  <c:v>1860</c:v>
                </c:pt>
                <c:pt idx="360" formatCode="#,##0">
                  <c:v>1870</c:v>
                </c:pt>
                <c:pt idx="361" formatCode="#,##0">
                  <c:v>1870</c:v>
                </c:pt>
                <c:pt idx="362" formatCode="#,##0">
                  <c:v>1880</c:v>
                </c:pt>
                <c:pt idx="363" formatCode="#,##0">
                  <c:v>1880</c:v>
                </c:pt>
                <c:pt idx="364" formatCode="#,##0">
                  <c:v>1890</c:v>
                </c:pt>
                <c:pt idx="365" formatCode="#,##0">
                  <c:v>1890</c:v>
                </c:pt>
                <c:pt idx="366" formatCode="#,##0">
                  <c:v>1900</c:v>
                </c:pt>
                <c:pt idx="367" formatCode="#,##0">
                  <c:v>1900</c:v>
                </c:pt>
                <c:pt idx="368" formatCode="#,##0">
                  <c:v>1910</c:v>
                </c:pt>
                <c:pt idx="369" formatCode="#,##0">
                  <c:v>1910</c:v>
                </c:pt>
                <c:pt idx="370" formatCode="#,##0">
                  <c:v>1920</c:v>
                </c:pt>
                <c:pt idx="371" formatCode="#,##0">
                  <c:v>1920</c:v>
                </c:pt>
                <c:pt idx="372" formatCode="#,##0">
                  <c:v>1930</c:v>
                </c:pt>
                <c:pt idx="373" formatCode="#,##0">
                  <c:v>1930</c:v>
                </c:pt>
                <c:pt idx="374" formatCode="#,##0">
                  <c:v>1940</c:v>
                </c:pt>
                <c:pt idx="375" formatCode="#,##0">
                  <c:v>1950</c:v>
                </c:pt>
                <c:pt idx="376" formatCode="#,##0">
                  <c:v>1950</c:v>
                </c:pt>
                <c:pt idx="377" formatCode="#,##0">
                  <c:v>1950</c:v>
                </c:pt>
                <c:pt idx="378" formatCode="#,##0">
                  <c:v>1960</c:v>
                </c:pt>
                <c:pt idx="379" formatCode="#,##0">
                  <c:v>1960</c:v>
                </c:pt>
                <c:pt idx="380" formatCode="#,##0">
                  <c:v>1970</c:v>
                </c:pt>
                <c:pt idx="381" formatCode="#,##0">
                  <c:v>1970</c:v>
                </c:pt>
                <c:pt idx="382" formatCode="#,##0">
                  <c:v>1980</c:v>
                </c:pt>
                <c:pt idx="383" formatCode="#,##0">
                  <c:v>1980</c:v>
                </c:pt>
                <c:pt idx="384" formatCode="#,##0">
                  <c:v>1990</c:v>
                </c:pt>
                <c:pt idx="385" formatCode="#,##0">
                  <c:v>2000</c:v>
                </c:pt>
                <c:pt idx="386" formatCode="#,##0">
                  <c:v>2000</c:v>
                </c:pt>
              </c:numCache>
            </c:numRef>
          </c:xVal>
          <c:yVal>
            <c:numRef>
              <c:f>statori!$B$1222:$B$1608</c:f>
              <c:numCache>
                <c:formatCode>0.00000</c:formatCode>
                <c:ptCount val="387"/>
                <c:pt idx="0">
                  <c:v>9.92368191565796E-2</c:v>
                </c:pt>
                <c:pt idx="1">
                  <c:v>9.2747274139205596E-2</c:v>
                </c:pt>
                <c:pt idx="2">
                  <c:v>9.0314102398928106E-2</c:v>
                </c:pt>
                <c:pt idx="3">
                  <c:v>8.5374149659863896E-2</c:v>
                </c:pt>
                <c:pt idx="4">
                  <c:v>8.2509566326530601E-2</c:v>
                </c:pt>
                <c:pt idx="5">
                  <c:v>7.9718471703533494E-2</c:v>
                </c:pt>
                <c:pt idx="6">
                  <c:v>7.528E-2</c:v>
                </c:pt>
                <c:pt idx="7">
                  <c:v>7.5607482081463798E-2</c:v>
                </c:pt>
                <c:pt idx="8">
                  <c:v>7.18073934047469E-2</c:v>
                </c:pt>
                <c:pt idx="9">
                  <c:v>7.0951485339506196E-2</c:v>
                </c:pt>
                <c:pt idx="10">
                  <c:v>6.8966273409061002E-2</c:v>
                </c:pt>
                <c:pt idx="11">
                  <c:v>6.5894888639641103E-2</c:v>
                </c:pt>
                <c:pt idx="12">
                  <c:v>5.6792831647828702E-2</c:v>
                </c:pt>
                <c:pt idx="13">
                  <c:v>3.4155808624876001E-2</c:v>
                </c:pt>
                <c:pt idx="14">
                  <c:v>3.31162820390054E-2</c:v>
                </c:pt>
                <c:pt idx="15">
                  <c:v>3.1715205576559498E-2</c:v>
                </c:pt>
                <c:pt idx="16">
                  <c:v>3.07479224376731E-2</c:v>
                </c:pt>
                <c:pt idx="17">
                  <c:v>2.9535674714628101E-2</c:v>
                </c:pt>
                <c:pt idx="18">
                  <c:v>2.8695187944381102E-2</c:v>
                </c:pt>
                <c:pt idx="19">
                  <c:v>2.7607709750566901E-2</c:v>
                </c:pt>
                <c:pt idx="20">
                  <c:v>2.6625114145554199E-2</c:v>
                </c:pt>
                <c:pt idx="21">
                  <c:v>2.5890325564559901E-2</c:v>
                </c:pt>
                <c:pt idx="22">
                  <c:v>2.5000000000000001E-2</c:v>
                </c:pt>
                <c:pt idx="23">
                  <c:v>2.4328497558172901E-2</c:v>
                </c:pt>
                <c:pt idx="24">
                  <c:v>2.3497434334197001E-2</c:v>
                </c:pt>
                <c:pt idx="25">
                  <c:v>2.3689134046225101E-2</c:v>
                </c:pt>
                <c:pt idx="26">
                  <c:v>2.2983551025390601E-2</c:v>
                </c:pt>
                <c:pt idx="27">
                  <c:v>2.2489219742439202E-2</c:v>
                </c:pt>
                <c:pt idx="28">
                  <c:v>2.1938613341440798E-2</c:v>
                </c:pt>
                <c:pt idx="29">
                  <c:v>2.1381406217181299E-2</c:v>
                </c:pt>
                <c:pt idx="30">
                  <c:v>2.10156682259444E-2</c:v>
                </c:pt>
                <c:pt idx="31">
                  <c:v>2.0488859089330801E-2</c:v>
                </c:pt>
                <c:pt idx="32">
                  <c:v>2.0123527721918999E-2</c:v>
                </c:pt>
                <c:pt idx="33">
                  <c:v>1.9598921099951701E-2</c:v>
                </c:pt>
                <c:pt idx="34">
                  <c:v>1.92512438859841E-2</c:v>
                </c:pt>
                <c:pt idx="35">
                  <c:v>1.8795666414713998E-2</c:v>
                </c:pt>
                <c:pt idx="36">
                  <c:v>1.8336966166428801E-2</c:v>
                </c:pt>
                <c:pt idx="37">
                  <c:v>1.8078896490184401E-2</c:v>
                </c:pt>
                <c:pt idx="38">
                  <c:v>1.7721096012474898E-2</c:v>
                </c:pt>
                <c:pt idx="39">
                  <c:v>1.7436210558904701E-2</c:v>
                </c:pt>
                <c:pt idx="40">
                  <c:v>1.70411381952702E-2</c:v>
                </c:pt>
                <c:pt idx="41">
                  <c:v>1.68474097481567E-2</c:v>
                </c:pt>
                <c:pt idx="42">
                  <c:v>1.6488133148149599E-2</c:v>
                </c:pt>
                <c:pt idx="43">
                  <c:v>1.61903079161318E-2</c:v>
                </c:pt>
                <c:pt idx="44">
                  <c:v>1.5960565071920799E-2</c:v>
                </c:pt>
                <c:pt idx="45">
                  <c:v>1.5603364540062401E-2</c:v>
                </c:pt>
                <c:pt idx="46">
                  <c:v>1.5440444951892601E-2</c:v>
                </c:pt>
                <c:pt idx="47">
                  <c:v>1.51462933855549E-2</c:v>
                </c:pt>
                <c:pt idx="48">
                  <c:v>1.49140625E-2</c:v>
                </c:pt>
                <c:pt idx="49">
                  <c:v>1.4699756714498699E-2</c:v>
                </c:pt>
                <c:pt idx="50">
                  <c:v>1.44774602374927E-2</c:v>
                </c:pt>
                <c:pt idx="51">
                  <c:v>1.4250283446712E-2</c:v>
                </c:pt>
                <c:pt idx="52">
                  <c:v>1.41079906109749E-2</c:v>
                </c:pt>
                <c:pt idx="53">
                  <c:v>1.3827477878702201E-2</c:v>
                </c:pt>
                <c:pt idx="54">
                  <c:v>1.3642820247933901E-2</c:v>
                </c:pt>
                <c:pt idx="55">
                  <c:v>1.34353194313177E-2</c:v>
                </c:pt>
                <c:pt idx="56">
                  <c:v>1.3285236027659599E-2</c:v>
                </c:pt>
                <c:pt idx="57">
                  <c:v>1.31003744998362E-2</c:v>
                </c:pt>
                <c:pt idx="58">
                  <c:v>1.28939564184273E-2</c:v>
                </c:pt>
                <c:pt idx="59">
                  <c:v>1.27469975200371E-2</c:v>
                </c:pt>
                <c:pt idx="60">
                  <c:v>1.2595830736442E-2</c:v>
                </c:pt>
                <c:pt idx="61">
                  <c:v>1.23864590916629E-2</c:v>
                </c:pt>
                <c:pt idx="62">
                  <c:v>1.2259154603741201E-2</c:v>
                </c:pt>
                <c:pt idx="63">
                  <c:v>1.21184252272079E-2</c:v>
                </c:pt>
                <c:pt idx="64">
                  <c:v>1.1993922164493701E-2</c:v>
                </c:pt>
                <c:pt idx="65">
                  <c:v>1.18207931518555E-2</c:v>
                </c:pt>
                <c:pt idx="66">
                  <c:v>1.1662715344690299E-2</c:v>
                </c:pt>
                <c:pt idx="67">
                  <c:v>1.15102040816326E-2</c:v>
                </c:pt>
                <c:pt idx="68">
                  <c:v>1.13794164834737E-2</c:v>
                </c:pt>
                <c:pt idx="69">
                  <c:v>1.1284566271886801E-2</c:v>
                </c:pt>
                <c:pt idx="70">
                  <c:v>1.1118592711051299E-2</c:v>
                </c:pt>
                <c:pt idx="71">
                  <c:v>1.1025984762896001E-2</c:v>
                </c:pt>
                <c:pt idx="72">
                  <c:v>1.08875785254557E-2</c:v>
                </c:pt>
                <c:pt idx="73">
                  <c:v>1.07750490417987E-2</c:v>
                </c:pt>
                <c:pt idx="74">
                  <c:v>1.06581687579169E-2</c:v>
                </c:pt>
                <c:pt idx="75">
                  <c:v>1.05681454556209E-2</c:v>
                </c:pt>
                <c:pt idx="76">
                  <c:v>1.04674892099831E-2</c:v>
                </c:pt>
                <c:pt idx="77">
                  <c:v>1.03462541621216E-2</c:v>
                </c:pt>
                <c:pt idx="78">
                  <c:v>1.0279622568453699E-2</c:v>
                </c:pt>
                <c:pt idx="79">
                  <c:v>1.0159230954782701E-2</c:v>
                </c:pt>
                <c:pt idx="80">
                  <c:v>1.00745767266864E-2</c:v>
                </c:pt>
                <c:pt idx="81">
                  <c:v>9.9687671563927494E-3</c:v>
                </c:pt>
                <c:pt idx="82">
                  <c:v>9.8790801202859099E-3</c:v>
                </c:pt>
                <c:pt idx="83">
                  <c:v>9.7852103804484704E-3</c:v>
                </c:pt>
                <c:pt idx="84">
                  <c:v>9.6838956737836292E-3</c:v>
                </c:pt>
                <c:pt idx="85">
                  <c:v>9.6112216984440592E-3</c:v>
                </c:pt>
                <c:pt idx="86">
                  <c:v>9.4970414201183406E-3</c:v>
                </c:pt>
                <c:pt idx="87">
                  <c:v>9.4228695716835204E-3</c:v>
                </c:pt>
                <c:pt idx="88">
                  <c:v>9.3330057397132196E-3</c:v>
                </c:pt>
                <c:pt idx="89">
                  <c:v>9.2486570148498492E-3</c:v>
                </c:pt>
                <c:pt idx="90">
                  <c:v>9.1689716746612502E-3</c:v>
                </c:pt>
                <c:pt idx="91">
                  <c:v>9.0677379316554101E-3</c:v>
                </c:pt>
                <c:pt idx="92">
                  <c:v>8.9933650472219101E-3</c:v>
                </c:pt>
                <c:pt idx="93">
                  <c:v>8.9231156691769002E-3</c:v>
                </c:pt>
                <c:pt idx="94">
                  <c:v>8.8459859172399895E-3</c:v>
                </c:pt>
                <c:pt idx="95">
                  <c:v>8.7654993922587094E-3</c:v>
                </c:pt>
                <c:pt idx="96">
                  <c:v>8.6923787821190195E-3</c:v>
                </c:pt>
                <c:pt idx="97">
                  <c:v>8.6301325189340194E-3</c:v>
                </c:pt>
                <c:pt idx="98">
                  <c:v>8.5559131811501297E-3</c:v>
                </c:pt>
                <c:pt idx="99">
                  <c:v>8.4941459577028092E-3</c:v>
                </c:pt>
                <c:pt idx="100">
                  <c:v>8.41409899666524E-3</c:v>
                </c:pt>
                <c:pt idx="101">
                  <c:v>8.36108626371335E-3</c:v>
                </c:pt>
                <c:pt idx="102">
                  <c:v>8.2693741502565705E-3</c:v>
                </c:pt>
                <c:pt idx="103">
                  <c:v>8.2289479379128103E-3</c:v>
                </c:pt>
                <c:pt idx="104">
                  <c:v>8.1719292534722203E-3</c:v>
                </c:pt>
                <c:pt idx="105">
                  <c:v>8.0832466181061397E-3</c:v>
                </c:pt>
                <c:pt idx="106">
                  <c:v>8.0189553102575396E-3</c:v>
                </c:pt>
                <c:pt idx="107">
                  <c:v>7.97777255275838E-3</c:v>
                </c:pt>
                <c:pt idx="108">
                  <c:v>7.9211053937275101E-3</c:v>
                </c:pt>
                <c:pt idx="109">
                  <c:v>7.8417115933422793E-3</c:v>
                </c:pt>
                <c:pt idx="110">
                  <c:v>7.7975731598958903E-3</c:v>
                </c:pt>
                <c:pt idx="111">
                  <c:v>7.7581680497487903E-3</c:v>
                </c:pt>
                <c:pt idx="112">
                  <c:v>7.6553206704043199E-3</c:v>
                </c:pt>
                <c:pt idx="113">
                  <c:v>7.6350051680321796E-3</c:v>
                </c:pt>
                <c:pt idx="114">
                  <c:v>7.5658897342557596E-3</c:v>
                </c:pt>
                <c:pt idx="115">
                  <c:v>7.5378846856327302E-3</c:v>
                </c:pt>
                <c:pt idx="116">
                  <c:v>7.4573918085778096E-3</c:v>
                </c:pt>
                <c:pt idx="117">
                  <c:v>7.4213372529877298E-3</c:v>
                </c:pt>
                <c:pt idx="118">
                  <c:v>7.3688480259599797E-3</c:v>
                </c:pt>
                <c:pt idx="119">
                  <c:v>7.3168557741299899E-3</c:v>
                </c:pt>
                <c:pt idx="120">
                  <c:v>7.2615916513816998E-3</c:v>
                </c:pt>
                <c:pt idx="121">
                  <c:v>7.2314049586776801E-3</c:v>
                </c:pt>
                <c:pt idx="122">
                  <c:v>7.1575317642889802E-3</c:v>
                </c:pt>
                <c:pt idx="123">
                  <c:v>7.1437270174743101E-3</c:v>
                </c:pt>
                <c:pt idx="124">
                  <c:v>7.0987654320987604E-3</c:v>
                </c:pt>
                <c:pt idx="125">
                  <c:v>7.0315834837697596E-3</c:v>
                </c:pt>
                <c:pt idx="126">
                  <c:v>7.0030195460723697E-3</c:v>
                </c:pt>
                <c:pt idx="127">
                  <c:v>6.94868747416878E-3</c:v>
                </c:pt>
                <c:pt idx="128">
                  <c:v>6.8952367179956099E-3</c:v>
                </c:pt>
                <c:pt idx="129">
                  <c:v>6.8532364385299697E-3</c:v>
                </c:pt>
                <c:pt idx="130">
                  <c:v>6.8295493075961698E-3</c:v>
                </c:pt>
                <c:pt idx="131">
                  <c:v>6.7883466157717598E-3</c:v>
                </c:pt>
                <c:pt idx="132">
                  <c:v>6.7683940508328896E-3</c:v>
                </c:pt>
                <c:pt idx="133">
                  <c:v>6.7006929576668402E-3</c:v>
                </c:pt>
                <c:pt idx="134">
                  <c:v>6.6543969698574096E-3</c:v>
                </c:pt>
                <c:pt idx="135">
                  <c:v>6.61526867516808E-3</c:v>
                </c:pt>
                <c:pt idx="136">
                  <c:v>6.6123006006629497E-3</c:v>
                </c:pt>
                <c:pt idx="137">
                  <c:v>6.5448736117910801E-3</c:v>
                </c:pt>
                <c:pt idx="138">
                  <c:v>6.50364203954214E-3</c:v>
                </c:pt>
                <c:pt idx="139">
                  <c:v>6.4568483409737599E-3</c:v>
                </c:pt>
                <c:pt idx="140">
                  <c:v>6.4222306636604201E-3</c:v>
                </c:pt>
                <c:pt idx="141">
                  <c:v>6.4209391236153303E-3</c:v>
                </c:pt>
                <c:pt idx="142">
                  <c:v>6.3437139561706999E-3</c:v>
                </c:pt>
                <c:pt idx="143">
                  <c:v>6.37244528332218E-3</c:v>
                </c:pt>
                <c:pt idx="144">
                  <c:v>6.3271750400603196E-3</c:v>
                </c:pt>
                <c:pt idx="145">
                  <c:v>6.2407544378698197E-3</c:v>
                </c:pt>
                <c:pt idx="146">
                  <c:v>6.2869822485207101E-3</c:v>
                </c:pt>
                <c:pt idx="147">
                  <c:v>6.1904761904761898E-3</c:v>
                </c:pt>
                <c:pt idx="148">
                  <c:v>6.1521003915984297E-3</c:v>
                </c:pt>
                <c:pt idx="149">
                  <c:v>6.1632253470986099E-3</c:v>
                </c:pt>
                <c:pt idx="150">
                  <c:v>6.1031531138090603E-3</c:v>
                </c:pt>
                <c:pt idx="151">
                  <c:v>6.0228052126200301E-3</c:v>
                </c:pt>
                <c:pt idx="152">
                  <c:v>6.0763888888888899E-3</c:v>
                </c:pt>
                <c:pt idx="153">
                  <c:v>6.0180119518558998E-3</c:v>
                </c:pt>
                <c:pt idx="154">
                  <c:v>5.9400826446281002E-3</c:v>
                </c:pt>
                <c:pt idx="155">
                  <c:v>5.9710743801652897E-3</c:v>
                </c:pt>
                <c:pt idx="156">
                  <c:v>5.9146984822660504E-3</c:v>
                </c:pt>
                <c:pt idx="157">
                  <c:v>5.8693399234693898E-3</c:v>
                </c:pt>
                <c:pt idx="158">
                  <c:v>5.8892697704081599E-3</c:v>
                </c:pt>
                <c:pt idx="159">
                  <c:v>5.81486412405043E-3</c:v>
                </c:pt>
                <c:pt idx="160">
                  <c:v>5.7517697753154797E-3</c:v>
                </c:pt>
                <c:pt idx="161">
                  <c:v>5.7998614958448798E-3</c:v>
                </c:pt>
                <c:pt idx="162">
                  <c:v>5.7466918714555804E-3</c:v>
                </c:pt>
                <c:pt idx="163">
                  <c:v>5.6480380499405501E-3</c:v>
                </c:pt>
                <c:pt idx="164">
                  <c:v>5.7130648038049899E-3</c:v>
                </c:pt>
                <c:pt idx="165">
                  <c:v>5.6614800204543804E-3</c:v>
                </c:pt>
                <c:pt idx="166">
                  <c:v>5.5838839413961498E-3</c:v>
                </c:pt>
                <c:pt idx="167">
                  <c:v>5.6377477736282702E-3</c:v>
                </c:pt>
                <c:pt idx="168">
                  <c:v>5.5787020690629199E-3</c:v>
                </c:pt>
                <c:pt idx="169">
                  <c:v>5.5034722222222204E-3</c:v>
                </c:pt>
                <c:pt idx="170">
                  <c:v>5.5555555555555601E-3</c:v>
                </c:pt>
                <c:pt idx="171">
                  <c:v>5.4897206474967602E-3</c:v>
                </c:pt>
                <c:pt idx="172">
                  <c:v>5.4336871808653604E-3</c:v>
                </c:pt>
                <c:pt idx="173">
                  <c:v>5.4504837409298599E-3</c:v>
                </c:pt>
                <c:pt idx="174">
                  <c:v>5.4035296450525502E-3</c:v>
                </c:pt>
                <c:pt idx="175">
                  <c:v>5.3573751300728398E-3</c:v>
                </c:pt>
                <c:pt idx="176">
                  <c:v>5.39802289281998E-3</c:v>
                </c:pt>
                <c:pt idx="177">
                  <c:v>5.3439999999999998E-3</c:v>
                </c:pt>
                <c:pt idx="178">
                  <c:v>5.2752582514487296E-3</c:v>
                </c:pt>
                <c:pt idx="179">
                  <c:v>5.3146258503401402E-3</c:v>
                </c:pt>
                <c:pt idx="180">
                  <c:v>5.2700105400210803E-3</c:v>
                </c:pt>
                <c:pt idx="181">
                  <c:v>5.2032470703125E-3</c:v>
                </c:pt>
                <c:pt idx="182">
                  <c:v>5.2490234375E-3</c:v>
                </c:pt>
                <c:pt idx="183">
                  <c:v>5.19049335977405E-3</c:v>
                </c:pt>
                <c:pt idx="184">
                  <c:v>5.1479289940828399E-3</c:v>
                </c:pt>
                <c:pt idx="185">
                  <c:v>5.1849112426035496E-3</c:v>
                </c:pt>
                <c:pt idx="186">
                  <c:v>5.1279062991667198E-3</c:v>
                </c:pt>
                <c:pt idx="187">
                  <c:v>5.1063850966825298E-3</c:v>
                </c:pt>
                <c:pt idx="188">
                  <c:v>5.1078971533517004E-3</c:v>
                </c:pt>
                <c:pt idx="189">
                  <c:v>5.0596415851659202E-3</c:v>
                </c:pt>
                <c:pt idx="190">
                  <c:v>5.0421727996832902E-3</c:v>
                </c:pt>
                <c:pt idx="191">
                  <c:v>5.0331365560258396E-3</c:v>
                </c:pt>
                <c:pt idx="192">
                  <c:v>5.0000000000000001E-3</c:v>
                </c:pt>
                <c:pt idx="193">
                  <c:v>4.9908555470118297E-3</c:v>
                </c:pt>
                <c:pt idx="194">
                  <c:v>4.9740484429065699E-3</c:v>
                </c:pt>
                <c:pt idx="195">
                  <c:v>4.9349992008098503E-3</c:v>
                </c:pt>
                <c:pt idx="196">
                  <c:v>4.9368988371416801E-3</c:v>
                </c:pt>
                <c:pt idx="197">
                  <c:v>4.9162465868514997E-3</c:v>
                </c:pt>
                <c:pt idx="198">
                  <c:v>4.8716422545416896E-3</c:v>
                </c:pt>
                <c:pt idx="199">
                  <c:v>4.8735534403192499E-3</c:v>
                </c:pt>
                <c:pt idx="200">
                  <c:v>4.8533163265306097E-3</c:v>
                </c:pt>
                <c:pt idx="201">
                  <c:v>4.8098687188773198E-3</c:v>
                </c:pt>
                <c:pt idx="202">
                  <c:v>4.8224435390573899E-3</c:v>
                </c:pt>
                <c:pt idx="203">
                  <c:v>4.7919559611188196E-3</c:v>
                </c:pt>
                <c:pt idx="204">
                  <c:v>4.7557337767127998E-3</c:v>
                </c:pt>
                <c:pt idx="205">
                  <c:v>4.7801848501149201E-3</c:v>
                </c:pt>
                <c:pt idx="206">
                  <c:v>4.73813657407407E-3</c:v>
                </c:pt>
                <c:pt idx="207">
                  <c:v>4.6967895362663497E-3</c:v>
                </c:pt>
                <c:pt idx="208">
                  <c:v>4.7324613555291299E-3</c:v>
                </c:pt>
                <c:pt idx="209">
                  <c:v>4.6971758303621701E-3</c:v>
                </c:pt>
                <c:pt idx="210">
                  <c:v>4.6450553010319801E-3</c:v>
                </c:pt>
                <c:pt idx="211">
                  <c:v>4.67397843491138E-3</c:v>
                </c:pt>
                <c:pt idx="212">
                  <c:v>4.6281501095690302E-3</c:v>
                </c:pt>
                <c:pt idx="213">
                  <c:v>4.6000180172064298E-3</c:v>
                </c:pt>
                <c:pt idx="214">
                  <c:v>4.6281699022566502E-3</c:v>
                </c:pt>
                <c:pt idx="215">
                  <c:v>4.5833333333333299E-3</c:v>
                </c:pt>
                <c:pt idx="216">
                  <c:v>4.55023902460418E-3</c:v>
                </c:pt>
                <c:pt idx="217">
                  <c:v>4.5721678873733599E-3</c:v>
                </c:pt>
                <c:pt idx="218">
                  <c:v>4.5392572714681402E-3</c:v>
                </c:pt>
                <c:pt idx="219">
                  <c:v>4.4961339655687996E-3</c:v>
                </c:pt>
                <c:pt idx="220">
                  <c:v>4.5281729249434001E-3</c:v>
                </c:pt>
                <c:pt idx="221">
                  <c:v>4.4906392308989703E-3</c:v>
                </c:pt>
                <c:pt idx="222">
                  <c:v>4.4588969823100904E-3</c:v>
                </c:pt>
                <c:pt idx="223">
                  <c:v>4.4849115504682598E-3</c:v>
                </c:pt>
                <c:pt idx="224">
                  <c:v>4.44300624589086E-3</c:v>
                </c:pt>
                <c:pt idx="225">
                  <c:v>4.4018012901131899E-3</c:v>
                </c:pt>
                <c:pt idx="226">
                  <c:v>4.4271572883281297E-3</c:v>
                </c:pt>
                <c:pt idx="227">
                  <c:v>4.4063451369972797E-3</c:v>
                </c:pt>
                <c:pt idx="228">
                  <c:v>4.3708714054032701E-3</c:v>
                </c:pt>
                <c:pt idx="229">
                  <c:v>4.3857046794035003E-3</c:v>
                </c:pt>
                <c:pt idx="230">
                  <c:v>4.35546875E-3</c:v>
                </c:pt>
                <c:pt idx="231">
                  <c:v>4.3208209559816397E-3</c:v>
                </c:pt>
                <c:pt idx="232">
                  <c:v>4.3449326800663497E-3</c:v>
                </c:pt>
                <c:pt idx="233">
                  <c:v>4.3152720621856397E-3</c:v>
                </c:pt>
                <c:pt idx="234">
                  <c:v>4.2766005495125901E-3</c:v>
                </c:pt>
                <c:pt idx="235">
                  <c:v>4.3189431292107302E-3</c:v>
                </c:pt>
                <c:pt idx="236">
                  <c:v>4.2850237953599001E-3</c:v>
                </c:pt>
                <c:pt idx="237">
                  <c:v>4.2470156106519698E-3</c:v>
                </c:pt>
                <c:pt idx="238">
                  <c:v>4.2607897153351696E-3</c:v>
                </c:pt>
                <c:pt idx="239">
                  <c:v>4.24136304253157E-3</c:v>
                </c:pt>
                <c:pt idx="240">
                  <c:v>4.2086485711212299E-3</c:v>
                </c:pt>
                <c:pt idx="241">
                  <c:v>4.2220947326903104E-3</c:v>
                </c:pt>
                <c:pt idx="242">
                  <c:v>4.1985544217687104E-3</c:v>
                </c:pt>
                <c:pt idx="243">
                  <c:v>4.1796505724589501E-3</c:v>
                </c:pt>
                <c:pt idx="244">
                  <c:v>4.1752739750008797E-3</c:v>
                </c:pt>
                <c:pt idx="245">
                  <c:v>4.1738754325259496E-3</c:v>
                </c:pt>
                <c:pt idx="246">
                  <c:v>4.1252009165213196E-3</c:v>
                </c:pt>
                <c:pt idx="247">
                  <c:v>4.1380253753291601E-3</c:v>
                </c:pt>
                <c:pt idx="248">
                  <c:v>4.1280759870200101E-3</c:v>
                </c:pt>
                <c:pt idx="249">
                  <c:v>4.1097263523672701E-3</c:v>
                </c:pt>
                <c:pt idx="250">
                  <c:v>4.1180794547094803E-3</c:v>
                </c:pt>
                <c:pt idx="251">
                  <c:v>4.0832672744087698E-3</c:v>
                </c:pt>
                <c:pt idx="252">
                  <c:v>4.0653061224489801E-3</c:v>
                </c:pt>
                <c:pt idx="253">
                  <c:v>4.0693877551020398E-3</c:v>
                </c:pt>
                <c:pt idx="254">
                  <c:v>4.0595945247933899E-3</c:v>
                </c:pt>
                <c:pt idx="255">
                  <c:v>4.0377924606594499E-3</c:v>
                </c:pt>
                <c:pt idx="256">
                  <c:v>4.0457722876567999E-3</c:v>
                </c:pt>
                <c:pt idx="257">
                  <c:v>4.0320035349072098E-3</c:v>
                </c:pt>
                <c:pt idx="258">
                  <c:v>4.0065853125682699E-3</c:v>
                </c:pt>
                <c:pt idx="259">
                  <c:v>4.0104865640897599E-3</c:v>
                </c:pt>
                <c:pt idx="260">
                  <c:v>3.9891975308641997E-3</c:v>
                </c:pt>
                <c:pt idx="261">
                  <c:v>3.9643173285308798E-3</c:v>
                </c:pt>
                <c:pt idx="262">
                  <c:v>3.9910259149598601E-3</c:v>
                </c:pt>
                <c:pt idx="263">
                  <c:v>3.96238377007608E-3</c:v>
                </c:pt>
                <c:pt idx="264">
                  <c:v>3.9266624861894897E-3</c:v>
                </c:pt>
                <c:pt idx="265">
                  <c:v>3.9527904685120498E-3</c:v>
                </c:pt>
                <c:pt idx="266">
                  <c:v>3.9357868620037801E-3</c:v>
                </c:pt>
                <c:pt idx="267">
                  <c:v>3.9006574141709298E-3</c:v>
                </c:pt>
                <c:pt idx="268">
                  <c:v>3.9262235208181104E-3</c:v>
                </c:pt>
                <c:pt idx="269">
                  <c:v>3.89495895479246E-3</c:v>
                </c:pt>
                <c:pt idx="270">
                  <c:v>3.8891589693728699E-3</c:v>
                </c:pt>
                <c:pt idx="271">
                  <c:v>3.8891589693728699E-3</c:v>
                </c:pt>
                <c:pt idx="272">
                  <c:v>3.8691149841557299E-3</c:v>
                </c:pt>
                <c:pt idx="273">
                  <c:v>3.8457769939251401E-3</c:v>
                </c:pt>
                <c:pt idx="274">
                  <c:v>3.8632737045435502E-3</c:v>
                </c:pt>
                <c:pt idx="275">
                  <c:v>3.8400277008310202E-3</c:v>
                </c:pt>
                <c:pt idx="276">
                  <c:v>3.81705545352375E-3</c:v>
                </c:pt>
                <c:pt idx="277">
                  <c:v>3.8376141004906701E-3</c:v>
                </c:pt>
                <c:pt idx="278">
                  <c:v>3.8180881076388899E-3</c:v>
                </c:pt>
                <c:pt idx="279">
                  <c:v>3.7886923138876201E-3</c:v>
                </c:pt>
                <c:pt idx="280">
                  <c:v>3.8155386721791199E-3</c:v>
                </c:pt>
                <c:pt idx="281">
                  <c:v>3.7829471782336102E-3</c:v>
                </c:pt>
                <c:pt idx="282">
                  <c:v>3.7771203155818498E-3</c:v>
                </c:pt>
                <c:pt idx="283">
                  <c:v>3.7836949375410901E-3</c:v>
                </c:pt>
                <c:pt idx="284">
                  <c:v>3.75494585589338E-3</c:v>
                </c:pt>
                <c:pt idx="285">
                  <c:v>3.7362467468886099E-3</c:v>
                </c:pt>
                <c:pt idx="286">
                  <c:v>3.7459094539926299E-3</c:v>
                </c:pt>
                <c:pt idx="287">
                  <c:v>3.7368635853484299E-3</c:v>
                </c:pt>
                <c:pt idx="288">
                  <c:v>3.7088709881063602E-3</c:v>
                </c:pt>
                <c:pt idx="289">
                  <c:v>3.7309663897376298E-3</c:v>
                </c:pt>
                <c:pt idx="290">
                  <c:v>3.7125000000000001E-3</c:v>
                </c:pt>
                <c:pt idx="291">
                  <c:v>3.6880275240711901E-3</c:v>
                </c:pt>
                <c:pt idx="292">
                  <c:v>3.7065914210044301E-3</c:v>
                </c:pt>
                <c:pt idx="293">
                  <c:v>3.6822370355847501E-3</c:v>
                </c:pt>
                <c:pt idx="294">
                  <c:v>3.6672814191074802E-3</c:v>
                </c:pt>
                <c:pt idx="295">
                  <c:v>3.6794146909655701E-3</c:v>
                </c:pt>
                <c:pt idx="296">
                  <c:v>3.6584486735870801E-3</c:v>
                </c:pt>
                <c:pt idx="297">
                  <c:v>3.63771564544914E-3</c:v>
                </c:pt>
                <c:pt idx="298">
                  <c:v>3.6525877453896499E-3</c:v>
                </c:pt>
                <c:pt idx="299">
                  <c:v>3.6348854745970401E-3</c:v>
                </c:pt>
                <c:pt idx="300">
                  <c:v>3.61443674298117E-3</c:v>
                </c:pt>
                <c:pt idx="301">
                  <c:v>3.6290228476743899E-3</c:v>
                </c:pt>
                <c:pt idx="302">
                  <c:v>3.6028799926035499E-3</c:v>
                </c:pt>
                <c:pt idx="303">
                  <c:v>3.59424005860672E-3</c:v>
                </c:pt>
                <c:pt idx="304">
                  <c:v>3.6028250268995698E-3</c:v>
                </c:pt>
                <c:pt idx="305">
                  <c:v>3.59126984126984E-3</c:v>
                </c:pt>
                <c:pt idx="306">
                  <c:v>3.56573302486467E-3</c:v>
                </c:pt>
                <c:pt idx="307">
                  <c:v>3.5825790076593101E-3</c:v>
                </c:pt>
                <c:pt idx="308">
                  <c:v>3.5655482378070501E-3</c:v>
                </c:pt>
                <c:pt idx="309">
                  <c:v>3.5486786131499501E-3</c:v>
                </c:pt>
                <c:pt idx="310">
                  <c:v>3.5624545394432302E-3</c:v>
                </c:pt>
                <c:pt idx="311">
                  <c:v>3.55107432963578E-3</c:v>
                </c:pt>
                <c:pt idx="312">
                  <c:v>3.5316387236343999E-3</c:v>
                </c:pt>
                <c:pt idx="313">
                  <c:v>3.53975121687398E-3</c:v>
                </c:pt>
                <c:pt idx="314">
                  <c:v>3.5150891632373098E-3</c:v>
                </c:pt>
                <c:pt idx="315">
                  <c:v>3.5119667013527602E-3</c:v>
                </c:pt>
                <c:pt idx="316">
                  <c:v>3.50931215358151E-3</c:v>
                </c:pt>
                <c:pt idx="317">
                  <c:v>3.5113837219089301E-3</c:v>
                </c:pt>
                <c:pt idx="318">
                  <c:v>3.4819957882446201E-3</c:v>
                </c:pt>
                <c:pt idx="319">
                  <c:v>3.49242092533517E-3</c:v>
                </c:pt>
                <c:pt idx="320">
                  <c:v>3.4814049586776902E-3</c:v>
                </c:pt>
                <c:pt idx="321">
                  <c:v>3.4627669376138901E-3</c:v>
                </c:pt>
                <c:pt idx="322">
                  <c:v>3.4755635633996001E-3</c:v>
                </c:pt>
                <c:pt idx="323">
                  <c:v>3.4620769418066701E-3</c:v>
                </c:pt>
                <c:pt idx="324">
                  <c:v>3.44115103862937E-3</c:v>
                </c:pt>
                <c:pt idx="325">
                  <c:v>3.46377365320035E-3</c:v>
                </c:pt>
                <c:pt idx="326">
                  <c:v>3.44038982780612E-3</c:v>
                </c:pt>
                <c:pt idx="327">
                  <c:v>3.4246913580246899E-3</c:v>
                </c:pt>
                <c:pt idx="328">
                  <c:v>3.4370370370370401E-3</c:v>
                </c:pt>
                <c:pt idx="329">
                  <c:v>3.4189247396037301E-3</c:v>
                </c:pt>
                <c:pt idx="330">
                  <c:v>3.3937200411418801E-3</c:v>
                </c:pt>
                <c:pt idx="331">
                  <c:v>3.4228298627957099E-3</c:v>
                </c:pt>
                <c:pt idx="332">
                  <c:v>3.40970298553401E-3</c:v>
                </c:pt>
                <c:pt idx="333">
                  <c:v>3.3966743578497699E-3</c:v>
                </c:pt>
                <c:pt idx="334">
                  <c:v>3.40589351309523E-3</c:v>
                </c:pt>
                <c:pt idx="335">
                  <c:v>3.39083175803403E-3</c:v>
                </c:pt>
                <c:pt idx="336">
                  <c:v>3.3802777309270798E-3</c:v>
                </c:pt>
                <c:pt idx="337">
                  <c:v>3.3732501264968802E-3</c:v>
                </c:pt>
                <c:pt idx="338">
                  <c:v>3.3512002080856099E-3</c:v>
                </c:pt>
                <c:pt idx="339">
                  <c:v>3.3570336532262502E-3</c:v>
                </c:pt>
                <c:pt idx="340">
                  <c:v>3.3544120852736499E-3</c:v>
                </c:pt>
                <c:pt idx="341">
                  <c:v>3.3443823507926101E-3</c:v>
                </c:pt>
                <c:pt idx="342">
                  <c:v>3.3386147578089598E-3</c:v>
                </c:pt>
                <c:pt idx="343">
                  <c:v>3.3382654597570302E-3</c:v>
                </c:pt>
                <c:pt idx="344">
                  <c:v>3.3238473139902301E-3</c:v>
                </c:pt>
                <c:pt idx="345">
                  <c:v>3.3069842795848199E-3</c:v>
                </c:pt>
                <c:pt idx="346">
                  <c:v>3.3133200121146702E-3</c:v>
                </c:pt>
                <c:pt idx="347">
                  <c:v>3.3013205282112798E-3</c:v>
                </c:pt>
                <c:pt idx="348">
                  <c:v>3.3043889287652502E-3</c:v>
                </c:pt>
                <c:pt idx="349">
                  <c:v>3.3040022465711202E-3</c:v>
                </c:pt>
                <c:pt idx="350">
                  <c:v>3.2964409722222201E-3</c:v>
                </c:pt>
                <c:pt idx="351">
                  <c:v>3.2799022055405398E-3</c:v>
                </c:pt>
                <c:pt idx="352">
                  <c:v>3.2859815512445798E-3</c:v>
                </c:pt>
                <c:pt idx="353">
                  <c:v>3.2784645857523399E-3</c:v>
                </c:pt>
                <c:pt idx="354">
                  <c:v>3.2536537451946699E-3</c:v>
                </c:pt>
                <c:pt idx="355">
                  <c:v>3.26360619557785E-3</c:v>
                </c:pt>
                <c:pt idx="356">
                  <c:v>3.2732296425692E-3</c:v>
                </c:pt>
                <c:pt idx="357">
                  <c:v>3.2486463973344401E-3</c:v>
                </c:pt>
                <c:pt idx="358">
                  <c:v>3.23944223369154E-3</c:v>
                </c:pt>
                <c:pt idx="359">
                  <c:v>3.25740300085928E-3</c:v>
                </c:pt>
                <c:pt idx="360">
                  <c:v>3.2392761723680102E-3</c:v>
                </c:pt>
                <c:pt idx="361">
                  <c:v>3.2138198688410201E-3</c:v>
                </c:pt>
                <c:pt idx="362">
                  <c:v>3.2314971383974999E-3</c:v>
                </c:pt>
                <c:pt idx="363">
                  <c:v>3.2096256511991699E-3</c:v>
                </c:pt>
                <c:pt idx="364">
                  <c:v>3.1979999999999999E-3</c:v>
                </c:pt>
                <c:pt idx="365">
                  <c:v>3.2100000000000002E-3</c:v>
                </c:pt>
                <c:pt idx="366">
                  <c:v>3.2003460262535499E-3</c:v>
                </c:pt>
                <c:pt idx="367">
                  <c:v>3.18680713025951E-3</c:v>
                </c:pt>
                <c:pt idx="368">
                  <c:v>3.1946806500377902E-3</c:v>
                </c:pt>
                <c:pt idx="369">
                  <c:v>3.1831461200768599E-3</c:v>
                </c:pt>
                <c:pt idx="370">
                  <c:v>3.1678188356376699E-3</c:v>
                </c:pt>
                <c:pt idx="371">
                  <c:v>3.1755688511377E-3</c:v>
                </c:pt>
                <c:pt idx="372">
                  <c:v>3.1680123029603998E-3</c:v>
                </c:pt>
                <c:pt idx="373">
                  <c:v>3.1547546386718698E-3</c:v>
                </c:pt>
                <c:pt idx="374">
                  <c:v>3.1700134277343698E-3</c:v>
                </c:pt>
                <c:pt idx="375">
                  <c:v>3.1624248663870802E-3</c:v>
                </c:pt>
                <c:pt idx="376">
                  <c:v>3.1435911303407198E-3</c:v>
                </c:pt>
                <c:pt idx="377">
                  <c:v>3.1567363740159799E-3</c:v>
                </c:pt>
                <c:pt idx="378">
                  <c:v>3.1398607653433902E-3</c:v>
                </c:pt>
                <c:pt idx="379">
                  <c:v>3.1250000000000002E-3</c:v>
                </c:pt>
                <c:pt idx="380">
                  <c:v>3.14164201183432E-3</c:v>
                </c:pt>
                <c:pt idx="381">
                  <c:v>3.1267890958735201E-3</c:v>
                </c:pt>
                <c:pt idx="382">
                  <c:v>3.11571295379057E-3</c:v>
                </c:pt>
                <c:pt idx="383">
                  <c:v>3.1229969116018902E-3</c:v>
                </c:pt>
                <c:pt idx="384">
                  <c:v>3.1137503795052699E-3</c:v>
                </c:pt>
                <c:pt idx="385">
                  <c:v>3.1009670569329701E-3</c:v>
                </c:pt>
                <c:pt idx="386">
                  <c:v>3.1040440674095899E-3</c:v>
                </c:pt>
              </c:numCache>
            </c:numRef>
          </c:yVal>
          <c:smooth val="1"/>
        </c:ser>
        <c:ser>
          <c:idx val="1"/>
          <c:order val="1"/>
          <c:tx>
            <c:v>ecolosilk</c:v>
          </c:tx>
          <c:spPr>
            <a:ln w="12700">
              <a:solidFill>
                <a:srgbClr val="F20884"/>
              </a:solidFill>
              <a:prstDash val="solid"/>
            </a:ln>
          </c:spPr>
          <c:marker>
            <c:symbol val="none"/>
          </c:marker>
          <c:xVal>
            <c:numRef>
              <c:f>statori!$E$1222:$E$1609</c:f>
              <c:numCache>
                <c:formatCode>General</c:formatCode>
                <c:ptCount val="388"/>
                <c:pt idx="0">
                  <c:v>65.2</c:v>
                </c:pt>
                <c:pt idx="1">
                  <c:v>70.2</c:v>
                </c:pt>
                <c:pt idx="2">
                  <c:v>75.2</c:v>
                </c:pt>
                <c:pt idx="3">
                  <c:v>80.2</c:v>
                </c:pt>
                <c:pt idx="4">
                  <c:v>85.2</c:v>
                </c:pt>
                <c:pt idx="5">
                  <c:v>90.3</c:v>
                </c:pt>
                <c:pt idx="6">
                  <c:v>95.3</c:v>
                </c:pt>
                <c:pt idx="7">
                  <c:v>100</c:v>
                </c:pt>
                <c:pt idx="8">
                  <c:v>105</c:v>
                </c:pt>
                <c:pt idx="9">
                  <c:v>110</c:v>
                </c:pt>
                <c:pt idx="10">
                  <c:v>115</c:v>
                </c:pt>
                <c:pt idx="11">
                  <c:v>120</c:v>
                </c:pt>
                <c:pt idx="12">
                  <c:v>125</c:v>
                </c:pt>
                <c:pt idx="13">
                  <c:v>130</c:v>
                </c:pt>
                <c:pt idx="14">
                  <c:v>135</c:v>
                </c:pt>
                <c:pt idx="15">
                  <c:v>140</c:v>
                </c:pt>
                <c:pt idx="16">
                  <c:v>145</c:v>
                </c:pt>
                <c:pt idx="17">
                  <c:v>150</c:v>
                </c:pt>
                <c:pt idx="18">
                  <c:v>155</c:v>
                </c:pt>
                <c:pt idx="19">
                  <c:v>160</c:v>
                </c:pt>
                <c:pt idx="20">
                  <c:v>165</c:v>
                </c:pt>
                <c:pt idx="21">
                  <c:v>170</c:v>
                </c:pt>
                <c:pt idx="22">
                  <c:v>175</c:v>
                </c:pt>
                <c:pt idx="23">
                  <c:v>180</c:v>
                </c:pt>
                <c:pt idx="24">
                  <c:v>185</c:v>
                </c:pt>
                <c:pt idx="25">
                  <c:v>190</c:v>
                </c:pt>
                <c:pt idx="26">
                  <c:v>195</c:v>
                </c:pt>
                <c:pt idx="27">
                  <c:v>200</c:v>
                </c:pt>
                <c:pt idx="28">
                  <c:v>205</c:v>
                </c:pt>
                <c:pt idx="29">
                  <c:v>210</c:v>
                </c:pt>
                <c:pt idx="30">
                  <c:v>215</c:v>
                </c:pt>
                <c:pt idx="31">
                  <c:v>220</c:v>
                </c:pt>
                <c:pt idx="32">
                  <c:v>225</c:v>
                </c:pt>
                <c:pt idx="33">
                  <c:v>230</c:v>
                </c:pt>
                <c:pt idx="34">
                  <c:v>235</c:v>
                </c:pt>
                <c:pt idx="35">
                  <c:v>240</c:v>
                </c:pt>
                <c:pt idx="36">
                  <c:v>245</c:v>
                </c:pt>
                <c:pt idx="37">
                  <c:v>250</c:v>
                </c:pt>
                <c:pt idx="38">
                  <c:v>255</c:v>
                </c:pt>
                <c:pt idx="39">
                  <c:v>260</c:v>
                </c:pt>
                <c:pt idx="40">
                  <c:v>266</c:v>
                </c:pt>
                <c:pt idx="41">
                  <c:v>271</c:v>
                </c:pt>
                <c:pt idx="42">
                  <c:v>276</c:v>
                </c:pt>
                <c:pt idx="43">
                  <c:v>281</c:v>
                </c:pt>
                <c:pt idx="44">
                  <c:v>286</c:v>
                </c:pt>
                <c:pt idx="45">
                  <c:v>291</c:v>
                </c:pt>
                <c:pt idx="46">
                  <c:v>296</c:v>
                </c:pt>
                <c:pt idx="47">
                  <c:v>301</c:v>
                </c:pt>
                <c:pt idx="48">
                  <c:v>306</c:v>
                </c:pt>
                <c:pt idx="49">
                  <c:v>311</c:v>
                </c:pt>
                <c:pt idx="50">
                  <c:v>316</c:v>
                </c:pt>
                <c:pt idx="51">
                  <c:v>321</c:v>
                </c:pt>
                <c:pt idx="52">
                  <c:v>326</c:v>
                </c:pt>
                <c:pt idx="53">
                  <c:v>331</c:v>
                </c:pt>
                <c:pt idx="54">
                  <c:v>336</c:v>
                </c:pt>
                <c:pt idx="55">
                  <c:v>341</c:v>
                </c:pt>
                <c:pt idx="56">
                  <c:v>346</c:v>
                </c:pt>
                <c:pt idx="57">
                  <c:v>351</c:v>
                </c:pt>
                <c:pt idx="58">
                  <c:v>356</c:v>
                </c:pt>
                <c:pt idx="59">
                  <c:v>361</c:v>
                </c:pt>
                <c:pt idx="60">
                  <c:v>366</c:v>
                </c:pt>
                <c:pt idx="61">
                  <c:v>371</c:v>
                </c:pt>
                <c:pt idx="62">
                  <c:v>376</c:v>
                </c:pt>
                <c:pt idx="63">
                  <c:v>381</c:v>
                </c:pt>
                <c:pt idx="64">
                  <c:v>386</c:v>
                </c:pt>
                <c:pt idx="65">
                  <c:v>391</c:v>
                </c:pt>
                <c:pt idx="66">
                  <c:v>396</c:v>
                </c:pt>
                <c:pt idx="67">
                  <c:v>401</c:v>
                </c:pt>
                <c:pt idx="68">
                  <c:v>406</c:v>
                </c:pt>
                <c:pt idx="69">
                  <c:v>411</c:v>
                </c:pt>
                <c:pt idx="70">
                  <c:v>416</c:v>
                </c:pt>
                <c:pt idx="71">
                  <c:v>421</c:v>
                </c:pt>
                <c:pt idx="72">
                  <c:v>426</c:v>
                </c:pt>
                <c:pt idx="73">
                  <c:v>431</c:v>
                </c:pt>
                <c:pt idx="74">
                  <c:v>436</c:v>
                </c:pt>
                <c:pt idx="75">
                  <c:v>441</c:v>
                </c:pt>
                <c:pt idx="76">
                  <c:v>446</c:v>
                </c:pt>
                <c:pt idx="77">
                  <c:v>451</c:v>
                </c:pt>
                <c:pt idx="78">
                  <c:v>456</c:v>
                </c:pt>
                <c:pt idx="79">
                  <c:v>461</c:v>
                </c:pt>
                <c:pt idx="80">
                  <c:v>466</c:v>
                </c:pt>
                <c:pt idx="81">
                  <c:v>471</c:v>
                </c:pt>
                <c:pt idx="82">
                  <c:v>476</c:v>
                </c:pt>
                <c:pt idx="83">
                  <c:v>481</c:v>
                </c:pt>
                <c:pt idx="84">
                  <c:v>486</c:v>
                </c:pt>
                <c:pt idx="85">
                  <c:v>491</c:v>
                </c:pt>
                <c:pt idx="86">
                  <c:v>496</c:v>
                </c:pt>
                <c:pt idx="87">
                  <c:v>501</c:v>
                </c:pt>
                <c:pt idx="88">
                  <c:v>506</c:v>
                </c:pt>
                <c:pt idx="89">
                  <c:v>511</c:v>
                </c:pt>
                <c:pt idx="90">
                  <c:v>516</c:v>
                </c:pt>
                <c:pt idx="91">
                  <c:v>521</c:v>
                </c:pt>
                <c:pt idx="92">
                  <c:v>526</c:v>
                </c:pt>
                <c:pt idx="93">
                  <c:v>531</c:v>
                </c:pt>
                <c:pt idx="94">
                  <c:v>536</c:v>
                </c:pt>
                <c:pt idx="95">
                  <c:v>541</c:v>
                </c:pt>
                <c:pt idx="96">
                  <c:v>546</c:v>
                </c:pt>
                <c:pt idx="97">
                  <c:v>551</c:v>
                </c:pt>
                <c:pt idx="98">
                  <c:v>556</c:v>
                </c:pt>
                <c:pt idx="99">
                  <c:v>561</c:v>
                </c:pt>
                <c:pt idx="100">
                  <c:v>566</c:v>
                </c:pt>
                <c:pt idx="101">
                  <c:v>571</c:v>
                </c:pt>
                <c:pt idx="102">
                  <c:v>576</c:v>
                </c:pt>
                <c:pt idx="103">
                  <c:v>581</c:v>
                </c:pt>
                <c:pt idx="104">
                  <c:v>586</c:v>
                </c:pt>
                <c:pt idx="105">
                  <c:v>591</c:v>
                </c:pt>
                <c:pt idx="106">
                  <c:v>596</c:v>
                </c:pt>
                <c:pt idx="107">
                  <c:v>601</c:v>
                </c:pt>
                <c:pt idx="108">
                  <c:v>606</c:v>
                </c:pt>
                <c:pt idx="109">
                  <c:v>611</c:v>
                </c:pt>
                <c:pt idx="110">
                  <c:v>616</c:v>
                </c:pt>
                <c:pt idx="111">
                  <c:v>621</c:v>
                </c:pt>
                <c:pt idx="112">
                  <c:v>626</c:v>
                </c:pt>
                <c:pt idx="113">
                  <c:v>631</c:v>
                </c:pt>
                <c:pt idx="114">
                  <c:v>636</c:v>
                </c:pt>
                <c:pt idx="115">
                  <c:v>641</c:v>
                </c:pt>
                <c:pt idx="116">
                  <c:v>646</c:v>
                </c:pt>
                <c:pt idx="117">
                  <c:v>651</c:v>
                </c:pt>
                <c:pt idx="118">
                  <c:v>656</c:v>
                </c:pt>
                <c:pt idx="119">
                  <c:v>661</c:v>
                </c:pt>
                <c:pt idx="120">
                  <c:v>666</c:v>
                </c:pt>
                <c:pt idx="121">
                  <c:v>671</c:v>
                </c:pt>
                <c:pt idx="122">
                  <c:v>676</c:v>
                </c:pt>
                <c:pt idx="123">
                  <c:v>681</c:v>
                </c:pt>
                <c:pt idx="124">
                  <c:v>686</c:v>
                </c:pt>
                <c:pt idx="125">
                  <c:v>691</c:v>
                </c:pt>
                <c:pt idx="126">
                  <c:v>696</c:v>
                </c:pt>
                <c:pt idx="127">
                  <c:v>701</c:v>
                </c:pt>
                <c:pt idx="128">
                  <c:v>706</c:v>
                </c:pt>
                <c:pt idx="129">
                  <c:v>711</c:v>
                </c:pt>
                <c:pt idx="130">
                  <c:v>716</c:v>
                </c:pt>
                <c:pt idx="131">
                  <c:v>721</c:v>
                </c:pt>
                <c:pt idx="132">
                  <c:v>726</c:v>
                </c:pt>
                <c:pt idx="133">
                  <c:v>731</c:v>
                </c:pt>
                <c:pt idx="134">
                  <c:v>736</c:v>
                </c:pt>
                <c:pt idx="135">
                  <c:v>741</c:v>
                </c:pt>
                <c:pt idx="136">
                  <c:v>746</c:v>
                </c:pt>
                <c:pt idx="137">
                  <c:v>751</c:v>
                </c:pt>
                <c:pt idx="138">
                  <c:v>756</c:v>
                </c:pt>
                <c:pt idx="139">
                  <c:v>761</c:v>
                </c:pt>
                <c:pt idx="140">
                  <c:v>766</c:v>
                </c:pt>
                <c:pt idx="141">
                  <c:v>771</c:v>
                </c:pt>
                <c:pt idx="142">
                  <c:v>776</c:v>
                </c:pt>
                <c:pt idx="143">
                  <c:v>781</c:v>
                </c:pt>
                <c:pt idx="144">
                  <c:v>786</c:v>
                </c:pt>
                <c:pt idx="145">
                  <c:v>791</c:v>
                </c:pt>
                <c:pt idx="146">
                  <c:v>796</c:v>
                </c:pt>
                <c:pt idx="147">
                  <c:v>801</c:v>
                </c:pt>
                <c:pt idx="148">
                  <c:v>806</c:v>
                </c:pt>
                <c:pt idx="149">
                  <c:v>811</c:v>
                </c:pt>
                <c:pt idx="150">
                  <c:v>816</c:v>
                </c:pt>
                <c:pt idx="151">
                  <c:v>821</c:v>
                </c:pt>
                <c:pt idx="152">
                  <c:v>826</c:v>
                </c:pt>
                <c:pt idx="153">
                  <c:v>831</c:v>
                </c:pt>
                <c:pt idx="154">
                  <c:v>836</c:v>
                </c:pt>
                <c:pt idx="155">
                  <c:v>841</c:v>
                </c:pt>
                <c:pt idx="156">
                  <c:v>846</c:v>
                </c:pt>
                <c:pt idx="157">
                  <c:v>851</c:v>
                </c:pt>
                <c:pt idx="158">
                  <c:v>856</c:v>
                </c:pt>
                <c:pt idx="159">
                  <c:v>861</c:v>
                </c:pt>
                <c:pt idx="160">
                  <c:v>867</c:v>
                </c:pt>
                <c:pt idx="161">
                  <c:v>871</c:v>
                </c:pt>
                <c:pt idx="162">
                  <c:v>876</c:v>
                </c:pt>
                <c:pt idx="163">
                  <c:v>882</c:v>
                </c:pt>
                <c:pt idx="164">
                  <c:v>887</c:v>
                </c:pt>
                <c:pt idx="165">
                  <c:v>892</c:v>
                </c:pt>
                <c:pt idx="166">
                  <c:v>897</c:v>
                </c:pt>
                <c:pt idx="167">
                  <c:v>902</c:v>
                </c:pt>
                <c:pt idx="168">
                  <c:v>907</c:v>
                </c:pt>
                <c:pt idx="169">
                  <c:v>912</c:v>
                </c:pt>
                <c:pt idx="170">
                  <c:v>917</c:v>
                </c:pt>
                <c:pt idx="171">
                  <c:v>921</c:v>
                </c:pt>
                <c:pt idx="172">
                  <c:v>927</c:v>
                </c:pt>
                <c:pt idx="173">
                  <c:v>931</c:v>
                </c:pt>
                <c:pt idx="174">
                  <c:v>937</c:v>
                </c:pt>
                <c:pt idx="175">
                  <c:v>942</c:v>
                </c:pt>
                <c:pt idx="176">
                  <c:v>947</c:v>
                </c:pt>
                <c:pt idx="177">
                  <c:v>952</c:v>
                </c:pt>
                <c:pt idx="178">
                  <c:v>957</c:v>
                </c:pt>
                <c:pt idx="179">
                  <c:v>962</c:v>
                </c:pt>
                <c:pt idx="180">
                  <c:v>967</c:v>
                </c:pt>
                <c:pt idx="181">
                  <c:v>972</c:v>
                </c:pt>
                <c:pt idx="182">
                  <c:v>977</c:v>
                </c:pt>
                <c:pt idx="183">
                  <c:v>982</c:v>
                </c:pt>
                <c:pt idx="184">
                  <c:v>987</c:v>
                </c:pt>
                <c:pt idx="185">
                  <c:v>992</c:v>
                </c:pt>
                <c:pt idx="186">
                  <c:v>997</c:v>
                </c:pt>
                <c:pt idx="187" formatCode="#,##0">
                  <c:v>1000</c:v>
                </c:pt>
                <c:pt idx="188" formatCode="#,##0">
                  <c:v>1010</c:v>
                </c:pt>
                <c:pt idx="189" formatCode="#,##0">
                  <c:v>1010</c:v>
                </c:pt>
                <c:pt idx="190" formatCode="#,##0">
                  <c:v>1020</c:v>
                </c:pt>
                <c:pt idx="191" formatCode="#,##0">
                  <c:v>1020</c:v>
                </c:pt>
                <c:pt idx="192" formatCode="#,##0">
                  <c:v>1030</c:v>
                </c:pt>
                <c:pt idx="193" formatCode="#,##0">
                  <c:v>1030</c:v>
                </c:pt>
                <c:pt idx="194" formatCode="#,##0">
                  <c:v>1040</c:v>
                </c:pt>
                <c:pt idx="195" formatCode="#,##0">
                  <c:v>1040</c:v>
                </c:pt>
                <c:pt idx="196" formatCode="#,##0">
                  <c:v>1050</c:v>
                </c:pt>
                <c:pt idx="197" formatCode="#,##0">
                  <c:v>1050</c:v>
                </c:pt>
                <c:pt idx="198" formatCode="#,##0">
                  <c:v>1060</c:v>
                </c:pt>
                <c:pt idx="199" formatCode="#,##0">
                  <c:v>1060</c:v>
                </c:pt>
                <c:pt idx="200" formatCode="#,##0">
                  <c:v>1070</c:v>
                </c:pt>
                <c:pt idx="201" formatCode="#,##0">
                  <c:v>1070</c:v>
                </c:pt>
                <c:pt idx="202" formatCode="#,##0">
                  <c:v>1080</c:v>
                </c:pt>
                <c:pt idx="203" formatCode="#,##0">
                  <c:v>1080</c:v>
                </c:pt>
                <c:pt idx="204" formatCode="#,##0">
                  <c:v>1090</c:v>
                </c:pt>
                <c:pt idx="205" formatCode="#,##0">
                  <c:v>1090</c:v>
                </c:pt>
                <c:pt idx="206" formatCode="#,##0">
                  <c:v>1100</c:v>
                </c:pt>
                <c:pt idx="207" formatCode="#,##0">
                  <c:v>1100</c:v>
                </c:pt>
                <c:pt idx="208" formatCode="#,##0">
                  <c:v>1110</c:v>
                </c:pt>
                <c:pt idx="209" formatCode="#,##0">
                  <c:v>1110</c:v>
                </c:pt>
                <c:pt idx="210" formatCode="#,##0">
                  <c:v>1120</c:v>
                </c:pt>
                <c:pt idx="211" formatCode="#,##0">
                  <c:v>1120</c:v>
                </c:pt>
                <c:pt idx="212" formatCode="#,##0">
                  <c:v>1130</c:v>
                </c:pt>
                <c:pt idx="213" formatCode="#,##0">
                  <c:v>1130</c:v>
                </c:pt>
                <c:pt idx="214" formatCode="#,##0">
                  <c:v>1140</c:v>
                </c:pt>
                <c:pt idx="215" formatCode="#,##0">
                  <c:v>1140</c:v>
                </c:pt>
                <c:pt idx="216" formatCode="#,##0">
                  <c:v>1150</c:v>
                </c:pt>
                <c:pt idx="217" formatCode="#,##0">
                  <c:v>1150</c:v>
                </c:pt>
                <c:pt idx="218" formatCode="#,##0">
                  <c:v>1160</c:v>
                </c:pt>
                <c:pt idx="219" formatCode="#,##0">
                  <c:v>1160</c:v>
                </c:pt>
                <c:pt idx="220" formatCode="#,##0">
                  <c:v>1170</c:v>
                </c:pt>
                <c:pt idx="221" formatCode="#,##0">
                  <c:v>1170</c:v>
                </c:pt>
                <c:pt idx="222" formatCode="#,##0">
                  <c:v>1180</c:v>
                </c:pt>
                <c:pt idx="223" formatCode="#,##0">
                  <c:v>1180</c:v>
                </c:pt>
                <c:pt idx="224" formatCode="#,##0">
                  <c:v>1190</c:v>
                </c:pt>
                <c:pt idx="225" formatCode="#,##0">
                  <c:v>1190</c:v>
                </c:pt>
                <c:pt idx="226" formatCode="#,##0">
                  <c:v>1200</c:v>
                </c:pt>
                <c:pt idx="227" formatCode="#,##0">
                  <c:v>1200</c:v>
                </c:pt>
                <c:pt idx="228" formatCode="#,##0">
                  <c:v>1210</c:v>
                </c:pt>
                <c:pt idx="229" formatCode="#,##0">
                  <c:v>1210</c:v>
                </c:pt>
                <c:pt idx="230" formatCode="#,##0">
                  <c:v>1220</c:v>
                </c:pt>
                <c:pt idx="231" formatCode="#,##0">
                  <c:v>1220</c:v>
                </c:pt>
                <c:pt idx="232" formatCode="#,##0">
                  <c:v>1230</c:v>
                </c:pt>
                <c:pt idx="233" formatCode="#,##0">
                  <c:v>1230</c:v>
                </c:pt>
                <c:pt idx="234" formatCode="#,##0">
                  <c:v>1240</c:v>
                </c:pt>
                <c:pt idx="235" formatCode="#,##0">
                  <c:v>1240</c:v>
                </c:pt>
                <c:pt idx="236" formatCode="#,##0">
                  <c:v>1250</c:v>
                </c:pt>
                <c:pt idx="237" formatCode="#,##0">
                  <c:v>1250</c:v>
                </c:pt>
                <c:pt idx="238" formatCode="#,##0">
                  <c:v>1260</c:v>
                </c:pt>
                <c:pt idx="239" formatCode="#,##0">
                  <c:v>1260</c:v>
                </c:pt>
                <c:pt idx="240" formatCode="#,##0">
                  <c:v>1270</c:v>
                </c:pt>
                <c:pt idx="241" formatCode="#,##0">
                  <c:v>1270</c:v>
                </c:pt>
                <c:pt idx="242" formatCode="#,##0">
                  <c:v>1280</c:v>
                </c:pt>
                <c:pt idx="243" formatCode="#,##0">
                  <c:v>1280</c:v>
                </c:pt>
                <c:pt idx="244" formatCode="#,##0">
                  <c:v>1290</c:v>
                </c:pt>
                <c:pt idx="245" formatCode="#,##0">
                  <c:v>1290</c:v>
                </c:pt>
                <c:pt idx="246" formatCode="#,##0">
                  <c:v>1300</c:v>
                </c:pt>
                <c:pt idx="247" formatCode="#,##0">
                  <c:v>1300</c:v>
                </c:pt>
                <c:pt idx="248" formatCode="#,##0">
                  <c:v>1310</c:v>
                </c:pt>
                <c:pt idx="249" formatCode="#,##0">
                  <c:v>1310</c:v>
                </c:pt>
                <c:pt idx="250" formatCode="#,##0">
                  <c:v>1320</c:v>
                </c:pt>
                <c:pt idx="251" formatCode="#,##0">
                  <c:v>1320</c:v>
                </c:pt>
                <c:pt idx="252" formatCode="#,##0">
                  <c:v>1330</c:v>
                </c:pt>
                <c:pt idx="253" formatCode="#,##0">
                  <c:v>1330</c:v>
                </c:pt>
                <c:pt idx="254" formatCode="#,##0">
                  <c:v>1340</c:v>
                </c:pt>
                <c:pt idx="255" formatCode="#,##0">
                  <c:v>1340</c:v>
                </c:pt>
                <c:pt idx="256" formatCode="#,##0">
                  <c:v>1350</c:v>
                </c:pt>
                <c:pt idx="257" formatCode="#,##0">
                  <c:v>1350</c:v>
                </c:pt>
                <c:pt idx="258" formatCode="#,##0">
                  <c:v>1360</c:v>
                </c:pt>
                <c:pt idx="259" formatCode="#,##0">
                  <c:v>1360</c:v>
                </c:pt>
                <c:pt idx="260" formatCode="#,##0">
                  <c:v>1370</c:v>
                </c:pt>
                <c:pt idx="261" formatCode="#,##0">
                  <c:v>1370</c:v>
                </c:pt>
                <c:pt idx="262" formatCode="#,##0">
                  <c:v>1380</c:v>
                </c:pt>
                <c:pt idx="263" formatCode="#,##0">
                  <c:v>1380</c:v>
                </c:pt>
                <c:pt idx="264" formatCode="#,##0">
                  <c:v>1390</c:v>
                </c:pt>
                <c:pt idx="265" formatCode="#,##0">
                  <c:v>1390</c:v>
                </c:pt>
                <c:pt idx="266" formatCode="#,##0">
                  <c:v>1400</c:v>
                </c:pt>
                <c:pt idx="267" formatCode="#,##0">
                  <c:v>1400</c:v>
                </c:pt>
                <c:pt idx="268" formatCode="#,##0">
                  <c:v>1410</c:v>
                </c:pt>
                <c:pt idx="269" formatCode="#,##0">
                  <c:v>1410</c:v>
                </c:pt>
                <c:pt idx="270" formatCode="#,##0">
                  <c:v>1420</c:v>
                </c:pt>
                <c:pt idx="271" formatCode="#,##0">
                  <c:v>1420</c:v>
                </c:pt>
                <c:pt idx="272" formatCode="#,##0">
                  <c:v>1430</c:v>
                </c:pt>
                <c:pt idx="273" formatCode="#,##0">
                  <c:v>1430</c:v>
                </c:pt>
                <c:pt idx="274" formatCode="#,##0">
                  <c:v>1440</c:v>
                </c:pt>
                <c:pt idx="275" formatCode="#,##0">
                  <c:v>1440</c:v>
                </c:pt>
                <c:pt idx="276" formatCode="#,##0">
                  <c:v>1450</c:v>
                </c:pt>
                <c:pt idx="277" formatCode="#,##0">
                  <c:v>1450</c:v>
                </c:pt>
                <c:pt idx="278" formatCode="#,##0">
                  <c:v>1460</c:v>
                </c:pt>
                <c:pt idx="279" formatCode="#,##0">
                  <c:v>1460</c:v>
                </c:pt>
                <c:pt idx="280" formatCode="#,##0">
                  <c:v>1470</c:v>
                </c:pt>
                <c:pt idx="281" formatCode="#,##0">
                  <c:v>1470</c:v>
                </c:pt>
                <c:pt idx="282" formatCode="#,##0">
                  <c:v>1480</c:v>
                </c:pt>
                <c:pt idx="283" formatCode="#,##0">
                  <c:v>1480</c:v>
                </c:pt>
                <c:pt idx="284" formatCode="#,##0">
                  <c:v>1490</c:v>
                </c:pt>
                <c:pt idx="285" formatCode="#,##0">
                  <c:v>1490</c:v>
                </c:pt>
                <c:pt idx="286" formatCode="#,##0">
                  <c:v>1500</c:v>
                </c:pt>
                <c:pt idx="287" formatCode="#,##0">
                  <c:v>1500</c:v>
                </c:pt>
                <c:pt idx="288" formatCode="#,##0">
                  <c:v>1510</c:v>
                </c:pt>
                <c:pt idx="289" formatCode="#,##0">
                  <c:v>1510</c:v>
                </c:pt>
                <c:pt idx="290" formatCode="#,##0">
                  <c:v>1520</c:v>
                </c:pt>
                <c:pt idx="291" formatCode="#,##0">
                  <c:v>1520</c:v>
                </c:pt>
                <c:pt idx="292" formatCode="#,##0">
                  <c:v>1530</c:v>
                </c:pt>
                <c:pt idx="293" formatCode="#,##0">
                  <c:v>1530</c:v>
                </c:pt>
                <c:pt idx="294" formatCode="#,##0">
                  <c:v>1540</c:v>
                </c:pt>
                <c:pt idx="295" formatCode="#,##0">
                  <c:v>1540</c:v>
                </c:pt>
                <c:pt idx="296" formatCode="#,##0">
                  <c:v>1550</c:v>
                </c:pt>
                <c:pt idx="297" formatCode="#,##0">
                  <c:v>1550</c:v>
                </c:pt>
                <c:pt idx="298" formatCode="#,##0">
                  <c:v>1560</c:v>
                </c:pt>
                <c:pt idx="299" formatCode="#,##0">
                  <c:v>1560</c:v>
                </c:pt>
                <c:pt idx="300" formatCode="#,##0">
                  <c:v>1570</c:v>
                </c:pt>
                <c:pt idx="301" formatCode="#,##0">
                  <c:v>1570</c:v>
                </c:pt>
                <c:pt idx="302" formatCode="#,##0">
                  <c:v>1580</c:v>
                </c:pt>
                <c:pt idx="303" formatCode="#,##0">
                  <c:v>1580</c:v>
                </c:pt>
                <c:pt idx="304" formatCode="#,##0">
                  <c:v>1590</c:v>
                </c:pt>
                <c:pt idx="305" formatCode="#,##0">
                  <c:v>1590</c:v>
                </c:pt>
                <c:pt idx="306" formatCode="#,##0">
                  <c:v>1600</c:v>
                </c:pt>
                <c:pt idx="307" formatCode="#,##0">
                  <c:v>1600</c:v>
                </c:pt>
                <c:pt idx="308" formatCode="#,##0">
                  <c:v>1610</c:v>
                </c:pt>
                <c:pt idx="309" formatCode="#,##0">
                  <c:v>1610</c:v>
                </c:pt>
                <c:pt idx="310" formatCode="#,##0">
                  <c:v>1620</c:v>
                </c:pt>
                <c:pt idx="311" formatCode="#,##0">
                  <c:v>1620</c:v>
                </c:pt>
                <c:pt idx="312" formatCode="#,##0">
                  <c:v>1630</c:v>
                </c:pt>
                <c:pt idx="313" formatCode="#,##0">
                  <c:v>1630</c:v>
                </c:pt>
                <c:pt idx="314" formatCode="#,##0">
                  <c:v>1640</c:v>
                </c:pt>
                <c:pt idx="315" formatCode="#,##0">
                  <c:v>1640</c:v>
                </c:pt>
                <c:pt idx="316" formatCode="#,##0">
                  <c:v>1650</c:v>
                </c:pt>
                <c:pt idx="317" formatCode="#,##0">
                  <c:v>1650</c:v>
                </c:pt>
                <c:pt idx="318" formatCode="#,##0">
                  <c:v>1660</c:v>
                </c:pt>
                <c:pt idx="319" formatCode="#,##0">
                  <c:v>1660</c:v>
                </c:pt>
                <c:pt idx="320" formatCode="#,##0">
                  <c:v>1670</c:v>
                </c:pt>
                <c:pt idx="321" formatCode="#,##0">
                  <c:v>1670</c:v>
                </c:pt>
                <c:pt idx="322" formatCode="#,##0">
                  <c:v>1680</c:v>
                </c:pt>
                <c:pt idx="323" formatCode="#,##0">
                  <c:v>1680</c:v>
                </c:pt>
                <c:pt idx="324" formatCode="#,##0">
                  <c:v>1690</c:v>
                </c:pt>
                <c:pt idx="325" formatCode="#,##0">
                  <c:v>1690</c:v>
                </c:pt>
                <c:pt idx="326" formatCode="#,##0">
                  <c:v>1700</c:v>
                </c:pt>
                <c:pt idx="327" formatCode="#,##0">
                  <c:v>1700</c:v>
                </c:pt>
                <c:pt idx="328" formatCode="#,##0">
                  <c:v>1710</c:v>
                </c:pt>
                <c:pt idx="329" formatCode="#,##0">
                  <c:v>1710</c:v>
                </c:pt>
                <c:pt idx="330" formatCode="#,##0">
                  <c:v>1720</c:v>
                </c:pt>
                <c:pt idx="331" formatCode="#,##0">
                  <c:v>1720</c:v>
                </c:pt>
                <c:pt idx="332" formatCode="#,##0">
                  <c:v>1730</c:v>
                </c:pt>
                <c:pt idx="333" formatCode="#,##0">
                  <c:v>1730</c:v>
                </c:pt>
                <c:pt idx="334" formatCode="#,##0">
                  <c:v>1740</c:v>
                </c:pt>
                <c:pt idx="335" formatCode="#,##0">
                  <c:v>1740</c:v>
                </c:pt>
                <c:pt idx="336" formatCode="#,##0">
                  <c:v>1750</c:v>
                </c:pt>
                <c:pt idx="337" formatCode="#,##0">
                  <c:v>1750</c:v>
                </c:pt>
                <c:pt idx="338" formatCode="#,##0">
                  <c:v>1760</c:v>
                </c:pt>
                <c:pt idx="339" formatCode="#,##0">
                  <c:v>1760</c:v>
                </c:pt>
                <c:pt idx="340" formatCode="#,##0">
                  <c:v>1770</c:v>
                </c:pt>
                <c:pt idx="341" formatCode="#,##0">
                  <c:v>1770</c:v>
                </c:pt>
                <c:pt idx="342" formatCode="#,##0">
                  <c:v>1780</c:v>
                </c:pt>
                <c:pt idx="343" formatCode="#,##0">
                  <c:v>1780</c:v>
                </c:pt>
                <c:pt idx="344" formatCode="#,##0">
                  <c:v>1790</c:v>
                </c:pt>
                <c:pt idx="345" formatCode="#,##0">
                  <c:v>1790</c:v>
                </c:pt>
                <c:pt idx="346" formatCode="#,##0">
                  <c:v>1800</c:v>
                </c:pt>
                <c:pt idx="347" formatCode="#,##0">
                  <c:v>1800</c:v>
                </c:pt>
                <c:pt idx="348" formatCode="#,##0">
                  <c:v>1810</c:v>
                </c:pt>
                <c:pt idx="349" formatCode="#,##0">
                  <c:v>1810</c:v>
                </c:pt>
                <c:pt idx="350" formatCode="#,##0">
                  <c:v>1820</c:v>
                </c:pt>
                <c:pt idx="351" formatCode="#,##0">
                  <c:v>1820</c:v>
                </c:pt>
                <c:pt idx="352" formatCode="#,##0">
                  <c:v>1830</c:v>
                </c:pt>
                <c:pt idx="353" formatCode="#,##0">
                  <c:v>1830</c:v>
                </c:pt>
                <c:pt idx="354" formatCode="#,##0">
                  <c:v>1840</c:v>
                </c:pt>
                <c:pt idx="355" formatCode="#,##0">
                  <c:v>1840</c:v>
                </c:pt>
                <c:pt idx="356" formatCode="#,##0">
                  <c:v>1850</c:v>
                </c:pt>
                <c:pt idx="357" formatCode="#,##0">
                  <c:v>1850</c:v>
                </c:pt>
                <c:pt idx="358" formatCode="#,##0">
                  <c:v>1860</c:v>
                </c:pt>
                <c:pt idx="359" formatCode="#,##0">
                  <c:v>1860</c:v>
                </c:pt>
                <c:pt idx="360" formatCode="#,##0">
                  <c:v>1870</c:v>
                </c:pt>
                <c:pt idx="361" formatCode="#,##0">
                  <c:v>1870</c:v>
                </c:pt>
                <c:pt idx="362" formatCode="#,##0">
                  <c:v>1880</c:v>
                </c:pt>
                <c:pt idx="363" formatCode="#,##0">
                  <c:v>1880</c:v>
                </c:pt>
                <c:pt idx="364" formatCode="#,##0">
                  <c:v>1890</c:v>
                </c:pt>
                <c:pt idx="365" formatCode="#,##0">
                  <c:v>1890</c:v>
                </c:pt>
                <c:pt idx="366" formatCode="#,##0">
                  <c:v>1900</c:v>
                </c:pt>
                <c:pt idx="367" formatCode="#,##0">
                  <c:v>1900</c:v>
                </c:pt>
                <c:pt idx="368" formatCode="#,##0">
                  <c:v>1910</c:v>
                </c:pt>
                <c:pt idx="369" formatCode="#,##0">
                  <c:v>1910</c:v>
                </c:pt>
                <c:pt idx="370" formatCode="#,##0">
                  <c:v>1920</c:v>
                </c:pt>
                <c:pt idx="371" formatCode="#,##0">
                  <c:v>1920</c:v>
                </c:pt>
                <c:pt idx="372" formatCode="#,##0">
                  <c:v>1930</c:v>
                </c:pt>
                <c:pt idx="373" formatCode="#,##0">
                  <c:v>1930</c:v>
                </c:pt>
                <c:pt idx="374" formatCode="#,##0">
                  <c:v>1940</c:v>
                </c:pt>
                <c:pt idx="375" formatCode="#,##0">
                  <c:v>1940</c:v>
                </c:pt>
                <c:pt idx="376" formatCode="#,##0">
                  <c:v>1950</c:v>
                </c:pt>
                <c:pt idx="377" formatCode="#,##0">
                  <c:v>1950</c:v>
                </c:pt>
                <c:pt idx="378" formatCode="#,##0">
                  <c:v>1960</c:v>
                </c:pt>
                <c:pt idx="379" formatCode="#,##0">
                  <c:v>1960</c:v>
                </c:pt>
                <c:pt idx="380" formatCode="#,##0">
                  <c:v>1970</c:v>
                </c:pt>
                <c:pt idx="381" formatCode="#,##0">
                  <c:v>1970</c:v>
                </c:pt>
                <c:pt idx="382" formatCode="#,##0">
                  <c:v>1980</c:v>
                </c:pt>
                <c:pt idx="383" formatCode="#,##0">
                  <c:v>1980</c:v>
                </c:pt>
                <c:pt idx="384" formatCode="#,##0">
                  <c:v>1990</c:v>
                </c:pt>
                <c:pt idx="385" formatCode="#,##0">
                  <c:v>1990</c:v>
                </c:pt>
                <c:pt idx="386" formatCode="#,##0">
                  <c:v>2000</c:v>
                </c:pt>
                <c:pt idx="387" formatCode="#,##0">
                  <c:v>2000</c:v>
                </c:pt>
              </c:numCache>
            </c:numRef>
          </c:xVal>
          <c:yVal>
            <c:numRef>
              <c:f>statori!$F$1222:$F$1608</c:f>
              <c:numCache>
                <c:formatCode>General</c:formatCode>
                <c:ptCount val="387"/>
                <c:pt idx="0">
                  <c:v>0.10376452187919601</c:v>
                </c:pt>
                <c:pt idx="1">
                  <c:v>9.5315791280913997E-2</c:v>
                </c:pt>
                <c:pt idx="2">
                  <c:v>9.1917839910106394E-2</c:v>
                </c:pt>
                <c:pt idx="3">
                  <c:v>8.5714285714285701E-2</c:v>
                </c:pt>
                <c:pt idx="4">
                  <c:v>8.4103954081632695E-2</c:v>
                </c:pt>
                <c:pt idx="5">
                  <c:v>8.0436656133294995E-2</c:v>
                </c:pt>
                <c:pt idx="6">
                  <c:v>7.5840000000000005E-2</c:v>
                </c:pt>
                <c:pt idx="7">
                  <c:v>7.60445195501427E-2</c:v>
                </c:pt>
                <c:pt idx="8">
                  <c:v>7.2463768115942004E-2</c:v>
                </c:pt>
                <c:pt idx="9">
                  <c:v>6.9926697530864196E-2</c:v>
                </c:pt>
                <c:pt idx="10">
                  <c:v>6.9514494978290403E-2</c:v>
                </c:pt>
                <c:pt idx="11">
                  <c:v>6.7345531258874602E-2</c:v>
                </c:pt>
                <c:pt idx="12">
                  <c:v>3.6250743604996999E-2</c:v>
                </c:pt>
                <c:pt idx="13">
                  <c:v>3.47115351732157E-2</c:v>
                </c:pt>
                <c:pt idx="14">
                  <c:v>3.3515273388872897E-2</c:v>
                </c:pt>
                <c:pt idx="15">
                  <c:v>3.2195179584120999E-2</c:v>
                </c:pt>
                <c:pt idx="16">
                  <c:v>3.1301939058171697E-2</c:v>
                </c:pt>
                <c:pt idx="17">
                  <c:v>3.0018810069829201E-2</c:v>
                </c:pt>
                <c:pt idx="18">
                  <c:v>2.9119852459414199E-2</c:v>
                </c:pt>
                <c:pt idx="19">
                  <c:v>2.8117913832199502E-2</c:v>
                </c:pt>
                <c:pt idx="20">
                  <c:v>2.7327674897119299E-2</c:v>
                </c:pt>
                <c:pt idx="21">
                  <c:v>2.63427778559794E-2</c:v>
                </c:pt>
                <c:pt idx="22">
                  <c:v>2.55198487712665E-2</c:v>
                </c:pt>
                <c:pt idx="23">
                  <c:v>2.48671358804941E-2</c:v>
                </c:pt>
                <c:pt idx="24">
                  <c:v>2.3963149248928901E-2</c:v>
                </c:pt>
                <c:pt idx="25">
                  <c:v>2.4193158174868098E-2</c:v>
                </c:pt>
                <c:pt idx="26">
                  <c:v>2.34222412109375E-2</c:v>
                </c:pt>
                <c:pt idx="27">
                  <c:v>2.2944467105646502E-2</c:v>
                </c:pt>
                <c:pt idx="28">
                  <c:v>2.23877503074861E-2</c:v>
                </c:pt>
                <c:pt idx="29">
                  <c:v>2.1950413223140501E-2</c:v>
                </c:pt>
                <c:pt idx="30">
                  <c:v>2.1377194306121401E-2</c:v>
                </c:pt>
                <c:pt idx="31">
                  <c:v>2.09780092592593E-2</c:v>
                </c:pt>
                <c:pt idx="32">
                  <c:v>2.0568802068371202E-2</c:v>
                </c:pt>
                <c:pt idx="33">
                  <c:v>2.0010087276873801E-2</c:v>
                </c:pt>
                <c:pt idx="34">
                  <c:v>1.9607016360263099E-2</c:v>
                </c:pt>
                <c:pt idx="35">
                  <c:v>1.9148400100781001E-2</c:v>
                </c:pt>
                <c:pt idx="36">
                  <c:v>1.8827457031667001E-2</c:v>
                </c:pt>
                <c:pt idx="37">
                  <c:v>1.8497174301011301E-2</c:v>
                </c:pt>
                <c:pt idx="38">
                  <c:v>1.8197138656818101E-2</c:v>
                </c:pt>
                <c:pt idx="39">
                  <c:v>1.78447037779173E-2</c:v>
                </c:pt>
                <c:pt idx="40">
                  <c:v>1.74230413528868E-2</c:v>
                </c:pt>
                <c:pt idx="41">
                  <c:v>1.7156628044304002E-2</c:v>
                </c:pt>
                <c:pt idx="42">
                  <c:v>1.6843026066405298E-2</c:v>
                </c:pt>
                <c:pt idx="43">
                  <c:v>1.6593782714252801E-2</c:v>
                </c:pt>
                <c:pt idx="44">
                  <c:v>1.62286596699934E-2</c:v>
                </c:pt>
                <c:pt idx="45">
                  <c:v>1.5997229916897501E-2</c:v>
                </c:pt>
                <c:pt idx="46">
                  <c:v>1.5724215291549E-2</c:v>
                </c:pt>
                <c:pt idx="47">
                  <c:v>1.55067368516468E-2</c:v>
                </c:pt>
                <c:pt idx="48">
                  <c:v>1.525E-2</c:v>
                </c:pt>
                <c:pt idx="49">
                  <c:v>1.50015997681845E-2</c:v>
                </c:pt>
                <c:pt idx="50">
                  <c:v>1.47740796979521E-2</c:v>
                </c:pt>
                <c:pt idx="51">
                  <c:v>1.45691609977324E-2</c:v>
                </c:pt>
                <c:pt idx="52">
                  <c:v>1.4382067050188499E-2</c:v>
                </c:pt>
                <c:pt idx="53">
                  <c:v>1.41074943063326E-2</c:v>
                </c:pt>
                <c:pt idx="54">
                  <c:v>1.39839457038932E-2</c:v>
                </c:pt>
                <c:pt idx="55">
                  <c:v>1.36741136962336E-2</c:v>
                </c:pt>
                <c:pt idx="56">
                  <c:v>1.3582700289764301E-2</c:v>
                </c:pt>
                <c:pt idx="57">
                  <c:v>1.3385165249832701E-2</c:v>
                </c:pt>
                <c:pt idx="58">
                  <c:v>1.31932804067122E-2</c:v>
                </c:pt>
                <c:pt idx="59">
                  <c:v>1.2994649525998299E-2</c:v>
                </c:pt>
                <c:pt idx="60">
                  <c:v>1.28137516834393E-2</c:v>
                </c:pt>
                <c:pt idx="61">
                  <c:v>1.2689977680943799E-2</c:v>
                </c:pt>
                <c:pt idx="62">
                  <c:v>1.25173507832639E-2</c:v>
                </c:pt>
                <c:pt idx="63">
                  <c:v>1.2378832599474201E-2</c:v>
                </c:pt>
                <c:pt idx="64">
                  <c:v>1.2194882854622099E-2</c:v>
                </c:pt>
                <c:pt idx="65">
                  <c:v>1.2035369873046899E-2</c:v>
                </c:pt>
                <c:pt idx="66">
                  <c:v>1.1907246463231E-2</c:v>
                </c:pt>
                <c:pt idx="67">
                  <c:v>1.17551020408163E-2</c:v>
                </c:pt>
                <c:pt idx="68">
                  <c:v>1.1632814467249E-2</c:v>
                </c:pt>
                <c:pt idx="69">
                  <c:v>1.14184436367657E-2</c:v>
                </c:pt>
                <c:pt idx="70">
                  <c:v>1.1336910683391E-2</c:v>
                </c:pt>
                <c:pt idx="71">
                  <c:v>1.11989090945023E-2</c:v>
                </c:pt>
                <c:pt idx="72">
                  <c:v>1.11039842191272E-2</c:v>
                </c:pt>
                <c:pt idx="73">
                  <c:v>1.0955812081887201E-2</c:v>
                </c:pt>
                <c:pt idx="74">
                  <c:v>1.08268591986897E-2</c:v>
                </c:pt>
                <c:pt idx="75">
                  <c:v>1.07680616587921E-2</c:v>
                </c:pt>
                <c:pt idx="76">
                  <c:v>1.06287530493526E-2</c:v>
                </c:pt>
                <c:pt idx="77">
                  <c:v>1.0499856363114001E-2</c:v>
                </c:pt>
                <c:pt idx="78">
                  <c:v>1.0395360386522201E-2</c:v>
                </c:pt>
                <c:pt idx="79">
                  <c:v>1.02857740044938E-2</c:v>
                </c:pt>
                <c:pt idx="80">
                  <c:v>1.0158559527008899E-2</c:v>
                </c:pt>
                <c:pt idx="81">
                  <c:v>1.00738398009924E-2</c:v>
                </c:pt>
                <c:pt idx="82">
                  <c:v>1.00353233074571E-2</c:v>
                </c:pt>
                <c:pt idx="83">
                  <c:v>9.9017384731670405E-3</c:v>
                </c:pt>
                <c:pt idx="84">
                  <c:v>9.8023219018235005E-3</c:v>
                </c:pt>
                <c:pt idx="85">
                  <c:v>9.7351789458917492E-3</c:v>
                </c:pt>
                <c:pt idx="86">
                  <c:v>9.6272326039111896E-3</c:v>
                </c:pt>
                <c:pt idx="87">
                  <c:v>9.5042013682331908E-3</c:v>
                </c:pt>
                <c:pt idx="88">
                  <c:v>9.4183165782846402E-3</c:v>
                </c:pt>
                <c:pt idx="89">
                  <c:v>9.3506806893361993E-3</c:v>
                </c:pt>
                <c:pt idx="90">
                  <c:v>9.2346206365323293E-3</c:v>
                </c:pt>
                <c:pt idx="91">
                  <c:v>9.1588479631238093E-3</c:v>
                </c:pt>
                <c:pt idx="92">
                  <c:v>9.1316794496135601E-3</c:v>
                </c:pt>
                <c:pt idx="93">
                  <c:v>9.0160964753377097E-3</c:v>
                </c:pt>
                <c:pt idx="94">
                  <c:v>8.91835293544695E-3</c:v>
                </c:pt>
                <c:pt idx="95">
                  <c:v>8.8276836158192092E-3</c:v>
                </c:pt>
                <c:pt idx="96">
                  <c:v>8.7632647073206497E-3</c:v>
                </c:pt>
                <c:pt idx="97">
                  <c:v>8.6613055455375502E-3</c:v>
                </c:pt>
                <c:pt idx="98">
                  <c:v>8.6229018234512695E-3</c:v>
                </c:pt>
                <c:pt idx="99">
                  <c:v>8.5797584339858401E-3</c:v>
                </c:pt>
                <c:pt idx="100">
                  <c:v>8.4322713770827902E-3</c:v>
                </c:pt>
                <c:pt idx="101">
                  <c:v>8.4181703794789595E-3</c:v>
                </c:pt>
                <c:pt idx="102">
                  <c:v>8.2935220820522203E-3</c:v>
                </c:pt>
                <c:pt idx="103">
                  <c:v>8.30569086598483E-3</c:v>
                </c:pt>
                <c:pt idx="104">
                  <c:v>8.1888834635416591E-3</c:v>
                </c:pt>
                <c:pt idx="105">
                  <c:v>8.1375317989704193E-3</c:v>
                </c:pt>
                <c:pt idx="106">
                  <c:v>8.0578922258964097E-3</c:v>
                </c:pt>
                <c:pt idx="107">
                  <c:v>8.0323684265760798E-3</c:v>
                </c:pt>
                <c:pt idx="108">
                  <c:v>7.9310191676871308E-3</c:v>
                </c:pt>
                <c:pt idx="109">
                  <c:v>7.8906250000000001E-3</c:v>
                </c:pt>
                <c:pt idx="110">
                  <c:v>7.8311060746350507E-3</c:v>
                </c:pt>
                <c:pt idx="111">
                  <c:v>7.7724586324094897E-3</c:v>
                </c:pt>
                <c:pt idx="112">
                  <c:v>7.73349196906603E-3</c:v>
                </c:pt>
                <c:pt idx="113">
                  <c:v>7.6031283949064901E-3</c:v>
                </c:pt>
                <c:pt idx="114">
                  <c:v>7.6381092653147699E-3</c:v>
                </c:pt>
                <c:pt idx="115">
                  <c:v>7.5821995464852602E-3</c:v>
                </c:pt>
                <c:pt idx="116">
                  <c:v>7.47503199593134E-3</c:v>
                </c:pt>
                <c:pt idx="117">
                  <c:v>7.4902866786969403E-3</c:v>
                </c:pt>
                <c:pt idx="118">
                  <c:v>7.4364521362898896E-3</c:v>
                </c:pt>
                <c:pt idx="119">
                  <c:v>7.4004341588039804E-3</c:v>
                </c:pt>
                <c:pt idx="120">
                  <c:v>7.3478374395935598E-3</c:v>
                </c:pt>
                <c:pt idx="121">
                  <c:v>7.2478680266773298E-3</c:v>
                </c:pt>
                <c:pt idx="122">
                  <c:v>7.1974889044020603E-3</c:v>
                </c:pt>
                <c:pt idx="123">
                  <c:v>7.0850925889931497E-3</c:v>
                </c:pt>
                <c:pt idx="124">
                  <c:v>7.1145667971210099E-3</c:v>
                </c:pt>
                <c:pt idx="125">
                  <c:v>7.0659668922902997E-3</c:v>
                </c:pt>
                <c:pt idx="126">
                  <c:v>7.0935287780855604E-3</c:v>
                </c:pt>
                <c:pt idx="127">
                  <c:v>6.9266755154453004E-3</c:v>
                </c:pt>
                <c:pt idx="128">
                  <c:v>6.9539810080350602E-3</c:v>
                </c:pt>
                <c:pt idx="129">
                  <c:v>6.9074766527289101E-3</c:v>
                </c:pt>
                <c:pt idx="130">
                  <c:v>6.8048736505084903E-3</c:v>
                </c:pt>
                <c:pt idx="131">
                  <c:v>6.7747263514459297E-3</c:v>
                </c:pt>
                <c:pt idx="132">
                  <c:v>6.7306334298425198E-3</c:v>
                </c:pt>
                <c:pt idx="133">
                  <c:v>6.7555493569152799E-3</c:v>
                </c:pt>
                <c:pt idx="134">
                  <c:v>6.6578968562914396E-3</c:v>
                </c:pt>
                <c:pt idx="135">
                  <c:v>6.6289013736144297E-3</c:v>
                </c:pt>
                <c:pt idx="136">
                  <c:v>6.5866235086002502E-3</c:v>
                </c:pt>
                <c:pt idx="137">
                  <c:v>6.5448736117910801E-3</c:v>
                </c:pt>
                <c:pt idx="138">
                  <c:v>6.51677407464354E-3</c:v>
                </c:pt>
                <c:pt idx="139">
                  <c:v>6.4758776069172401E-3</c:v>
                </c:pt>
                <c:pt idx="140">
                  <c:v>6.5500000000000003E-3</c:v>
                </c:pt>
                <c:pt idx="141">
                  <c:v>6.4209391236153303E-3</c:v>
                </c:pt>
                <c:pt idx="142">
                  <c:v>6.3437139561706999E-3</c:v>
                </c:pt>
                <c:pt idx="143">
                  <c:v>6.3437139561706999E-3</c:v>
                </c:pt>
                <c:pt idx="144">
                  <c:v>6.2682627957394597E-3</c:v>
                </c:pt>
                <c:pt idx="145">
                  <c:v>6.2407544378698197E-3</c:v>
                </c:pt>
                <c:pt idx="146">
                  <c:v>6.2407544378698197E-3</c:v>
                </c:pt>
                <c:pt idx="147">
                  <c:v>6.2131519274376398E-3</c:v>
                </c:pt>
                <c:pt idx="148">
                  <c:v>6.0964756140975398E-3</c:v>
                </c:pt>
                <c:pt idx="149">
                  <c:v>6.1854752580989599E-3</c:v>
                </c:pt>
                <c:pt idx="150">
                  <c:v>6.1140710979124798E-3</c:v>
                </c:pt>
                <c:pt idx="151">
                  <c:v>6.0442386831275697E-3</c:v>
                </c:pt>
                <c:pt idx="152">
                  <c:v>6.0442386831275697E-3</c:v>
                </c:pt>
                <c:pt idx="153">
                  <c:v>5.9338439525292502E-3</c:v>
                </c:pt>
                <c:pt idx="154">
                  <c:v>5.9504132231404999E-3</c:v>
                </c:pt>
                <c:pt idx="155">
                  <c:v>5.9917355371900804E-3</c:v>
                </c:pt>
                <c:pt idx="156">
                  <c:v>5.8842626410194002E-3</c:v>
                </c:pt>
                <c:pt idx="157">
                  <c:v>5.8195153061224502E-3</c:v>
                </c:pt>
                <c:pt idx="158">
                  <c:v>5.859375E-3</c:v>
                </c:pt>
                <c:pt idx="159">
                  <c:v>5.7952854569660898E-3</c:v>
                </c:pt>
                <c:pt idx="160">
                  <c:v>5.7710064635272404E-3</c:v>
                </c:pt>
                <c:pt idx="161">
                  <c:v>5.7710064635272404E-3</c:v>
                </c:pt>
                <c:pt idx="162">
                  <c:v>5.7088846880907398E-3</c:v>
                </c:pt>
                <c:pt idx="163">
                  <c:v>5.6851961950059498E-3</c:v>
                </c:pt>
                <c:pt idx="164">
                  <c:v>5.6851961950059498E-3</c:v>
                </c:pt>
                <c:pt idx="165">
                  <c:v>5.6614800204543804E-3</c:v>
                </c:pt>
                <c:pt idx="166">
                  <c:v>5.6018385521401899E-3</c:v>
                </c:pt>
                <c:pt idx="167">
                  <c:v>5.6377477736282702E-3</c:v>
                </c:pt>
                <c:pt idx="168">
                  <c:v>5.5787020690629199E-3</c:v>
                </c:pt>
                <c:pt idx="169">
                  <c:v>5.5208333333333299E-3</c:v>
                </c:pt>
                <c:pt idx="170">
                  <c:v>5.5208333333333299E-3</c:v>
                </c:pt>
                <c:pt idx="171">
                  <c:v>5.4641076429205598E-3</c:v>
                </c:pt>
                <c:pt idx="172">
                  <c:v>5.47567858102661E-3</c:v>
                </c:pt>
                <c:pt idx="173">
                  <c:v>5.4084923407686104E-3</c:v>
                </c:pt>
                <c:pt idx="174">
                  <c:v>5.4200542005420002E-3</c:v>
                </c:pt>
                <c:pt idx="175">
                  <c:v>5.33298647242456E-3</c:v>
                </c:pt>
                <c:pt idx="176">
                  <c:v>5.39802289281998E-3</c:v>
                </c:pt>
                <c:pt idx="177">
                  <c:v>5.3439999999999998E-3</c:v>
                </c:pt>
                <c:pt idx="178">
                  <c:v>5.3759999999999997E-3</c:v>
                </c:pt>
                <c:pt idx="179">
                  <c:v>5.3539934492315396E-3</c:v>
                </c:pt>
                <c:pt idx="180">
                  <c:v>5.3010106020212003E-3</c:v>
                </c:pt>
                <c:pt idx="181">
                  <c:v>5.3010106020212003E-3</c:v>
                </c:pt>
                <c:pt idx="182">
                  <c:v>5.2490234375E-3</c:v>
                </c:pt>
                <c:pt idx="183">
                  <c:v>5.1679586563307496E-3</c:v>
                </c:pt>
                <c:pt idx="184">
                  <c:v>5.2280511988462199E-3</c:v>
                </c:pt>
                <c:pt idx="185">
                  <c:v>5.1479289940828399E-3</c:v>
                </c:pt>
                <c:pt idx="186">
                  <c:v>5.1570421304119804E-3</c:v>
                </c:pt>
                <c:pt idx="187" formatCode="0.000E+00">
                  <c:v>5.1570421304119804E-3</c:v>
                </c:pt>
                <c:pt idx="188" formatCode="0.000E+00">
                  <c:v>5.1078971533517004E-3</c:v>
                </c:pt>
                <c:pt idx="189" formatCode="0.000E+00">
                  <c:v>5.0596415851659202E-3</c:v>
                </c:pt>
                <c:pt idx="190" formatCode="0.000E+00">
                  <c:v>5.0879077392729901E-3</c:v>
                </c:pt>
                <c:pt idx="191" formatCode="0.000E+00">
                  <c:v>5.0400980173758098E-3</c:v>
                </c:pt>
                <c:pt idx="192" formatCode="0.000E+00">
                  <c:v>5.0205761316872398E-3</c:v>
                </c:pt>
                <c:pt idx="193" formatCode="0.000E+00">
                  <c:v>5.0754458161865598E-3</c:v>
                </c:pt>
                <c:pt idx="194" formatCode="0.000E+00">
                  <c:v>4.9740484429065699E-3</c:v>
                </c:pt>
                <c:pt idx="195" formatCode="0.000E+00">
                  <c:v>4.9283392828600404E-3</c:v>
                </c:pt>
                <c:pt idx="196" formatCode="0.000E+00">
                  <c:v>4.9549789546592801E-3</c:v>
                </c:pt>
                <c:pt idx="197" formatCode="0.000E+00">
                  <c:v>4.9359378281873603E-3</c:v>
                </c:pt>
                <c:pt idx="198" formatCode="0.000E+00">
                  <c:v>4.8651726101133497E-3</c:v>
                </c:pt>
                <c:pt idx="199" formatCode="0.000E+00">
                  <c:v>4.8910511878267199E-3</c:v>
                </c:pt>
                <c:pt idx="200" formatCode="0.000E+00">
                  <c:v>4.8724489795918396E-3</c:v>
                </c:pt>
                <c:pt idx="201" formatCode="0.000E+00">
                  <c:v>4.8287309491474298E-3</c:v>
                </c:pt>
                <c:pt idx="202" formatCode="0.000E+00">
                  <c:v>4.85388058950757E-3</c:v>
                </c:pt>
                <c:pt idx="203" formatCode="0.000E+00">
                  <c:v>4.8105534616147598E-3</c:v>
                </c:pt>
                <c:pt idx="204" formatCode="0.000E+00">
                  <c:v>4.7435082400117297E-3</c:v>
                </c:pt>
                <c:pt idx="205" formatCode="0.000E+00">
                  <c:v>4.7924103868159798E-3</c:v>
                </c:pt>
                <c:pt idx="206" formatCode="0.000E+00">
                  <c:v>4.7743055555555499E-3</c:v>
                </c:pt>
                <c:pt idx="207" formatCode="0.000E+00">
                  <c:v>4.6848989298454201E-3</c:v>
                </c:pt>
                <c:pt idx="208" formatCode="0.000E+00">
                  <c:v>4.7324613555291299E-3</c:v>
                </c:pt>
                <c:pt idx="209" formatCode="0.000E+00">
                  <c:v>4.69131169074873E-3</c:v>
                </c:pt>
                <c:pt idx="210" formatCode="0.000E+00">
                  <c:v>4.6508399278078604E-3</c:v>
                </c:pt>
                <c:pt idx="211" formatCode="0.000E+00">
                  <c:v>4.6971169420149004E-3</c:v>
                </c:pt>
                <c:pt idx="212" formatCode="0.000E+00">
                  <c:v>4.6566837107377603E-3</c:v>
                </c:pt>
                <c:pt idx="213" formatCode="0.000E+00">
                  <c:v>4.5943876401963899E-3</c:v>
                </c:pt>
                <c:pt idx="214" formatCode="0.000E+00">
                  <c:v>4.6169091482365599E-3</c:v>
                </c:pt>
                <c:pt idx="215" formatCode="0.000E+00">
                  <c:v>4.5777777777777796E-3</c:v>
                </c:pt>
                <c:pt idx="216" formatCode="0.000E+00">
                  <c:v>4.56120345598877E-3</c:v>
                </c:pt>
                <c:pt idx="217" formatCode="0.000E+00">
                  <c:v>4.6269900442963002E-3</c:v>
                </c:pt>
                <c:pt idx="218" formatCode="0.000E+00">
                  <c:v>4.5446675900276999E-3</c:v>
                </c:pt>
                <c:pt idx="219" formatCode="0.000E+00">
                  <c:v>4.5281729249434001E-3</c:v>
                </c:pt>
                <c:pt idx="220" formatCode="0.000E+00">
                  <c:v>4.5281729249434001E-3</c:v>
                </c:pt>
                <c:pt idx="221" formatCode="0.000E+00">
                  <c:v>4.5117220441895697E-3</c:v>
                </c:pt>
                <c:pt idx="222" formatCode="0.000E+00">
                  <c:v>4.4536940686784598E-3</c:v>
                </c:pt>
                <c:pt idx="223" formatCode="0.000E+00">
                  <c:v>4.5161290322580597E-3</c:v>
                </c:pt>
                <c:pt idx="224" formatCode="0.000E+00">
                  <c:v>4.4789612097304397E-3</c:v>
                </c:pt>
                <c:pt idx="225" formatCode="0.000E+00">
                  <c:v>4.44237088725709E-3</c:v>
                </c:pt>
                <c:pt idx="226" formatCode="0.000E+00">
                  <c:v>4.44237088725709E-3</c:v>
                </c:pt>
                <c:pt idx="227" formatCode="0.000E+00">
                  <c:v>4.4063451369972797E-3</c:v>
                </c:pt>
                <c:pt idx="228" formatCode="0.000E+00">
                  <c:v>4.3906491040702498E-3</c:v>
                </c:pt>
                <c:pt idx="229" formatCode="0.000E+00">
                  <c:v>4.3906491040702498E-3</c:v>
                </c:pt>
                <c:pt idx="230" formatCode="0.000E+00">
                  <c:v>4.35546875E-3</c:v>
                </c:pt>
                <c:pt idx="231" formatCode="0.000E+00">
                  <c:v>4.3593997145171901E-3</c:v>
                </c:pt>
                <c:pt idx="232" formatCode="0.000E+00">
                  <c:v>4.3401103352494102E-3</c:v>
                </c:pt>
                <c:pt idx="233" formatCode="0.000E+00">
                  <c:v>4.3629019966468499E-3</c:v>
                </c:pt>
                <c:pt idx="234" formatCode="0.000E+00">
                  <c:v>4.2718958184350198E-3</c:v>
                </c:pt>
                <c:pt idx="235" formatCode="0.000E+00">
                  <c:v>4.3095336670555904E-3</c:v>
                </c:pt>
                <c:pt idx="236" formatCode="0.000E+00">
                  <c:v>4.3314991076739999E-3</c:v>
                </c:pt>
                <c:pt idx="237" formatCode="0.000E+00">
                  <c:v>4.2607897153351696E-3</c:v>
                </c:pt>
                <c:pt idx="238" formatCode="0.000E+00">
                  <c:v>4.2791551882460999E-3</c:v>
                </c:pt>
                <c:pt idx="239" formatCode="0.000E+00">
                  <c:v>4.2458992596893603E-3</c:v>
                </c:pt>
                <c:pt idx="240" formatCode="0.000E+00">
                  <c:v>4.2131306249775903E-3</c:v>
                </c:pt>
                <c:pt idx="241" formatCode="0.000E+00">
                  <c:v>4.2310588404030304E-3</c:v>
                </c:pt>
                <c:pt idx="242" formatCode="0.000E+00">
                  <c:v>4.1985544217687104E-3</c:v>
                </c:pt>
                <c:pt idx="243" formatCode="0.000E+00">
                  <c:v>4.2015335597493098E-3</c:v>
                </c:pt>
                <c:pt idx="244" formatCode="0.000E+00">
                  <c:v>4.1665207800847303E-3</c:v>
                </c:pt>
                <c:pt idx="245" formatCode="0.000E+00">
                  <c:v>4.2041522491349497E-3</c:v>
                </c:pt>
                <c:pt idx="246" formatCode="0.000E+00">
                  <c:v>4.1209260969187096E-3</c:v>
                </c:pt>
                <c:pt idx="247" formatCode="0.000E+00">
                  <c:v>4.1551246537396098E-3</c:v>
                </c:pt>
                <c:pt idx="248" formatCode="0.000E+00">
                  <c:v>4.1069497025419104E-3</c:v>
                </c:pt>
                <c:pt idx="249" formatCode="0.000E+00">
                  <c:v>4.1407517577068701E-3</c:v>
                </c:pt>
                <c:pt idx="250" formatCode="0.000E+00">
                  <c:v>4.0930201476828496E-3</c:v>
                </c:pt>
                <c:pt idx="251" formatCode="0.000E+00">
                  <c:v>4.1121680539040802E-3</c:v>
                </c:pt>
                <c:pt idx="252" formatCode="0.000E+00">
                  <c:v>4.1121680539040802E-3</c:v>
                </c:pt>
                <c:pt idx="253" formatCode="0.000E+00">
                  <c:v>4.0653061224489801E-3</c:v>
                </c:pt>
                <c:pt idx="254" formatCode="0.000E+00">
                  <c:v>4.0515237603305802E-3</c:v>
                </c:pt>
                <c:pt idx="255" formatCode="0.000E+00">
                  <c:v>4.09994834710744E-3</c:v>
                </c:pt>
                <c:pt idx="256" formatCode="0.000E+00">
                  <c:v>4.0218328066647501E-3</c:v>
                </c:pt>
                <c:pt idx="257" formatCode="0.000E+00">
                  <c:v>4.0556747885367997E-3</c:v>
                </c:pt>
                <c:pt idx="258" formatCode="0.000E+00">
                  <c:v>4.0241131170306796E-3</c:v>
                </c:pt>
                <c:pt idx="259" formatCode="0.000E+00">
                  <c:v>3.9948815580038103E-3</c:v>
                </c:pt>
                <c:pt idx="260" formatCode="0.000E+00">
                  <c:v>3.9969135802469099E-3</c:v>
                </c:pt>
                <c:pt idx="261" formatCode="0.000E+00">
                  <c:v>4.0277777777777803E-3</c:v>
                </c:pt>
                <c:pt idx="262" formatCode="0.000E+00">
                  <c:v>3.9986569396538597E-3</c:v>
                </c:pt>
                <c:pt idx="263" formatCode="0.000E+00">
                  <c:v>3.9699311677333701E-3</c:v>
                </c:pt>
                <c:pt idx="264" formatCode="0.000E+00">
                  <c:v>3.9850259630479397E-3</c:v>
                </c:pt>
                <c:pt idx="265" formatCode="0.000E+00">
                  <c:v>3.9415927618023797E-3</c:v>
                </c:pt>
                <c:pt idx="266" formatCode="0.000E+00">
                  <c:v>3.91363421550094E-3</c:v>
                </c:pt>
                <c:pt idx="267" formatCode="0.000E+00">
                  <c:v>3.9727079395085099E-3</c:v>
                </c:pt>
                <c:pt idx="268" formatCode="0.000E+00">
                  <c:v>3.9006574141709298E-3</c:v>
                </c:pt>
                <c:pt idx="269" formatCode="0.000E+00">
                  <c:v>3.9310902994565801E-3</c:v>
                </c:pt>
                <c:pt idx="270" formatCode="0.000E+00">
                  <c:v>3.9021852237252899E-3</c:v>
                </c:pt>
                <c:pt idx="271" formatCode="0.000E+00">
                  <c:v>3.8748605908090002E-3</c:v>
                </c:pt>
                <c:pt idx="272" formatCode="0.000E+00">
                  <c:v>3.8903349932096001E-3</c:v>
                </c:pt>
                <c:pt idx="273" formatCode="0.000E+00">
                  <c:v>3.8903349932096001E-3</c:v>
                </c:pt>
                <c:pt idx="274" formatCode="0.000E+00">
                  <c:v>3.8772710730382702E-3</c:v>
                </c:pt>
                <c:pt idx="275" formatCode="0.000E+00">
                  <c:v>3.8504155124653699E-3</c:v>
                </c:pt>
                <c:pt idx="276" formatCode="0.000E+00">
                  <c:v>3.8642659279778399E-3</c:v>
                </c:pt>
                <c:pt idx="277" formatCode="0.000E+00">
                  <c:v>3.8376141004906701E-3</c:v>
                </c:pt>
                <c:pt idx="278" formatCode="0.000E+00">
                  <c:v>3.7977430555555499E-3</c:v>
                </c:pt>
                <c:pt idx="279" formatCode="0.000E+00">
                  <c:v>3.8384331597222199E-3</c:v>
                </c:pt>
                <c:pt idx="280" formatCode="0.000E+00">
                  <c:v>3.7853365191011798E-3</c:v>
                </c:pt>
                <c:pt idx="281" formatCode="0.000E+00">
                  <c:v>3.79955361887554E-3</c:v>
                </c:pt>
                <c:pt idx="282" formatCode="0.000E+00">
                  <c:v>3.77298331384844E-3</c:v>
                </c:pt>
                <c:pt idx="283" formatCode="0.000E+00">
                  <c:v>3.78698224852071E-3</c:v>
                </c:pt>
                <c:pt idx="284" formatCode="0.000E+00">
                  <c:v>3.7874843815076998E-3</c:v>
                </c:pt>
                <c:pt idx="285" formatCode="0.000E+00">
                  <c:v>3.8004997917534399E-3</c:v>
                </c:pt>
                <c:pt idx="286" formatCode="0.000E+00">
                  <c:v>3.7620139658326702E-3</c:v>
                </c:pt>
                <c:pt idx="287" formatCode="0.000E+00">
                  <c:v>3.7241097847158398E-3</c:v>
                </c:pt>
                <c:pt idx="288" formatCode="0.000E+00">
                  <c:v>3.7496173859810199E-3</c:v>
                </c:pt>
                <c:pt idx="289" formatCode="0.000E+00">
                  <c:v>3.7246534178429799E-3</c:v>
                </c:pt>
                <c:pt idx="290" formatCode="0.000E+00">
                  <c:v>3.7000000000000002E-3</c:v>
                </c:pt>
                <c:pt idx="291" formatCode="0.000E+00">
                  <c:v>3.6756515927823599E-3</c:v>
                </c:pt>
                <c:pt idx="292" formatCode="0.000E+00">
                  <c:v>3.7004034553600202E-3</c:v>
                </c:pt>
                <c:pt idx="293" formatCode="0.000E+00">
                  <c:v>3.6638564846583699E-3</c:v>
                </c:pt>
                <c:pt idx="294" formatCode="0.000E+00">
                  <c:v>3.6761101852759502E-3</c:v>
                </c:pt>
                <c:pt idx="295" formatCode="0.000E+00">
                  <c:v>3.68851464485913E-3</c:v>
                </c:pt>
                <c:pt idx="296" formatCode="0.000E+00">
                  <c:v>3.6524413687043398E-3</c:v>
                </c:pt>
                <c:pt idx="297" formatCode="0.000E+00">
                  <c:v>3.6168947055324201E-3</c:v>
                </c:pt>
                <c:pt idx="298" formatCode="0.000E+00">
                  <c:v>3.6287923854848299E-3</c:v>
                </c:pt>
                <c:pt idx="299" formatCode="0.000E+00">
                  <c:v>3.61721180130078E-3</c:v>
                </c:pt>
                <c:pt idx="300" formatCode="0.000E+00">
                  <c:v>3.6173539639198101E-3</c:v>
                </c:pt>
                <c:pt idx="301" formatCode="0.000E+00">
                  <c:v>3.6523606151835498E-3</c:v>
                </c:pt>
                <c:pt idx="302" formatCode="0.000E+00">
                  <c:v>3.5942122781065099E-3</c:v>
                </c:pt>
                <c:pt idx="303" formatCode="0.000E+00">
                  <c:v>3.6057692307692301E-3</c:v>
                </c:pt>
                <c:pt idx="304" formatCode="0.000E+00">
                  <c:v>3.59424005860672E-3</c:v>
                </c:pt>
                <c:pt idx="305" formatCode="0.000E+00">
                  <c:v>3.57142857142857E-3</c:v>
                </c:pt>
                <c:pt idx="306" formatCode="0.000E+00">
                  <c:v>3.59410430839002E-3</c:v>
                </c:pt>
                <c:pt idx="307" formatCode="0.000E+00">
                  <c:v>3.5825790076593101E-3</c:v>
                </c:pt>
                <c:pt idx="308" formatCode="0.000E+00">
                  <c:v>3.5377358490566E-3</c:v>
                </c:pt>
                <c:pt idx="309" formatCode="0.000E+00">
                  <c:v>3.5266371310806901E-3</c:v>
                </c:pt>
                <c:pt idx="310" formatCode="0.000E+00">
                  <c:v>3.5376578721153201E-3</c:v>
                </c:pt>
                <c:pt idx="311" formatCode="0.000E+00">
                  <c:v>3.5265088654030901E-3</c:v>
                </c:pt>
                <c:pt idx="312" formatCode="0.000E+00">
                  <c:v>3.49378042184965E-3</c:v>
                </c:pt>
                <c:pt idx="313" formatCode="0.000E+00">
                  <c:v>3.5262303948080001E-3</c:v>
                </c:pt>
                <c:pt idx="314" formatCode="0.000E+00">
                  <c:v>3.5365226337448598E-3</c:v>
                </c:pt>
                <c:pt idx="315" formatCode="0.000E+00">
                  <c:v>3.4721484847841299E-3</c:v>
                </c:pt>
                <c:pt idx="316" formatCode="0.000E+00">
                  <c:v>3.5252394402089599E-3</c:v>
                </c:pt>
                <c:pt idx="317" formatCode="0.000E+00">
                  <c:v>3.4614089723087301E-3</c:v>
                </c:pt>
                <c:pt idx="318" formatCode="0.000E+00">
                  <c:v>3.49242092533517E-3</c:v>
                </c:pt>
                <c:pt idx="319" formatCode="0.000E+00">
                  <c:v>3.49242092533517E-3</c:v>
                </c:pt>
                <c:pt idx="320" formatCode="0.000E+00">
                  <c:v>3.46074380165289E-3</c:v>
                </c:pt>
                <c:pt idx="321" formatCode="0.000E+00">
                  <c:v>3.4499703118281802E-3</c:v>
                </c:pt>
                <c:pt idx="322" formatCode="0.000E+00">
                  <c:v>3.4499703118281802E-3</c:v>
                </c:pt>
                <c:pt idx="323" formatCode="0.000E+00">
                  <c:v>3.4493953412872299E-3</c:v>
                </c:pt>
                <c:pt idx="324" formatCode="0.000E+00">
                  <c:v>3.43863741478815E-3</c:v>
                </c:pt>
                <c:pt idx="325" formatCode="0.000E+00">
                  <c:v>3.4285829194232701E-3</c:v>
                </c:pt>
                <c:pt idx="326" formatCode="0.000E+00">
                  <c:v>3.41796875E-3</c:v>
                </c:pt>
                <c:pt idx="327" formatCode="0.000E+00">
                  <c:v>3.4172839506172799E-3</c:v>
                </c:pt>
                <c:pt idx="328" formatCode="0.000E+00">
                  <c:v>3.4074074074074102E-3</c:v>
                </c:pt>
                <c:pt idx="329" formatCode="0.000E+00">
                  <c:v>3.3871094055916702E-3</c:v>
                </c:pt>
                <c:pt idx="330" formatCode="0.000E+00">
                  <c:v>3.3573327640745998E-3</c:v>
                </c:pt>
                <c:pt idx="331" formatCode="0.000E+00">
                  <c:v>3.3573327640745998E-3</c:v>
                </c:pt>
                <c:pt idx="332" formatCode="0.000E+00">
                  <c:v>3.36642043705756E-3</c:v>
                </c:pt>
                <c:pt idx="333" formatCode="0.000E+00">
                  <c:v>3.3656871531816701E-3</c:v>
                </c:pt>
                <c:pt idx="334" formatCode="0.000E+00">
                  <c:v>3.37522167769493E-3</c:v>
                </c:pt>
                <c:pt idx="335" formatCode="0.000E+00">
                  <c:v>3.3553875236294901E-3</c:v>
                </c:pt>
                <c:pt idx="336" formatCode="0.000E+00">
                  <c:v>3.3357695695358002E-3</c:v>
                </c:pt>
                <c:pt idx="337" formatCode="0.000E+00">
                  <c:v>3.3170292910552602E-3</c:v>
                </c:pt>
                <c:pt idx="338" formatCode="0.000E+00">
                  <c:v>3.3163644470867999E-3</c:v>
                </c:pt>
                <c:pt idx="339" formatCode="0.000E+00">
                  <c:v>3.33400873105049E-3</c:v>
                </c:pt>
                <c:pt idx="340" formatCode="0.000E+00">
                  <c:v>3.31558879330988E-3</c:v>
                </c:pt>
                <c:pt idx="341" formatCode="0.000E+00">
                  <c:v>3.2690481408430101E-3</c:v>
                </c:pt>
                <c:pt idx="342" formatCode="0.000E+00">
                  <c:v>3.2684472612041601E-3</c:v>
                </c:pt>
                <c:pt idx="343" formatCode="0.000E+00">
                  <c:v>3.27750113173382E-3</c:v>
                </c:pt>
                <c:pt idx="344" formatCode="0.000E+00">
                  <c:v>3.2497845446710699E-3</c:v>
                </c:pt>
                <c:pt idx="345" formatCode="0.000E+00">
                  <c:v>3.2402214744788002E-3</c:v>
                </c:pt>
                <c:pt idx="346" formatCode="0.000E+00">
                  <c:v>3.2491231818262702E-3</c:v>
                </c:pt>
                <c:pt idx="347" formatCode="0.000E+00">
                  <c:v>3.2307040463244101E-3</c:v>
                </c:pt>
                <c:pt idx="348" formatCode="0.000E+00">
                  <c:v>3.2387388175977301E-3</c:v>
                </c:pt>
                <c:pt idx="349" formatCode="0.000E+00">
                  <c:v>3.2649988620647402E-3</c:v>
                </c:pt>
                <c:pt idx="350" formatCode="0.000E+00">
                  <c:v>3.2378472222222201E-3</c:v>
                </c:pt>
                <c:pt idx="351" formatCode="0.000E+00">
                  <c:v>3.1938155334791099E-3</c:v>
                </c:pt>
                <c:pt idx="352" formatCode="0.000E+00">
                  <c:v>3.24546753671597E-3</c:v>
                </c:pt>
                <c:pt idx="353" formatCode="0.000E+00">
                  <c:v>3.20162557202377E-3</c:v>
                </c:pt>
                <c:pt idx="354" formatCode="0.000E+00">
                  <c:v>3.19226405188911E-3</c:v>
                </c:pt>
                <c:pt idx="355" formatCode="0.000E+00">
                  <c:v>3.2261342275059701E-3</c:v>
                </c:pt>
                <c:pt idx="356" formatCode="0.000E+00">
                  <c:v>3.20814297231927E-3</c:v>
                </c:pt>
                <c:pt idx="357" formatCode="0.000E+00">
                  <c:v>3.1736776343190302E-3</c:v>
                </c:pt>
                <c:pt idx="358" formatCode="0.000E+00">
                  <c:v>3.1653477717617702E-3</c:v>
                </c:pt>
                <c:pt idx="359" formatCode="0.000E+00">
                  <c:v>3.1479278207416201E-3</c:v>
                </c:pt>
                <c:pt idx="360" formatCode="0.000E+00">
                  <c:v>3.16346768509564E-3</c:v>
                </c:pt>
                <c:pt idx="361" formatCode="0.000E+00">
                  <c:v>3.1880542215083E-3</c:v>
                </c:pt>
                <c:pt idx="362" formatCode="0.000E+00">
                  <c:v>3.1461368366285099E-3</c:v>
                </c:pt>
                <c:pt idx="363" formatCode="0.000E+00">
                  <c:v>3.3249869927159201E-3</c:v>
                </c:pt>
                <c:pt idx="364" formatCode="0.000E+00">
                  <c:v>3.1451105627328599E-3</c:v>
                </c:pt>
                <c:pt idx="365" formatCode="0.000E+00">
                  <c:v>3.104E-3</c:v>
                </c:pt>
                <c:pt idx="366">
                  <c:v>3.0872525832923302E-3</c:v>
                </c:pt>
                <c:pt idx="367">
                  <c:v>3.1031253472167098E-3</c:v>
                </c:pt>
                <c:pt idx="368">
                  <c:v>3.11004031242126E-3</c:v>
                </c:pt>
                <c:pt idx="369">
                  <c:v>3.0776921995344401E-3</c:v>
                </c:pt>
                <c:pt idx="370">
                  <c:v>3.1011264040994202E-3</c:v>
                </c:pt>
                <c:pt idx="371">
                  <c:v>3.0922561845123701E-3</c:v>
                </c:pt>
                <c:pt idx="372">
                  <c:v>3.0680507497116501E-3</c:v>
                </c:pt>
                <c:pt idx="373">
                  <c:v>3.0680507497116501E-3</c:v>
                </c:pt>
                <c:pt idx="374">
                  <c:v>3.04412841796875E-3</c:v>
                </c:pt>
                <c:pt idx="375">
                  <c:v>3.0659056155278599E-3</c:v>
                </c:pt>
                <c:pt idx="376">
                  <c:v>3.04319520356099E-3</c:v>
                </c:pt>
                <c:pt idx="377">
                  <c:v>3.0722312361036001E-3</c:v>
                </c:pt>
                <c:pt idx="378">
                  <c:v>3.0261922153813998E-3</c:v>
                </c:pt>
                <c:pt idx="379">
                  <c:v>3.0336458907887498E-3</c:v>
                </c:pt>
                <c:pt idx="380">
                  <c:v>3.0177514792899401E-3</c:v>
                </c:pt>
                <c:pt idx="381">
                  <c:v>3.0313706492858302E-3</c:v>
                </c:pt>
                <c:pt idx="382">
                  <c:v>3.0166908882723401E-3</c:v>
                </c:pt>
                <c:pt idx="383">
                  <c:v>3.0082745760736502E-3</c:v>
                </c:pt>
                <c:pt idx="384">
                  <c:v>2.9565267677716901E-3</c:v>
                </c:pt>
                <c:pt idx="385">
                  <c:v>2.9565267677716901E-3</c:v>
                </c:pt>
                <c:pt idx="386">
                  <c:v>2.9126492194674002E-3</c:v>
                </c:pt>
              </c:numCache>
            </c:numRef>
          </c:yVal>
          <c:smooth val="1"/>
        </c:ser>
        <c:ser>
          <c:idx val="2"/>
          <c:order val="2"/>
          <c:tx>
            <c:v>ecoloflex</c:v>
          </c:tx>
          <c:spPr>
            <a:ln w="12700">
              <a:solidFill>
                <a:srgbClr val="99CC00"/>
              </a:solidFill>
              <a:prstDash val="solid"/>
            </a:ln>
          </c:spPr>
          <c:marker>
            <c:symbol val="none"/>
          </c:marker>
          <c:xVal>
            <c:numRef>
              <c:f>statori!$E$1222:$E$1609</c:f>
              <c:numCache>
                <c:formatCode>General</c:formatCode>
                <c:ptCount val="388"/>
                <c:pt idx="0">
                  <c:v>65.2</c:v>
                </c:pt>
                <c:pt idx="1">
                  <c:v>70.2</c:v>
                </c:pt>
                <c:pt idx="2">
                  <c:v>75.2</c:v>
                </c:pt>
                <c:pt idx="3">
                  <c:v>80.2</c:v>
                </c:pt>
                <c:pt idx="4">
                  <c:v>85.2</c:v>
                </c:pt>
                <c:pt idx="5">
                  <c:v>90.3</c:v>
                </c:pt>
                <c:pt idx="6">
                  <c:v>95.3</c:v>
                </c:pt>
                <c:pt idx="7">
                  <c:v>100</c:v>
                </c:pt>
                <c:pt idx="8">
                  <c:v>105</c:v>
                </c:pt>
                <c:pt idx="9">
                  <c:v>110</c:v>
                </c:pt>
                <c:pt idx="10">
                  <c:v>115</c:v>
                </c:pt>
                <c:pt idx="11">
                  <c:v>120</c:v>
                </c:pt>
                <c:pt idx="12">
                  <c:v>125</c:v>
                </c:pt>
                <c:pt idx="13">
                  <c:v>130</c:v>
                </c:pt>
                <c:pt idx="14">
                  <c:v>135</c:v>
                </c:pt>
                <c:pt idx="15">
                  <c:v>140</c:v>
                </c:pt>
                <c:pt idx="16">
                  <c:v>145</c:v>
                </c:pt>
                <c:pt idx="17">
                  <c:v>150</c:v>
                </c:pt>
                <c:pt idx="18">
                  <c:v>155</c:v>
                </c:pt>
                <c:pt idx="19">
                  <c:v>160</c:v>
                </c:pt>
                <c:pt idx="20">
                  <c:v>165</c:v>
                </c:pt>
                <c:pt idx="21">
                  <c:v>170</c:v>
                </c:pt>
                <c:pt idx="22">
                  <c:v>175</c:v>
                </c:pt>
                <c:pt idx="23">
                  <c:v>180</c:v>
                </c:pt>
                <c:pt idx="24">
                  <c:v>185</c:v>
                </c:pt>
                <c:pt idx="25">
                  <c:v>190</c:v>
                </c:pt>
                <c:pt idx="26">
                  <c:v>195</c:v>
                </c:pt>
                <c:pt idx="27">
                  <c:v>200</c:v>
                </c:pt>
                <c:pt idx="28">
                  <c:v>205</c:v>
                </c:pt>
                <c:pt idx="29">
                  <c:v>210</c:v>
                </c:pt>
                <c:pt idx="30">
                  <c:v>215</c:v>
                </c:pt>
                <c:pt idx="31">
                  <c:v>220</c:v>
                </c:pt>
                <c:pt idx="32">
                  <c:v>225</c:v>
                </c:pt>
                <c:pt idx="33">
                  <c:v>230</c:v>
                </c:pt>
                <c:pt idx="34">
                  <c:v>235</c:v>
                </c:pt>
                <c:pt idx="35">
                  <c:v>240</c:v>
                </c:pt>
                <c:pt idx="36">
                  <c:v>245</c:v>
                </c:pt>
                <c:pt idx="37">
                  <c:v>250</c:v>
                </c:pt>
                <c:pt idx="38">
                  <c:v>255</c:v>
                </c:pt>
                <c:pt idx="39">
                  <c:v>260</c:v>
                </c:pt>
                <c:pt idx="40">
                  <c:v>266</c:v>
                </c:pt>
                <c:pt idx="41">
                  <c:v>271</c:v>
                </c:pt>
                <c:pt idx="42">
                  <c:v>276</c:v>
                </c:pt>
                <c:pt idx="43">
                  <c:v>281</c:v>
                </c:pt>
                <c:pt idx="44">
                  <c:v>286</c:v>
                </c:pt>
                <c:pt idx="45">
                  <c:v>291</c:v>
                </c:pt>
                <c:pt idx="46">
                  <c:v>296</c:v>
                </c:pt>
                <c:pt idx="47">
                  <c:v>301</c:v>
                </c:pt>
                <c:pt idx="48">
                  <c:v>306</c:v>
                </c:pt>
                <c:pt idx="49">
                  <c:v>311</c:v>
                </c:pt>
                <c:pt idx="50">
                  <c:v>316</c:v>
                </c:pt>
                <c:pt idx="51">
                  <c:v>321</c:v>
                </c:pt>
                <c:pt idx="52">
                  <c:v>326</c:v>
                </c:pt>
                <c:pt idx="53">
                  <c:v>331</c:v>
                </c:pt>
                <c:pt idx="54">
                  <c:v>336</c:v>
                </c:pt>
                <c:pt idx="55">
                  <c:v>341</c:v>
                </c:pt>
                <c:pt idx="56">
                  <c:v>346</c:v>
                </c:pt>
                <c:pt idx="57">
                  <c:v>351</c:v>
                </c:pt>
                <c:pt idx="58">
                  <c:v>356</c:v>
                </c:pt>
                <c:pt idx="59">
                  <c:v>361</c:v>
                </c:pt>
                <c:pt idx="60">
                  <c:v>366</c:v>
                </c:pt>
                <c:pt idx="61">
                  <c:v>371</c:v>
                </c:pt>
                <c:pt idx="62">
                  <c:v>376</c:v>
                </c:pt>
                <c:pt idx="63">
                  <c:v>381</c:v>
                </c:pt>
                <c:pt idx="64">
                  <c:v>386</c:v>
                </c:pt>
                <c:pt idx="65">
                  <c:v>391</c:v>
                </c:pt>
                <c:pt idx="66">
                  <c:v>396</c:v>
                </c:pt>
                <c:pt idx="67">
                  <c:v>401</c:v>
                </c:pt>
                <c:pt idx="68">
                  <c:v>406</c:v>
                </c:pt>
                <c:pt idx="69">
                  <c:v>411</c:v>
                </c:pt>
                <c:pt idx="70">
                  <c:v>416</c:v>
                </c:pt>
                <c:pt idx="71">
                  <c:v>421</c:v>
                </c:pt>
                <c:pt idx="72">
                  <c:v>426</c:v>
                </c:pt>
                <c:pt idx="73">
                  <c:v>431</c:v>
                </c:pt>
                <c:pt idx="74">
                  <c:v>436</c:v>
                </c:pt>
                <c:pt idx="75">
                  <c:v>441</c:v>
                </c:pt>
                <c:pt idx="76">
                  <c:v>446</c:v>
                </c:pt>
                <c:pt idx="77">
                  <c:v>451</c:v>
                </c:pt>
                <c:pt idx="78">
                  <c:v>456</c:v>
                </c:pt>
                <c:pt idx="79">
                  <c:v>461</c:v>
                </c:pt>
                <c:pt idx="80">
                  <c:v>466</c:v>
                </c:pt>
                <c:pt idx="81">
                  <c:v>471</c:v>
                </c:pt>
                <c:pt idx="82">
                  <c:v>476</c:v>
                </c:pt>
                <c:pt idx="83">
                  <c:v>481</c:v>
                </c:pt>
                <c:pt idx="84">
                  <c:v>486</c:v>
                </c:pt>
                <c:pt idx="85">
                  <c:v>491</c:v>
                </c:pt>
                <c:pt idx="86">
                  <c:v>496</c:v>
                </c:pt>
                <c:pt idx="87">
                  <c:v>501</c:v>
                </c:pt>
                <c:pt idx="88">
                  <c:v>506</c:v>
                </c:pt>
                <c:pt idx="89">
                  <c:v>511</c:v>
                </c:pt>
                <c:pt idx="90">
                  <c:v>516</c:v>
                </c:pt>
                <c:pt idx="91">
                  <c:v>521</c:v>
                </c:pt>
                <c:pt idx="92">
                  <c:v>526</c:v>
                </c:pt>
                <c:pt idx="93">
                  <c:v>531</c:v>
                </c:pt>
                <c:pt idx="94">
                  <c:v>536</c:v>
                </c:pt>
                <c:pt idx="95">
                  <c:v>541</c:v>
                </c:pt>
                <c:pt idx="96">
                  <c:v>546</c:v>
                </c:pt>
                <c:pt idx="97">
                  <c:v>551</c:v>
                </c:pt>
                <c:pt idx="98">
                  <c:v>556</c:v>
                </c:pt>
                <c:pt idx="99">
                  <c:v>561</c:v>
                </c:pt>
                <c:pt idx="100">
                  <c:v>566</c:v>
                </c:pt>
                <c:pt idx="101">
                  <c:v>571</c:v>
                </c:pt>
                <c:pt idx="102">
                  <c:v>576</c:v>
                </c:pt>
                <c:pt idx="103">
                  <c:v>581</c:v>
                </c:pt>
                <c:pt idx="104">
                  <c:v>586</c:v>
                </c:pt>
                <c:pt idx="105">
                  <c:v>591</c:v>
                </c:pt>
                <c:pt idx="106">
                  <c:v>596</c:v>
                </c:pt>
                <c:pt idx="107">
                  <c:v>601</c:v>
                </c:pt>
                <c:pt idx="108">
                  <c:v>606</c:v>
                </c:pt>
                <c:pt idx="109">
                  <c:v>611</c:v>
                </c:pt>
                <c:pt idx="110">
                  <c:v>616</c:v>
                </c:pt>
                <c:pt idx="111">
                  <c:v>621</c:v>
                </c:pt>
                <c:pt idx="112">
                  <c:v>626</c:v>
                </c:pt>
                <c:pt idx="113">
                  <c:v>631</c:v>
                </c:pt>
                <c:pt idx="114">
                  <c:v>636</c:v>
                </c:pt>
                <c:pt idx="115">
                  <c:v>641</c:v>
                </c:pt>
                <c:pt idx="116">
                  <c:v>646</c:v>
                </c:pt>
                <c:pt idx="117">
                  <c:v>651</c:v>
                </c:pt>
                <c:pt idx="118">
                  <c:v>656</c:v>
                </c:pt>
                <c:pt idx="119">
                  <c:v>661</c:v>
                </c:pt>
                <c:pt idx="120">
                  <c:v>666</c:v>
                </c:pt>
                <c:pt idx="121">
                  <c:v>671</c:v>
                </c:pt>
                <c:pt idx="122">
                  <c:v>676</c:v>
                </c:pt>
                <c:pt idx="123">
                  <c:v>681</c:v>
                </c:pt>
                <c:pt idx="124">
                  <c:v>686</c:v>
                </c:pt>
                <c:pt idx="125">
                  <c:v>691</c:v>
                </c:pt>
                <c:pt idx="126">
                  <c:v>696</c:v>
                </c:pt>
                <c:pt idx="127">
                  <c:v>701</c:v>
                </c:pt>
                <c:pt idx="128">
                  <c:v>706</c:v>
                </c:pt>
                <c:pt idx="129">
                  <c:v>711</c:v>
                </c:pt>
                <c:pt idx="130">
                  <c:v>716</c:v>
                </c:pt>
                <c:pt idx="131">
                  <c:v>721</c:v>
                </c:pt>
                <c:pt idx="132">
                  <c:v>726</c:v>
                </c:pt>
                <c:pt idx="133">
                  <c:v>731</c:v>
                </c:pt>
                <c:pt idx="134">
                  <c:v>736</c:v>
                </c:pt>
                <c:pt idx="135">
                  <c:v>741</c:v>
                </c:pt>
                <c:pt idx="136">
                  <c:v>746</c:v>
                </c:pt>
                <c:pt idx="137">
                  <c:v>751</c:v>
                </c:pt>
                <c:pt idx="138">
                  <c:v>756</c:v>
                </c:pt>
                <c:pt idx="139">
                  <c:v>761</c:v>
                </c:pt>
                <c:pt idx="140">
                  <c:v>766</c:v>
                </c:pt>
                <c:pt idx="141">
                  <c:v>771</c:v>
                </c:pt>
                <c:pt idx="142">
                  <c:v>776</c:v>
                </c:pt>
                <c:pt idx="143">
                  <c:v>781</c:v>
                </c:pt>
                <c:pt idx="144">
                  <c:v>786</c:v>
                </c:pt>
                <c:pt idx="145">
                  <c:v>791</c:v>
                </c:pt>
                <c:pt idx="146">
                  <c:v>796</c:v>
                </c:pt>
                <c:pt idx="147">
                  <c:v>801</c:v>
                </c:pt>
                <c:pt idx="148">
                  <c:v>806</c:v>
                </c:pt>
                <c:pt idx="149">
                  <c:v>811</c:v>
                </c:pt>
                <c:pt idx="150">
                  <c:v>816</c:v>
                </c:pt>
                <c:pt idx="151">
                  <c:v>821</c:v>
                </c:pt>
                <c:pt idx="152">
                  <c:v>826</c:v>
                </c:pt>
                <c:pt idx="153">
                  <c:v>831</c:v>
                </c:pt>
                <c:pt idx="154">
                  <c:v>836</c:v>
                </c:pt>
                <c:pt idx="155">
                  <c:v>841</c:v>
                </c:pt>
                <c:pt idx="156">
                  <c:v>846</c:v>
                </c:pt>
                <c:pt idx="157">
                  <c:v>851</c:v>
                </c:pt>
                <c:pt idx="158">
                  <c:v>856</c:v>
                </c:pt>
                <c:pt idx="159">
                  <c:v>861</c:v>
                </c:pt>
                <c:pt idx="160">
                  <c:v>867</c:v>
                </c:pt>
                <c:pt idx="161">
                  <c:v>871</c:v>
                </c:pt>
                <c:pt idx="162">
                  <c:v>876</c:v>
                </c:pt>
                <c:pt idx="163">
                  <c:v>882</c:v>
                </c:pt>
                <c:pt idx="164">
                  <c:v>887</c:v>
                </c:pt>
                <c:pt idx="165">
                  <c:v>892</c:v>
                </c:pt>
                <c:pt idx="166">
                  <c:v>897</c:v>
                </c:pt>
                <c:pt idx="167">
                  <c:v>902</c:v>
                </c:pt>
                <c:pt idx="168">
                  <c:v>907</c:v>
                </c:pt>
                <c:pt idx="169">
                  <c:v>912</c:v>
                </c:pt>
                <c:pt idx="170">
                  <c:v>917</c:v>
                </c:pt>
                <c:pt idx="171">
                  <c:v>921</c:v>
                </c:pt>
                <c:pt idx="172">
                  <c:v>927</c:v>
                </c:pt>
                <c:pt idx="173">
                  <c:v>931</c:v>
                </c:pt>
                <c:pt idx="174">
                  <c:v>937</c:v>
                </c:pt>
                <c:pt idx="175">
                  <c:v>942</c:v>
                </c:pt>
                <c:pt idx="176">
                  <c:v>947</c:v>
                </c:pt>
                <c:pt idx="177">
                  <c:v>952</c:v>
                </c:pt>
                <c:pt idx="178">
                  <c:v>957</c:v>
                </c:pt>
                <c:pt idx="179">
                  <c:v>962</c:v>
                </c:pt>
                <c:pt idx="180">
                  <c:v>967</c:v>
                </c:pt>
                <c:pt idx="181">
                  <c:v>972</c:v>
                </c:pt>
                <c:pt idx="182">
                  <c:v>977</c:v>
                </c:pt>
                <c:pt idx="183">
                  <c:v>982</c:v>
                </c:pt>
                <c:pt idx="184">
                  <c:v>987</c:v>
                </c:pt>
                <c:pt idx="185">
                  <c:v>992</c:v>
                </c:pt>
                <c:pt idx="186">
                  <c:v>997</c:v>
                </c:pt>
                <c:pt idx="187" formatCode="#,##0">
                  <c:v>1000</c:v>
                </c:pt>
                <c:pt idx="188" formatCode="#,##0">
                  <c:v>1010</c:v>
                </c:pt>
                <c:pt idx="189" formatCode="#,##0">
                  <c:v>1010</c:v>
                </c:pt>
                <c:pt idx="190" formatCode="#,##0">
                  <c:v>1020</c:v>
                </c:pt>
                <c:pt idx="191" formatCode="#,##0">
                  <c:v>1020</c:v>
                </c:pt>
                <c:pt idx="192" formatCode="#,##0">
                  <c:v>1030</c:v>
                </c:pt>
                <c:pt idx="193" formatCode="#,##0">
                  <c:v>1030</c:v>
                </c:pt>
                <c:pt idx="194" formatCode="#,##0">
                  <c:v>1040</c:v>
                </c:pt>
                <c:pt idx="195" formatCode="#,##0">
                  <c:v>1040</c:v>
                </c:pt>
                <c:pt idx="196" formatCode="#,##0">
                  <c:v>1050</c:v>
                </c:pt>
                <c:pt idx="197" formatCode="#,##0">
                  <c:v>1050</c:v>
                </c:pt>
                <c:pt idx="198" formatCode="#,##0">
                  <c:v>1060</c:v>
                </c:pt>
                <c:pt idx="199" formatCode="#,##0">
                  <c:v>1060</c:v>
                </c:pt>
                <c:pt idx="200" formatCode="#,##0">
                  <c:v>1070</c:v>
                </c:pt>
                <c:pt idx="201" formatCode="#,##0">
                  <c:v>1070</c:v>
                </c:pt>
                <c:pt idx="202" formatCode="#,##0">
                  <c:v>1080</c:v>
                </c:pt>
                <c:pt idx="203" formatCode="#,##0">
                  <c:v>1080</c:v>
                </c:pt>
                <c:pt idx="204" formatCode="#,##0">
                  <c:v>1090</c:v>
                </c:pt>
                <c:pt idx="205" formatCode="#,##0">
                  <c:v>1090</c:v>
                </c:pt>
                <c:pt idx="206" formatCode="#,##0">
                  <c:v>1100</c:v>
                </c:pt>
                <c:pt idx="207" formatCode="#,##0">
                  <c:v>1100</c:v>
                </c:pt>
                <c:pt idx="208" formatCode="#,##0">
                  <c:v>1110</c:v>
                </c:pt>
                <c:pt idx="209" formatCode="#,##0">
                  <c:v>1110</c:v>
                </c:pt>
                <c:pt idx="210" formatCode="#,##0">
                  <c:v>1120</c:v>
                </c:pt>
                <c:pt idx="211" formatCode="#,##0">
                  <c:v>1120</c:v>
                </c:pt>
                <c:pt idx="212" formatCode="#,##0">
                  <c:v>1130</c:v>
                </c:pt>
                <c:pt idx="213" formatCode="#,##0">
                  <c:v>1130</c:v>
                </c:pt>
                <c:pt idx="214" formatCode="#,##0">
                  <c:v>1140</c:v>
                </c:pt>
                <c:pt idx="215" formatCode="#,##0">
                  <c:v>1140</c:v>
                </c:pt>
                <c:pt idx="216" formatCode="#,##0">
                  <c:v>1150</c:v>
                </c:pt>
                <c:pt idx="217" formatCode="#,##0">
                  <c:v>1150</c:v>
                </c:pt>
                <c:pt idx="218" formatCode="#,##0">
                  <c:v>1160</c:v>
                </c:pt>
                <c:pt idx="219" formatCode="#,##0">
                  <c:v>1160</c:v>
                </c:pt>
                <c:pt idx="220" formatCode="#,##0">
                  <c:v>1170</c:v>
                </c:pt>
                <c:pt idx="221" formatCode="#,##0">
                  <c:v>1170</c:v>
                </c:pt>
                <c:pt idx="222" formatCode="#,##0">
                  <c:v>1180</c:v>
                </c:pt>
                <c:pt idx="223" formatCode="#,##0">
                  <c:v>1180</c:v>
                </c:pt>
                <c:pt idx="224" formatCode="#,##0">
                  <c:v>1190</c:v>
                </c:pt>
                <c:pt idx="225" formatCode="#,##0">
                  <c:v>1190</c:v>
                </c:pt>
                <c:pt idx="226" formatCode="#,##0">
                  <c:v>1200</c:v>
                </c:pt>
                <c:pt idx="227" formatCode="#,##0">
                  <c:v>1200</c:v>
                </c:pt>
                <c:pt idx="228" formatCode="#,##0">
                  <c:v>1210</c:v>
                </c:pt>
                <c:pt idx="229" formatCode="#,##0">
                  <c:v>1210</c:v>
                </c:pt>
                <c:pt idx="230" formatCode="#,##0">
                  <c:v>1220</c:v>
                </c:pt>
                <c:pt idx="231" formatCode="#,##0">
                  <c:v>1220</c:v>
                </c:pt>
                <c:pt idx="232" formatCode="#,##0">
                  <c:v>1230</c:v>
                </c:pt>
                <c:pt idx="233" formatCode="#,##0">
                  <c:v>1230</c:v>
                </c:pt>
                <c:pt idx="234" formatCode="#,##0">
                  <c:v>1240</c:v>
                </c:pt>
                <c:pt idx="235" formatCode="#,##0">
                  <c:v>1240</c:v>
                </c:pt>
                <c:pt idx="236" formatCode="#,##0">
                  <c:v>1250</c:v>
                </c:pt>
                <c:pt idx="237" formatCode="#,##0">
                  <c:v>1250</c:v>
                </c:pt>
                <c:pt idx="238" formatCode="#,##0">
                  <c:v>1260</c:v>
                </c:pt>
                <c:pt idx="239" formatCode="#,##0">
                  <c:v>1260</c:v>
                </c:pt>
                <c:pt idx="240" formatCode="#,##0">
                  <c:v>1270</c:v>
                </c:pt>
                <c:pt idx="241" formatCode="#,##0">
                  <c:v>1270</c:v>
                </c:pt>
                <c:pt idx="242" formatCode="#,##0">
                  <c:v>1280</c:v>
                </c:pt>
                <c:pt idx="243" formatCode="#,##0">
                  <c:v>1280</c:v>
                </c:pt>
                <c:pt idx="244" formatCode="#,##0">
                  <c:v>1290</c:v>
                </c:pt>
                <c:pt idx="245" formatCode="#,##0">
                  <c:v>1290</c:v>
                </c:pt>
                <c:pt idx="246" formatCode="#,##0">
                  <c:v>1300</c:v>
                </c:pt>
                <c:pt idx="247" formatCode="#,##0">
                  <c:v>1300</c:v>
                </c:pt>
                <c:pt idx="248" formatCode="#,##0">
                  <c:v>1310</c:v>
                </c:pt>
                <c:pt idx="249" formatCode="#,##0">
                  <c:v>1310</c:v>
                </c:pt>
                <c:pt idx="250" formatCode="#,##0">
                  <c:v>1320</c:v>
                </c:pt>
                <c:pt idx="251" formatCode="#,##0">
                  <c:v>1320</c:v>
                </c:pt>
                <c:pt idx="252" formatCode="#,##0">
                  <c:v>1330</c:v>
                </c:pt>
                <c:pt idx="253" formatCode="#,##0">
                  <c:v>1330</c:v>
                </c:pt>
                <c:pt idx="254" formatCode="#,##0">
                  <c:v>1340</c:v>
                </c:pt>
                <c:pt idx="255" formatCode="#,##0">
                  <c:v>1340</c:v>
                </c:pt>
                <c:pt idx="256" formatCode="#,##0">
                  <c:v>1350</c:v>
                </c:pt>
                <c:pt idx="257" formatCode="#,##0">
                  <c:v>1350</c:v>
                </c:pt>
                <c:pt idx="258" formatCode="#,##0">
                  <c:v>1360</c:v>
                </c:pt>
                <c:pt idx="259" formatCode="#,##0">
                  <c:v>1360</c:v>
                </c:pt>
                <c:pt idx="260" formatCode="#,##0">
                  <c:v>1370</c:v>
                </c:pt>
                <c:pt idx="261" formatCode="#,##0">
                  <c:v>1370</c:v>
                </c:pt>
                <c:pt idx="262" formatCode="#,##0">
                  <c:v>1380</c:v>
                </c:pt>
                <c:pt idx="263" formatCode="#,##0">
                  <c:v>1380</c:v>
                </c:pt>
                <c:pt idx="264" formatCode="#,##0">
                  <c:v>1390</c:v>
                </c:pt>
                <c:pt idx="265" formatCode="#,##0">
                  <c:v>1390</c:v>
                </c:pt>
                <c:pt idx="266" formatCode="#,##0">
                  <c:v>1400</c:v>
                </c:pt>
                <c:pt idx="267" formatCode="#,##0">
                  <c:v>1400</c:v>
                </c:pt>
                <c:pt idx="268" formatCode="#,##0">
                  <c:v>1410</c:v>
                </c:pt>
                <c:pt idx="269" formatCode="#,##0">
                  <c:v>1410</c:v>
                </c:pt>
                <c:pt idx="270" formatCode="#,##0">
                  <c:v>1420</c:v>
                </c:pt>
                <c:pt idx="271" formatCode="#,##0">
                  <c:v>1420</c:v>
                </c:pt>
                <c:pt idx="272" formatCode="#,##0">
                  <c:v>1430</c:v>
                </c:pt>
                <c:pt idx="273" formatCode="#,##0">
                  <c:v>1430</c:v>
                </c:pt>
                <c:pt idx="274" formatCode="#,##0">
                  <c:v>1440</c:v>
                </c:pt>
                <c:pt idx="275" formatCode="#,##0">
                  <c:v>1440</c:v>
                </c:pt>
                <c:pt idx="276" formatCode="#,##0">
                  <c:v>1450</c:v>
                </c:pt>
                <c:pt idx="277" formatCode="#,##0">
                  <c:v>1450</c:v>
                </c:pt>
                <c:pt idx="278" formatCode="#,##0">
                  <c:v>1460</c:v>
                </c:pt>
                <c:pt idx="279" formatCode="#,##0">
                  <c:v>1460</c:v>
                </c:pt>
                <c:pt idx="280" formatCode="#,##0">
                  <c:v>1470</c:v>
                </c:pt>
                <c:pt idx="281" formatCode="#,##0">
                  <c:v>1470</c:v>
                </c:pt>
                <c:pt idx="282" formatCode="#,##0">
                  <c:v>1480</c:v>
                </c:pt>
                <c:pt idx="283" formatCode="#,##0">
                  <c:v>1480</c:v>
                </c:pt>
                <c:pt idx="284" formatCode="#,##0">
                  <c:v>1490</c:v>
                </c:pt>
                <c:pt idx="285" formatCode="#,##0">
                  <c:v>1490</c:v>
                </c:pt>
                <c:pt idx="286" formatCode="#,##0">
                  <c:v>1500</c:v>
                </c:pt>
                <c:pt idx="287" formatCode="#,##0">
                  <c:v>1500</c:v>
                </c:pt>
                <c:pt idx="288" formatCode="#,##0">
                  <c:v>1510</c:v>
                </c:pt>
                <c:pt idx="289" formatCode="#,##0">
                  <c:v>1510</c:v>
                </c:pt>
                <c:pt idx="290" formatCode="#,##0">
                  <c:v>1520</c:v>
                </c:pt>
                <c:pt idx="291" formatCode="#,##0">
                  <c:v>1520</c:v>
                </c:pt>
                <c:pt idx="292" formatCode="#,##0">
                  <c:v>1530</c:v>
                </c:pt>
                <c:pt idx="293" formatCode="#,##0">
                  <c:v>1530</c:v>
                </c:pt>
                <c:pt idx="294" formatCode="#,##0">
                  <c:v>1540</c:v>
                </c:pt>
                <c:pt idx="295" formatCode="#,##0">
                  <c:v>1540</c:v>
                </c:pt>
                <c:pt idx="296" formatCode="#,##0">
                  <c:v>1550</c:v>
                </c:pt>
                <c:pt idx="297" formatCode="#,##0">
                  <c:v>1550</c:v>
                </c:pt>
                <c:pt idx="298" formatCode="#,##0">
                  <c:v>1560</c:v>
                </c:pt>
                <c:pt idx="299" formatCode="#,##0">
                  <c:v>1560</c:v>
                </c:pt>
                <c:pt idx="300" formatCode="#,##0">
                  <c:v>1570</c:v>
                </c:pt>
                <c:pt idx="301" formatCode="#,##0">
                  <c:v>1570</c:v>
                </c:pt>
                <c:pt idx="302" formatCode="#,##0">
                  <c:v>1580</c:v>
                </c:pt>
                <c:pt idx="303" formatCode="#,##0">
                  <c:v>1580</c:v>
                </c:pt>
                <c:pt idx="304" formatCode="#,##0">
                  <c:v>1590</c:v>
                </c:pt>
                <c:pt idx="305" formatCode="#,##0">
                  <c:v>1590</c:v>
                </c:pt>
                <c:pt idx="306" formatCode="#,##0">
                  <c:v>1600</c:v>
                </c:pt>
                <c:pt idx="307" formatCode="#,##0">
                  <c:v>1600</c:v>
                </c:pt>
                <c:pt idx="308" formatCode="#,##0">
                  <c:v>1610</c:v>
                </c:pt>
                <c:pt idx="309" formatCode="#,##0">
                  <c:v>1610</c:v>
                </c:pt>
                <c:pt idx="310" formatCode="#,##0">
                  <c:v>1620</c:v>
                </c:pt>
                <c:pt idx="311" formatCode="#,##0">
                  <c:v>1620</c:v>
                </c:pt>
                <c:pt idx="312" formatCode="#,##0">
                  <c:v>1630</c:v>
                </c:pt>
                <c:pt idx="313" formatCode="#,##0">
                  <c:v>1630</c:v>
                </c:pt>
                <c:pt idx="314" formatCode="#,##0">
                  <c:v>1640</c:v>
                </c:pt>
                <c:pt idx="315" formatCode="#,##0">
                  <c:v>1640</c:v>
                </c:pt>
                <c:pt idx="316" formatCode="#,##0">
                  <c:v>1650</c:v>
                </c:pt>
                <c:pt idx="317" formatCode="#,##0">
                  <c:v>1650</c:v>
                </c:pt>
                <c:pt idx="318" formatCode="#,##0">
                  <c:v>1660</c:v>
                </c:pt>
                <c:pt idx="319" formatCode="#,##0">
                  <c:v>1660</c:v>
                </c:pt>
                <c:pt idx="320" formatCode="#,##0">
                  <c:v>1670</c:v>
                </c:pt>
                <c:pt idx="321" formatCode="#,##0">
                  <c:v>1670</c:v>
                </c:pt>
                <c:pt idx="322" formatCode="#,##0">
                  <c:v>1680</c:v>
                </c:pt>
                <c:pt idx="323" formatCode="#,##0">
                  <c:v>1680</c:v>
                </c:pt>
                <c:pt idx="324" formatCode="#,##0">
                  <c:v>1690</c:v>
                </c:pt>
                <c:pt idx="325" formatCode="#,##0">
                  <c:v>1690</c:v>
                </c:pt>
                <c:pt idx="326" formatCode="#,##0">
                  <c:v>1700</c:v>
                </c:pt>
                <c:pt idx="327" formatCode="#,##0">
                  <c:v>1700</c:v>
                </c:pt>
                <c:pt idx="328" formatCode="#,##0">
                  <c:v>1710</c:v>
                </c:pt>
                <c:pt idx="329" formatCode="#,##0">
                  <c:v>1710</c:v>
                </c:pt>
                <c:pt idx="330" formatCode="#,##0">
                  <c:v>1720</c:v>
                </c:pt>
                <c:pt idx="331" formatCode="#,##0">
                  <c:v>1720</c:v>
                </c:pt>
                <c:pt idx="332" formatCode="#,##0">
                  <c:v>1730</c:v>
                </c:pt>
                <c:pt idx="333" formatCode="#,##0">
                  <c:v>1730</c:v>
                </c:pt>
                <c:pt idx="334" formatCode="#,##0">
                  <c:v>1740</c:v>
                </c:pt>
                <c:pt idx="335" formatCode="#,##0">
                  <c:v>1740</c:v>
                </c:pt>
                <c:pt idx="336" formatCode="#,##0">
                  <c:v>1750</c:v>
                </c:pt>
                <c:pt idx="337" formatCode="#,##0">
                  <c:v>1750</c:v>
                </c:pt>
                <c:pt idx="338" formatCode="#,##0">
                  <c:v>1760</c:v>
                </c:pt>
                <c:pt idx="339" formatCode="#,##0">
                  <c:v>1760</c:v>
                </c:pt>
                <c:pt idx="340" formatCode="#,##0">
                  <c:v>1770</c:v>
                </c:pt>
                <c:pt idx="341" formatCode="#,##0">
                  <c:v>1770</c:v>
                </c:pt>
                <c:pt idx="342" formatCode="#,##0">
                  <c:v>1780</c:v>
                </c:pt>
                <c:pt idx="343" formatCode="#,##0">
                  <c:v>1780</c:v>
                </c:pt>
                <c:pt idx="344" formatCode="#,##0">
                  <c:v>1790</c:v>
                </c:pt>
                <c:pt idx="345" formatCode="#,##0">
                  <c:v>1790</c:v>
                </c:pt>
                <c:pt idx="346" formatCode="#,##0">
                  <c:v>1800</c:v>
                </c:pt>
                <c:pt idx="347" formatCode="#,##0">
                  <c:v>1800</c:v>
                </c:pt>
                <c:pt idx="348" formatCode="#,##0">
                  <c:v>1810</c:v>
                </c:pt>
                <c:pt idx="349" formatCode="#,##0">
                  <c:v>1810</c:v>
                </c:pt>
                <c:pt idx="350" formatCode="#,##0">
                  <c:v>1820</c:v>
                </c:pt>
                <c:pt idx="351" formatCode="#,##0">
                  <c:v>1820</c:v>
                </c:pt>
                <c:pt idx="352" formatCode="#,##0">
                  <c:v>1830</c:v>
                </c:pt>
                <c:pt idx="353" formatCode="#,##0">
                  <c:v>1830</c:v>
                </c:pt>
                <c:pt idx="354" formatCode="#,##0">
                  <c:v>1840</c:v>
                </c:pt>
                <c:pt idx="355" formatCode="#,##0">
                  <c:v>1840</c:v>
                </c:pt>
                <c:pt idx="356" formatCode="#,##0">
                  <c:v>1850</c:v>
                </c:pt>
                <c:pt idx="357" formatCode="#,##0">
                  <c:v>1850</c:v>
                </c:pt>
                <c:pt idx="358" formatCode="#,##0">
                  <c:v>1860</c:v>
                </c:pt>
                <c:pt idx="359" formatCode="#,##0">
                  <c:v>1860</c:v>
                </c:pt>
                <c:pt idx="360" formatCode="#,##0">
                  <c:v>1870</c:v>
                </c:pt>
                <c:pt idx="361" formatCode="#,##0">
                  <c:v>1870</c:v>
                </c:pt>
                <c:pt idx="362" formatCode="#,##0">
                  <c:v>1880</c:v>
                </c:pt>
                <c:pt idx="363" formatCode="#,##0">
                  <c:v>1880</c:v>
                </c:pt>
                <c:pt idx="364" formatCode="#,##0">
                  <c:v>1890</c:v>
                </c:pt>
                <c:pt idx="365" formatCode="#,##0">
                  <c:v>1890</c:v>
                </c:pt>
                <c:pt idx="366" formatCode="#,##0">
                  <c:v>1900</c:v>
                </c:pt>
                <c:pt idx="367" formatCode="#,##0">
                  <c:v>1900</c:v>
                </c:pt>
                <c:pt idx="368" formatCode="#,##0">
                  <c:v>1910</c:v>
                </c:pt>
                <c:pt idx="369" formatCode="#,##0">
                  <c:v>1910</c:v>
                </c:pt>
                <c:pt idx="370" formatCode="#,##0">
                  <c:v>1920</c:v>
                </c:pt>
                <c:pt idx="371" formatCode="#,##0">
                  <c:v>1920</c:v>
                </c:pt>
                <c:pt idx="372" formatCode="#,##0">
                  <c:v>1930</c:v>
                </c:pt>
                <c:pt idx="373" formatCode="#,##0">
                  <c:v>1930</c:v>
                </c:pt>
                <c:pt idx="374" formatCode="#,##0">
                  <c:v>1940</c:v>
                </c:pt>
                <c:pt idx="375" formatCode="#,##0">
                  <c:v>1940</c:v>
                </c:pt>
                <c:pt idx="376" formatCode="#,##0">
                  <c:v>1950</c:v>
                </c:pt>
                <c:pt idx="377" formatCode="#,##0">
                  <c:v>1950</c:v>
                </c:pt>
                <c:pt idx="378" formatCode="#,##0">
                  <c:v>1960</c:v>
                </c:pt>
                <c:pt idx="379" formatCode="#,##0">
                  <c:v>1960</c:v>
                </c:pt>
                <c:pt idx="380" formatCode="#,##0">
                  <c:v>1970</c:v>
                </c:pt>
                <c:pt idx="381" formatCode="#,##0">
                  <c:v>1970</c:v>
                </c:pt>
                <c:pt idx="382" formatCode="#,##0">
                  <c:v>1980</c:v>
                </c:pt>
                <c:pt idx="383" formatCode="#,##0">
                  <c:v>1980</c:v>
                </c:pt>
                <c:pt idx="384" formatCode="#,##0">
                  <c:v>1990</c:v>
                </c:pt>
                <c:pt idx="385" formatCode="#,##0">
                  <c:v>1990</c:v>
                </c:pt>
                <c:pt idx="386" formatCode="#,##0">
                  <c:v>2000</c:v>
                </c:pt>
                <c:pt idx="387" formatCode="#,##0">
                  <c:v>2000</c:v>
                </c:pt>
              </c:numCache>
            </c:numRef>
          </c:xVal>
          <c:yVal>
            <c:numRef>
              <c:f>statori!$J$1222:$J$1609</c:f>
              <c:numCache>
                <c:formatCode>General</c:formatCode>
                <c:ptCount val="388"/>
                <c:pt idx="0">
                  <c:v>9.1738832257434996E-2</c:v>
                </c:pt>
                <c:pt idx="1">
                  <c:v>8.5251390959326795E-2</c:v>
                </c:pt>
                <c:pt idx="2">
                  <c:v>8.3313003582624501E-2</c:v>
                </c:pt>
                <c:pt idx="3">
                  <c:v>7.8684807256235806E-2</c:v>
                </c:pt>
                <c:pt idx="4">
                  <c:v>7.7128507653061201E-2</c:v>
                </c:pt>
                <c:pt idx="5">
                  <c:v>7.3793450158000595E-2</c:v>
                </c:pt>
                <c:pt idx="6">
                  <c:v>6.9599999999999995E-2</c:v>
                </c:pt>
                <c:pt idx="7">
                  <c:v>6.9925994988636997E-2</c:v>
                </c:pt>
                <c:pt idx="8">
                  <c:v>6.6556395715185901E-2</c:v>
                </c:pt>
                <c:pt idx="9">
                  <c:v>6.4260223765432098E-2</c:v>
                </c:pt>
                <c:pt idx="10">
                  <c:v>6.4141923599842096E-2</c:v>
                </c:pt>
                <c:pt idx="11">
                  <c:v>6.1288255087325702E-2</c:v>
                </c:pt>
                <c:pt idx="12">
                  <c:v>4.5266954193932202E-2</c:v>
                </c:pt>
                <c:pt idx="13">
                  <c:v>2.9752744434184901E-2</c:v>
                </c:pt>
                <c:pt idx="14">
                  <c:v>2.8727377190462498E-2</c:v>
                </c:pt>
                <c:pt idx="15">
                  <c:v>2.7469281663516101E-2</c:v>
                </c:pt>
                <c:pt idx="16">
                  <c:v>2.6662049861495798E-2</c:v>
                </c:pt>
                <c:pt idx="17">
                  <c:v>2.5573964801978901E-2</c:v>
                </c:pt>
                <c:pt idx="18">
                  <c:v>2.4812540949792499E-2</c:v>
                </c:pt>
                <c:pt idx="19">
                  <c:v>2.3866213151927398E-2</c:v>
                </c:pt>
                <c:pt idx="20">
                  <c:v>2.3201731824417E-2</c:v>
                </c:pt>
                <c:pt idx="21">
                  <c:v>2.2320979710028398E-2</c:v>
                </c:pt>
                <c:pt idx="22">
                  <c:v>2.1502835538752402E-2</c:v>
                </c:pt>
                <c:pt idx="23">
                  <c:v>2.09620080436656E-2</c:v>
                </c:pt>
                <c:pt idx="24">
                  <c:v>2.0195092211553099E-2</c:v>
                </c:pt>
                <c:pt idx="25">
                  <c:v>2.0523862518346501E-2</c:v>
                </c:pt>
                <c:pt idx="26">
                  <c:v>1.9950866699218701E-2</c:v>
                </c:pt>
                <c:pt idx="27">
                  <c:v>1.9484587145271199E-2</c:v>
                </c:pt>
                <c:pt idx="28">
                  <c:v>1.8967399566064601E-2</c:v>
                </c:pt>
                <c:pt idx="29">
                  <c:v>1.85785123966942E-2</c:v>
                </c:pt>
                <c:pt idx="30">
                  <c:v>1.8107741059302799E-2</c:v>
                </c:pt>
                <c:pt idx="31">
                  <c:v>1.7660229163922798E-2</c:v>
                </c:pt>
                <c:pt idx="32">
                  <c:v>1.7293881068658399E-2</c:v>
                </c:pt>
                <c:pt idx="33">
                  <c:v>1.69126354107276E-2</c:v>
                </c:pt>
                <c:pt idx="34">
                  <c:v>1.6497301399898801E-2</c:v>
                </c:pt>
                <c:pt idx="35">
                  <c:v>1.6124968505920899E-2</c:v>
                </c:pt>
                <c:pt idx="36">
                  <c:v>1.5843208043400201E-2</c:v>
                </c:pt>
                <c:pt idx="37">
                  <c:v>1.5569229625223099E-2</c:v>
                </c:pt>
                <c:pt idx="38">
                  <c:v>1.53062139194665E-2</c:v>
                </c:pt>
                <c:pt idx="39">
                  <c:v>1.4985251244829301E-2</c:v>
                </c:pt>
                <c:pt idx="40">
                  <c:v>1.4698110714757601E-2</c:v>
                </c:pt>
                <c:pt idx="41">
                  <c:v>1.44833860001915E-2</c:v>
                </c:pt>
                <c:pt idx="42">
                  <c:v>1.41957167302277E-2</c:v>
                </c:pt>
                <c:pt idx="43">
                  <c:v>1.3995203765712101E-2</c:v>
                </c:pt>
                <c:pt idx="44">
                  <c:v>1.3708570448111201E-2</c:v>
                </c:pt>
                <c:pt idx="45">
                  <c:v>1.3538781163434901E-2</c:v>
                </c:pt>
                <c:pt idx="46">
                  <c:v>1.3270436472167101E-2</c:v>
                </c:pt>
                <c:pt idx="47">
                  <c:v>1.30774790200297E-2</c:v>
                </c:pt>
                <c:pt idx="48">
                  <c:v>1.2859374999999999E-2</c:v>
                </c:pt>
                <c:pt idx="49">
                  <c:v>1.2677408254803801E-2</c:v>
                </c:pt>
                <c:pt idx="50">
                  <c:v>1.2516928632987199E-2</c:v>
                </c:pt>
                <c:pt idx="51">
                  <c:v>1.2315759637188201E-2</c:v>
                </c:pt>
                <c:pt idx="52">
                  <c:v>1.21503669906765E-2</c:v>
                </c:pt>
                <c:pt idx="53">
                  <c:v>1.1947367578897999E-2</c:v>
                </c:pt>
                <c:pt idx="54">
                  <c:v>1.1817601610618501E-2</c:v>
                </c:pt>
                <c:pt idx="55">
                  <c:v>1.16380783848459E-2</c:v>
                </c:pt>
                <c:pt idx="56">
                  <c:v>1.14890160536812E-2</c:v>
                </c:pt>
                <c:pt idx="57">
                  <c:v>1.1332298593608301E-2</c:v>
                </c:pt>
                <c:pt idx="58">
                  <c:v>1.11555747941572E-2</c:v>
                </c:pt>
                <c:pt idx="59">
                  <c:v>1.1019642344154E-2</c:v>
                </c:pt>
                <c:pt idx="60">
                  <c:v>1.0852463160463901E-2</c:v>
                </c:pt>
                <c:pt idx="61">
                  <c:v>1.07556594749708E-2</c:v>
                </c:pt>
                <c:pt idx="62">
                  <c:v>1.06066990547954E-2</c:v>
                </c:pt>
                <c:pt idx="63">
                  <c:v>1.04726325382697E-2</c:v>
                </c:pt>
                <c:pt idx="64">
                  <c:v>1.03617292422312E-2</c:v>
                </c:pt>
                <c:pt idx="65">
                  <c:v>1.0233728686814001E-2</c:v>
                </c:pt>
                <c:pt idx="66">
                  <c:v>1.0136998553987E-2</c:v>
                </c:pt>
                <c:pt idx="67">
                  <c:v>9.9954648526077092E-3</c:v>
                </c:pt>
                <c:pt idx="68">
                  <c:v>9.9038519511563602E-3</c:v>
                </c:pt>
                <c:pt idx="69">
                  <c:v>9.7860035101781304E-3</c:v>
                </c:pt>
                <c:pt idx="70">
                  <c:v>9.6980428200692005E-3</c:v>
                </c:pt>
                <c:pt idx="71">
                  <c:v>9.5767141741957308E-3</c:v>
                </c:pt>
                <c:pt idx="72">
                  <c:v>9.48335077238255E-3</c:v>
                </c:pt>
                <c:pt idx="73">
                  <c:v>9.3839595593782996E-3</c:v>
                </c:pt>
                <c:pt idx="74">
                  <c:v>9.2703064951953906E-3</c:v>
                </c:pt>
                <c:pt idx="75">
                  <c:v>9.1986579721201802E-3</c:v>
                </c:pt>
                <c:pt idx="76">
                  <c:v>9.0967465753424692E-3</c:v>
                </c:pt>
                <c:pt idx="77">
                  <c:v>9.0275782821028407E-3</c:v>
                </c:pt>
                <c:pt idx="78">
                  <c:v>8.9293480243203705E-3</c:v>
                </c:pt>
                <c:pt idx="79">
                  <c:v>8.8479150918947102E-3</c:v>
                </c:pt>
                <c:pt idx="80">
                  <c:v>8.7610857296425704E-3</c:v>
                </c:pt>
                <c:pt idx="81">
                  <c:v>8.6957109114983201E-3</c:v>
                </c:pt>
                <c:pt idx="82">
                  <c:v>8.6311509833070892E-3</c:v>
                </c:pt>
                <c:pt idx="83">
                  <c:v>8.5537918871252203E-3</c:v>
                </c:pt>
                <c:pt idx="84">
                  <c:v>8.4982298959693E-3</c:v>
                </c:pt>
                <c:pt idx="85">
                  <c:v>8.4109527414505808E-3</c:v>
                </c:pt>
                <c:pt idx="86">
                  <c:v>8.3442263134598897E-3</c:v>
                </c:pt>
                <c:pt idx="87">
                  <c:v>8.2667961778703104E-3</c:v>
                </c:pt>
                <c:pt idx="88">
                  <c:v>8.1909152102739597E-3</c:v>
                </c:pt>
                <c:pt idx="89">
                  <c:v>8.1217979225178209E-3</c:v>
                </c:pt>
                <c:pt idx="90">
                  <c:v>8.0419978292076595E-3</c:v>
                </c:pt>
                <c:pt idx="91">
                  <c:v>7.9924923246274104E-3</c:v>
                </c:pt>
                <c:pt idx="92">
                  <c:v>7.9099091887656105E-3</c:v>
                </c:pt>
                <c:pt idx="93">
                  <c:v>7.8507207771110199E-3</c:v>
                </c:pt>
                <c:pt idx="94">
                  <c:v>7.7870715335102798E-3</c:v>
                </c:pt>
                <c:pt idx="95">
                  <c:v>7.7186127981761802E-3</c:v>
                </c:pt>
                <c:pt idx="96">
                  <c:v>7.65807618954472E-3</c:v>
                </c:pt>
                <c:pt idx="97">
                  <c:v>7.5918309405237803E-3</c:v>
                </c:pt>
                <c:pt idx="98">
                  <c:v>7.5379634102161596E-3</c:v>
                </c:pt>
                <c:pt idx="99">
                  <c:v>7.4737377944375004E-3</c:v>
                </c:pt>
                <c:pt idx="100">
                  <c:v>7.4351507336804599E-3</c:v>
                </c:pt>
                <c:pt idx="101">
                  <c:v>7.3591967170922798E-3</c:v>
                </c:pt>
                <c:pt idx="102">
                  <c:v>7.2979255295820399E-3</c:v>
                </c:pt>
                <c:pt idx="103">
                  <c:v>7.24805351558655E-3</c:v>
                </c:pt>
                <c:pt idx="104">
                  <c:v>7.1885850694444397E-3</c:v>
                </c:pt>
                <c:pt idx="105">
                  <c:v>7.1443356101729997E-3</c:v>
                </c:pt>
                <c:pt idx="106">
                  <c:v>7.0906172689729303E-3</c:v>
                </c:pt>
                <c:pt idx="107">
                  <c:v>7.0305357233989303E-3</c:v>
                </c:pt>
                <c:pt idx="108">
                  <c:v>6.9872278867323598E-3</c:v>
                </c:pt>
                <c:pt idx="109">
                  <c:v>6.9318782233818198E-3</c:v>
                </c:pt>
                <c:pt idx="110">
                  <c:v>6.8944443676688897E-3</c:v>
                </c:pt>
                <c:pt idx="111">
                  <c:v>6.8291990896413501E-3</c:v>
                </c:pt>
                <c:pt idx="112">
                  <c:v>6.7883125420004804E-3</c:v>
                </c:pt>
                <c:pt idx="113">
                  <c:v>6.7404657500997897E-3</c:v>
                </c:pt>
                <c:pt idx="114">
                  <c:v>6.6969152412880099E-3</c:v>
                </c:pt>
                <c:pt idx="115">
                  <c:v>6.6503684807256202E-3</c:v>
                </c:pt>
                <c:pt idx="116">
                  <c:v>6.6001402268440999E-3</c:v>
                </c:pt>
                <c:pt idx="117">
                  <c:v>6.5694624448020796E-3</c:v>
                </c:pt>
                <c:pt idx="118">
                  <c:v>6.51365603028664E-3</c:v>
                </c:pt>
                <c:pt idx="119">
                  <c:v>6.4729176912706604E-3</c:v>
                </c:pt>
                <c:pt idx="120">
                  <c:v>6.4293577596443597E-3</c:v>
                </c:pt>
                <c:pt idx="121">
                  <c:v>6.3896439748631403E-3</c:v>
                </c:pt>
                <c:pt idx="122">
                  <c:v>6.3535355594168596E-3</c:v>
                </c:pt>
                <c:pt idx="123">
                  <c:v>6.3076134022363797E-3</c:v>
                </c:pt>
                <c:pt idx="124">
                  <c:v>6.2793785209372399E-3</c:v>
                </c:pt>
                <c:pt idx="125">
                  <c:v>6.2436345384461701E-3</c:v>
                </c:pt>
                <c:pt idx="126">
                  <c:v>6.1850309041351897E-3</c:v>
                </c:pt>
                <c:pt idx="127">
                  <c:v>6.1274437252016103E-3</c:v>
                </c:pt>
                <c:pt idx="128">
                  <c:v>6.1292429684428199E-3</c:v>
                </c:pt>
                <c:pt idx="129">
                  <c:v>6.1016043765772E-3</c:v>
                </c:pt>
                <c:pt idx="130">
                  <c:v>6.0393253648262897E-3</c:v>
                </c:pt>
                <c:pt idx="131">
                  <c:v>5.9908737157414399E-3</c:v>
                </c:pt>
                <c:pt idx="132">
                  <c:v>5.9582656592048599E-3</c:v>
                </c:pt>
                <c:pt idx="133">
                  <c:v>5.9321568070393304E-3</c:v>
                </c:pt>
                <c:pt idx="134">
                  <c:v>5.90619882412951E-3</c:v>
                </c:pt>
                <c:pt idx="135">
                  <c:v>5.8743585835492598E-3</c:v>
                </c:pt>
                <c:pt idx="136">
                  <c:v>5.85477645208911E-3</c:v>
                </c:pt>
                <c:pt idx="137">
                  <c:v>5.7976242624133596E-3</c:v>
                </c:pt>
                <c:pt idx="138">
                  <c:v>5.7785457615003198E-3</c:v>
                </c:pt>
                <c:pt idx="139">
                  <c:v>5.7228685828571001E-3</c:v>
                </c:pt>
                <c:pt idx="140">
                  <c:v>5.7499999999999999E-3</c:v>
                </c:pt>
                <c:pt idx="141">
                  <c:v>5.7102244877953101E-3</c:v>
                </c:pt>
                <c:pt idx="142">
                  <c:v>5.5988081507112597E-3</c:v>
                </c:pt>
                <c:pt idx="143">
                  <c:v>5.6708958093041103E-3</c:v>
                </c:pt>
                <c:pt idx="144">
                  <c:v>5.58488076161749E-3</c:v>
                </c:pt>
                <c:pt idx="145">
                  <c:v>5.5242233727810603E-3</c:v>
                </c:pt>
                <c:pt idx="146">
                  <c:v>5.5704511834319499E-3</c:v>
                </c:pt>
                <c:pt idx="147">
                  <c:v>5.5102040816326497E-3</c:v>
                </c:pt>
                <c:pt idx="148">
                  <c:v>5.42897828408686E-3</c:v>
                </c:pt>
                <c:pt idx="149">
                  <c:v>5.4734781060875697E-3</c:v>
                </c:pt>
                <c:pt idx="150">
                  <c:v>5.4153201152939102E-3</c:v>
                </c:pt>
                <c:pt idx="151">
                  <c:v>5.3583676268861499E-3</c:v>
                </c:pt>
                <c:pt idx="152">
                  <c:v>5.4012345679012299E-3</c:v>
                </c:pt>
                <c:pt idx="153">
                  <c:v>5.3236259574109901E-3</c:v>
                </c:pt>
                <c:pt idx="154">
                  <c:v>5.2685950413223102E-3</c:v>
                </c:pt>
                <c:pt idx="155">
                  <c:v>5.3099173553719002E-3</c:v>
                </c:pt>
                <c:pt idx="156">
                  <c:v>5.2552552552552496E-3</c:v>
                </c:pt>
                <c:pt idx="157">
                  <c:v>5.2016900510204103E-3</c:v>
                </c:pt>
                <c:pt idx="158">
                  <c:v>5.24154974489796E-3</c:v>
                </c:pt>
                <c:pt idx="159">
                  <c:v>5.1687681102670496E-3</c:v>
                </c:pt>
                <c:pt idx="160">
                  <c:v>5.1169590643274903E-3</c:v>
                </c:pt>
                <c:pt idx="161">
                  <c:v>5.1554324407509997E-3</c:v>
                </c:pt>
                <c:pt idx="162">
                  <c:v>5.1039697542533098E-3</c:v>
                </c:pt>
                <c:pt idx="163">
                  <c:v>5.0349286563614697E-3</c:v>
                </c:pt>
                <c:pt idx="164">
                  <c:v>5.0906658739595699E-3</c:v>
                </c:pt>
                <c:pt idx="165">
                  <c:v>5.0222806633063001E-3</c:v>
                </c:pt>
                <c:pt idx="166">
                  <c:v>4.9734271760988203E-3</c:v>
                </c:pt>
                <c:pt idx="167">
                  <c:v>5.0093363975868997E-3</c:v>
                </c:pt>
                <c:pt idx="168">
                  <c:v>4.9608078525527899E-3</c:v>
                </c:pt>
                <c:pt idx="169">
                  <c:v>4.8958333333333302E-3</c:v>
                </c:pt>
                <c:pt idx="170">
                  <c:v>4.93055555555555E-3</c:v>
                </c:pt>
                <c:pt idx="171">
                  <c:v>4.8835462058602497E-3</c:v>
                </c:pt>
                <c:pt idx="172">
                  <c:v>4.8374092985756503E-3</c:v>
                </c:pt>
                <c:pt idx="173">
                  <c:v>4.8710024187046501E-3</c:v>
                </c:pt>
                <c:pt idx="174">
                  <c:v>4.82517020292154E-3</c:v>
                </c:pt>
                <c:pt idx="175">
                  <c:v>4.7801768990634701E-3</c:v>
                </c:pt>
                <c:pt idx="176">
                  <c:v>4.81269510926119E-3</c:v>
                </c:pt>
                <c:pt idx="177">
                  <c:v>4.7520000000000001E-3</c:v>
                </c:pt>
                <c:pt idx="178">
                  <c:v>4.7083648274124403E-3</c:v>
                </c:pt>
                <c:pt idx="179">
                  <c:v>4.7556059460821297E-3</c:v>
                </c:pt>
                <c:pt idx="180">
                  <c:v>4.6965093930187796E-3</c:v>
                </c:pt>
                <c:pt idx="181">
                  <c:v>4.6908406805094898E-3</c:v>
                </c:pt>
                <c:pt idx="182">
                  <c:v>4.6844482421875E-3</c:v>
                </c:pt>
                <c:pt idx="183">
                  <c:v>4.6421489093203504E-3</c:v>
                </c:pt>
                <c:pt idx="184">
                  <c:v>4.6365085663875004E-3</c:v>
                </c:pt>
                <c:pt idx="185">
                  <c:v>4.6301775147929002E-3</c:v>
                </c:pt>
                <c:pt idx="186">
                  <c:v>4.5888934211293E-3</c:v>
                </c:pt>
                <c:pt idx="187">
                  <c:v>4.6180292523745701E-3</c:v>
                </c:pt>
                <c:pt idx="188">
                  <c:v>4.5770202020202003E-3</c:v>
                </c:pt>
                <c:pt idx="189">
                  <c:v>4.5367177341850903E-3</c:v>
                </c:pt>
                <c:pt idx="190">
                  <c:v>4.5649838882921602E-3</c:v>
                </c:pt>
                <c:pt idx="191">
                  <c:v>4.5249498774782796E-3</c:v>
                </c:pt>
                <c:pt idx="192">
                  <c:v>4.4855967078189299E-3</c:v>
                </c:pt>
                <c:pt idx="193">
                  <c:v>4.5130315500685903E-3</c:v>
                </c:pt>
                <c:pt idx="194">
                  <c:v>4.4739403114186903E-3</c:v>
                </c:pt>
                <c:pt idx="195">
                  <c:v>4.4221855186744102E-3</c:v>
                </c:pt>
                <c:pt idx="196">
                  <c:v>4.4621450263732801E-3</c:v>
                </c:pt>
                <c:pt idx="197">
                  <c:v>4.4239655534551604E-3</c:v>
                </c:pt>
                <c:pt idx="198">
                  <c:v>4.37347963355934E-3</c:v>
                </c:pt>
                <c:pt idx="199">
                  <c:v>4.3993582112727102E-3</c:v>
                </c:pt>
                <c:pt idx="200">
                  <c:v>4.3622448979591796E-3</c:v>
                </c:pt>
                <c:pt idx="201">
                  <c:v>4.3383129621246399E-3</c:v>
                </c:pt>
                <c:pt idx="202">
                  <c:v>4.3634626024847802E-3</c:v>
                </c:pt>
                <c:pt idx="203">
                  <c:v>4.3270184487204898E-3</c:v>
                </c:pt>
                <c:pt idx="204">
                  <c:v>4.2911633820724698E-3</c:v>
                </c:pt>
                <c:pt idx="205">
                  <c:v>4.3156144554745996E-3</c:v>
                </c:pt>
                <c:pt idx="206">
                  <c:v>4.2799961419753103E-3</c:v>
                </c:pt>
                <c:pt idx="207">
                  <c:v>4.2449464922711001E-3</c:v>
                </c:pt>
                <c:pt idx="208">
                  <c:v>4.2687277051129601E-3</c:v>
                </c:pt>
                <c:pt idx="209">
                  <c:v>4.2339088009007301E-3</c:v>
                </c:pt>
                <c:pt idx="210">
                  <c:v>4.1996390392891802E-3</c:v>
                </c:pt>
                <c:pt idx="211">
                  <c:v>4.2227775463926998E-3</c:v>
                </c:pt>
                <c:pt idx="212">
                  <c:v>4.1773192111029898E-3</c:v>
                </c:pt>
                <c:pt idx="213">
                  <c:v>4.1552182334129101E-3</c:v>
                </c:pt>
                <c:pt idx="214">
                  <c:v>4.1777397414530897E-3</c:v>
                </c:pt>
                <c:pt idx="215">
                  <c:v>4.1444444444444402E-3</c:v>
                </c:pt>
                <c:pt idx="216">
                  <c:v>4.1116617692206498E-3</c:v>
                </c:pt>
                <c:pt idx="217">
                  <c:v>4.1445550633744102E-3</c:v>
                </c:pt>
                <c:pt idx="218">
                  <c:v>4.1118421052631603E-3</c:v>
                </c:pt>
                <c:pt idx="219">
                  <c:v>4.0689478405741396E-3</c:v>
                </c:pt>
                <c:pt idx="220">
                  <c:v>4.1009867999487401E-3</c:v>
                </c:pt>
                <c:pt idx="221">
                  <c:v>4.0584415584415598E-3</c:v>
                </c:pt>
                <c:pt idx="222">
                  <c:v>4.0270551508844897E-3</c:v>
                </c:pt>
                <c:pt idx="223">
                  <c:v>4.0478668054110302E-3</c:v>
                </c:pt>
                <c:pt idx="224">
                  <c:v>4.0269559500328697E-3</c:v>
                </c:pt>
                <c:pt idx="225">
                  <c:v>3.9961053186741901E-3</c:v>
                </c:pt>
                <c:pt idx="226">
                  <c:v>4.0163901172461398E-3</c:v>
                </c:pt>
                <c:pt idx="227">
                  <c:v>3.9957538855952598E-3</c:v>
                </c:pt>
                <c:pt idx="228">
                  <c:v>3.9654285827301098E-3</c:v>
                </c:pt>
                <c:pt idx="229">
                  <c:v>3.9852062813970903E-3</c:v>
                </c:pt>
                <c:pt idx="230">
                  <c:v>3.9550781249999998E-3</c:v>
                </c:pt>
                <c:pt idx="231">
                  <c:v>3.9253886809922402E-3</c:v>
                </c:pt>
                <c:pt idx="232">
                  <c:v>3.9446780602600201E-3</c:v>
                </c:pt>
                <c:pt idx="233">
                  <c:v>3.9151806127114804E-3</c:v>
                </c:pt>
                <c:pt idx="234">
                  <c:v>3.8861078700741401E-3</c:v>
                </c:pt>
                <c:pt idx="235">
                  <c:v>3.91433625653957E-3</c:v>
                </c:pt>
                <c:pt idx="236">
                  <c:v>3.8853361094586601E-3</c:v>
                </c:pt>
                <c:pt idx="237">
                  <c:v>3.8659320477502299E-3</c:v>
                </c:pt>
                <c:pt idx="238">
                  <c:v>3.8751147842056898E-3</c:v>
                </c:pt>
                <c:pt idx="239">
                  <c:v>3.85578458411961E-3</c:v>
                </c:pt>
                <c:pt idx="240">
                  <c:v>3.8276739933307E-3</c:v>
                </c:pt>
                <c:pt idx="241">
                  <c:v>3.84560220875614E-3</c:v>
                </c:pt>
                <c:pt idx="242">
                  <c:v>3.81767290249433E-3</c:v>
                </c:pt>
                <c:pt idx="243">
                  <c:v>3.7901333986905201E-3</c:v>
                </c:pt>
                <c:pt idx="244">
                  <c:v>3.8163929834389501E-3</c:v>
                </c:pt>
                <c:pt idx="245">
                  <c:v>3.7889273356401399E-3</c:v>
                </c:pt>
                <c:pt idx="246">
                  <c:v>3.7618412502992398E-3</c:v>
                </c:pt>
                <c:pt idx="247">
                  <c:v>3.78749016791491E-3</c:v>
                </c:pt>
                <c:pt idx="248">
                  <c:v>3.7520281233099002E-3</c:v>
                </c:pt>
                <c:pt idx="249">
                  <c:v>3.7421898493100298E-3</c:v>
                </c:pt>
                <c:pt idx="250">
                  <c:v>3.7421898493100298E-3</c:v>
                </c:pt>
                <c:pt idx="251">
                  <c:v>3.7323292376800102E-3</c:v>
                </c:pt>
                <c:pt idx="252">
                  <c:v>3.7061224489795901E-3</c:v>
                </c:pt>
                <c:pt idx="253">
                  <c:v>3.7306122448979599E-3</c:v>
                </c:pt>
                <c:pt idx="254">
                  <c:v>3.7044808884297499E-3</c:v>
                </c:pt>
                <c:pt idx="255">
                  <c:v>3.6866800727760199E-3</c:v>
                </c:pt>
                <c:pt idx="256">
                  <c:v>3.7026397267707202E-3</c:v>
                </c:pt>
                <c:pt idx="257">
                  <c:v>3.66904431258679E-3</c:v>
                </c:pt>
                <c:pt idx="258">
                  <c:v>3.65157142411285E-3</c:v>
                </c:pt>
                <c:pt idx="259">
                  <c:v>3.67497893324178E-3</c:v>
                </c:pt>
                <c:pt idx="260">
                  <c:v>3.6496913580246898E-3</c:v>
                </c:pt>
                <c:pt idx="261">
                  <c:v>3.6247367296480598E-3</c:v>
                </c:pt>
                <c:pt idx="262">
                  <c:v>3.6476298037300399E-3</c:v>
                </c:pt>
                <c:pt idx="263">
                  <c:v>3.6227508754981298E-3</c:v>
                </c:pt>
                <c:pt idx="264">
                  <c:v>3.6056615605124099E-3</c:v>
                </c:pt>
                <c:pt idx="265">
                  <c:v>3.6205918361252899E-3</c:v>
                </c:pt>
                <c:pt idx="266">
                  <c:v>3.60349716446125E-3</c:v>
                </c:pt>
                <c:pt idx="267">
                  <c:v>3.59868064943296E-3</c:v>
                </c:pt>
                <c:pt idx="268">
                  <c:v>3.5938641344046701E-3</c:v>
                </c:pt>
                <c:pt idx="269">
                  <c:v>3.5697768528153498E-3</c:v>
                </c:pt>
                <c:pt idx="270">
                  <c:v>3.5724940654950901E-3</c:v>
                </c:pt>
                <c:pt idx="271">
                  <c:v>3.5674454516857802E-3</c:v>
                </c:pt>
                <c:pt idx="272">
                  <c:v>3.5508148483476701E-3</c:v>
                </c:pt>
                <c:pt idx="273">
                  <c:v>3.5532225272115101E-3</c:v>
                </c:pt>
                <c:pt idx="274">
                  <c:v>3.5483329134122798E-3</c:v>
                </c:pt>
                <c:pt idx="275">
                  <c:v>3.5318559556786699E-3</c:v>
                </c:pt>
                <c:pt idx="276">
                  <c:v>3.52719106010559E-3</c:v>
                </c:pt>
                <c:pt idx="277">
                  <c:v>3.5223815136646501E-3</c:v>
                </c:pt>
                <c:pt idx="278">
                  <c:v>3.5061306423611101E-3</c:v>
                </c:pt>
                <c:pt idx="279">
                  <c:v>3.5082511361695799E-3</c:v>
                </c:pt>
                <c:pt idx="280">
                  <c:v>3.51016134661333E-3</c:v>
                </c:pt>
                <c:pt idx="281">
                  <c:v>3.4873525348071001E-3</c:v>
                </c:pt>
                <c:pt idx="282">
                  <c:v>3.4714003944773201E-3</c:v>
                </c:pt>
                <c:pt idx="283">
                  <c:v>3.4845496383957902E-3</c:v>
                </c:pt>
                <c:pt idx="284">
                  <c:v>3.4686068304873E-3</c:v>
                </c:pt>
                <c:pt idx="285">
                  <c:v>3.4639609370570599E-3</c:v>
                </c:pt>
                <c:pt idx="286">
                  <c:v>3.4656909479759798E-3</c:v>
                </c:pt>
                <c:pt idx="287">
                  <c:v>3.4499030711151899E-3</c:v>
                </c:pt>
                <c:pt idx="288">
                  <c:v>3.4453322694819499E-3</c:v>
                </c:pt>
                <c:pt idx="289">
                  <c:v>3.44056968258377E-3</c:v>
                </c:pt>
                <c:pt idx="290">
                  <c:v>3.4250000000000001E-3</c:v>
                </c:pt>
                <c:pt idx="291">
                  <c:v>3.4266905522140501E-3</c:v>
                </c:pt>
                <c:pt idx="292">
                  <c:v>3.4219450013613499E-3</c:v>
                </c:pt>
                <c:pt idx="293">
                  <c:v>3.4065287716890501E-3</c:v>
                </c:pt>
                <c:pt idx="294">
                  <c:v>3.3912494843359501E-3</c:v>
                </c:pt>
                <c:pt idx="295">
                  <c:v>3.4033827561940301E-3</c:v>
                </c:pt>
                <c:pt idx="296">
                  <c:v>3.3881199538639E-3</c:v>
                </c:pt>
                <c:pt idx="297">
                  <c:v>3.3670434265318299E-3</c:v>
                </c:pt>
                <c:pt idx="298">
                  <c:v>3.3848899464604398E-3</c:v>
                </c:pt>
                <c:pt idx="299">
                  <c:v>3.3638891507210798E-3</c:v>
                </c:pt>
                <c:pt idx="300">
                  <c:v>3.3548040794417599E-3</c:v>
                </c:pt>
                <c:pt idx="301">
                  <c:v>3.36063852131905E-3</c:v>
                </c:pt>
                <c:pt idx="302">
                  <c:v>3.3515162721893502E-3</c:v>
                </c:pt>
                <c:pt idx="303">
                  <c:v>3.3309676976259698E-3</c:v>
                </c:pt>
                <c:pt idx="304">
                  <c:v>3.3424143220164401E-3</c:v>
                </c:pt>
                <c:pt idx="305">
                  <c:v>3.3219954648526099E-3</c:v>
                </c:pt>
                <c:pt idx="306">
                  <c:v>3.30742795534691E-3</c:v>
                </c:pt>
                <c:pt idx="307">
                  <c:v>3.3242739381415501E-3</c:v>
                </c:pt>
                <c:pt idx="308">
                  <c:v>3.3152367390530402E-3</c:v>
                </c:pt>
                <c:pt idx="309">
                  <c:v>3.2952015693535198E-3</c:v>
                </c:pt>
                <c:pt idx="310">
                  <c:v>3.31173268090546E-3</c:v>
                </c:pt>
                <c:pt idx="311">
                  <c:v>3.2917722071796698E-3</c:v>
                </c:pt>
                <c:pt idx="312">
                  <c:v>3.2720389399675501E-3</c:v>
                </c:pt>
                <c:pt idx="313">
                  <c:v>3.29367225527312E-3</c:v>
                </c:pt>
                <c:pt idx="314">
                  <c:v>3.2739626200274301E-3</c:v>
                </c:pt>
                <c:pt idx="315">
                  <c:v>3.2597846630848001E-3</c:v>
                </c:pt>
                <c:pt idx="316">
                  <c:v>3.27040285416976E-3</c:v>
                </c:pt>
                <c:pt idx="317">
                  <c:v>3.2615099739079201E-3</c:v>
                </c:pt>
                <c:pt idx="318">
                  <c:v>3.2422176351619E-3</c:v>
                </c:pt>
                <c:pt idx="319">
                  <c:v>3.2578553407977299E-3</c:v>
                </c:pt>
                <c:pt idx="320">
                  <c:v>3.2386363636363602E-3</c:v>
                </c:pt>
                <c:pt idx="321">
                  <c:v>3.2196310476853502E-3</c:v>
                </c:pt>
                <c:pt idx="322">
                  <c:v>3.2349869986282001E-3</c:v>
                </c:pt>
                <c:pt idx="323">
                  <c:v>3.22112653193734E-3</c:v>
                </c:pt>
                <c:pt idx="324">
                  <c:v>3.2073840213959698E-3</c:v>
                </c:pt>
                <c:pt idx="325">
                  <c:v>3.2174385167608398E-3</c:v>
                </c:pt>
                <c:pt idx="326">
                  <c:v>3.2136878188775502E-3</c:v>
                </c:pt>
                <c:pt idx="327">
                  <c:v>3.1901234567901201E-3</c:v>
                </c:pt>
                <c:pt idx="328">
                  <c:v>3.20493827160494E-3</c:v>
                </c:pt>
                <c:pt idx="329">
                  <c:v>3.1913227347482201E-3</c:v>
                </c:pt>
                <c:pt idx="330">
                  <c:v>3.17297056026703E-3</c:v>
                </c:pt>
                <c:pt idx="331">
                  <c:v>3.1923771080362498E-3</c:v>
                </c:pt>
                <c:pt idx="332">
                  <c:v>3.17886272699292E-3</c:v>
                </c:pt>
                <c:pt idx="333">
                  <c:v>3.1606948761465298E-3</c:v>
                </c:pt>
                <c:pt idx="334">
                  <c:v>3.1702294006597902E-3</c:v>
                </c:pt>
                <c:pt idx="335">
                  <c:v>3.16162570888469E-3</c:v>
                </c:pt>
                <c:pt idx="336">
                  <c:v>3.1483667847304201E-3</c:v>
                </c:pt>
                <c:pt idx="337">
                  <c:v>3.1624219935908202E-3</c:v>
                </c:pt>
                <c:pt idx="338">
                  <c:v>3.1445080261593302E-3</c:v>
                </c:pt>
                <c:pt idx="339">
                  <c:v>3.1313894159037698E-3</c:v>
                </c:pt>
                <c:pt idx="340">
                  <c:v>3.14520436920923E-3</c:v>
                </c:pt>
                <c:pt idx="341">
                  <c:v>3.1366425597194802E-3</c:v>
                </c:pt>
                <c:pt idx="342">
                  <c:v>3.11905839746492E-3</c:v>
                </c:pt>
                <c:pt idx="343">
                  <c:v>3.1235853327297399E-3</c:v>
                </c:pt>
                <c:pt idx="344">
                  <c:v>3.1151249640907798E-3</c:v>
                </c:pt>
                <c:pt idx="345">
                  <c:v>3.1066958642667702E-3</c:v>
                </c:pt>
                <c:pt idx="346">
                  <c:v>3.1155975716142298E-3</c:v>
                </c:pt>
                <c:pt idx="347">
                  <c:v>3.1027116729044602E-3</c:v>
                </c:pt>
                <c:pt idx="348">
                  <c:v>3.0899318989513502E-3</c:v>
                </c:pt>
                <c:pt idx="349">
                  <c:v>3.0901048383645598E-3</c:v>
                </c:pt>
                <c:pt idx="350">
                  <c:v>3.0902777777777799E-3</c:v>
                </c:pt>
                <c:pt idx="351">
                  <c:v>3.0775985261961699E-3</c:v>
                </c:pt>
                <c:pt idx="352">
                  <c:v>3.0776607054569501E-3</c:v>
                </c:pt>
                <c:pt idx="353">
                  <c:v>3.0778293832388502E-3</c:v>
                </c:pt>
                <c:pt idx="354">
                  <c:v>3.0652508933258801E-3</c:v>
                </c:pt>
                <c:pt idx="355">
                  <c:v>3.0610777805963499E-3</c:v>
                </c:pt>
                <c:pt idx="356">
                  <c:v>3.0611730717549001E-3</c:v>
                </c:pt>
                <c:pt idx="357">
                  <c:v>3.0487296959600201E-3</c:v>
                </c:pt>
                <c:pt idx="358">
                  <c:v>3.0363870711877798E-3</c:v>
                </c:pt>
                <c:pt idx="359">
                  <c:v>3.0487804878048799E-3</c:v>
                </c:pt>
                <c:pt idx="360">
                  <c:v>3.04053500303234E-3</c:v>
                </c:pt>
                <c:pt idx="361">
                  <c:v>3.03232310093652E-3</c:v>
                </c:pt>
                <c:pt idx="362">
                  <c:v>3.03638787721124E-3</c:v>
                </c:pt>
                <c:pt idx="363">
                  <c:v>3.0241447718585201E-3</c:v>
                </c:pt>
                <c:pt idx="364">
                  <c:v>3.016E-3</c:v>
                </c:pt>
                <c:pt idx="365">
                  <c:v>3.0279999999999999E-3</c:v>
                </c:pt>
                <c:pt idx="366">
                  <c:v>3.01185695465151E-3</c:v>
                </c:pt>
                <c:pt idx="367">
                  <c:v>3.0037477954144602E-3</c:v>
                </c:pt>
                <c:pt idx="368">
                  <c:v>3.0116213151927399E-3</c:v>
                </c:pt>
                <c:pt idx="369">
                  <c:v>2.995672483557E-3</c:v>
                </c:pt>
                <c:pt idx="370">
                  <c:v>2.9915059830119702E-3</c:v>
                </c:pt>
                <c:pt idx="371">
                  <c:v>2.9992559985119998E-3</c:v>
                </c:pt>
                <c:pt idx="372">
                  <c:v>2.9950019223375598E-3</c:v>
                </c:pt>
                <c:pt idx="373">
                  <c:v>2.9869079589843698E-3</c:v>
                </c:pt>
                <c:pt idx="374">
                  <c:v>2.9945373535156198E-3</c:v>
                </c:pt>
                <c:pt idx="375">
                  <c:v>2.98641917364381E-3</c:v>
                </c:pt>
                <c:pt idx="376">
                  <c:v>2.9708250706087401E-3</c:v>
                </c:pt>
                <c:pt idx="377">
                  <c:v>2.98584820623761E-3</c:v>
                </c:pt>
                <c:pt idx="378">
                  <c:v>2.9740164875300002E-3</c:v>
                </c:pt>
                <c:pt idx="379">
                  <c:v>2.9622781065088799E-3</c:v>
                </c:pt>
                <c:pt idx="380">
                  <c:v>2.98076923076923E-3</c:v>
                </c:pt>
                <c:pt idx="381">
                  <c:v>2.9616417844717498E-3</c:v>
                </c:pt>
                <c:pt idx="382">
                  <c:v>2.95364489248878E-3</c:v>
                </c:pt>
                <c:pt idx="383">
                  <c:v>2.9609288503001001E-3</c:v>
                </c:pt>
                <c:pt idx="384">
                  <c:v>2.9492980959678499E-3</c:v>
                </c:pt>
                <c:pt idx="385">
                  <c:v>2.9341712580348901E-3</c:v>
                </c:pt>
                <c:pt idx="386">
                  <c:v>2.9298682805268799E-3</c:v>
                </c:pt>
                <c:pt idx="387">
                  <c:v>2.9369882520469898E-3</c:v>
                </c:pt>
              </c:numCache>
            </c:numRef>
          </c:yVal>
          <c:smooth val="1"/>
        </c:ser>
        <c:ser>
          <c:idx val="3"/>
          <c:order val="3"/>
          <c:tx>
            <c:v>riferimento</c:v>
          </c:tx>
          <c:spPr>
            <a:ln w="12700">
              <a:solidFill>
                <a:srgbClr val="000000"/>
              </a:solidFill>
              <a:prstDash val="solid"/>
            </a:ln>
          </c:spPr>
          <c:marker>
            <c:symbol val="none"/>
          </c:marker>
          <c:xVal>
            <c:numRef>
              <c:f>statori!$A$3:$A$389</c:f>
              <c:numCache>
                <c:formatCode>General</c:formatCode>
                <c:ptCount val="387"/>
                <c:pt idx="0">
                  <c:v>65.2</c:v>
                </c:pt>
                <c:pt idx="1">
                  <c:v>70.3</c:v>
                </c:pt>
                <c:pt idx="2">
                  <c:v>75.3</c:v>
                </c:pt>
                <c:pt idx="3">
                  <c:v>80.3</c:v>
                </c:pt>
                <c:pt idx="4">
                  <c:v>85.3</c:v>
                </c:pt>
                <c:pt idx="5">
                  <c:v>90.3</c:v>
                </c:pt>
                <c:pt idx="6">
                  <c:v>95.4</c:v>
                </c:pt>
                <c:pt idx="7">
                  <c:v>100</c:v>
                </c:pt>
                <c:pt idx="8">
                  <c:v>105</c:v>
                </c:pt>
                <c:pt idx="9">
                  <c:v>110</c:v>
                </c:pt>
                <c:pt idx="10">
                  <c:v>115</c:v>
                </c:pt>
                <c:pt idx="11">
                  <c:v>120</c:v>
                </c:pt>
                <c:pt idx="12">
                  <c:v>125</c:v>
                </c:pt>
                <c:pt idx="13">
                  <c:v>130</c:v>
                </c:pt>
                <c:pt idx="14">
                  <c:v>135</c:v>
                </c:pt>
                <c:pt idx="15">
                  <c:v>140</c:v>
                </c:pt>
                <c:pt idx="16">
                  <c:v>145</c:v>
                </c:pt>
                <c:pt idx="17">
                  <c:v>150</c:v>
                </c:pt>
                <c:pt idx="18">
                  <c:v>155</c:v>
                </c:pt>
                <c:pt idx="19">
                  <c:v>160</c:v>
                </c:pt>
                <c:pt idx="20">
                  <c:v>166</c:v>
                </c:pt>
                <c:pt idx="21">
                  <c:v>171</c:v>
                </c:pt>
                <c:pt idx="22">
                  <c:v>176</c:v>
                </c:pt>
                <c:pt idx="23">
                  <c:v>181</c:v>
                </c:pt>
                <c:pt idx="24">
                  <c:v>186</c:v>
                </c:pt>
                <c:pt idx="25">
                  <c:v>191</c:v>
                </c:pt>
                <c:pt idx="26">
                  <c:v>196</c:v>
                </c:pt>
                <c:pt idx="27">
                  <c:v>201</c:v>
                </c:pt>
                <c:pt idx="28">
                  <c:v>206</c:v>
                </c:pt>
                <c:pt idx="29">
                  <c:v>211</c:v>
                </c:pt>
                <c:pt idx="30">
                  <c:v>216</c:v>
                </c:pt>
                <c:pt idx="31">
                  <c:v>221</c:v>
                </c:pt>
                <c:pt idx="32">
                  <c:v>226</c:v>
                </c:pt>
                <c:pt idx="33">
                  <c:v>231</c:v>
                </c:pt>
                <c:pt idx="34">
                  <c:v>236</c:v>
                </c:pt>
                <c:pt idx="35">
                  <c:v>241</c:v>
                </c:pt>
                <c:pt idx="36">
                  <c:v>246</c:v>
                </c:pt>
                <c:pt idx="37">
                  <c:v>251</c:v>
                </c:pt>
                <c:pt idx="38">
                  <c:v>256</c:v>
                </c:pt>
                <c:pt idx="39">
                  <c:v>261</c:v>
                </c:pt>
                <c:pt idx="40">
                  <c:v>266</c:v>
                </c:pt>
                <c:pt idx="41">
                  <c:v>271</c:v>
                </c:pt>
                <c:pt idx="42">
                  <c:v>276</c:v>
                </c:pt>
                <c:pt idx="43">
                  <c:v>281</c:v>
                </c:pt>
                <c:pt idx="44">
                  <c:v>286</c:v>
                </c:pt>
                <c:pt idx="45">
                  <c:v>291</c:v>
                </c:pt>
                <c:pt idx="46">
                  <c:v>296</c:v>
                </c:pt>
                <c:pt idx="47">
                  <c:v>301</c:v>
                </c:pt>
                <c:pt idx="48">
                  <c:v>306</c:v>
                </c:pt>
                <c:pt idx="49">
                  <c:v>311</c:v>
                </c:pt>
                <c:pt idx="50">
                  <c:v>316</c:v>
                </c:pt>
                <c:pt idx="51">
                  <c:v>321</c:v>
                </c:pt>
                <c:pt idx="52">
                  <c:v>326</c:v>
                </c:pt>
                <c:pt idx="53">
                  <c:v>331</c:v>
                </c:pt>
                <c:pt idx="54">
                  <c:v>336</c:v>
                </c:pt>
                <c:pt idx="55">
                  <c:v>341</c:v>
                </c:pt>
                <c:pt idx="56">
                  <c:v>346</c:v>
                </c:pt>
                <c:pt idx="57">
                  <c:v>351</c:v>
                </c:pt>
                <c:pt idx="58">
                  <c:v>356</c:v>
                </c:pt>
                <c:pt idx="59">
                  <c:v>361</c:v>
                </c:pt>
                <c:pt idx="60">
                  <c:v>366</c:v>
                </c:pt>
                <c:pt idx="61">
                  <c:v>371</c:v>
                </c:pt>
                <c:pt idx="62">
                  <c:v>376</c:v>
                </c:pt>
                <c:pt idx="63">
                  <c:v>381</c:v>
                </c:pt>
                <c:pt idx="64">
                  <c:v>386</c:v>
                </c:pt>
                <c:pt idx="65">
                  <c:v>391</c:v>
                </c:pt>
                <c:pt idx="66">
                  <c:v>396</c:v>
                </c:pt>
                <c:pt idx="67">
                  <c:v>401</c:v>
                </c:pt>
                <c:pt idx="68">
                  <c:v>406</c:v>
                </c:pt>
                <c:pt idx="69">
                  <c:v>411</c:v>
                </c:pt>
                <c:pt idx="70">
                  <c:v>416</c:v>
                </c:pt>
                <c:pt idx="71">
                  <c:v>421</c:v>
                </c:pt>
                <c:pt idx="72">
                  <c:v>426</c:v>
                </c:pt>
                <c:pt idx="73">
                  <c:v>431</c:v>
                </c:pt>
                <c:pt idx="74">
                  <c:v>436</c:v>
                </c:pt>
                <c:pt idx="75">
                  <c:v>441</c:v>
                </c:pt>
                <c:pt idx="76">
                  <c:v>446</c:v>
                </c:pt>
                <c:pt idx="77">
                  <c:v>451</c:v>
                </c:pt>
                <c:pt idx="78">
                  <c:v>456</c:v>
                </c:pt>
                <c:pt idx="79">
                  <c:v>461</c:v>
                </c:pt>
                <c:pt idx="80">
                  <c:v>466</c:v>
                </c:pt>
                <c:pt idx="81">
                  <c:v>471</c:v>
                </c:pt>
                <c:pt idx="82">
                  <c:v>476</c:v>
                </c:pt>
                <c:pt idx="83">
                  <c:v>481</c:v>
                </c:pt>
                <c:pt idx="84">
                  <c:v>486</c:v>
                </c:pt>
                <c:pt idx="85">
                  <c:v>491</c:v>
                </c:pt>
                <c:pt idx="86">
                  <c:v>496</c:v>
                </c:pt>
                <c:pt idx="87">
                  <c:v>501</c:v>
                </c:pt>
                <c:pt idx="88">
                  <c:v>506</c:v>
                </c:pt>
                <c:pt idx="89">
                  <c:v>511</c:v>
                </c:pt>
                <c:pt idx="90">
                  <c:v>516</c:v>
                </c:pt>
                <c:pt idx="91">
                  <c:v>521</c:v>
                </c:pt>
                <c:pt idx="92">
                  <c:v>526</c:v>
                </c:pt>
                <c:pt idx="93">
                  <c:v>531</c:v>
                </c:pt>
                <c:pt idx="94">
                  <c:v>536</c:v>
                </c:pt>
                <c:pt idx="95">
                  <c:v>541</c:v>
                </c:pt>
                <c:pt idx="96">
                  <c:v>546</c:v>
                </c:pt>
                <c:pt idx="97">
                  <c:v>551</c:v>
                </c:pt>
                <c:pt idx="98">
                  <c:v>556</c:v>
                </c:pt>
                <c:pt idx="99">
                  <c:v>561</c:v>
                </c:pt>
                <c:pt idx="100">
                  <c:v>566</c:v>
                </c:pt>
                <c:pt idx="101">
                  <c:v>571</c:v>
                </c:pt>
                <c:pt idx="102">
                  <c:v>576</c:v>
                </c:pt>
                <c:pt idx="103">
                  <c:v>582</c:v>
                </c:pt>
                <c:pt idx="104">
                  <c:v>586</c:v>
                </c:pt>
                <c:pt idx="105">
                  <c:v>591</c:v>
                </c:pt>
                <c:pt idx="106">
                  <c:v>596</c:v>
                </c:pt>
                <c:pt idx="107">
                  <c:v>602</c:v>
                </c:pt>
                <c:pt idx="108">
                  <c:v>606</c:v>
                </c:pt>
                <c:pt idx="109">
                  <c:v>611</c:v>
                </c:pt>
                <c:pt idx="110">
                  <c:v>616</c:v>
                </c:pt>
                <c:pt idx="111">
                  <c:v>622</c:v>
                </c:pt>
                <c:pt idx="112">
                  <c:v>627</c:v>
                </c:pt>
                <c:pt idx="113">
                  <c:v>632</c:v>
                </c:pt>
                <c:pt idx="114">
                  <c:v>637</c:v>
                </c:pt>
                <c:pt idx="115">
                  <c:v>642</c:v>
                </c:pt>
                <c:pt idx="116">
                  <c:v>647</c:v>
                </c:pt>
                <c:pt idx="117">
                  <c:v>652</c:v>
                </c:pt>
                <c:pt idx="118">
                  <c:v>657</c:v>
                </c:pt>
                <c:pt idx="119">
                  <c:v>662</c:v>
                </c:pt>
                <c:pt idx="120">
                  <c:v>667</c:v>
                </c:pt>
                <c:pt idx="121">
                  <c:v>672</c:v>
                </c:pt>
                <c:pt idx="122">
                  <c:v>677</c:v>
                </c:pt>
                <c:pt idx="123">
                  <c:v>682</c:v>
                </c:pt>
                <c:pt idx="124">
                  <c:v>687</c:v>
                </c:pt>
                <c:pt idx="125">
                  <c:v>692</c:v>
                </c:pt>
                <c:pt idx="126">
                  <c:v>697</c:v>
                </c:pt>
                <c:pt idx="127">
                  <c:v>702</c:v>
                </c:pt>
                <c:pt idx="128">
                  <c:v>707</c:v>
                </c:pt>
                <c:pt idx="129">
                  <c:v>712</c:v>
                </c:pt>
                <c:pt idx="130">
                  <c:v>717</c:v>
                </c:pt>
                <c:pt idx="131">
                  <c:v>722</c:v>
                </c:pt>
                <c:pt idx="132">
                  <c:v>727</c:v>
                </c:pt>
                <c:pt idx="133">
                  <c:v>732</c:v>
                </c:pt>
                <c:pt idx="134">
                  <c:v>737</c:v>
                </c:pt>
                <c:pt idx="135">
                  <c:v>742</c:v>
                </c:pt>
                <c:pt idx="136">
                  <c:v>747</c:v>
                </c:pt>
                <c:pt idx="137">
                  <c:v>752</c:v>
                </c:pt>
                <c:pt idx="138">
                  <c:v>757</c:v>
                </c:pt>
                <c:pt idx="139">
                  <c:v>762</c:v>
                </c:pt>
                <c:pt idx="140">
                  <c:v>767</c:v>
                </c:pt>
                <c:pt idx="141">
                  <c:v>772</c:v>
                </c:pt>
                <c:pt idx="142">
                  <c:v>777</c:v>
                </c:pt>
                <c:pt idx="143">
                  <c:v>782</c:v>
                </c:pt>
                <c:pt idx="144">
                  <c:v>787</c:v>
                </c:pt>
                <c:pt idx="145">
                  <c:v>792</c:v>
                </c:pt>
                <c:pt idx="146">
                  <c:v>797</c:v>
                </c:pt>
                <c:pt idx="147">
                  <c:v>802</c:v>
                </c:pt>
                <c:pt idx="148">
                  <c:v>807</c:v>
                </c:pt>
                <c:pt idx="149">
                  <c:v>812</c:v>
                </c:pt>
                <c:pt idx="150">
                  <c:v>817</c:v>
                </c:pt>
                <c:pt idx="151">
                  <c:v>822</c:v>
                </c:pt>
                <c:pt idx="152">
                  <c:v>827</c:v>
                </c:pt>
                <c:pt idx="153">
                  <c:v>832</c:v>
                </c:pt>
                <c:pt idx="154">
                  <c:v>837</c:v>
                </c:pt>
                <c:pt idx="155">
                  <c:v>842</c:v>
                </c:pt>
                <c:pt idx="156">
                  <c:v>847</c:v>
                </c:pt>
                <c:pt idx="157">
                  <c:v>852</c:v>
                </c:pt>
                <c:pt idx="158">
                  <c:v>857</c:v>
                </c:pt>
                <c:pt idx="159">
                  <c:v>862</c:v>
                </c:pt>
                <c:pt idx="160">
                  <c:v>867</c:v>
                </c:pt>
                <c:pt idx="161">
                  <c:v>872</c:v>
                </c:pt>
                <c:pt idx="162">
                  <c:v>877</c:v>
                </c:pt>
                <c:pt idx="163">
                  <c:v>882</c:v>
                </c:pt>
                <c:pt idx="164">
                  <c:v>887</c:v>
                </c:pt>
                <c:pt idx="165">
                  <c:v>892</c:v>
                </c:pt>
                <c:pt idx="166">
                  <c:v>897</c:v>
                </c:pt>
                <c:pt idx="167">
                  <c:v>902</c:v>
                </c:pt>
                <c:pt idx="168">
                  <c:v>907</c:v>
                </c:pt>
                <c:pt idx="169">
                  <c:v>912</c:v>
                </c:pt>
                <c:pt idx="170">
                  <c:v>917</c:v>
                </c:pt>
                <c:pt idx="171">
                  <c:v>922</c:v>
                </c:pt>
                <c:pt idx="172">
                  <c:v>927</c:v>
                </c:pt>
                <c:pt idx="173">
                  <c:v>932</c:v>
                </c:pt>
                <c:pt idx="174">
                  <c:v>937</c:v>
                </c:pt>
                <c:pt idx="175">
                  <c:v>942</c:v>
                </c:pt>
                <c:pt idx="176">
                  <c:v>947</c:v>
                </c:pt>
                <c:pt idx="177">
                  <c:v>952</c:v>
                </c:pt>
                <c:pt idx="178">
                  <c:v>957</c:v>
                </c:pt>
                <c:pt idx="179">
                  <c:v>962</c:v>
                </c:pt>
                <c:pt idx="180">
                  <c:v>967</c:v>
                </c:pt>
                <c:pt idx="181">
                  <c:v>972</c:v>
                </c:pt>
                <c:pt idx="182">
                  <c:v>978</c:v>
                </c:pt>
                <c:pt idx="183">
                  <c:v>982</c:v>
                </c:pt>
                <c:pt idx="184">
                  <c:v>988</c:v>
                </c:pt>
                <c:pt idx="185">
                  <c:v>992</c:v>
                </c:pt>
                <c:pt idx="186">
                  <c:v>998</c:v>
                </c:pt>
                <c:pt idx="187" formatCode="#,##0">
                  <c:v>1000</c:v>
                </c:pt>
                <c:pt idx="188" formatCode="#,##0">
                  <c:v>1010</c:v>
                </c:pt>
                <c:pt idx="189" formatCode="#,##0">
                  <c:v>1010</c:v>
                </c:pt>
                <c:pt idx="190" formatCode="#,##0">
                  <c:v>1020</c:v>
                </c:pt>
                <c:pt idx="191" formatCode="#,##0">
                  <c:v>1020</c:v>
                </c:pt>
                <c:pt idx="192" formatCode="#,##0">
                  <c:v>1030</c:v>
                </c:pt>
                <c:pt idx="193" formatCode="#,##0">
                  <c:v>1030</c:v>
                </c:pt>
                <c:pt idx="194" formatCode="#,##0">
                  <c:v>1040</c:v>
                </c:pt>
                <c:pt idx="195" formatCode="#,##0">
                  <c:v>1040</c:v>
                </c:pt>
                <c:pt idx="196" formatCode="#,##0">
                  <c:v>1050</c:v>
                </c:pt>
                <c:pt idx="197" formatCode="#,##0">
                  <c:v>1050</c:v>
                </c:pt>
                <c:pt idx="198" formatCode="#,##0">
                  <c:v>1060</c:v>
                </c:pt>
                <c:pt idx="199" formatCode="#,##0">
                  <c:v>1060</c:v>
                </c:pt>
                <c:pt idx="200" formatCode="#,##0">
                  <c:v>1070</c:v>
                </c:pt>
                <c:pt idx="201" formatCode="#,##0">
                  <c:v>1070</c:v>
                </c:pt>
                <c:pt idx="202" formatCode="#,##0">
                  <c:v>1080</c:v>
                </c:pt>
                <c:pt idx="203" formatCode="#,##0">
                  <c:v>1080</c:v>
                </c:pt>
                <c:pt idx="204" formatCode="#,##0">
                  <c:v>1090</c:v>
                </c:pt>
                <c:pt idx="205" formatCode="#,##0">
                  <c:v>1090</c:v>
                </c:pt>
                <c:pt idx="206" formatCode="#,##0">
                  <c:v>1100</c:v>
                </c:pt>
                <c:pt idx="207" formatCode="#,##0">
                  <c:v>1100</c:v>
                </c:pt>
                <c:pt idx="208" formatCode="#,##0">
                  <c:v>1110</c:v>
                </c:pt>
                <c:pt idx="209" formatCode="#,##0">
                  <c:v>1110</c:v>
                </c:pt>
                <c:pt idx="210" formatCode="#,##0">
                  <c:v>1120</c:v>
                </c:pt>
                <c:pt idx="211" formatCode="#,##0">
                  <c:v>1120</c:v>
                </c:pt>
                <c:pt idx="212" formatCode="#,##0">
                  <c:v>1130</c:v>
                </c:pt>
                <c:pt idx="213" formatCode="#,##0">
                  <c:v>1130</c:v>
                </c:pt>
                <c:pt idx="214" formatCode="#,##0">
                  <c:v>1140</c:v>
                </c:pt>
                <c:pt idx="215" formatCode="#,##0">
                  <c:v>1140</c:v>
                </c:pt>
                <c:pt idx="216" formatCode="#,##0">
                  <c:v>1150</c:v>
                </c:pt>
                <c:pt idx="217" formatCode="#,##0">
                  <c:v>1150</c:v>
                </c:pt>
                <c:pt idx="218" formatCode="#,##0">
                  <c:v>1160</c:v>
                </c:pt>
                <c:pt idx="219" formatCode="#,##0">
                  <c:v>1160</c:v>
                </c:pt>
                <c:pt idx="220" formatCode="#,##0">
                  <c:v>1170</c:v>
                </c:pt>
                <c:pt idx="221" formatCode="#,##0">
                  <c:v>1170</c:v>
                </c:pt>
                <c:pt idx="222" formatCode="#,##0">
                  <c:v>1180</c:v>
                </c:pt>
                <c:pt idx="223" formatCode="#,##0">
                  <c:v>1180</c:v>
                </c:pt>
                <c:pt idx="224" formatCode="#,##0">
                  <c:v>1190</c:v>
                </c:pt>
                <c:pt idx="225" formatCode="#,##0">
                  <c:v>1190</c:v>
                </c:pt>
                <c:pt idx="226" formatCode="#,##0">
                  <c:v>1200</c:v>
                </c:pt>
                <c:pt idx="227" formatCode="#,##0">
                  <c:v>1200</c:v>
                </c:pt>
                <c:pt idx="228" formatCode="#,##0">
                  <c:v>1210</c:v>
                </c:pt>
                <c:pt idx="229" formatCode="#,##0">
                  <c:v>1210</c:v>
                </c:pt>
                <c:pt idx="230" formatCode="#,##0">
                  <c:v>1220</c:v>
                </c:pt>
                <c:pt idx="231" formatCode="#,##0">
                  <c:v>1220</c:v>
                </c:pt>
                <c:pt idx="232" formatCode="#,##0">
                  <c:v>1230</c:v>
                </c:pt>
                <c:pt idx="233" formatCode="#,##0">
                  <c:v>1230</c:v>
                </c:pt>
                <c:pt idx="234" formatCode="#,##0">
                  <c:v>1240</c:v>
                </c:pt>
                <c:pt idx="235" formatCode="#,##0">
                  <c:v>1240</c:v>
                </c:pt>
                <c:pt idx="236" formatCode="#,##0">
                  <c:v>1250</c:v>
                </c:pt>
                <c:pt idx="237" formatCode="#,##0">
                  <c:v>1250</c:v>
                </c:pt>
                <c:pt idx="238" formatCode="#,##0">
                  <c:v>1260</c:v>
                </c:pt>
                <c:pt idx="239" formatCode="#,##0">
                  <c:v>1260</c:v>
                </c:pt>
                <c:pt idx="240" formatCode="#,##0">
                  <c:v>1270</c:v>
                </c:pt>
                <c:pt idx="241" formatCode="#,##0">
                  <c:v>1270</c:v>
                </c:pt>
                <c:pt idx="242" formatCode="#,##0">
                  <c:v>1280</c:v>
                </c:pt>
                <c:pt idx="243" formatCode="#,##0">
                  <c:v>1280</c:v>
                </c:pt>
                <c:pt idx="244" formatCode="#,##0">
                  <c:v>1290</c:v>
                </c:pt>
                <c:pt idx="245" formatCode="#,##0">
                  <c:v>1290</c:v>
                </c:pt>
                <c:pt idx="246" formatCode="#,##0">
                  <c:v>1300</c:v>
                </c:pt>
                <c:pt idx="247" formatCode="#,##0">
                  <c:v>1300</c:v>
                </c:pt>
                <c:pt idx="248" formatCode="#,##0">
                  <c:v>1310</c:v>
                </c:pt>
                <c:pt idx="249" formatCode="#,##0">
                  <c:v>1310</c:v>
                </c:pt>
                <c:pt idx="250" formatCode="#,##0">
                  <c:v>1320</c:v>
                </c:pt>
                <c:pt idx="251" formatCode="#,##0">
                  <c:v>1320</c:v>
                </c:pt>
                <c:pt idx="252" formatCode="#,##0">
                  <c:v>1330</c:v>
                </c:pt>
                <c:pt idx="253" formatCode="#,##0">
                  <c:v>1330</c:v>
                </c:pt>
                <c:pt idx="254" formatCode="#,##0">
                  <c:v>1340</c:v>
                </c:pt>
                <c:pt idx="255" formatCode="#,##0">
                  <c:v>1340</c:v>
                </c:pt>
                <c:pt idx="256" formatCode="#,##0">
                  <c:v>1350</c:v>
                </c:pt>
                <c:pt idx="257" formatCode="#,##0">
                  <c:v>1350</c:v>
                </c:pt>
                <c:pt idx="258" formatCode="#,##0">
                  <c:v>1360</c:v>
                </c:pt>
                <c:pt idx="259" formatCode="#,##0">
                  <c:v>1360</c:v>
                </c:pt>
                <c:pt idx="260" formatCode="#,##0">
                  <c:v>1370</c:v>
                </c:pt>
                <c:pt idx="261" formatCode="#,##0">
                  <c:v>1370</c:v>
                </c:pt>
                <c:pt idx="262" formatCode="#,##0">
                  <c:v>1380</c:v>
                </c:pt>
                <c:pt idx="263" formatCode="#,##0">
                  <c:v>1380</c:v>
                </c:pt>
                <c:pt idx="264" formatCode="#,##0">
                  <c:v>1390</c:v>
                </c:pt>
                <c:pt idx="265" formatCode="#,##0">
                  <c:v>1390</c:v>
                </c:pt>
                <c:pt idx="266" formatCode="#,##0">
                  <c:v>1400</c:v>
                </c:pt>
                <c:pt idx="267" formatCode="#,##0">
                  <c:v>1400</c:v>
                </c:pt>
                <c:pt idx="268" formatCode="#,##0">
                  <c:v>1410</c:v>
                </c:pt>
                <c:pt idx="269" formatCode="#,##0">
                  <c:v>1410</c:v>
                </c:pt>
                <c:pt idx="270" formatCode="#,##0">
                  <c:v>1420</c:v>
                </c:pt>
                <c:pt idx="271" formatCode="#,##0">
                  <c:v>1420</c:v>
                </c:pt>
                <c:pt idx="272" formatCode="#,##0">
                  <c:v>1430</c:v>
                </c:pt>
                <c:pt idx="273" formatCode="#,##0">
                  <c:v>1430</c:v>
                </c:pt>
                <c:pt idx="274" formatCode="#,##0">
                  <c:v>1440</c:v>
                </c:pt>
                <c:pt idx="275" formatCode="#,##0">
                  <c:v>1440</c:v>
                </c:pt>
                <c:pt idx="276" formatCode="#,##0">
                  <c:v>1450</c:v>
                </c:pt>
                <c:pt idx="277" formatCode="#,##0">
                  <c:v>1450</c:v>
                </c:pt>
                <c:pt idx="278" formatCode="#,##0">
                  <c:v>1460</c:v>
                </c:pt>
                <c:pt idx="279" formatCode="#,##0">
                  <c:v>1460</c:v>
                </c:pt>
                <c:pt idx="280" formatCode="#,##0">
                  <c:v>1470</c:v>
                </c:pt>
                <c:pt idx="281" formatCode="#,##0">
                  <c:v>1470</c:v>
                </c:pt>
                <c:pt idx="282" formatCode="#,##0">
                  <c:v>1480</c:v>
                </c:pt>
                <c:pt idx="283" formatCode="#,##0">
                  <c:v>1480</c:v>
                </c:pt>
                <c:pt idx="284" formatCode="#,##0">
                  <c:v>1490</c:v>
                </c:pt>
                <c:pt idx="285" formatCode="#,##0">
                  <c:v>1490</c:v>
                </c:pt>
                <c:pt idx="286" formatCode="#,##0">
                  <c:v>1500</c:v>
                </c:pt>
                <c:pt idx="287" formatCode="#,##0">
                  <c:v>1500</c:v>
                </c:pt>
                <c:pt idx="288" formatCode="#,##0">
                  <c:v>1510</c:v>
                </c:pt>
                <c:pt idx="289" formatCode="#,##0">
                  <c:v>1510</c:v>
                </c:pt>
                <c:pt idx="290" formatCode="#,##0">
                  <c:v>1520</c:v>
                </c:pt>
                <c:pt idx="291" formatCode="#,##0">
                  <c:v>1520</c:v>
                </c:pt>
                <c:pt idx="292" formatCode="#,##0">
                  <c:v>1530</c:v>
                </c:pt>
                <c:pt idx="293" formatCode="#,##0">
                  <c:v>1530</c:v>
                </c:pt>
                <c:pt idx="294" formatCode="#,##0">
                  <c:v>1540</c:v>
                </c:pt>
                <c:pt idx="295" formatCode="#,##0">
                  <c:v>1540</c:v>
                </c:pt>
                <c:pt idx="296" formatCode="#,##0">
                  <c:v>1550</c:v>
                </c:pt>
                <c:pt idx="297" formatCode="#,##0">
                  <c:v>1550</c:v>
                </c:pt>
                <c:pt idx="298" formatCode="#,##0">
                  <c:v>1560</c:v>
                </c:pt>
                <c:pt idx="299" formatCode="#,##0">
                  <c:v>1560</c:v>
                </c:pt>
                <c:pt idx="300" formatCode="#,##0">
                  <c:v>1570</c:v>
                </c:pt>
                <c:pt idx="301" formatCode="#,##0">
                  <c:v>1570</c:v>
                </c:pt>
                <c:pt idx="302" formatCode="#,##0">
                  <c:v>1580</c:v>
                </c:pt>
                <c:pt idx="303" formatCode="#,##0">
                  <c:v>1580</c:v>
                </c:pt>
                <c:pt idx="304" formatCode="#,##0">
                  <c:v>1590</c:v>
                </c:pt>
                <c:pt idx="305" formatCode="#,##0">
                  <c:v>1590</c:v>
                </c:pt>
                <c:pt idx="306" formatCode="#,##0">
                  <c:v>1600</c:v>
                </c:pt>
                <c:pt idx="307" formatCode="#,##0">
                  <c:v>1600</c:v>
                </c:pt>
                <c:pt idx="308" formatCode="#,##0">
                  <c:v>1610</c:v>
                </c:pt>
                <c:pt idx="309" formatCode="#,##0">
                  <c:v>1610</c:v>
                </c:pt>
                <c:pt idx="310" formatCode="#,##0">
                  <c:v>1620</c:v>
                </c:pt>
                <c:pt idx="311" formatCode="#,##0">
                  <c:v>1620</c:v>
                </c:pt>
                <c:pt idx="312" formatCode="#,##0">
                  <c:v>1630</c:v>
                </c:pt>
                <c:pt idx="313" formatCode="#,##0">
                  <c:v>1630</c:v>
                </c:pt>
                <c:pt idx="314" formatCode="#,##0">
                  <c:v>1640</c:v>
                </c:pt>
                <c:pt idx="315" formatCode="#,##0">
                  <c:v>1640</c:v>
                </c:pt>
                <c:pt idx="316" formatCode="#,##0">
                  <c:v>1650</c:v>
                </c:pt>
                <c:pt idx="317" formatCode="#,##0">
                  <c:v>1650</c:v>
                </c:pt>
                <c:pt idx="318" formatCode="#,##0">
                  <c:v>1660</c:v>
                </c:pt>
                <c:pt idx="319" formatCode="#,##0">
                  <c:v>1660</c:v>
                </c:pt>
                <c:pt idx="320" formatCode="#,##0">
                  <c:v>1670</c:v>
                </c:pt>
                <c:pt idx="321" formatCode="#,##0">
                  <c:v>1670</c:v>
                </c:pt>
                <c:pt idx="322" formatCode="#,##0">
                  <c:v>1680</c:v>
                </c:pt>
                <c:pt idx="323" formatCode="#,##0">
                  <c:v>1680</c:v>
                </c:pt>
                <c:pt idx="324" formatCode="#,##0">
                  <c:v>1690</c:v>
                </c:pt>
                <c:pt idx="325" formatCode="#,##0">
                  <c:v>1690</c:v>
                </c:pt>
                <c:pt idx="326" formatCode="#,##0">
                  <c:v>1700</c:v>
                </c:pt>
                <c:pt idx="327" formatCode="#,##0">
                  <c:v>1700</c:v>
                </c:pt>
                <c:pt idx="328" formatCode="#,##0">
                  <c:v>1710</c:v>
                </c:pt>
                <c:pt idx="329" formatCode="#,##0">
                  <c:v>1710</c:v>
                </c:pt>
                <c:pt idx="330" formatCode="#,##0">
                  <c:v>1720</c:v>
                </c:pt>
                <c:pt idx="331" formatCode="#,##0">
                  <c:v>1720</c:v>
                </c:pt>
                <c:pt idx="332" formatCode="#,##0">
                  <c:v>1730</c:v>
                </c:pt>
                <c:pt idx="333" formatCode="#,##0">
                  <c:v>1730</c:v>
                </c:pt>
                <c:pt idx="334" formatCode="#,##0">
                  <c:v>1740</c:v>
                </c:pt>
                <c:pt idx="335" formatCode="#,##0">
                  <c:v>1740</c:v>
                </c:pt>
                <c:pt idx="336" formatCode="#,##0">
                  <c:v>1750</c:v>
                </c:pt>
                <c:pt idx="337" formatCode="#,##0">
                  <c:v>1750</c:v>
                </c:pt>
                <c:pt idx="338" formatCode="#,##0">
                  <c:v>1760</c:v>
                </c:pt>
                <c:pt idx="339" formatCode="#,##0">
                  <c:v>1760</c:v>
                </c:pt>
                <c:pt idx="340" formatCode="#,##0">
                  <c:v>1770</c:v>
                </c:pt>
                <c:pt idx="341" formatCode="#,##0">
                  <c:v>1770</c:v>
                </c:pt>
                <c:pt idx="342" formatCode="#,##0">
                  <c:v>1780</c:v>
                </c:pt>
                <c:pt idx="343" formatCode="#,##0">
                  <c:v>1780</c:v>
                </c:pt>
                <c:pt idx="344" formatCode="#,##0">
                  <c:v>1790</c:v>
                </c:pt>
                <c:pt idx="345" formatCode="#,##0">
                  <c:v>1790</c:v>
                </c:pt>
                <c:pt idx="346" formatCode="#,##0">
                  <c:v>1800</c:v>
                </c:pt>
                <c:pt idx="347" formatCode="#,##0">
                  <c:v>1800</c:v>
                </c:pt>
                <c:pt idx="348" formatCode="#,##0">
                  <c:v>1810</c:v>
                </c:pt>
                <c:pt idx="349" formatCode="#,##0">
                  <c:v>1810</c:v>
                </c:pt>
                <c:pt idx="350" formatCode="#,##0">
                  <c:v>1820</c:v>
                </c:pt>
                <c:pt idx="351" formatCode="#,##0">
                  <c:v>1820</c:v>
                </c:pt>
                <c:pt idx="352" formatCode="#,##0">
                  <c:v>1830</c:v>
                </c:pt>
                <c:pt idx="353" formatCode="#,##0">
                  <c:v>1830</c:v>
                </c:pt>
                <c:pt idx="354" formatCode="#,##0">
                  <c:v>1840</c:v>
                </c:pt>
                <c:pt idx="355" formatCode="#,##0">
                  <c:v>1840</c:v>
                </c:pt>
                <c:pt idx="356" formatCode="#,##0">
                  <c:v>1850</c:v>
                </c:pt>
                <c:pt idx="357" formatCode="#,##0">
                  <c:v>1850</c:v>
                </c:pt>
                <c:pt idx="358" formatCode="#,##0">
                  <c:v>1860</c:v>
                </c:pt>
                <c:pt idx="359" formatCode="#,##0">
                  <c:v>1860</c:v>
                </c:pt>
                <c:pt idx="360" formatCode="#,##0">
                  <c:v>1870</c:v>
                </c:pt>
                <c:pt idx="361" formatCode="#,##0">
                  <c:v>1870</c:v>
                </c:pt>
                <c:pt idx="362" formatCode="#,##0">
                  <c:v>1880</c:v>
                </c:pt>
                <c:pt idx="363" formatCode="#,##0">
                  <c:v>1880</c:v>
                </c:pt>
                <c:pt idx="364" formatCode="#,##0">
                  <c:v>1890</c:v>
                </c:pt>
                <c:pt idx="365" formatCode="#,##0">
                  <c:v>1890</c:v>
                </c:pt>
                <c:pt idx="366" formatCode="#,##0">
                  <c:v>1900</c:v>
                </c:pt>
                <c:pt idx="367" formatCode="#,##0">
                  <c:v>1900</c:v>
                </c:pt>
                <c:pt idx="368" formatCode="#,##0">
                  <c:v>1910</c:v>
                </c:pt>
                <c:pt idx="369" formatCode="#,##0">
                  <c:v>1910</c:v>
                </c:pt>
                <c:pt idx="370" formatCode="#,##0">
                  <c:v>1920</c:v>
                </c:pt>
                <c:pt idx="371" formatCode="#,##0">
                  <c:v>1920</c:v>
                </c:pt>
                <c:pt idx="372" formatCode="#,##0">
                  <c:v>1930</c:v>
                </c:pt>
                <c:pt idx="373" formatCode="#,##0">
                  <c:v>1930</c:v>
                </c:pt>
                <c:pt idx="374" formatCode="#,##0">
                  <c:v>1940</c:v>
                </c:pt>
                <c:pt idx="375" formatCode="#,##0">
                  <c:v>1950</c:v>
                </c:pt>
                <c:pt idx="376" formatCode="#,##0">
                  <c:v>1950</c:v>
                </c:pt>
                <c:pt idx="377" formatCode="#,##0">
                  <c:v>1960</c:v>
                </c:pt>
                <c:pt idx="378" formatCode="#,##0">
                  <c:v>1960</c:v>
                </c:pt>
                <c:pt idx="379" formatCode="#,##0">
                  <c:v>1960</c:v>
                </c:pt>
                <c:pt idx="380" formatCode="#,##0">
                  <c:v>1970</c:v>
                </c:pt>
                <c:pt idx="381" formatCode="#,##0">
                  <c:v>1970</c:v>
                </c:pt>
                <c:pt idx="382" formatCode="#,##0">
                  <c:v>1980</c:v>
                </c:pt>
                <c:pt idx="383" formatCode="#,##0">
                  <c:v>1980</c:v>
                </c:pt>
                <c:pt idx="384" formatCode="#,##0">
                  <c:v>1990</c:v>
                </c:pt>
                <c:pt idx="385" formatCode="#,##0">
                  <c:v>1990</c:v>
                </c:pt>
                <c:pt idx="386" formatCode="#,##0">
                  <c:v>2000</c:v>
                </c:pt>
              </c:numCache>
            </c:numRef>
          </c:xVal>
          <c:yVal>
            <c:numRef>
              <c:f>statori!$O$1222:$O$1609</c:f>
              <c:numCache>
                <c:formatCode>General</c:formatCode>
                <c:ptCount val="388"/>
                <c:pt idx="0">
                  <c:v>0.10215050814736</c:v>
                </c:pt>
                <c:pt idx="1">
                  <c:v>9.5699432892249497E-2</c:v>
                </c:pt>
                <c:pt idx="2">
                  <c:v>9.3277332577494904E-2</c:v>
                </c:pt>
                <c:pt idx="3">
                  <c:v>8.7981859410430796E-2</c:v>
                </c:pt>
                <c:pt idx="4">
                  <c:v>8.5698341836734707E-2</c:v>
                </c:pt>
                <c:pt idx="5">
                  <c:v>8.2232117207698893E-2</c:v>
                </c:pt>
                <c:pt idx="6">
                  <c:v>7.7439999999999995E-2</c:v>
                </c:pt>
                <c:pt idx="7">
                  <c:v>7.7792669424858699E-2</c:v>
                </c:pt>
                <c:pt idx="8">
                  <c:v>7.4039067422810301E-2</c:v>
                </c:pt>
                <c:pt idx="9">
                  <c:v>7.3483947681331804E-2</c:v>
                </c:pt>
                <c:pt idx="10">
                  <c:v>7.1049515372132804E-2</c:v>
                </c:pt>
                <c:pt idx="11">
                  <c:v>6.7897772792821706E-2</c:v>
                </c:pt>
                <c:pt idx="12">
                  <c:v>3.7552052349791802E-2</c:v>
                </c:pt>
                <c:pt idx="13">
                  <c:v>3.59084846619473E-2</c:v>
                </c:pt>
                <c:pt idx="14">
                  <c:v>3.4792045708449001E-2</c:v>
                </c:pt>
                <c:pt idx="15">
                  <c:v>3.3376654064272197E-2</c:v>
                </c:pt>
                <c:pt idx="16">
                  <c:v>3.2409972299168997E-2</c:v>
                </c:pt>
                <c:pt idx="17">
                  <c:v>3.1049498827591501E-2</c:v>
                </c:pt>
                <c:pt idx="18">
                  <c:v>2.9916378316032301E-2</c:v>
                </c:pt>
                <c:pt idx="19">
                  <c:v>2.9024943310657601E-2</c:v>
                </c:pt>
                <c:pt idx="20">
                  <c:v>2.80320244643123E-2</c:v>
                </c:pt>
                <c:pt idx="21">
                  <c:v>2.7247682438818401E-2</c:v>
                </c:pt>
                <c:pt idx="22">
                  <c:v>2.6275992438563298E-2</c:v>
                </c:pt>
                <c:pt idx="23">
                  <c:v>2.5675093363975901E-2</c:v>
                </c:pt>
                <c:pt idx="24">
                  <c:v>2.4725228200308199E-2</c:v>
                </c:pt>
                <c:pt idx="25">
                  <c:v>2.4918952920114201E-2</c:v>
                </c:pt>
                <c:pt idx="26">
                  <c:v>2.41851806640625E-2</c:v>
                </c:pt>
                <c:pt idx="27">
                  <c:v>2.3493183362489001E-2</c:v>
                </c:pt>
                <c:pt idx="28">
                  <c:v>2.3009632260471799E-2</c:v>
                </c:pt>
                <c:pt idx="29">
                  <c:v>2.2382377651753799E-2</c:v>
                </c:pt>
                <c:pt idx="30">
                  <c:v>2.19430612142246E-2</c:v>
                </c:pt>
                <c:pt idx="31">
                  <c:v>2.1431735731133501E-2</c:v>
                </c:pt>
                <c:pt idx="32">
                  <c:v>2.0970985349037598E-2</c:v>
                </c:pt>
                <c:pt idx="33">
                  <c:v>2.04486645322574E-2</c:v>
                </c:pt>
                <c:pt idx="34">
                  <c:v>2.00813796593017E-2</c:v>
                </c:pt>
                <c:pt idx="35">
                  <c:v>1.9601914840010101E-2</c:v>
                </c:pt>
                <c:pt idx="36">
                  <c:v>1.91447089232668E-2</c:v>
                </c:pt>
                <c:pt idx="37">
                  <c:v>1.8915452111838201E-2</c:v>
                </c:pt>
                <c:pt idx="38">
                  <c:v>1.8489641345511301E-2</c:v>
                </c:pt>
                <c:pt idx="39">
                  <c:v>1.8231697353823899E-2</c:v>
                </c:pt>
                <c:pt idx="40">
                  <c:v>1.7794622803540799E-2</c:v>
                </c:pt>
                <c:pt idx="41">
                  <c:v>1.7515720259184801E-2</c:v>
                </c:pt>
                <c:pt idx="42">
                  <c:v>1.7188327284167599E-2</c:v>
                </c:pt>
                <c:pt idx="43">
                  <c:v>1.6836011342155E-2</c:v>
                </c:pt>
                <c:pt idx="44">
                  <c:v>1.6586119134090201E-2</c:v>
                </c:pt>
                <c:pt idx="45">
                  <c:v>1.62578102933984E-2</c:v>
                </c:pt>
                <c:pt idx="46">
                  <c:v>1.6058062749968301E-2</c:v>
                </c:pt>
                <c:pt idx="47">
                  <c:v>1.5750212579556298E-2</c:v>
                </c:pt>
                <c:pt idx="48">
                  <c:v>1.55625E-2</c:v>
                </c:pt>
                <c:pt idx="49">
                  <c:v>1.52430742111332E-2</c:v>
                </c:pt>
                <c:pt idx="50">
                  <c:v>1.5037902549701301E-2</c:v>
                </c:pt>
                <c:pt idx="51">
                  <c:v>1.4795918367346899E-2</c:v>
                </c:pt>
                <c:pt idx="52">
                  <c:v>1.4534166259892799E-2</c:v>
                </c:pt>
                <c:pt idx="53">
                  <c:v>1.43208401559558E-2</c:v>
                </c:pt>
                <c:pt idx="54">
                  <c:v>1.41528925619835E-2</c:v>
                </c:pt>
                <c:pt idx="55">
                  <c:v>1.3875203603531099E-2</c:v>
                </c:pt>
                <c:pt idx="56">
                  <c:v>1.3717721932273901E-2</c:v>
                </c:pt>
                <c:pt idx="57">
                  <c:v>1.35160680529301E-2</c:v>
                </c:pt>
                <c:pt idx="58">
                  <c:v>1.33314299397668E-2</c:v>
                </c:pt>
                <c:pt idx="59">
                  <c:v>1.31185496739359E-2</c:v>
                </c:pt>
                <c:pt idx="60">
                  <c:v>1.2988088441037099E-2</c:v>
                </c:pt>
                <c:pt idx="61">
                  <c:v>1.2785991295364899E-2</c:v>
                </c:pt>
                <c:pt idx="62">
                  <c:v>1.26619406437967E-2</c:v>
                </c:pt>
                <c:pt idx="63">
                  <c:v>1.24497491977944E-2</c:v>
                </c:pt>
                <c:pt idx="64">
                  <c:v>1.23125183805509E-2</c:v>
                </c:pt>
                <c:pt idx="65">
                  <c:v>1.2149810791015601E-2</c:v>
                </c:pt>
                <c:pt idx="66">
                  <c:v>1.19542175741848E-2</c:v>
                </c:pt>
                <c:pt idx="67">
                  <c:v>1.18639455782313E-2</c:v>
                </c:pt>
                <c:pt idx="68">
                  <c:v>1.1695121261801099E-2</c:v>
                </c:pt>
                <c:pt idx="69">
                  <c:v>1.1573914125012101E-2</c:v>
                </c:pt>
                <c:pt idx="70">
                  <c:v>1.1362679909098601E-2</c:v>
                </c:pt>
                <c:pt idx="71">
                  <c:v>1.12812540143148E-2</c:v>
                </c:pt>
                <c:pt idx="72">
                  <c:v>1.11605709073624E-2</c:v>
                </c:pt>
                <c:pt idx="73">
                  <c:v>1.1097278808912999E-2</c:v>
                </c:pt>
                <c:pt idx="74">
                  <c:v>1.0995549639462501E-2</c:v>
                </c:pt>
                <c:pt idx="75">
                  <c:v>1.09253960081896E-2</c:v>
                </c:pt>
                <c:pt idx="76">
                  <c:v>1.07460358416213E-2</c:v>
                </c:pt>
                <c:pt idx="77">
                  <c:v>1.06218202536067E-2</c:v>
                </c:pt>
                <c:pt idx="78">
                  <c:v>1.0549677477280301E-2</c:v>
                </c:pt>
                <c:pt idx="79">
                  <c:v>1.04573264330512E-2</c:v>
                </c:pt>
                <c:pt idx="80">
                  <c:v>1.02794947594733E-2</c:v>
                </c:pt>
                <c:pt idx="81">
                  <c:v>1.0205180606742E-2</c:v>
                </c:pt>
                <c:pt idx="82">
                  <c:v>1.00802309335963E-2</c:v>
                </c:pt>
                <c:pt idx="83">
                  <c:v>1.00277147896195E-2</c:v>
                </c:pt>
                <c:pt idx="84">
                  <c:v>9.9071146391173301E-3</c:v>
                </c:pt>
                <c:pt idx="85">
                  <c:v>9.8077392858611293E-3</c:v>
                </c:pt>
                <c:pt idx="86">
                  <c:v>9.6804733727810597E-3</c:v>
                </c:pt>
                <c:pt idx="87">
                  <c:v>9.6087708209399107E-3</c:v>
                </c:pt>
                <c:pt idx="88">
                  <c:v>9.5548139199989092E-3</c:v>
                </c:pt>
                <c:pt idx="89">
                  <c:v>9.4007574069948693E-3</c:v>
                </c:pt>
                <c:pt idx="90">
                  <c:v>9.3878015475648592E-3</c:v>
                </c:pt>
                <c:pt idx="91">
                  <c:v>9.20707669419857E-3</c:v>
                </c:pt>
                <c:pt idx="92">
                  <c:v>9.1738094586083195E-3</c:v>
                </c:pt>
                <c:pt idx="93">
                  <c:v>9.1037455410225895E-3</c:v>
                </c:pt>
                <c:pt idx="94">
                  <c:v>8.9840533053829399E-3</c:v>
                </c:pt>
                <c:pt idx="95">
                  <c:v>8.9221593813969494E-3</c:v>
                </c:pt>
                <c:pt idx="96">
                  <c:v>8.8265815673668098E-3</c:v>
                </c:pt>
                <c:pt idx="97">
                  <c:v>8.7955893524451195E-3</c:v>
                </c:pt>
                <c:pt idx="98">
                  <c:v>8.6839366928784193E-3</c:v>
                </c:pt>
                <c:pt idx="99">
                  <c:v>8.5890138368272494E-3</c:v>
                </c:pt>
                <c:pt idx="100">
                  <c:v>8.5276189507486905E-3</c:v>
                </c:pt>
                <c:pt idx="101">
                  <c:v>8.4896622722983196E-3</c:v>
                </c:pt>
                <c:pt idx="102">
                  <c:v>8.3943686680408702E-3</c:v>
                </c:pt>
                <c:pt idx="103">
                  <c:v>8.30973884169991E-3</c:v>
                </c:pt>
                <c:pt idx="104">
                  <c:v>8.3075629340277797E-3</c:v>
                </c:pt>
                <c:pt idx="105">
                  <c:v>8.1831425598334999E-3</c:v>
                </c:pt>
                <c:pt idx="106">
                  <c:v>8.1070756982823504E-3</c:v>
                </c:pt>
                <c:pt idx="107">
                  <c:v>8.0522559200185504E-3</c:v>
                </c:pt>
                <c:pt idx="108">
                  <c:v>7.9901902614611699E-3</c:v>
                </c:pt>
                <c:pt idx="109">
                  <c:v>7.9488654163568893E-3</c:v>
                </c:pt>
                <c:pt idx="110">
                  <c:v>7.8883197725713207E-3</c:v>
                </c:pt>
                <c:pt idx="111">
                  <c:v>7.8479193958309393E-3</c:v>
                </c:pt>
                <c:pt idx="112">
                  <c:v>7.7146642414927299E-3</c:v>
                </c:pt>
                <c:pt idx="113">
                  <c:v>7.7306354874092697E-3</c:v>
                </c:pt>
                <c:pt idx="114">
                  <c:v>7.61980343782528E-3</c:v>
                </c:pt>
                <c:pt idx="115">
                  <c:v>7.5641788765709803E-3</c:v>
                </c:pt>
                <c:pt idx="116">
                  <c:v>7.5270870591252698E-3</c:v>
                </c:pt>
                <c:pt idx="117">
                  <c:v>7.4041979059831396E-3</c:v>
                </c:pt>
                <c:pt idx="118">
                  <c:v>7.3688480259599797E-3</c:v>
                </c:pt>
                <c:pt idx="119">
                  <c:v>7.3168557741299899E-3</c:v>
                </c:pt>
                <c:pt idx="120">
                  <c:v>7.3478374395935598E-3</c:v>
                </c:pt>
                <c:pt idx="121">
                  <c:v>7.2314049586776801E-3</c:v>
                </c:pt>
                <c:pt idx="122">
                  <c:v>7.1812692162502604E-3</c:v>
                </c:pt>
                <c:pt idx="123">
                  <c:v>7.2104924578248897E-3</c:v>
                </c:pt>
                <c:pt idx="124">
                  <c:v>7.0987654320987604E-3</c:v>
                </c:pt>
                <c:pt idx="125">
                  <c:v>7.0503945181966997E-3</c:v>
                </c:pt>
                <c:pt idx="126">
                  <c:v>6.9580322684744704E-3</c:v>
                </c:pt>
                <c:pt idx="127">
                  <c:v>6.9706994328922502E-3</c:v>
                </c:pt>
                <c:pt idx="128">
                  <c:v>6.8806590505157E-3</c:v>
                </c:pt>
                <c:pt idx="129">
                  <c:v>6.8352385842899797E-3</c:v>
                </c:pt>
                <c:pt idx="130">
                  <c:v>6.8048736505084903E-3</c:v>
                </c:pt>
                <c:pt idx="131">
                  <c:v>6.7604110329908098E-3</c:v>
                </c:pt>
                <c:pt idx="132">
                  <c:v>6.7306334298425198E-3</c:v>
                </c:pt>
                <c:pt idx="133">
                  <c:v>6.6871012883815096E-3</c:v>
                </c:pt>
                <c:pt idx="134">
                  <c:v>6.6441195255670001E-3</c:v>
                </c:pt>
                <c:pt idx="135">
                  <c:v>6.61526867516808E-3</c:v>
                </c:pt>
                <c:pt idx="136">
                  <c:v>6.5210065095295403E-3</c:v>
                </c:pt>
                <c:pt idx="137">
                  <c:v>6.5316047381392198E-3</c:v>
                </c:pt>
                <c:pt idx="138">
                  <c:v>6.50364203954214E-3</c:v>
                </c:pt>
                <c:pt idx="139">
                  <c:v>6.4629193758322899E-3</c:v>
                </c:pt>
                <c:pt idx="140">
                  <c:v>6.3229095186746404E-3</c:v>
                </c:pt>
                <c:pt idx="141">
                  <c:v>6.3719243211449797E-3</c:v>
                </c:pt>
                <c:pt idx="142">
                  <c:v>6.3437139561706999E-3</c:v>
                </c:pt>
                <c:pt idx="143">
                  <c:v>6.3917723952325997E-3</c:v>
                </c:pt>
                <c:pt idx="144">
                  <c:v>6.2682627957394597E-3</c:v>
                </c:pt>
                <c:pt idx="145">
                  <c:v>6.1945266272189301E-3</c:v>
                </c:pt>
                <c:pt idx="146">
                  <c:v>6.2407544378698197E-3</c:v>
                </c:pt>
                <c:pt idx="147">
                  <c:v>6.1678004535147398E-3</c:v>
                </c:pt>
                <c:pt idx="148">
                  <c:v>6.0964756140975398E-3</c:v>
                </c:pt>
                <c:pt idx="149">
                  <c:v>6.1409754360982503E-3</c:v>
                </c:pt>
                <c:pt idx="150">
                  <c:v>6.0703991614988202E-3</c:v>
                </c:pt>
                <c:pt idx="151">
                  <c:v>6.0013717421124801E-3</c:v>
                </c:pt>
                <c:pt idx="152">
                  <c:v>6.0013717421124801E-3</c:v>
                </c:pt>
                <c:pt idx="153">
                  <c:v>5.9338439525292502E-3</c:v>
                </c:pt>
                <c:pt idx="154">
                  <c:v>5.9090909090909098E-3</c:v>
                </c:pt>
                <c:pt idx="155">
                  <c:v>5.9504132231404999E-3</c:v>
                </c:pt>
                <c:pt idx="156">
                  <c:v>5.8842626410194002E-3</c:v>
                </c:pt>
                <c:pt idx="157">
                  <c:v>5.7796556122448996E-3</c:v>
                </c:pt>
                <c:pt idx="158">
                  <c:v>5.8195153061224502E-3</c:v>
                </c:pt>
                <c:pt idx="159">
                  <c:v>5.7561281227974E-3</c:v>
                </c:pt>
                <c:pt idx="160">
                  <c:v>5.7325330871037198E-3</c:v>
                </c:pt>
                <c:pt idx="161">
                  <c:v>5.6940597106802096E-3</c:v>
                </c:pt>
                <c:pt idx="162">
                  <c:v>5.6710775047259E-3</c:v>
                </c:pt>
                <c:pt idx="163">
                  <c:v>5.6108799048751497E-3</c:v>
                </c:pt>
                <c:pt idx="164">
                  <c:v>5.6480380499405501E-3</c:v>
                </c:pt>
                <c:pt idx="165">
                  <c:v>5.5884286653517402E-3</c:v>
                </c:pt>
                <c:pt idx="166">
                  <c:v>5.5659293306521097E-3</c:v>
                </c:pt>
                <c:pt idx="167">
                  <c:v>5.6018385521401899E-3</c:v>
                </c:pt>
                <c:pt idx="168">
                  <c:v>5.5080855871760502E-3</c:v>
                </c:pt>
                <c:pt idx="169">
                  <c:v>5.4513888888888902E-3</c:v>
                </c:pt>
                <c:pt idx="170">
                  <c:v>5.48611111111111E-3</c:v>
                </c:pt>
                <c:pt idx="171">
                  <c:v>5.3958062973840596E-3</c:v>
                </c:pt>
                <c:pt idx="172">
                  <c:v>5.3748992206396097E-3</c:v>
                </c:pt>
                <c:pt idx="173">
                  <c:v>5.3748992206396097E-3</c:v>
                </c:pt>
                <c:pt idx="174">
                  <c:v>5.3870050895630898E-3</c:v>
                </c:pt>
                <c:pt idx="175">
                  <c:v>5.2679500520291401E-3</c:v>
                </c:pt>
                <c:pt idx="176">
                  <c:v>5.3004682622268496E-3</c:v>
                </c:pt>
                <c:pt idx="177">
                  <c:v>5.28E-3</c:v>
                </c:pt>
                <c:pt idx="178">
                  <c:v>5.2595112118921598E-3</c:v>
                </c:pt>
                <c:pt idx="179">
                  <c:v>5.2910052910052898E-3</c:v>
                </c:pt>
                <c:pt idx="180">
                  <c:v>5.2390104780209498E-3</c:v>
                </c:pt>
                <c:pt idx="181">
                  <c:v>5.157470703125E-3</c:v>
                </c:pt>
                <c:pt idx="182">
                  <c:v>5.157470703125E-3</c:v>
                </c:pt>
                <c:pt idx="183">
                  <c:v>5.1078661138152801E-3</c:v>
                </c:pt>
                <c:pt idx="184">
                  <c:v>5.0887573964496996E-3</c:v>
                </c:pt>
                <c:pt idx="185">
                  <c:v>5.0887573964496996E-3</c:v>
                </c:pt>
                <c:pt idx="186">
                  <c:v>5.0696346366761796E-3</c:v>
                </c:pt>
                <c:pt idx="187">
                  <c:v>4.9931129476583997E-3</c:v>
                </c:pt>
                <c:pt idx="188">
                  <c:v>5.0505050505050501E-3</c:v>
                </c:pt>
                <c:pt idx="189">
                  <c:v>5.0031092769517796E-3</c:v>
                </c:pt>
                <c:pt idx="190">
                  <c:v>4.9565604811762096E-3</c:v>
                </c:pt>
                <c:pt idx="191">
                  <c:v>5.0122521719759396E-3</c:v>
                </c:pt>
                <c:pt idx="192">
                  <c:v>4.9382716049382698E-3</c:v>
                </c:pt>
                <c:pt idx="193">
                  <c:v>4.8388840830449796E-3</c:v>
                </c:pt>
                <c:pt idx="194">
                  <c:v>4.9199826989619402E-3</c:v>
                </c:pt>
                <c:pt idx="195">
                  <c:v>4.8484202674622997E-3</c:v>
                </c:pt>
                <c:pt idx="196">
                  <c:v>4.8309178743961298E-3</c:v>
                </c:pt>
                <c:pt idx="197">
                  <c:v>4.8309178743961298E-3</c:v>
                </c:pt>
                <c:pt idx="198">
                  <c:v>4.8134154546866101E-3</c:v>
                </c:pt>
                <c:pt idx="199">
                  <c:v>4.7704081632653E-3</c:v>
                </c:pt>
                <c:pt idx="200">
                  <c:v>4.7704081632653E-3</c:v>
                </c:pt>
                <c:pt idx="201">
                  <c:v>4.7532820280670003E-3</c:v>
                </c:pt>
                <c:pt idx="202">
                  <c:v>4.7113667923031101E-3</c:v>
                </c:pt>
                <c:pt idx="203">
                  <c:v>4.7361634596310301E-3</c:v>
                </c:pt>
                <c:pt idx="204">
                  <c:v>4.7190571666096102E-3</c:v>
                </c:pt>
                <c:pt idx="205">
                  <c:v>4.7190571666096102E-3</c:v>
                </c:pt>
                <c:pt idx="206">
                  <c:v>4.6537422839506197E-3</c:v>
                </c:pt>
                <c:pt idx="207">
                  <c:v>4.6611177170035696E-3</c:v>
                </c:pt>
                <c:pt idx="208">
                  <c:v>4.6373365041617104E-3</c:v>
                </c:pt>
                <c:pt idx="209">
                  <c:v>4.6209420153874997E-3</c:v>
                </c:pt>
                <c:pt idx="210">
                  <c:v>4.5814244064972904E-3</c:v>
                </c:pt>
                <c:pt idx="211">
                  <c:v>4.60456291360081E-3</c:v>
                </c:pt>
                <c:pt idx="212">
                  <c:v>4.5425493060628199E-3</c:v>
                </c:pt>
                <c:pt idx="213">
                  <c:v>4.5268231160758496E-3</c:v>
                </c:pt>
                <c:pt idx="214">
                  <c:v>4.54934462411603E-3</c:v>
                </c:pt>
                <c:pt idx="215">
                  <c:v>4.5111111111111098E-3</c:v>
                </c:pt>
                <c:pt idx="216">
                  <c:v>4.4515591421428902E-3</c:v>
                </c:pt>
                <c:pt idx="217">
                  <c:v>4.4734880049120598E-3</c:v>
                </c:pt>
                <c:pt idx="218">
                  <c:v>4.4581024930747896E-3</c:v>
                </c:pt>
                <c:pt idx="219">
                  <c:v>4.4427356999444598E-3</c:v>
                </c:pt>
                <c:pt idx="220">
                  <c:v>4.4640950061942001E-3</c:v>
                </c:pt>
                <c:pt idx="221">
                  <c:v>4.4063079777365496E-3</c:v>
                </c:pt>
                <c:pt idx="222">
                  <c:v>4.3912591050988504E-3</c:v>
                </c:pt>
                <c:pt idx="223">
                  <c:v>4.4328824141519297E-3</c:v>
                </c:pt>
                <c:pt idx="224">
                  <c:v>4.3762327416173603E-3</c:v>
                </c:pt>
                <c:pt idx="225">
                  <c:v>4.3206620958253896E-3</c:v>
                </c:pt>
                <c:pt idx="226">
                  <c:v>4.3409468943973401E-3</c:v>
                </c:pt>
                <c:pt idx="227">
                  <c:v>4.3262297708700501E-3</c:v>
                </c:pt>
                <c:pt idx="228">
                  <c:v>4.3115383094023199E-3</c:v>
                </c:pt>
                <c:pt idx="229">
                  <c:v>4.3115383094023199E-3</c:v>
                </c:pt>
                <c:pt idx="230">
                  <c:v>4.2773437499999999E-3</c:v>
                </c:pt>
                <c:pt idx="231">
                  <c:v>4.2822421974460902E-3</c:v>
                </c:pt>
                <c:pt idx="232">
                  <c:v>4.2629528181783102E-3</c:v>
                </c:pt>
                <c:pt idx="233">
                  <c:v>4.2676421277244303E-3</c:v>
                </c:pt>
                <c:pt idx="234">
                  <c:v>4.1778011968835902E-3</c:v>
                </c:pt>
                <c:pt idx="235">
                  <c:v>4.2342579698144396E-3</c:v>
                </c:pt>
                <c:pt idx="236">
                  <c:v>4.2385484830458099E-3</c:v>
                </c:pt>
                <c:pt idx="237">
                  <c:v>4.1873278236914599E-3</c:v>
                </c:pt>
                <c:pt idx="238">
                  <c:v>4.2056932966023901E-3</c:v>
                </c:pt>
                <c:pt idx="239">
                  <c:v>4.1733197851647596E-3</c:v>
                </c:pt>
                <c:pt idx="240">
                  <c:v>4.1414177632758398E-3</c:v>
                </c:pt>
                <c:pt idx="241">
                  <c:v>4.1414177632758398E-3</c:v>
                </c:pt>
                <c:pt idx="242">
                  <c:v>4.1454081632653099E-3</c:v>
                </c:pt>
                <c:pt idx="243">
                  <c:v>4.0964952207555704E-3</c:v>
                </c:pt>
                <c:pt idx="244">
                  <c:v>4.0964952207555704E-3</c:v>
                </c:pt>
                <c:pt idx="245">
                  <c:v>4.1003460207612403E-3</c:v>
                </c:pt>
                <c:pt idx="246">
                  <c:v>4.0867275400978103E-3</c:v>
                </c:pt>
                <c:pt idx="247">
                  <c:v>4.0696282616873598E-3</c:v>
                </c:pt>
                <c:pt idx="248">
                  <c:v>4.05624661979448E-3</c:v>
                </c:pt>
                <c:pt idx="249">
                  <c:v>4.0596077383140104E-3</c:v>
                </c:pt>
                <c:pt idx="250">
                  <c:v>4.0094891242607499E-3</c:v>
                </c:pt>
                <c:pt idx="251">
                  <c:v>4.0130796670630204E-3</c:v>
                </c:pt>
                <c:pt idx="252">
                  <c:v>3.9673469387755097E-3</c:v>
                </c:pt>
                <c:pt idx="253">
                  <c:v>4.0000000000000001E-3</c:v>
                </c:pt>
                <c:pt idx="254">
                  <c:v>4.0030991735537204E-3</c:v>
                </c:pt>
                <c:pt idx="255">
                  <c:v>3.9260748826965399E-3</c:v>
                </c:pt>
                <c:pt idx="256">
                  <c:v>4.0058731526700503E-3</c:v>
                </c:pt>
                <c:pt idx="257">
                  <c:v>3.9294281025123098E-3</c:v>
                </c:pt>
                <c:pt idx="258">
                  <c:v>3.9480665397459503E-3</c:v>
                </c:pt>
                <c:pt idx="259">
                  <c:v>3.9324615336599998E-3</c:v>
                </c:pt>
                <c:pt idx="260">
                  <c:v>3.9197530864197496E-3</c:v>
                </c:pt>
                <c:pt idx="261">
                  <c:v>3.8918225939379102E-3</c:v>
                </c:pt>
                <c:pt idx="262">
                  <c:v>3.8918225939379102E-3</c:v>
                </c:pt>
                <c:pt idx="263">
                  <c:v>3.8793623958459098E-3</c:v>
                </c:pt>
                <c:pt idx="264">
                  <c:v>3.8520111081250599E-3</c:v>
                </c:pt>
                <c:pt idx="265">
                  <c:v>3.8968019349637198E-3</c:v>
                </c:pt>
                <c:pt idx="266">
                  <c:v>3.8545604914933802E-3</c:v>
                </c:pt>
                <c:pt idx="267">
                  <c:v>3.81300219138057E-3</c:v>
                </c:pt>
                <c:pt idx="268">
                  <c:v>3.8714390065741401E-3</c:v>
                </c:pt>
                <c:pt idx="269">
                  <c:v>3.8010174586657398E-3</c:v>
                </c:pt>
                <c:pt idx="270">
                  <c:v>3.7890703194257799E-3</c:v>
                </c:pt>
                <c:pt idx="271">
                  <c:v>3.8462638336812598E-3</c:v>
                </c:pt>
                <c:pt idx="272">
                  <c:v>3.7913082842915401E-3</c:v>
                </c:pt>
                <c:pt idx="273">
                  <c:v>3.7652921250804802E-3</c:v>
                </c:pt>
                <c:pt idx="274">
                  <c:v>3.7792894935752101E-3</c:v>
                </c:pt>
                <c:pt idx="275">
                  <c:v>3.7673130193905799E-3</c:v>
                </c:pt>
                <c:pt idx="276">
                  <c:v>3.7553795126230101E-3</c:v>
                </c:pt>
                <c:pt idx="277">
                  <c:v>3.76908527726762E-3</c:v>
                </c:pt>
                <c:pt idx="278">
                  <c:v>3.7299262152777801E-3</c:v>
                </c:pt>
                <c:pt idx="279">
                  <c:v>3.71822062337244E-3</c:v>
                </c:pt>
                <c:pt idx="280">
                  <c:v>3.7316438025181901E-3</c:v>
                </c:pt>
                <c:pt idx="281">
                  <c:v>3.71984270379424E-3</c:v>
                </c:pt>
                <c:pt idx="282">
                  <c:v>3.6686390532544399E-3</c:v>
                </c:pt>
                <c:pt idx="283">
                  <c:v>3.7212360289283399E-3</c:v>
                </c:pt>
                <c:pt idx="284">
                  <c:v>3.7093919200333202E-3</c:v>
                </c:pt>
                <c:pt idx="285">
                  <c:v>3.6847123090004898E-3</c:v>
                </c:pt>
                <c:pt idx="286">
                  <c:v>3.6847123090004898E-3</c:v>
                </c:pt>
                <c:pt idx="287">
                  <c:v>3.6475869809203098E-3</c:v>
                </c:pt>
                <c:pt idx="288">
                  <c:v>3.63627181131789E-3</c:v>
                </c:pt>
                <c:pt idx="289">
                  <c:v>3.6488977551071898E-3</c:v>
                </c:pt>
                <c:pt idx="290">
                  <c:v>3.6250000000000002E-3</c:v>
                </c:pt>
                <c:pt idx="291">
                  <c:v>3.6013960050493799E-3</c:v>
                </c:pt>
                <c:pt idx="292">
                  <c:v>3.6137719363382101E-3</c:v>
                </c:pt>
                <c:pt idx="293">
                  <c:v>3.6025879815704299E-3</c:v>
                </c:pt>
                <c:pt idx="294">
                  <c:v>3.5550486544201499E-3</c:v>
                </c:pt>
                <c:pt idx="295">
                  <c:v>3.5914484699944198E-3</c:v>
                </c:pt>
                <c:pt idx="296">
                  <c:v>3.5923683198769698E-3</c:v>
                </c:pt>
                <c:pt idx="297">
                  <c:v>3.5693039857227801E-3</c:v>
                </c:pt>
                <c:pt idx="298">
                  <c:v>3.5812016656751899E-3</c:v>
                </c:pt>
                <c:pt idx="299">
                  <c:v>3.57008200584409E-3</c:v>
                </c:pt>
                <c:pt idx="300">
                  <c:v>3.5473406613923302E-3</c:v>
                </c:pt>
                <c:pt idx="301">
                  <c:v>3.5240028938831702E-3</c:v>
                </c:pt>
                <c:pt idx="302">
                  <c:v>3.5133136094674501E-3</c:v>
                </c:pt>
                <c:pt idx="303">
                  <c:v>3.5026670634829798E-3</c:v>
                </c:pt>
                <c:pt idx="304">
                  <c:v>3.5026670634829798E-3</c:v>
                </c:pt>
                <c:pt idx="305">
                  <c:v>3.4920634920634899E-3</c:v>
                </c:pt>
                <c:pt idx="306">
                  <c:v>3.4702724556950602E-3</c:v>
                </c:pt>
                <c:pt idx="307">
                  <c:v>3.4927337660879102E-3</c:v>
                </c:pt>
                <c:pt idx="308">
                  <c:v>3.4821110715557101E-3</c:v>
                </c:pt>
                <c:pt idx="309">
                  <c:v>3.4605126848729299E-3</c:v>
                </c:pt>
                <c:pt idx="310">
                  <c:v>3.4825541669421798E-3</c:v>
                </c:pt>
                <c:pt idx="311">
                  <c:v>3.4610009607825998E-3</c:v>
                </c:pt>
                <c:pt idx="312">
                  <c:v>3.43969713358572E-3</c:v>
                </c:pt>
                <c:pt idx="313">
                  <c:v>3.4288804759329398E-3</c:v>
                </c:pt>
                <c:pt idx="314">
                  <c:v>3.4186385459533601E-3</c:v>
                </c:pt>
                <c:pt idx="315">
                  <c:v>3.4296757204442599E-3</c:v>
                </c:pt>
                <c:pt idx="316">
                  <c:v>3.3978211471893602E-3</c:v>
                </c:pt>
                <c:pt idx="317">
                  <c:v>3.4193249726454E-3</c:v>
                </c:pt>
                <c:pt idx="318">
                  <c:v>3.3881695544296401E-3</c:v>
                </c:pt>
                <c:pt idx="319">
                  <c:v>3.3673192802485298E-3</c:v>
                </c:pt>
                <c:pt idx="320">
                  <c:v>3.38842975206611E-3</c:v>
                </c:pt>
                <c:pt idx="321">
                  <c:v>3.3680719067996101E-3</c:v>
                </c:pt>
                <c:pt idx="322">
                  <c:v>3.38854650805675E-3</c:v>
                </c:pt>
                <c:pt idx="323">
                  <c:v>3.3682330979628301E-3</c:v>
                </c:pt>
                <c:pt idx="324">
                  <c:v>3.3582014518691301E-3</c:v>
                </c:pt>
                <c:pt idx="325">
                  <c:v>3.3682559472340101E-3</c:v>
                </c:pt>
                <c:pt idx="326">
                  <c:v>3.31831951530612E-3</c:v>
                </c:pt>
                <c:pt idx="327">
                  <c:v>3.34814814814815E-3</c:v>
                </c:pt>
                <c:pt idx="328">
                  <c:v>3.3382716049382699E-3</c:v>
                </c:pt>
                <c:pt idx="329">
                  <c:v>3.3381627378807999E-3</c:v>
                </c:pt>
                <c:pt idx="330">
                  <c:v>3.3088163946515502E-3</c:v>
                </c:pt>
                <c:pt idx="331">
                  <c:v>3.3282229424207699E-3</c:v>
                </c:pt>
                <c:pt idx="332">
                  <c:v>3.3375654047399202E-3</c:v>
                </c:pt>
                <c:pt idx="333">
                  <c:v>3.3275490551286199E-3</c:v>
                </c:pt>
                <c:pt idx="334">
                  <c:v>3.3466181041551398E-3</c:v>
                </c:pt>
                <c:pt idx="335">
                  <c:v>3.3175803402646499E-3</c:v>
                </c:pt>
                <c:pt idx="336">
                  <c:v>3.2889188733344599E-3</c:v>
                </c:pt>
                <c:pt idx="337">
                  <c:v>3.2795487340941901E-3</c:v>
                </c:pt>
                <c:pt idx="338">
                  <c:v>3.30707491082045E-3</c:v>
                </c:pt>
                <c:pt idx="339">
                  <c:v>3.27874891782866E-3</c:v>
                </c:pt>
                <c:pt idx="340">
                  <c:v>3.28795888669896E-3</c:v>
                </c:pt>
                <c:pt idx="341">
                  <c:v>3.27817956023084E-3</c:v>
                </c:pt>
                <c:pt idx="342">
                  <c:v>3.2593933906745099E-3</c:v>
                </c:pt>
                <c:pt idx="343">
                  <c:v>3.27750113173382E-3</c:v>
                </c:pt>
                <c:pt idx="344">
                  <c:v>3.26773915541511E-3</c:v>
                </c:pt>
                <c:pt idx="345">
                  <c:v>3.2491231818262702E-3</c:v>
                </c:pt>
                <c:pt idx="346">
                  <c:v>3.2395311065602701E-3</c:v>
                </c:pt>
                <c:pt idx="347">
                  <c:v>3.2483581667961301E-3</c:v>
                </c:pt>
                <c:pt idx="348">
                  <c:v>3.2387388175977301E-3</c:v>
                </c:pt>
                <c:pt idx="349">
                  <c:v>3.2387388175977301E-3</c:v>
                </c:pt>
                <c:pt idx="350">
                  <c:v>3.2204861111111102E-3</c:v>
                </c:pt>
                <c:pt idx="351">
                  <c:v>3.2282502023036801E-3</c:v>
                </c:pt>
                <c:pt idx="352">
                  <c:v>3.1930879038316999E-3</c:v>
                </c:pt>
                <c:pt idx="353">
                  <c:v>3.2187009084078898E-3</c:v>
                </c:pt>
                <c:pt idx="354">
                  <c:v>3.2007315957933201E-3</c:v>
                </c:pt>
                <c:pt idx="355">
                  <c:v>3.16615157215802E-3</c:v>
                </c:pt>
                <c:pt idx="356">
                  <c:v>3.1829481322225199E-3</c:v>
                </c:pt>
                <c:pt idx="357">
                  <c:v>3.1820074968762998E-3</c:v>
                </c:pt>
                <c:pt idx="358">
                  <c:v>3.16445237623108E-3</c:v>
                </c:pt>
                <c:pt idx="359">
                  <c:v>3.1727146539758098E-3</c:v>
                </c:pt>
                <c:pt idx="360">
                  <c:v>3.13888114868298E-3</c:v>
                </c:pt>
                <c:pt idx="361">
                  <c:v>3.1542663891779401E-3</c:v>
                </c:pt>
                <c:pt idx="362">
                  <c:v>3.1705254942767901E-3</c:v>
                </c:pt>
                <c:pt idx="363">
                  <c:v>3.1451105627328599E-3</c:v>
                </c:pt>
                <c:pt idx="364">
                  <c:v>3.1440000000000001E-3</c:v>
                </c:pt>
                <c:pt idx="365">
                  <c:v>3.1519999999999999E-3</c:v>
                </c:pt>
                <c:pt idx="366">
                  <c:v>3.1348708750654698E-3</c:v>
                </c:pt>
                <c:pt idx="367">
                  <c:v>3.1257873519778298E-3</c:v>
                </c:pt>
                <c:pt idx="368">
                  <c:v>3.1415343915343901E-3</c:v>
                </c:pt>
                <c:pt idx="369">
                  <c:v>3.1323720101860699E-3</c:v>
                </c:pt>
                <c:pt idx="370">
                  <c:v>3.1232562465124901E-3</c:v>
                </c:pt>
                <c:pt idx="371">
                  <c:v>3.1387562775125502E-3</c:v>
                </c:pt>
                <c:pt idx="372">
                  <c:v>3.1218762014609798E-3</c:v>
                </c:pt>
                <c:pt idx="373">
                  <c:v>3.08990478515625E-3</c:v>
                </c:pt>
                <c:pt idx="374">
                  <c:v>3.11279296875E-3</c:v>
                </c:pt>
                <c:pt idx="375">
                  <c:v>3.1113264394616101E-3</c:v>
                </c:pt>
                <c:pt idx="376">
                  <c:v>3.0722312361036001E-3</c:v>
                </c:pt>
                <c:pt idx="377">
                  <c:v>3.1097890751757701E-3</c:v>
                </c:pt>
                <c:pt idx="378">
                  <c:v>3.1007289694548398E-3</c:v>
                </c:pt>
                <c:pt idx="379">
                  <c:v>3.0621301775147899E-3</c:v>
                </c:pt>
                <c:pt idx="380">
                  <c:v>3.07692307692308E-3</c:v>
                </c:pt>
                <c:pt idx="381">
                  <c:v>3.0680700518195599E-3</c:v>
                </c:pt>
                <c:pt idx="382">
                  <c:v>3.0519783229415501E-3</c:v>
                </c:pt>
                <c:pt idx="383">
                  <c:v>3.0519783229415501E-3</c:v>
                </c:pt>
                <c:pt idx="384">
                  <c:v>3.0504995012216401E-3</c:v>
                </c:pt>
                <c:pt idx="385">
                  <c:v>3.0704775022956802E-3</c:v>
                </c:pt>
                <c:pt idx="386">
                  <c:v>3.04734781060876E-3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43198464"/>
        <c:axId val="143199040"/>
      </c:scatterChart>
      <c:valAx>
        <c:axId val="143198464"/>
        <c:scaling>
          <c:orientation val="minMax"/>
          <c:max val="2000"/>
          <c:min val="200"/>
        </c:scaling>
        <c:delete val="0"/>
        <c:axPos val="b"/>
        <c:title>
          <c:tx>
            <c:rich>
              <a:bodyPr/>
              <a:lstStyle/>
              <a:p>
                <a:pPr>
                  <a:defRPr sz="1000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it-IT"/>
                  <a:t>velocità (giri/min)</a:t>
                </a:r>
              </a:p>
            </c:rich>
          </c:tx>
          <c:layout>
            <c:manualLayout>
              <c:xMode val="edge"/>
              <c:yMode val="edge"/>
              <c:x val="0.30679622132253698"/>
              <c:y val="0.91344053325543395"/>
            </c:manualLayout>
          </c:layout>
          <c:overlay val="0"/>
          <c:spPr>
            <a:noFill/>
            <a:ln w="25400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143199040"/>
        <c:crosses val="autoZero"/>
        <c:crossBetween val="midCat"/>
      </c:valAx>
      <c:valAx>
        <c:axId val="143199040"/>
        <c:scaling>
          <c:orientation val="minMax"/>
          <c:max val="0.02"/>
        </c:scaling>
        <c:delete val="0"/>
        <c:axPos val="l"/>
        <c:title>
          <c:tx>
            <c:rich>
              <a:bodyPr/>
              <a:lstStyle/>
              <a:p>
                <a:pPr>
                  <a:defRPr sz="1000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it-IT"/>
                  <a:t>Cf</a:t>
                </a:r>
              </a:p>
            </c:rich>
          </c:tx>
          <c:layout>
            <c:manualLayout>
              <c:xMode val="edge"/>
              <c:yMode val="edge"/>
              <c:x val="3.1067869552743099E-2"/>
              <c:y val="0.48519410621733"/>
            </c:manualLayout>
          </c:layout>
          <c:overlay val="0"/>
          <c:spPr>
            <a:noFill/>
            <a:ln w="25400">
              <a:noFill/>
            </a:ln>
          </c:spPr>
        </c:title>
        <c:numFmt formatCode="0.00000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143198464"/>
        <c:crosses val="autoZero"/>
        <c:crossBetween val="midCat"/>
      </c:valAx>
      <c:spPr>
        <a:solidFill>
          <a:srgbClr val="FFFFFF"/>
        </a:solidFill>
        <a:ln w="12700">
          <a:solidFill>
            <a:srgbClr val="808080"/>
          </a:solidFill>
          <a:prstDash val="solid"/>
        </a:ln>
      </c:spPr>
    </c:plotArea>
    <c:legend>
      <c:legendPos val="r"/>
      <c:layout>
        <c:manualLayout>
          <c:xMode val="edge"/>
          <c:yMode val="edge"/>
          <c:x val="0.35942297289174702"/>
          <c:y val="0.26491669932074702"/>
          <c:w val="0.38348957143715801"/>
          <c:h val="0.15513140050314"/>
        </c:manualLayout>
      </c:layout>
      <c:overlay val="0"/>
      <c:spPr>
        <a:solidFill>
          <a:srgbClr val="FFFFFF"/>
        </a:solidFill>
        <a:ln w="3175">
          <a:solidFill>
            <a:srgbClr val="000000"/>
          </a:solidFill>
          <a:prstDash val="solid"/>
        </a:ln>
      </c:spPr>
      <c:txPr>
        <a:bodyPr/>
        <a:lstStyle/>
        <a:p>
          <a:pPr>
            <a:defRPr sz="920" b="0" i="0" u="none" strike="noStrike" baseline="0">
              <a:solidFill>
                <a:srgbClr val="000000"/>
              </a:solidFill>
              <a:latin typeface="Arial"/>
              <a:ea typeface="Arial"/>
              <a:cs typeface="Arial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rgbClr val="FFFFFF"/>
    </a:solidFill>
    <a:ln w="3175">
      <a:solidFill>
        <a:srgbClr val="000000"/>
      </a:solidFill>
      <a:prstDash val="solid"/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2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7FD660-14FD-D841-8BDC-B4ADFEBB054D}" type="datetimeFigureOut">
              <a:rPr lang="it-IT" smtClean="0"/>
              <a:t>27/07/2015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48A43D-7310-284B-8B58-3A6E919EA84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006189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48A43D-7310-284B-8B58-3A6E919EA84B}" type="slidenum">
              <a:rPr lang="it-IT" smtClean="0"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840486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Gas di scarico e inquinamento vernici sono direttamente collegati al </a:t>
            </a:r>
            <a:r>
              <a:rPr lang="it-IT" dirty="0" err="1" smtClean="0"/>
              <a:t>fouling</a:t>
            </a:r>
            <a:r>
              <a:rPr lang="it-IT" dirty="0" smtClean="0"/>
              <a:t> poiché</a:t>
            </a:r>
            <a:r>
              <a:rPr lang="it-IT" baseline="0" dirty="0" smtClean="0"/>
              <a:t> la presenza del </a:t>
            </a:r>
            <a:r>
              <a:rPr lang="it-IT" baseline="0" dirty="0" err="1" smtClean="0"/>
              <a:t>fouling</a:t>
            </a:r>
            <a:r>
              <a:rPr lang="it-IT" baseline="0" dirty="0" smtClean="0"/>
              <a:t> sullo scafo aumenta i consumi e quindi le emissioni di Co2 ed è proprio per ridurre il </a:t>
            </a:r>
            <a:r>
              <a:rPr lang="it-IT" baseline="0" dirty="0" err="1" smtClean="0"/>
              <a:t>fouling</a:t>
            </a:r>
            <a:r>
              <a:rPr lang="it-IT" baseline="0" dirty="0" smtClean="0"/>
              <a:t> che utilizziamo le vernici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48A43D-7310-284B-8B58-3A6E919EA84B}" type="slidenum">
              <a:rPr lang="it-IT" smtClean="0"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313592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DIATOMEE , SLIME—CIRRIPEDI(DENTI DI CANE), ANELLIDI 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48A43D-7310-284B-8B58-3A6E919EA84B}" type="slidenum">
              <a:rPr lang="it-IT" smtClean="0"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227574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IL VERO PROBLEMA CAUSATO  DAL FOULING ,NONCHE’ CAUSA DELL’AUMENTO DEI CONSUMI E QUINDI DELLA PERDITA DI EFFICIENZA DELLA NAVE ,E’ L’AUMENTO DELLA</a:t>
            </a:r>
            <a:r>
              <a:rPr lang="it-IT" baseline="0" dirty="0" smtClean="0"/>
              <a:t> RESISTENZA AL MOTO DELLA NAVE 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48A43D-7310-284B-8B58-3A6E919EA84B}" type="slidenum">
              <a:rPr lang="it-IT" smtClean="0"/>
              <a:t>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27754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Il nostro lavoro si è concentrato su</a:t>
            </a:r>
            <a:r>
              <a:rPr lang="it-IT" baseline="0" dirty="0" smtClean="0"/>
              <a:t> dei test al reometro su tre vernici commerciali rientranti in alcune di queste categorie.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48A43D-7310-284B-8B58-3A6E919EA84B}" type="slidenum">
              <a:rPr lang="it-IT" smtClean="0"/>
              <a:t>10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12695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Biocidi</a:t>
            </a:r>
            <a:r>
              <a:rPr lang="it-IT" baseline="0" dirty="0" smtClean="0"/>
              <a:t> in momenti di inattività, idrogel funziona in fase di navigazione.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48A43D-7310-284B-8B58-3A6E919EA84B}" type="slidenum">
              <a:rPr lang="it-IT" smtClean="0"/>
              <a:t>13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913635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ELASTOMERI=CATENE POLIMERICHE CHE SUBISCONO GRANDI</a:t>
            </a:r>
            <a:r>
              <a:rPr lang="it-IT" baseline="0" dirty="0" smtClean="0"/>
              <a:t> DEFORMAZIONI ELASTICHE, ELASTOMERI SI ATTIVANO SOPRA I 20 NODI.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48A43D-7310-284B-8B58-3A6E919EA84B}" type="slidenum">
              <a:rPr lang="it-IT" smtClean="0"/>
              <a:t>14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614789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48A43D-7310-284B-8B58-3A6E919EA84B}" type="slidenum">
              <a:rPr lang="it-IT" smtClean="0"/>
              <a:t>28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002171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48A43D-7310-284B-8B58-3A6E919EA84B}" type="slidenum">
              <a:rPr lang="it-IT" smtClean="0"/>
              <a:t>29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440820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328166" y="1295400"/>
            <a:ext cx="6487668" cy="3152887"/>
          </a:xfrm>
          <a:prstGeom prst="rect">
            <a:avLst/>
          </a:prstGeo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/>
          <a:p>
            <a:pPr marL="0" indent="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</a:pPr>
            <a:endParaRPr sz="3200" kern="120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22921" y="1523999"/>
            <a:ext cx="6498158" cy="1724867"/>
          </a:xfrm>
        </p:spPr>
        <p:txBody>
          <a:bodyPr vert="horz" lIns="91440" tIns="45720" rIns="91440" bIns="45720" rtlCol="0" anchor="b" anchorCtr="0">
            <a:noAutofit/>
          </a:bodyPr>
          <a:lstStyle>
            <a:lvl1pPr marL="0" indent="0" algn="ctr" defTabSz="914400" rtl="0" eaLnBrk="1" latinLnBrk="0" hangingPunct="1">
              <a:spcBef>
                <a:spcPct val="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4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mtClean="0"/>
              <a:t>Fare clic per modificare stile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22921" y="3299012"/>
            <a:ext cx="6498159" cy="916641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ts val="3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2277E-AC6D-0D42-A6A2-ADE6F444D3E6}" type="datetimeFigureOut">
              <a:rPr lang="it-IT" smtClean="0"/>
              <a:t>27/07/2015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1C323-73D3-874D-8B0C-71ACCB109E05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398" y="611872"/>
            <a:ext cx="4079545" cy="11620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it-IT" smtClean="0"/>
              <a:t>Fare clic per modificare stile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398" y="1787856"/>
            <a:ext cx="4079545" cy="3720152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2277E-AC6D-0D42-A6A2-ADE6F444D3E6}" type="datetimeFigureOut">
              <a:rPr lang="it-IT" smtClean="0"/>
              <a:t>27/07/2015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1C323-73D3-874D-8B0C-71ACCB109E05}" type="slidenum">
              <a:rPr lang="it-IT" smtClean="0"/>
              <a:t>‹N›</a:t>
            </a:fld>
            <a:endParaRPr lang="it-IT"/>
          </a:p>
        </p:txBody>
      </p:sp>
      <p:sp>
        <p:nvSpPr>
          <p:cNvPr id="8" name="Picture Placeholder 2"/>
          <p:cNvSpPr>
            <a:spLocks noGrp="1"/>
          </p:cNvSpPr>
          <p:nvPr>
            <p:ph type="pic" idx="1"/>
          </p:nvPr>
        </p:nvSpPr>
        <p:spPr>
          <a:xfrm>
            <a:off x="5090617" y="359392"/>
            <a:ext cx="3657600" cy="5318077"/>
          </a:xfr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3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 smtClean="0"/>
              <a:t>Trascinare l'immagine su un segnaposto o fare clic sull'icona per aggiungerla</a:t>
            </a: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2277E-AC6D-0D42-A6A2-ADE6F444D3E6}" type="datetimeFigureOut">
              <a:rPr lang="it-IT" smtClean="0"/>
              <a:t>27/07/2015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1C323-73D3-874D-8B0C-71ACCB109E05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69792" y="368301"/>
            <a:ext cx="1524000" cy="5575300"/>
          </a:xfrm>
        </p:spPr>
        <p:txBody>
          <a:bodyPr vert="eaVert"/>
          <a:lstStyle/>
          <a:p>
            <a:r>
              <a:rPr lang="it-IT" smtClean="0"/>
              <a:t>Fare clic per modificare stile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49274" y="368301"/>
            <a:ext cx="6689726" cy="5575300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2277E-AC6D-0D42-A6A2-ADE6F444D3E6}" type="datetimeFigureOut">
              <a:rPr lang="it-IT" smtClean="0"/>
              <a:t>27/07/2015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1C323-73D3-874D-8B0C-71ACCB109E05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2277E-AC6D-0D42-A6A2-ADE6F444D3E6}" type="datetimeFigureOut">
              <a:rPr lang="it-IT" smtClean="0"/>
              <a:t>27/07/2015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1C323-73D3-874D-8B0C-71ACCB109E05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apositiva titolo con immag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3538" y="3352801"/>
            <a:ext cx="8416925" cy="1470025"/>
          </a:xfrm>
        </p:spPr>
        <p:txBody>
          <a:bodyPr/>
          <a:lstStyle/>
          <a:p>
            <a:r>
              <a:rPr lang="it-IT" smtClean="0"/>
              <a:t>Fare clic per modificare stile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3538" y="4771029"/>
            <a:ext cx="8416925" cy="972671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2277E-AC6D-0D42-A6A2-ADE6F444D3E6}" type="datetimeFigureOut">
              <a:rPr lang="it-IT" smtClean="0"/>
              <a:t>27/07/2015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1C323-73D3-874D-8B0C-71ACCB109E05}" type="slidenum">
              <a:rPr lang="it-IT" smtClean="0"/>
              <a:t>‹N›</a:t>
            </a:fld>
            <a:endParaRPr lang="it-IT"/>
          </a:p>
        </p:txBody>
      </p:sp>
      <p:sp>
        <p:nvSpPr>
          <p:cNvPr id="9" name="Picture Placeholder 2"/>
          <p:cNvSpPr>
            <a:spLocks noGrp="1"/>
          </p:cNvSpPr>
          <p:nvPr>
            <p:ph type="pic" idx="13"/>
          </p:nvPr>
        </p:nvSpPr>
        <p:spPr>
          <a:xfrm>
            <a:off x="370980" y="363538"/>
            <a:ext cx="8402040" cy="2836862"/>
          </a:xfr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 smtClean="0"/>
              <a:t>Trascinare l'immagine su un segnaposto o fare clic sull'icona per aggiungerla</a:t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2403144"/>
            <a:ext cx="8056563" cy="1362075"/>
          </a:xfrm>
        </p:spPr>
        <p:txBody>
          <a:bodyPr anchor="b" anchorCtr="0"/>
          <a:lstStyle>
            <a:lvl1pPr algn="ctr">
              <a:defRPr sz="4600" b="0" cap="none" baseline="0"/>
            </a:lvl1pPr>
          </a:lstStyle>
          <a:p>
            <a:r>
              <a:rPr lang="it-IT" smtClean="0"/>
              <a:t>Fare clic per modificare stile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5" y="3736005"/>
            <a:ext cx="8056563" cy="1500187"/>
          </a:xfrm>
        </p:spPr>
        <p:txBody>
          <a:bodyPr anchor="t" anchorCtr="0"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2277E-AC6D-0D42-A6A2-ADE6F444D3E6}" type="datetimeFigureOut">
              <a:rPr lang="it-IT" smtClean="0"/>
              <a:t>27/07/2015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1C323-73D3-874D-8B0C-71ACCB109E05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1336956"/>
          </a:xfrm>
        </p:spPr>
        <p:txBody>
          <a:bodyPr/>
          <a:lstStyle/>
          <a:p>
            <a:r>
              <a:rPr lang="it-IT" smtClean="0"/>
              <a:t>Fare clic per modificare stile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9275" y="1600201"/>
            <a:ext cx="3840480" cy="434340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1071" y="1600201"/>
            <a:ext cx="3840480" cy="434340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2277E-AC6D-0D42-A6A2-ADE6F444D3E6}" type="datetimeFigureOut">
              <a:rPr lang="it-IT" smtClean="0"/>
              <a:t>27/07/2015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1C323-73D3-874D-8B0C-71ACCB109E05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4" y="107576"/>
            <a:ext cx="8042276" cy="1336956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stile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4" y="1453224"/>
            <a:ext cx="3840480" cy="750887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9274" y="2347415"/>
            <a:ext cx="3840480" cy="3596185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1070" y="1453224"/>
            <a:ext cx="3840480" cy="750887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1070" y="2347415"/>
            <a:ext cx="3840480" cy="3596185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2277E-AC6D-0D42-A6A2-ADE6F444D3E6}" type="datetimeFigureOut">
              <a:rPr lang="it-IT" smtClean="0"/>
              <a:t>27/07/2015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1C323-73D3-874D-8B0C-71ACCB109E05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2277E-AC6D-0D42-A6A2-ADE6F444D3E6}" type="datetimeFigureOut">
              <a:rPr lang="it-IT" smtClean="0"/>
              <a:t>27/07/2015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1C323-73D3-874D-8B0C-71ACCB109E05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2277E-AC6D-0D42-A6A2-ADE6F444D3E6}" type="datetimeFigureOut">
              <a:rPr lang="it-IT" smtClean="0"/>
              <a:t>27/07/2015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1C323-73D3-874D-8B0C-71ACCB109E05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399" y="611872"/>
            <a:ext cx="3840480" cy="11620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it-IT" smtClean="0"/>
              <a:t>Fare clic per modificare stile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2824" y="368300"/>
            <a:ext cx="3840480" cy="5575300"/>
          </a:xfrm>
        </p:spPr>
        <p:txBody>
          <a:bodyPr>
            <a:normAutofit/>
          </a:bodyPr>
          <a:lstStyle>
            <a:lvl1pPr>
              <a:spcBef>
                <a:spcPts val="2000"/>
              </a:spcBef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399" y="1787856"/>
            <a:ext cx="3840480" cy="3720152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2277E-AC6D-0D42-A6A2-ADE6F444D3E6}" type="datetimeFigureOut">
              <a:rPr lang="it-IT" smtClean="0"/>
              <a:t>27/07/2015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1C323-73D3-874D-8B0C-71ACCB109E05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133695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it-IT" smtClean="0"/>
              <a:t>Fare clic per modificare stile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5" y="1600201"/>
            <a:ext cx="8042276" cy="434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629835" y="627566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C8F2277E-AC6D-0D42-A6A2-ADE6F444D3E6}" type="datetimeFigureOut">
              <a:rPr lang="it-IT" smtClean="0"/>
              <a:t>27/07/2015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4458" y="6275668"/>
            <a:ext cx="484094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97906" y="6275668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fld id="{CD61C323-73D3-874D-8B0C-71ACCB109E05}" type="slidenum">
              <a:rPr lang="it-IT" smtClean="0"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  <p:sldLayoutId id="2147483756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6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49250" indent="-349250" algn="l" defTabSz="914400" rtl="0" eaLnBrk="1" latinLnBrk="0" hangingPunct="1">
        <a:spcBef>
          <a:spcPts val="2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ts val="600"/>
        </a:spcBef>
        <a:buClr>
          <a:schemeClr val="accent1">
            <a:lumMod val="75000"/>
          </a:schemeClr>
        </a:buClr>
        <a:buSzPct val="110000"/>
        <a:buFont typeface="Wingdings 2" pitchFamily="18" charset="2"/>
        <a:buChar char=""/>
        <a:defRPr sz="22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968375" indent="-282575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263650" indent="-295275" algn="l" defTabSz="914400" rtl="0" eaLnBrk="1" latinLnBrk="0" hangingPunct="1">
        <a:spcBef>
          <a:spcPts val="600"/>
        </a:spcBef>
        <a:buClr>
          <a:schemeClr val="accent1">
            <a:lumMod val="75000"/>
          </a:schemeClr>
        </a:buClr>
        <a:buSzPct val="110000"/>
        <a:buFont typeface="Wingdings 2" pitchFamily="18" charset="2"/>
        <a:buChar char="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546225" indent="-282575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1828800" indent="-282575" algn="l" defTabSz="914400" rtl="0" eaLnBrk="1" latinLnBrk="0" hangingPunct="1">
        <a:spcBef>
          <a:spcPct val="20000"/>
        </a:spcBef>
        <a:buClr>
          <a:schemeClr val="accent2"/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117725" indent="-282575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2398713" indent="-282575" algn="l" defTabSz="914400" rtl="0" eaLnBrk="1" latinLnBrk="0" hangingPunct="1">
        <a:spcBef>
          <a:spcPct val="20000"/>
        </a:spcBef>
        <a:buClr>
          <a:schemeClr val="accent2"/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2689225" indent="-282575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"/>
        <a:defRPr lang="en-US" sz="1800" kern="1200" dirty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tiff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tiff"/><Relationship Id="rId5" Type="http://schemas.openxmlformats.org/officeDocument/2006/relationships/image" Target="../media/image7.tiff"/><Relationship Id="rId4" Type="http://schemas.openxmlformats.org/officeDocument/2006/relationships/image" Target="../media/image6.tif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71957" y="2668632"/>
            <a:ext cx="8042276" cy="1495855"/>
          </a:xfrm>
        </p:spPr>
        <p:txBody>
          <a:bodyPr/>
          <a:lstStyle/>
          <a:p>
            <a:r>
              <a:rPr lang="it-IT" sz="2800" cap="all" dirty="0" smtClean="0">
                <a:solidFill>
                  <a:schemeClr val="tx1"/>
                </a:solidFill>
              </a:rPr>
              <a:t>Studi su rivestimenti anti </a:t>
            </a:r>
            <a:r>
              <a:rPr lang="it-IT" sz="2800" cap="all" dirty="0" err="1" smtClean="0">
                <a:solidFill>
                  <a:schemeClr val="tx1"/>
                </a:solidFill>
              </a:rPr>
              <a:t>fouling</a:t>
            </a:r>
            <a:r>
              <a:rPr lang="it-IT" sz="2800" cap="all" dirty="0" smtClean="0">
                <a:solidFill>
                  <a:schemeClr val="tx1"/>
                </a:solidFill>
              </a:rPr>
              <a:t> e anti attrito per applicazioni navali</a:t>
            </a:r>
            <a:endParaRPr lang="it-IT" sz="2800" cap="all" dirty="0">
              <a:solidFill>
                <a:schemeClr val="tx1"/>
              </a:solidFill>
            </a:endParaRPr>
          </a:p>
        </p:txBody>
      </p:sp>
      <p:pic>
        <p:nvPicPr>
          <p:cNvPr id="4" name="Segnaposto contenuto 3" descr="stemma.pn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8" r="1828"/>
          <a:stretch>
            <a:fillRect/>
          </a:stretch>
        </p:blipFill>
        <p:spPr>
          <a:xfrm>
            <a:off x="363538" y="279400"/>
            <a:ext cx="2718666" cy="2063526"/>
          </a:xfrm>
        </p:spPr>
      </p:pic>
      <p:pic>
        <p:nvPicPr>
          <p:cNvPr id="6" name="Immagine 5" descr="cetena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5353" y="279400"/>
            <a:ext cx="3556000" cy="1270000"/>
          </a:xfrm>
          <a:prstGeom prst="rect">
            <a:avLst/>
          </a:prstGeom>
        </p:spPr>
      </p:pic>
      <p:pic>
        <p:nvPicPr>
          <p:cNvPr id="8" name="Immagine 7" descr="LogoFincantieri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8414" y="1447576"/>
            <a:ext cx="3086100" cy="1170159"/>
          </a:xfrm>
          <a:prstGeom prst="rect">
            <a:avLst/>
          </a:prstGeom>
        </p:spPr>
      </p:pic>
      <p:sp>
        <p:nvSpPr>
          <p:cNvPr id="11" name="CasellaDiTesto 10"/>
          <p:cNvSpPr txBox="1"/>
          <p:nvPr/>
        </p:nvSpPr>
        <p:spPr>
          <a:xfrm>
            <a:off x="2307782" y="4306096"/>
            <a:ext cx="43832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 smtClean="0"/>
              <a:t>Candidato</a:t>
            </a:r>
          </a:p>
          <a:p>
            <a:pPr algn="ctr"/>
            <a:r>
              <a:rPr lang="it-IT" b="1" dirty="0" smtClean="0"/>
              <a:t> </a:t>
            </a:r>
            <a:r>
              <a:rPr lang="it-IT" dirty="0" smtClean="0"/>
              <a:t>Marciano Francesco</a:t>
            </a:r>
            <a:endParaRPr lang="it-IT" dirty="0"/>
          </a:p>
        </p:txBody>
      </p:sp>
      <p:sp>
        <p:nvSpPr>
          <p:cNvPr id="12" name="CasellaDiTesto 11"/>
          <p:cNvSpPr txBox="1"/>
          <p:nvPr/>
        </p:nvSpPr>
        <p:spPr>
          <a:xfrm>
            <a:off x="363538" y="5359386"/>
            <a:ext cx="52548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/>
              <a:t>Relatore</a:t>
            </a:r>
            <a:r>
              <a:rPr lang="it-IT" dirty="0" smtClean="0"/>
              <a:t>: Prof. Alessandro </a:t>
            </a:r>
            <a:r>
              <a:rPr lang="it-IT" dirty="0" err="1" smtClean="0"/>
              <a:t>Bottaro</a:t>
            </a:r>
            <a:r>
              <a:rPr lang="it-IT" dirty="0" smtClean="0"/>
              <a:t> </a:t>
            </a:r>
            <a:endParaRPr lang="it-IT" dirty="0"/>
          </a:p>
        </p:txBody>
      </p:sp>
      <p:sp>
        <p:nvSpPr>
          <p:cNvPr id="13" name="CasellaDiTesto 12"/>
          <p:cNvSpPr txBox="1"/>
          <p:nvPr/>
        </p:nvSpPr>
        <p:spPr>
          <a:xfrm>
            <a:off x="363538" y="5809791"/>
            <a:ext cx="62190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/>
              <a:t>Correlatori</a:t>
            </a:r>
            <a:r>
              <a:rPr lang="it-IT" dirty="0" smtClean="0"/>
              <a:t>: Prof. Enrico Rizzuto e Marina </a:t>
            </a:r>
            <a:r>
              <a:rPr lang="it-IT" dirty="0" err="1" smtClean="0"/>
              <a:t>Delucchi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372269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>
                <a:solidFill>
                  <a:schemeClr val="tx1"/>
                </a:solidFill>
              </a:rPr>
              <a:t>STRUMENTAZIONE E VERNICI</a:t>
            </a:r>
            <a:endParaRPr lang="it-IT" dirty="0">
              <a:solidFill>
                <a:schemeClr val="tx1"/>
              </a:solidFill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49275" y="1444532"/>
            <a:ext cx="8042276" cy="89861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it-IT" u="sng" dirty="0" smtClean="0"/>
              <a:t>REOMETRO ANTON PAAR MCR 301EQUIPAGGIATO CON PIATTI PARALLELI</a:t>
            </a:r>
            <a:r>
              <a:rPr lang="it-IT" dirty="0" smtClean="0"/>
              <a:t>:</a:t>
            </a:r>
            <a:endParaRPr lang="it-IT" dirty="0"/>
          </a:p>
        </p:txBody>
      </p:sp>
      <p:pic>
        <p:nvPicPr>
          <p:cNvPr id="5" name="Immagine 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274" y="2343150"/>
            <a:ext cx="3689349" cy="4043363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magine 6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00" y="2343150"/>
            <a:ext cx="4052887" cy="40433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57880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06412" y="885825"/>
            <a:ext cx="8042276" cy="5043488"/>
          </a:xfrm>
        </p:spPr>
        <p:txBody>
          <a:bodyPr>
            <a:noAutofit/>
          </a:bodyPr>
          <a:lstStyle/>
          <a:p>
            <a:pPr>
              <a:buClr>
                <a:srgbClr val="C00000"/>
              </a:buClr>
            </a:pPr>
            <a:r>
              <a:rPr lang="it-IT" u="sng" dirty="0" smtClean="0">
                <a:solidFill>
                  <a:schemeClr val="tx1"/>
                </a:solidFill>
              </a:rPr>
              <a:t>GAP</a:t>
            </a:r>
            <a:r>
              <a:rPr lang="it-IT" dirty="0" smtClean="0">
                <a:solidFill>
                  <a:schemeClr val="tx1"/>
                </a:solidFill>
              </a:rPr>
              <a:t> (DISTANZA TRA STATORE E ROTORE,SPESSORE MEATO FLUIDO DI ACQUA MARINA TRA I PIATTI)= O,2 mm;</a:t>
            </a:r>
          </a:p>
          <a:p>
            <a:pPr>
              <a:buClr>
                <a:srgbClr val="C00000"/>
              </a:buClr>
            </a:pPr>
            <a:r>
              <a:rPr lang="it-IT" u="sng" dirty="0" smtClean="0">
                <a:solidFill>
                  <a:schemeClr val="tx1"/>
                </a:solidFill>
              </a:rPr>
              <a:t>TEMPERATURE DI ESERCIZIO DI PROVA:</a:t>
            </a:r>
          </a:p>
          <a:p>
            <a:pPr marL="0" indent="0">
              <a:buNone/>
            </a:pPr>
            <a:r>
              <a:rPr lang="it-IT" dirty="0">
                <a:solidFill>
                  <a:schemeClr val="tx1"/>
                </a:solidFill>
              </a:rPr>
              <a:t> </a:t>
            </a:r>
            <a:r>
              <a:rPr lang="it-IT" dirty="0" smtClean="0">
                <a:solidFill>
                  <a:schemeClr val="tx1"/>
                </a:solidFill>
              </a:rPr>
              <a:t>    23°C, 15°C, 10°C, 5°C (sistema </a:t>
            </a:r>
            <a:r>
              <a:rPr lang="it-IT" dirty="0" err="1" smtClean="0">
                <a:solidFill>
                  <a:schemeClr val="tx1"/>
                </a:solidFill>
              </a:rPr>
              <a:t>Peltier</a:t>
            </a:r>
            <a:r>
              <a:rPr lang="it-IT" dirty="0" smtClean="0">
                <a:solidFill>
                  <a:schemeClr val="tx1"/>
                </a:solidFill>
              </a:rPr>
              <a:t>)</a:t>
            </a:r>
          </a:p>
          <a:p>
            <a:pPr>
              <a:buClr>
                <a:srgbClr val="C00000"/>
              </a:buClr>
            </a:pPr>
            <a:r>
              <a:rPr lang="it-IT" u="sng" dirty="0" smtClean="0">
                <a:solidFill>
                  <a:schemeClr val="tx1"/>
                </a:solidFill>
              </a:rPr>
              <a:t>ANDAMENTO VELOCITA’ DEL ROTORE</a:t>
            </a:r>
            <a:r>
              <a:rPr lang="it-IT" dirty="0" smtClean="0">
                <a:solidFill>
                  <a:schemeClr val="tx1"/>
                </a:solidFill>
              </a:rPr>
              <a:t>: A “RAMPA” DA 0 A 3000 (GIRI/MIN).Aumento di velocita di 500 giri ogni 100 secondi, durata totale prova 10 min.</a:t>
            </a:r>
          </a:p>
          <a:p>
            <a:pPr>
              <a:buClr>
                <a:srgbClr val="C00000"/>
              </a:buClr>
            </a:pPr>
            <a:r>
              <a:rPr lang="it-IT" dirty="0" smtClean="0">
                <a:solidFill>
                  <a:schemeClr val="tx1"/>
                </a:solidFill>
              </a:rPr>
              <a:t>Eseguite prove solo con statore verniciato o solo con rotore verniciato.</a:t>
            </a:r>
            <a:endParaRPr lang="it-IT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4665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806824"/>
          </a:xfrm>
        </p:spPr>
        <p:txBody>
          <a:bodyPr/>
          <a:lstStyle/>
          <a:p>
            <a:r>
              <a:rPr lang="it-IT" smtClean="0">
                <a:solidFill>
                  <a:srgbClr val="C00000"/>
                </a:solidFill>
              </a:rPr>
              <a:t>LE VERNICI</a:t>
            </a:r>
            <a:endParaRPr lang="it-IT">
              <a:solidFill>
                <a:srgbClr val="C00000"/>
              </a:solidFill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49275" y="1171576"/>
            <a:ext cx="8042276" cy="4343400"/>
          </a:xfrm>
        </p:spPr>
        <p:txBody>
          <a:bodyPr>
            <a:normAutofit fontScale="92500" lnSpcReduction="20000"/>
          </a:bodyPr>
          <a:lstStyle/>
          <a:p>
            <a:pPr>
              <a:buClr>
                <a:srgbClr val="C00000"/>
              </a:buClr>
            </a:pPr>
            <a:r>
              <a:rPr lang="it-IT" sz="4000" dirty="0" smtClean="0">
                <a:solidFill>
                  <a:srgbClr val="0070C0"/>
                </a:solidFill>
              </a:rPr>
              <a:t>HEMPAGUARD X7 89900</a:t>
            </a:r>
          </a:p>
          <a:p>
            <a:pPr marL="0" indent="0">
              <a:buClr>
                <a:srgbClr val="C00000"/>
              </a:buClr>
              <a:buNone/>
            </a:pPr>
            <a:r>
              <a:rPr lang="it-IT" sz="4000" dirty="0">
                <a:solidFill>
                  <a:schemeClr val="tx1"/>
                </a:solidFill>
              </a:rPr>
              <a:t> </a:t>
            </a:r>
            <a:r>
              <a:rPr lang="it-IT" sz="4000" dirty="0" smtClean="0">
                <a:solidFill>
                  <a:schemeClr val="tx1"/>
                </a:solidFill>
              </a:rPr>
              <a:t> (HEMPEL)</a:t>
            </a:r>
          </a:p>
          <a:p>
            <a:pPr>
              <a:buClr>
                <a:srgbClr val="C00000"/>
              </a:buClr>
            </a:pPr>
            <a:r>
              <a:rPr lang="it-IT" sz="4000" dirty="0" smtClean="0">
                <a:solidFill>
                  <a:srgbClr val="F137BB"/>
                </a:solidFill>
              </a:rPr>
              <a:t>ECOLOSILK </a:t>
            </a:r>
          </a:p>
          <a:p>
            <a:pPr marL="0" indent="0">
              <a:buClr>
                <a:srgbClr val="C00000"/>
              </a:buClr>
              <a:buNone/>
            </a:pPr>
            <a:r>
              <a:rPr lang="it-IT" sz="4000" dirty="0">
                <a:solidFill>
                  <a:schemeClr val="tx1"/>
                </a:solidFill>
              </a:rPr>
              <a:t> </a:t>
            </a:r>
            <a:r>
              <a:rPr lang="it-IT" sz="4000" dirty="0" smtClean="0">
                <a:solidFill>
                  <a:schemeClr val="tx1"/>
                </a:solidFill>
              </a:rPr>
              <a:t> (NIPPON PAINT)</a:t>
            </a:r>
          </a:p>
          <a:p>
            <a:pPr>
              <a:buClr>
                <a:srgbClr val="C00000"/>
              </a:buClr>
            </a:pPr>
            <a:r>
              <a:rPr lang="it-IT" sz="4000" dirty="0" smtClean="0">
                <a:solidFill>
                  <a:srgbClr val="92D050"/>
                </a:solidFill>
              </a:rPr>
              <a:t>ECOLOFLEX SPC 200 </a:t>
            </a:r>
          </a:p>
          <a:p>
            <a:pPr marL="0" indent="0">
              <a:buClr>
                <a:srgbClr val="C00000"/>
              </a:buClr>
              <a:buNone/>
            </a:pPr>
            <a:r>
              <a:rPr lang="it-IT" sz="4000" dirty="0">
                <a:solidFill>
                  <a:schemeClr val="tx1"/>
                </a:solidFill>
              </a:rPr>
              <a:t> </a:t>
            </a:r>
            <a:r>
              <a:rPr lang="it-IT" sz="4000" dirty="0" smtClean="0">
                <a:solidFill>
                  <a:schemeClr val="tx1"/>
                </a:solidFill>
              </a:rPr>
              <a:t> (NIPPON PAINT)</a:t>
            </a:r>
            <a:endParaRPr lang="it-IT" sz="4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9115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892549"/>
          </a:xfrm>
        </p:spPr>
        <p:txBody>
          <a:bodyPr/>
          <a:lstStyle/>
          <a:p>
            <a:r>
              <a:rPr lang="it-IT" dirty="0" smtClean="0">
                <a:solidFill>
                  <a:srgbClr val="0070C0"/>
                </a:solidFill>
              </a:rPr>
              <a:t>HEMPAGUARD X7 89900</a:t>
            </a:r>
            <a:endParaRPr lang="it-IT" dirty="0">
              <a:solidFill>
                <a:srgbClr val="0070C0"/>
              </a:solidFill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49275" y="1000125"/>
            <a:ext cx="8042276" cy="131445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dirty="0" smtClean="0">
                <a:solidFill>
                  <a:schemeClr val="tx1"/>
                </a:solidFill>
              </a:rPr>
              <a:t>FOULING RESISTENCE, MIX BIOCIDI + IDROGEL</a:t>
            </a:r>
            <a:r>
              <a:rPr lang="it-IT" dirty="0" smtClean="0"/>
              <a:t>;</a:t>
            </a:r>
            <a:endParaRPr lang="it-IT" dirty="0"/>
          </a:p>
        </p:txBody>
      </p:sp>
      <p:pic>
        <p:nvPicPr>
          <p:cNvPr id="5" name="Immagine 4" descr="DSC_0040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274" y="2314575"/>
            <a:ext cx="2471737" cy="2000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magine 6" descr="DSC_0036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1011" y="2314575"/>
            <a:ext cx="2844804" cy="2000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magine 8" descr="DSC_0044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5815" y="2314575"/>
            <a:ext cx="2774634" cy="2000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Immagine 10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7797" y="4629150"/>
            <a:ext cx="2772728" cy="2000250"/>
          </a:xfrm>
          <a:prstGeom prst="rect">
            <a:avLst/>
          </a:prstGeom>
        </p:spPr>
      </p:pic>
      <p:pic>
        <p:nvPicPr>
          <p:cNvPr id="13" name="Immagine 12" descr="DSC_0096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3413" y="4629151"/>
            <a:ext cx="2644138" cy="20002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56098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963987"/>
          </a:xfrm>
        </p:spPr>
        <p:txBody>
          <a:bodyPr/>
          <a:lstStyle/>
          <a:p>
            <a:r>
              <a:rPr lang="it-IT" dirty="0" smtClean="0">
                <a:solidFill>
                  <a:srgbClr val="F137BB"/>
                </a:solidFill>
              </a:rPr>
              <a:t>ECOLOSILK</a:t>
            </a:r>
            <a:endParaRPr lang="it-IT" dirty="0">
              <a:solidFill>
                <a:srgbClr val="F137BB"/>
              </a:solidFill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49275" y="1200151"/>
            <a:ext cx="8042276" cy="144303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it-IT" dirty="0" smtClean="0">
                <a:solidFill>
                  <a:schemeClr val="tx1"/>
                </a:solidFill>
              </a:rPr>
              <a:t>NON BIOCIDA, ELASTOMERI SILICONICI CON PROPRIETA’ ACQUA-REPELLENTI;</a:t>
            </a:r>
          </a:p>
          <a:p>
            <a:pPr marL="0" indent="0" algn="ctr">
              <a:buNone/>
            </a:pPr>
            <a:r>
              <a:rPr lang="it-IT" dirty="0" smtClean="0">
                <a:solidFill>
                  <a:schemeClr val="tx1"/>
                </a:solidFill>
              </a:rPr>
              <a:t>NON ADATTA A NAVI LENTE</a:t>
            </a:r>
            <a:r>
              <a:rPr lang="it-IT" dirty="0" smtClean="0"/>
              <a:t>. </a:t>
            </a:r>
            <a:endParaRPr lang="it-IT" dirty="0"/>
          </a:p>
        </p:txBody>
      </p:sp>
      <p:pic>
        <p:nvPicPr>
          <p:cNvPr id="4" name="Immagine 3" descr="DSC_0058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851" y="2771772"/>
            <a:ext cx="2479675" cy="190023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magine 4" descr="DSC_0057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1526" y="2771773"/>
            <a:ext cx="2457451" cy="1900237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magine 5" descr="DSC_0059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8977" y="2771774"/>
            <a:ext cx="2177098" cy="1900237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magine 6" descr="DSC_0056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481" y="4800590"/>
            <a:ext cx="2741932" cy="1928821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magine 7" descr="DSC_0099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0413" y="4800590"/>
            <a:ext cx="2810669" cy="192882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87105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878262"/>
          </a:xfrm>
        </p:spPr>
        <p:txBody>
          <a:bodyPr/>
          <a:lstStyle/>
          <a:p>
            <a:r>
              <a:rPr lang="it-IT" dirty="0" smtClean="0">
                <a:solidFill>
                  <a:srgbClr val="92D050"/>
                </a:solidFill>
              </a:rPr>
              <a:t>ECOLOFLEX SPC 200</a:t>
            </a:r>
            <a:endParaRPr lang="it-IT" dirty="0">
              <a:solidFill>
                <a:srgbClr val="92D050"/>
              </a:solidFill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49275" y="985838"/>
            <a:ext cx="8042276" cy="1800225"/>
          </a:xfrm>
        </p:spPr>
        <p:txBody>
          <a:bodyPr/>
          <a:lstStyle/>
          <a:p>
            <a:pPr marL="0" indent="0" algn="ctr">
              <a:buNone/>
            </a:pPr>
            <a:r>
              <a:rPr lang="it-IT" dirty="0" smtClean="0">
                <a:solidFill>
                  <a:schemeClr val="tx1"/>
                </a:solidFill>
              </a:rPr>
              <a:t>SPC (RILASCIO AUTOMATICO DI POLIMERI)</a:t>
            </a:r>
          </a:p>
          <a:p>
            <a:pPr marL="0" indent="0" algn="ctr">
              <a:buNone/>
            </a:pPr>
            <a:r>
              <a:rPr lang="it-IT" dirty="0" smtClean="0">
                <a:solidFill>
                  <a:schemeClr val="tx1"/>
                </a:solidFill>
              </a:rPr>
              <a:t>RILASCIO EFFETTUATO PER IDROLISI</a:t>
            </a:r>
          </a:p>
          <a:p>
            <a:pPr marL="0" indent="0" algn="ctr">
              <a:buNone/>
            </a:pPr>
            <a:r>
              <a:rPr lang="it-IT" dirty="0" smtClean="0">
                <a:solidFill>
                  <a:schemeClr val="tx1"/>
                </a:solidFill>
              </a:rPr>
              <a:t>ADATTA A OGNI IMBARCAZIONE</a:t>
            </a:r>
            <a:endParaRPr lang="it-IT" dirty="0">
              <a:solidFill>
                <a:schemeClr val="tx1"/>
              </a:solidFill>
            </a:endParaRPr>
          </a:p>
        </p:txBody>
      </p:sp>
      <p:pic>
        <p:nvPicPr>
          <p:cNvPr id="4" name="Immagine 3" descr="DSC_006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756" y="2869305"/>
            <a:ext cx="2475548" cy="174555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magine 4" descr="DSC_0061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9304" y="2869306"/>
            <a:ext cx="2299971" cy="174555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magine 5" descr="DSC_0062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9275" y="2869305"/>
            <a:ext cx="2101534" cy="1745558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magine 6" descr="DSC_0060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5863" y="4698105"/>
            <a:ext cx="3171825" cy="2002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magine 7" descr="DSC_0092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0413" y="4698104"/>
            <a:ext cx="2873059" cy="20027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07134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861831"/>
          </a:xfrm>
        </p:spPr>
        <p:txBody>
          <a:bodyPr/>
          <a:lstStyle/>
          <a:p>
            <a:r>
              <a:rPr lang="it-IT" dirty="0" smtClean="0">
                <a:solidFill>
                  <a:schemeClr val="tx1"/>
                </a:solidFill>
              </a:rPr>
              <a:t>RISULTATI PROVE</a:t>
            </a:r>
            <a:endParaRPr lang="it-IT" dirty="0">
              <a:solidFill>
                <a:schemeClr val="tx1"/>
              </a:solidFill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65772" y="969408"/>
            <a:ext cx="8042276" cy="4343400"/>
          </a:xfrm>
        </p:spPr>
        <p:txBody>
          <a:bodyPr/>
          <a:lstStyle/>
          <a:p>
            <a:r>
              <a:rPr lang="it-IT" dirty="0" smtClean="0">
                <a:solidFill>
                  <a:schemeClr val="tx1"/>
                </a:solidFill>
              </a:rPr>
              <a:t>GRAFICI (</a:t>
            </a:r>
            <a:r>
              <a:rPr lang="it-IT" dirty="0" err="1" smtClean="0">
                <a:solidFill>
                  <a:schemeClr val="tx1"/>
                </a:solidFill>
              </a:rPr>
              <a:t>C</a:t>
            </a:r>
            <a:r>
              <a:rPr lang="it-IT" baseline="-25000" dirty="0" err="1" smtClean="0">
                <a:solidFill>
                  <a:schemeClr val="tx1"/>
                </a:solidFill>
              </a:rPr>
              <a:t>f</a:t>
            </a:r>
            <a:r>
              <a:rPr lang="it-IT" dirty="0" smtClean="0">
                <a:solidFill>
                  <a:schemeClr val="tx1"/>
                </a:solidFill>
              </a:rPr>
              <a:t>, velocità di rotazione del rotore giri/</a:t>
            </a:r>
            <a:r>
              <a:rPr lang="it-IT" dirty="0" err="1" smtClean="0">
                <a:solidFill>
                  <a:schemeClr val="tx1"/>
                </a:solidFill>
              </a:rPr>
              <a:t>min</a:t>
            </a:r>
            <a:r>
              <a:rPr lang="it-IT" dirty="0" smtClean="0">
                <a:solidFill>
                  <a:schemeClr val="tx1"/>
                </a:solidFill>
              </a:rPr>
              <a:t>)</a:t>
            </a:r>
          </a:p>
          <a:p>
            <a:r>
              <a:rPr lang="it-IT" dirty="0" smtClean="0">
                <a:solidFill>
                  <a:schemeClr val="tx1"/>
                </a:solidFill>
              </a:rPr>
              <a:t>CURVA RIFERIMENTO: </a:t>
            </a:r>
          </a:p>
          <a:p>
            <a:pPr>
              <a:buFont typeface="Wingdings" charset="2"/>
              <a:buChar char="§"/>
            </a:pPr>
            <a:r>
              <a:rPr lang="it-IT" dirty="0" smtClean="0">
                <a:solidFill>
                  <a:schemeClr val="tx1"/>
                </a:solidFill>
              </a:rPr>
              <a:t>Rotore originale (</a:t>
            </a:r>
            <a:r>
              <a:rPr lang="it-IT" dirty="0" err="1" smtClean="0">
                <a:solidFill>
                  <a:schemeClr val="tx1"/>
                </a:solidFill>
              </a:rPr>
              <a:t>acc</a:t>
            </a:r>
            <a:r>
              <a:rPr lang="it-IT" dirty="0" smtClean="0">
                <a:solidFill>
                  <a:schemeClr val="tx1"/>
                </a:solidFill>
              </a:rPr>
              <a:t>. </a:t>
            </a:r>
            <a:r>
              <a:rPr lang="it-IT" dirty="0" err="1" smtClean="0">
                <a:solidFill>
                  <a:schemeClr val="tx1"/>
                </a:solidFill>
              </a:rPr>
              <a:t>inoss</a:t>
            </a:r>
            <a:r>
              <a:rPr lang="it-IT" dirty="0" smtClean="0">
                <a:solidFill>
                  <a:schemeClr val="tx1"/>
                </a:solidFill>
              </a:rPr>
              <a:t>. Lavorato al tornio)</a:t>
            </a:r>
          </a:p>
          <a:p>
            <a:pPr>
              <a:buFont typeface="Wingdings" charset="2"/>
              <a:buChar char="§"/>
            </a:pPr>
            <a:r>
              <a:rPr lang="it-IT" dirty="0" smtClean="0">
                <a:solidFill>
                  <a:schemeClr val="tx1"/>
                </a:solidFill>
              </a:rPr>
              <a:t>Contenitore statorico (ferro, tornio)</a:t>
            </a:r>
          </a:p>
          <a:p>
            <a:pPr>
              <a:buFont typeface="Wingdings" charset="2"/>
              <a:buChar char="§"/>
            </a:pPr>
            <a:r>
              <a:rPr lang="it-IT" dirty="0" smtClean="0">
                <a:solidFill>
                  <a:schemeClr val="tx1"/>
                </a:solidFill>
              </a:rPr>
              <a:t>Acqua di mare e stesse temperature di prova, stessa “rampa”</a:t>
            </a:r>
            <a:endParaRPr lang="it-IT" dirty="0">
              <a:solidFill>
                <a:schemeClr val="tx1"/>
              </a:solidFill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2643188" y="110013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 dirty="0"/>
          </a:p>
        </p:txBody>
      </p:sp>
      <p:pic>
        <p:nvPicPr>
          <p:cNvPr id="5" name="Immagine 4" descr="DSC_0039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3188" y="3971926"/>
            <a:ext cx="4114800" cy="27860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7992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Immagine 39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84214677"/>
              </p:ext>
            </p:extLst>
          </p:nvPr>
        </p:nvGraphicFramePr>
        <p:xfrm>
          <a:off x="0" y="114300"/>
          <a:ext cx="9144000" cy="67437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875242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Immagine 40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8532290"/>
              </p:ext>
            </p:extLst>
          </p:nvPr>
        </p:nvGraphicFramePr>
        <p:xfrm>
          <a:off x="0" y="0"/>
          <a:ext cx="9143999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560268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Immagine 4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37100237"/>
              </p:ext>
            </p:extLst>
          </p:nvPr>
        </p:nvGraphicFramePr>
        <p:xfrm>
          <a:off x="0" y="0"/>
          <a:ext cx="9143999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982908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>
                <a:solidFill>
                  <a:schemeClr val="tx1"/>
                </a:solidFill>
              </a:rPr>
              <a:t>CAUSE INQUINAMENTO NAVALE:</a:t>
            </a:r>
            <a:endParaRPr lang="it-IT" dirty="0">
              <a:solidFill>
                <a:schemeClr val="tx1"/>
              </a:solidFill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Clr>
                <a:schemeClr val="tx1">
                  <a:lumMod val="95000"/>
                  <a:lumOff val="5000"/>
                </a:schemeClr>
              </a:buClr>
              <a:buFont typeface="Wingdings" charset="2"/>
              <a:buChar char="Ø"/>
            </a:pPr>
            <a:r>
              <a:rPr lang="it-IT" dirty="0" smtClean="0">
                <a:solidFill>
                  <a:schemeClr val="tx1"/>
                </a:solidFill>
              </a:rPr>
              <a:t>ACQUE DI ZAVORRA</a:t>
            </a:r>
          </a:p>
          <a:p>
            <a:pPr>
              <a:buClr>
                <a:schemeClr val="tx1"/>
              </a:buClr>
              <a:buFont typeface="Wingdings" charset="2"/>
              <a:buChar char="Ø"/>
            </a:pPr>
            <a:r>
              <a:rPr lang="it-IT" dirty="0" smtClean="0">
                <a:solidFill>
                  <a:schemeClr val="tx1"/>
                </a:solidFill>
              </a:rPr>
              <a:t>INQUINAMENTO ACUSTICO</a:t>
            </a:r>
          </a:p>
          <a:p>
            <a:pPr>
              <a:buClr>
                <a:schemeClr val="tx1"/>
              </a:buClr>
              <a:buFont typeface="Wingdings" charset="2"/>
              <a:buChar char="Ø"/>
            </a:pPr>
            <a:r>
              <a:rPr lang="it-IT" dirty="0" smtClean="0">
                <a:solidFill>
                  <a:schemeClr val="tx1"/>
                </a:solidFill>
              </a:rPr>
              <a:t>ACQUE REFLUE E SPAZZATURA</a:t>
            </a:r>
          </a:p>
          <a:p>
            <a:pPr>
              <a:buClr>
                <a:schemeClr val="tx1"/>
              </a:buClr>
              <a:buFont typeface="Wingdings" charset="2"/>
              <a:buChar char="Ø"/>
            </a:pPr>
            <a:r>
              <a:rPr lang="it-IT" dirty="0" smtClean="0">
                <a:solidFill>
                  <a:schemeClr val="tx1"/>
                </a:solidFill>
              </a:rPr>
              <a:t>ACQUA DELLE SENTINE</a:t>
            </a:r>
          </a:p>
          <a:p>
            <a:pPr>
              <a:buClr>
                <a:schemeClr val="tx1"/>
              </a:buClr>
              <a:buFont typeface="Wingdings" charset="2"/>
              <a:buChar char="Ø"/>
            </a:pPr>
            <a:r>
              <a:rPr lang="it-IT" b="1" dirty="0" smtClean="0">
                <a:solidFill>
                  <a:srgbClr val="FF0000"/>
                </a:solidFill>
              </a:rPr>
              <a:t>GAS DI SCARICO</a:t>
            </a:r>
          </a:p>
          <a:p>
            <a:pPr>
              <a:buClr>
                <a:schemeClr val="tx1"/>
              </a:buClr>
              <a:buFont typeface="Wingdings" charset="2"/>
              <a:buChar char="Ø"/>
            </a:pPr>
            <a:r>
              <a:rPr lang="it-IT" b="1" dirty="0" smtClean="0">
                <a:solidFill>
                  <a:srgbClr val="FF0000"/>
                </a:solidFill>
              </a:rPr>
              <a:t>INQUINAMENTO PROVENIENTE</a:t>
            </a:r>
          </a:p>
          <a:p>
            <a:pPr marL="0" indent="0">
              <a:buClr>
                <a:schemeClr val="tx1"/>
              </a:buClr>
              <a:buNone/>
            </a:pPr>
            <a:r>
              <a:rPr lang="it-IT" b="1" dirty="0">
                <a:solidFill>
                  <a:srgbClr val="FF0000"/>
                </a:solidFill>
              </a:rPr>
              <a:t> </a:t>
            </a:r>
            <a:r>
              <a:rPr lang="it-IT" b="1" dirty="0" smtClean="0">
                <a:solidFill>
                  <a:srgbClr val="FF0000"/>
                </a:solidFill>
              </a:rPr>
              <a:t>   DALLE VERNICI</a:t>
            </a:r>
            <a:endParaRPr lang="it-IT" b="1" dirty="0">
              <a:solidFill>
                <a:srgbClr val="FF0000"/>
              </a:solidFill>
            </a:endParaRPr>
          </a:p>
        </p:txBody>
      </p:sp>
      <p:sp>
        <p:nvSpPr>
          <p:cNvPr id="6" name="Parentesi graffa chiusa 5"/>
          <p:cNvSpPr/>
          <p:nvPr/>
        </p:nvSpPr>
        <p:spPr>
          <a:xfrm>
            <a:off x="5557838" y="4070445"/>
            <a:ext cx="914400" cy="1758856"/>
          </a:xfrm>
          <a:prstGeom prst="rightBrace">
            <a:avLst>
              <a:gd name="adj1" fmla="val 8333"/>
              <a:gd name="adj2" fmla="val 50751"/>
            </a:avLst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CasellaDiTesto 6"/>
          <p:cNvSpPr txBox="1"/>
          <p:nvPr/>
        </p:nvSpPr>
        <p:spPr>
          <a:xfrm>
            <a:off x="6472238" y="4657485"/>
            <a:ext cx="22002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dirty="0" smtClean="0">
                <a:solidFill>
                  <a:srgbClr val="FF0000"/>
                </a:solidFill>
              </a:rPr>
              <a:t>FOULING</a:t>
            </a:r>
            <a:endParaRPr lang="it-IT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6516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afico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01089438"/>
              </p:ext>
            </p:extLst>
          </p:nvPr>
        </p:nvGraphicFramePr>
        <p:xfrm>
          <a:off x="0" y="0"/>
          <a:ext cx="9144000" cy="68579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874799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49275" y="214312"/>
            <a:ext cx="8042276" cy="5857875"/>
          </a:xfrm>
        </p:spPr>
        <p:txBody>
          <a:bodyPr>
            <a:normAutofit/>
          </a:bodyPr>
          <a:lstStyle/>
          <a:p>
            <a:r>
              <a:rPr lang="it-IT" dirty="0" smtClean="0">
                <a:solidFill>
                  <a:srgbClr val="0070C0"/>
                </a:solidFill>
              </a:rPr>
              <a:t>HEMPAGUARD X7 89900 </a:t>
            </a:r>
            <a:r>
              <a:rPr lang="it-IT" dirty="0" smtClean="0">
                <a:solidFill>
                  <a:schemeClr val="tx1"/>
                </a:solidFill>
              </a:rPr>
              <a:t>MIGLIORA CON L’AUMENTO DELLA VELOCITA’;</a:t>
            </a:r>
          </a:p>
          <a:p>
            <a:r>
              <a:rPr lang="it-IT" dirty="0" smtClean="0">
                <a:solidFill>
                  <a:srgbClr val="92D050"/>
                </a:solidFill>
              </a:rPr>
              <a:t>ECOLOFLEX SPC 200 </a:t>
            </a:r>
            <a:r>
              <a:rPr lang="it-IT" dirty="0" smtClean="0">
                <a:solidFill>
                  <a:schemeClr val="tx1"/>
                </a:solidFill>
              </a:rPr>
              <a:t>BUONA LISCEZZA PER TUTTA LA PROVA, LA SUPERA SOLO LA HEMPAGUARD NEL FINALE. MIGLIORA ALLA RIDUZIONE DI TEMPERATURA;</a:t>
            </a:r>
          </a:p>
          <a:p>
            <a:r>
              <a:rPr lang="it-IT" dirty="0" smtClean="0">
                <a:solidFill>
                  <a:srgbClr val="F137BB"/>
                </a:solidFill>
              </a:rPr>
              <a:t>ECOLOSILK</a:t>
            </a:r>
            <a:r>
              <a:rPr lang="it-IT" dirty="0" smtClean="0">
                <a:solidFill>
                  <a:schemeClr val="tx1"/>
                </a:solidFill>
              </a:rPr>
              <a:t> RIMANE IN MEZZO ALLE DUE; </a:t>
            </a:r>
            <a:r>
              <a:rPr lang="it-IT" dirty="0" err="1" smtClean="0">
                <a:solidFill>
                  <a:schemeClr val="tx1"/>
                </a:solidFill>
              </a:rPr>
              <a:t>C</a:t>
            </a:r>
            <a:r>
              <a:rPr lang="it-IT" baseline="-25000" dirty="0" err="1" smtClean="0">
                <a:solidFill>
                  <a:schemeClr val="tx1"/>
                </a:solidFill>
              </a:rPr>
              <a:t>f</a:t>
            </a:r>
            <a:r>
              <a:rPr lang="it-IT" dirty="0" smtClean="0">
                <a:solidFill>
                  <a:schemeClr val="tx1"/>
                </a:solidFill>
              </a:rPr>
              <a:t> SALE LEGGERMENTE NELLA PARTE FINALE; </a:t>
            </a:r>
          </a:p>
          <a:p>
            <a:r>
              <a:rPr lang="it-IT" dirty="0" smtClean="0">
                <a:solidFill>
                  <a:schemeClr val="tx1"/>
                </a:solidFill>
              </a:rPr>
              <a:t>STANNO TUTTE SOTTO I RIFERIMENTO NONOSTANTE SIA MOLTO LISCIO.</a:t>
            </a:r>
          </a:p>
          <a:p>
            <a:endParaRPr lang="it-IT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3631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Immagine 4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084100"/>
              </p:ext>
            </p:extLst>
          </p:nvPr>
        </p:nvGraphicFramePr>
        <p:xfrm>
          <a:off x="0" y="0"/>
          <a:ext cx="9144000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885799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Immagine 4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53161956"/>
              </p:ext>
            </p:extLst>
          </p:nvPr>
        </p:nvGraphicFramePr>
        <p:xfrm>
          <a:off x="0" y="0"/>
          <a:ext cx="9144000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281830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Immagine 4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18434573"/>
              </p:ext>
            </p:extLst>
          </p:nvPr>
        </p:nvGraphicFramePr>
        <p:xfrm>
          <a:off x="0" y="0"/>
          <a:ext cx="9144000" cy="68579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156541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Immagine 4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39352160"/>
              </p:ext>
            </p:extLst>
          </p:nvPr>
        </p:nvGraphicFramePr>
        <p:xfrm>
          <a:off x="0" y="0"/>
          <a:ext cx="9144000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243439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49275" y="371475"/>
            <a:ext cx="8042276" cy="5572126"/>
          </a:xfrm>
        </p:spPr>
        <p:txBody>
          <a:bodyPr>
            <a:normAutofit/>
          </a:bodyPr>
          <a:lstStyle/>
          <a:p>
            <a:r>
              <a:rPr lang="it-IT" sz="2800" dirty="0" smtClean="0">
                <a:solidFill>
                  <a:schemeClr val="tx1"/>
                </a:solidFill>
              </a:rPr>
              <a:t>DISTANZA TRA </a:t>
            </a:r>
            <a:r>
              <a:rPr lang="it-IT" sz="2800" dirty="0" smtClean="0">
                <a:solidFill>
                  <a:srgbClr val="92D050"/>
                </a:solidFill>
              </a:rPr>
              <a:t>ECOLOFLEX</a:t>
            </a:r>
            <a:r>
              <a:rPr lang="it-IT" sz="2800" dirty="0" smtClean="0">
                <a:solidFill>
                  <a:schemeClr val="tx1"/>
                </a:solidFill>
              </a:rPr>
              <a:t> E ALTRE VERNICI VIENE ACCENTUATA CON LA RIDUZIONE DI T, ANDAMENTO MIGLIORE PER TUTTE LE T;</a:t>
            </a:r>
          </a:p>
          <a:p>
            <a:r>
              <a:rPr lang="it-IT" sz="2800" dirty="0" smtClean="0">
                <a:solidFill>
                  <a:srgbClr val="0070C0"/>
                </a:solidFill>
              </a:rPr>
              <a:t>HEMPAGUARD</a:t>
            </a:r>
            <a:r>
              <a:rPr lang="it-IT" sz="2800" dirty="0" smtClean="0"/>
              <a:t> </a:t>
            </a:r>
            <a:r>
              <a:rPr lang="it-IT" sz="2800" dirty="0" smtClean="0">
                <a:solidFill>
                  <a:schemeClr val="tx1"/>
                </a:solidFill>
              </a:rPr>
              <a:t>E</a:t>
            </a:r>
            <a:r>
              <a:rPr lang="it-IT" sz="2800" dirty="0" smtClean="0"/>
              <a:t> </a:t>
            </a:r>
            <a:r>
              <a:rPr lang="it-IT" sz="2800" dirty="0" smtClean="0">
                <a:solidFill>
                  <a:srgbClr val="F137BB"/>
                </a:solidFill>
              </a:rPr>
              <a:t>ECOLOSILK</a:t>
            </a:r>
            <a:r>
              <a:rPr lang="it-IT" sz="2800" dirty="0" smtClean="0"/>
              <a:t> </a:t>
            </a:r>
            <a:r>
              <a:rPr lang="it-IT" sz="2800" dirty="0" smtClean="0">
                <a:solidFill>
                  <a:schemeClr val="tx1"/>
                </a:solidFill>
              </a:rPr>
              <a:t>HANNO ANDAMENTO MOLTO SIMILE E SEMPRE PIU’ DISTACCATO DA </a:t>
            </a:r>
            <a:r>
              <a:rPr lang="it-IT" sz="2800" dirty="0" smtClean="0">
                <a:solidFill>
                  <a:srgbClr val="92D050"/>
                </a:solidFill>
              </a:rPr>
              <a:t>ECOLOFLEX</a:t>
            </a:r>
            <a:r>
              <a:rPr lang="it-IT" sz="2800" dirty="0" smtClean="0">
                <a:solidFill>
                  <a:schemeClr val="tx1"/>
                </a:solidFill>
              </a:rPr>
              <a:t>;</a:t>
            </a:r>
          </a:p>
          <a:p>
            <a:r>
              <a:rPr lang="it-IT" sz="2800" dirty="0" smtClean="0">
                <a:solidFill>
                  <a:schemeClr val="tx1"/>
                </a:solidFill>
              </a:rPr>
              <a:t>COMPORTAMENTO DIVERSO DAL SOLO ROTORE VERNICIATO DOVUTO AGLI “EFFETTI DI BORDO”;</a:t>
            </a:r>
            <a:endParaRPr lang="it-IT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5193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921124"/>
          </a:xfrm>
        </p:spPr>
        <p:txBody>
          <a:bodyPr/>
          <a:lstStyle/>
          <a:p>
            <a:r>
              <a:rPr lang="it-IT" i="1" u="sng" dirty="0" smtClean="0">
                <a:solidFill>
                  <a:schemeClr val="tx1"/>
                </a:solidFill>
              </a:rPr>
              <a:t>CONCLUSIONI</a:t>
            </a:r>
            <a:endParaRPr lang="it-IT" i="1" u="sng" dirty="0">
              <a:solidFill>
                <a:schemeClr val="tx1"/>
              </a:solidFill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49272" y="1028700"/>
            <a:ext cx="8042276" cy="1314450"/>
          </a:xfrm>
        </p:spPr>
        <p:txBody>
          <a:bodyPr>
            <a:noAutofit/>
          </a:bodyPr>
          <a:lstStyle/>
          <a:p>
            <a:pPr algn="ctr">
              <a:buClr>
                <a:srgbClr val="C00000"/>
              </a:buClr>
              <a:buFont typeface="Wingdings" charset="2"/>
              <a:buChar char="v"/>
            </a:pPr>
            <a:r>
              <a:rPr lang="it-IT" sz="2800" dirty="0" smtClean="0">
                <a:solidFill>
                  <a:schemeClr val="tx1"/>
                </a:solidFill>
              </a:rPr>
              <a:t>PROVE RIPETITIVE PER OGNI T, ANDAMENTO COMPLESSIVO DELLE CURVE SIMILE E NEL ROTORE SEMPRE AL DI SOTTO DEL RIFERIMENTO.</a:t>
            </a:r>
          </a:p>
        </p:txBody>
      </p:sp>
      <p:sp>
        <p:nvSpPr>
          <p:cNvPr id="7" name="Freccia destra con strisce 6"/>
          <p:cNvSpPr/>
          <p:nvPr/>
        </p:nvSpPr>
        <p:spPr>
          <a:xfrm rot="5400000">
            <a:off x="3900339" y="3112441"/>
            <a:ext cx="1340142" cy="1001716"/>
          </a:xfrm>
          <a:prstGeom prst="striped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CasellaDiTesto 8"/>
          <p:cNvSpPr txBox="1"/>
          <p:nvPr/>
        </p:nvSpPr>
        <p:spPr>
          <a:xfrm>
            <a:off x="1370010" y="4462046"/>
            <a:ext cx="64008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dirty="0" smtClean="0"/>
              <a:t>VERNICI TRA LORO COMPETITIVE E DALLA BUONA RUGOSITA’ SUPERFICIALE </a:t>
            </a:r>
          </a:p>
          <a:p>
            <a:pPr algn="ctr"/>
            <a:endParaRPr lang="it-IT" sz="2400" dirty="0"/>
          </a:p>
          <a:p>
            <a:pPr algn="ctr">
              <a:buSzPct val="110000"/>
            </a:pPr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val="1788014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92125" y="900113"/>
            <a:ext cx="8042276" cy="5472111"/>
          </a:xfrm>
        </p:spPr>
        <p:txBody>
          <a:bodyPr>
            <a:normAutofit/>
          </a:bodyPr>
          <a:lstStyle/>
          <a:p>
            <a:pPr>
              <a:buClr>
                <a:srgbClr val="C00000"/>
              </a:buClr>
              <a:buFont typeface="Wingdings" charset="2"/>
              <a:buChar char="v"/>
            </a:pPr>
            <a:r>
              <a:rPr lang="it-IT" sz="2800" dirty="0" err="1" smtClean="0">
                <a:solidFill>
                  <a:schemeClr val="tx1"/>
                </a:solidFill>
              </a:rPr>
              <a:t>C</a:t>
            </a:r>
            <a:r>
              <a:rPr lang="it-IT" sz="2800" baseline="-25000" dirty="0" err="1" smtClean="0">
                <a:solidFill>
                  <a:schemeClr val="tx1"/>
                </a:solidFill>
              </a:rPr>
              <a:t>f</a:t>
            </a:r>
            <a:r>
              <a:rPr lang="it-IT" sz="2800" dirty="0" smtClean="0">
                <a:solidFill>
                  <a:schemeClr val="tx1"/>
                </a:solidFill>
              </a:rPr>
              <a:t> AUMENTA CON LA RIDUZIONE DELLA TEMPERATURA;</a:t>
            </a:r>
          </a:p>
          <a:p>
            <a:pPr>
              <a:buClr>
                <a:srgbClr val="C00000"/>
              </a:buClr>
              <a:buFont typeface="Wingdings" charset="2"/>
              <a:buChar char="v"/>
            </a:pPr>
            <a:r>
              <a:rPr lang="it-IT" sz="2800" dirty="0" err="1" smtClean="0">
                <a:solidFill>
                  <a:schemeClr val="tx1"/>
                </a:solidFill>
              </a:rPr>
              <a:t>C</a:t>
            </a:r>
            <a:r>
              <a:rPr lang="it-IT" sz="2800" baseline="-25000" dirty="0" err="1" smtClean="0">
                <a:solidFill>
                  <a:schemeClr val="tx1"/>
                </a:solidFill>
              </a:rPr>
              <a:t>f</a:t>
            </a:r>
            <a:r>
              <a:rPr lang="it-IT" sz="2800" dirty="0" smtClean="0">
                <a:solidFill>
                  <a:schemeClr val="tx1"/>
                </a:solidFill>
              </a:rPr>
              <a:t> SI ABBASSA ALL’AUMENTARE DELLA VELOCITA’, LE VERNICI NON SONO EFFICACI PER BASSE VELOCITA’ (TRANNE HEMPAGUARD X7 CHE FUNZIONA ANCHE IN PERIODI DI INATTIVITA’);</a:t>
            </a:r>
          </a:p>
          <a:p>
            <a:pPr>
              <a:buClr>
                <a:srgbClr val="C00000"/>
              </a:buClr>
              <a:buFont typeface="Wingdings" charset="2"/>
              <a:buChar char="v"/>
            </a:pPr>
            <a:r>
              <a:rPr lang="it-IT" sz="2800" dirty="0" smtClean="0">
                <a:solidFill>
                  <a:schemeClr val="tx1"/>
                </a:solidFill>
              </a:rPr>
              <a:t>LA</a:t>
            </a:r>
            <a:r>
              <a:rPr lang="it-IT" sz="2800" dirty="0" smtClean="0"/>
              <a:t> </a:t>
            </a:r>
            <a:r>
              <a:rPr lang="it-IT" sz="2800" dirty="0" smtClean="0">
                <a:solidFill>
                  <a:srgbClr val="7030A0"/>
                </a:solidFill>
              </a:rPr>
              <a:t>ECOLOFLEX SPC 200 </a:t>
            </a:r>
            <a:r>
              <a:rPr lang="it-IT" sz="2800" dirty="0" smtClean="0">
                <a:solidFill>
                  <a:schemeClr val="tx1"/>
                </a:solidFill>
              </a:rPr>
              <a:t>E’ QUELLA CHE SI E’ COMPORTATA COMPLESSIVAMENTE MEGLIO;</a:t>
            </a:r>
            <a:endParaRPr lang="it-IT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909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/>
          <p:cNvSpPr txBox="1"/>
          <p:nvPr/>
        </p:nvSpPr>
        <p:spPr>
          <a:xfrm>
            <a:off x="750887" y="4621377"/>
            <a:ext cx="732948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6000" i="1" dirty="0" smtClean="0">
                <a:solidFill>
                  <a:srgbClr val="FF0000"/>
                </a:solidFill>
                <a:latin typeface="Monotype Corsiva" charset="0"/>
                <a:ea typeface="Monotype Corsiva" charset="0"/>
                <a:cs typeface="Monotype Corsiva" charset="0"/>
              </a:rPr>
              <a:t>Grazie per l’attenzione..</a:t>
            </a:r>
            <a:endParaRPr lang="it-IT" sz="6000" i="1" dirty="0">
              <a:solidFill>
                <a:srgbClr val="FF0000"/>
              </a:solidFill>
              <a:latin typeface="Monotype Corsiva" charset="0"/>
              <a:ea typeface="Monotype Corsiva" charset="0"/>
              <a:cs typeface="Monotype Corsiva" charset="0"/>
            </a:endParaRPr>
          </a:p>
        </p:txBody>
      </p:sp>
      <p:pic>
        <p:nvPicPr>
          <p:cNvPr id="7" name="Immagine 6" descr="cetena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278" y="609601"/>
            <a:ext cx="3556000" cy="1270000"/>
          </a:xfrm>
          <a:prstGeom prst="rect">
            <a:avLst/>
          </a:prstGeom>
        </p:spPr>
      </p:pic>
      <p:pic>
        <p:nvPicPr>
          <p:cNvPr id="8" name="Immagine 7" descr="LogoFincantieri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9245" y="609601"/>
            <a:ext cx="3086100" cy="1170159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58912" y="2386009"/>
            <a:ext cx="5913438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477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 smtClean="0">
                <a:solidFill>
                  <a:schemeClr val="tx1"/>
                </a:solidFill>
              </a:rPr>
              <a:t>CHE COSA È IL BIOFOULING?</a:t>
            </a:r>
            <a:endParaRPr lang="it-IT" b="1" dirty="0">
              <a:solidFill>
                <a:schemeClr val="tx1"/>
              </a:solidFill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63538" y="1585913"/>
            <a:ext cx="8042276" cy="4343400"/>
          </a:xfrm>
        </p:spPr>
        <p:txBody>
          <a:bodyPr/>
          <a:lstStyle/>
          <a:p>
            <a:pPr marL="0" indent="0" algn="ctr">
              <a:buNone/>
            </a:pPr>
            <a:r>
              <a:rPr lang="it-IT" dirty="0">
                <a:solidFill>
                  <a:schemeClr val="tx1"/>
                </a:solidFill>
              </a:rPr>
              <a:t>Con il termine </a:t>
            </a:r>
            <a:r>
              <a:rPr lang="it-IT" dirty="0" err="1">
                <a:solidFill>
                  <a:schemeClr val="tx1"/>
                </a:solidFill>
              </a:rPr>
              <a:t>biofouling</a:t>
            </a:r>
            <a:r>
              <a:rPr lang="it-IT" dirty="0">
                <a:solidFill>
                  <a:schemeClr val="tx1"/>
                </a:solidFill>
              </a:rPr>
              <a:t> si intende il fenomeno di accumulo e deposito di organismi viventi, animali e vegetali, unicellulari o pluricellulari su superfici naturali o artificiali </a:t>
            </a:r>
            <a:r>
              <a:rPr lang="it-IT" dirty="0" smtClean="0">
                <a:solidFill>
                  <a:schemeClr val="tx1"/>
                </a:solidFill>
              </a:rPr>
              <a:t>immerse</a:t>
            </a:r>
            <a:r>
              <a:rPr lang="it-IT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11" name="Freccia giù 10"/>
          <p:cNvSpPr/>
          <p:nvPr/>
        </p:nvSpPr>
        <p:spPr>
          <a:xfrm rot="1807388">
            <a:off x="2243138" y="3314699"/>
            <a:ext cx="714375" cy="1123200"/>
          </a:xfrm>
          <a:prstGeom prst="downArrow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Freccia giù 11"/>
          <p:cNvSpPr/>
          <p:nvPr/>
        </p:nvSpPr>
        <p:spPr>
          <a:xfrm rot="20457438">
            <a:off x="5672138" y="3314699"/>
            <a:ext cx="712800" cy="1123200"/>
          </a:xfrm>
          <a:prstGeom prst="downArrow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CasellaDiTesto 12"/>
          <p:cNvSpPr txBox="1"/>
          <p:nvPr/>
        </p:nvSpPr>
        <p:spPr>
          <a:xfrm>
            <a:off x="749727" y="4541313"/>
            <a:ext cx="27364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 smtClean="0"/>
              <a:t>MICROFOULING:</a:t>
            </a:r>
          </a:p>
          <a:p>
            <a:pPr algn="ctr"/>
            <a:r>
              <a:rPr lang="it-IT" sz="2400" dirty="0" smtClean="0"/>
              <a:t>10</a:t>
            </a:r>
            <a:r>
              <a:rPr lang="it-IT" sz="2400" baseline="30000" dirty="0" smtClean="0"/>
              <a:t>-3</a:t>
            </a:r>
            <a:r>
              <a:rPr lang="it-IT" sz="2400" dirty="0" smtClean="0"/>
              <a:t>-0.1 mm</a:t>
            </a:r>
          </a:p>
        </p:txBody>
      </p:sp>
      <p:sp>
        <p:nvSpPr>
          <p:cNvPr id="14" name="CasellaDiTesto 13"/>
          <p:cNvSpPr txBox="1"/>
          <p:nvPr/>
        </p:nvSpPr>
        <p:spPr>
          <a:xfrm>
            <a:off x="5219932" y="4541313"/>
            <a:ext cx="29096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 smtClean="0"/>
              <a:t>MACROFOULING:</a:t>
            </a:r>
          </a:p>
          <a:p>
            <a:pPr algn="ctr"/>
            <a:r>
              <a:rPr lang="it-IT" sz="2400" dirty="0" smtClean="0"/>
              <a:t>0.1-100 mm</a:t>
            </a:r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val="596516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325" y="3529012"/>
            <a:ext cx="4076171" cy="3014661"/>
          </a:xfr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52975" y="3529012"/>
            <a:ext cx="3905249" cy="3014661"/>
          </a:xfrm>
          <a:prstGeom prst="rect">
            <a:avLst/>
          </a:prstGeom>
        </p:spPr>
      </p:pic>
      <p:sp>
        <p:nvSpPr>
          <p:cNvPr id="7" name="CasellaDiTesto 6"/>
          <p:cNvSpPr txBox="1"/>
          <p:nvPr/>
        </p:nvSpPr>
        <p:spPr>
          <a:xfrm>
            <a:off x="3100123" y="3159680"/>
            <a:ext cx="29432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 smtClean="0">
                <a:solidFill>
                  <a:srgbClr val="FF0000"/>
                </a:solidFill>
              </a:rPr>
              <a:t>MACROFOULING</a:t>
            </a:r>
            <a:endParaRPr lang="it-IT" b="1" dirty="0">
              <a:solidFill>
                <a:srgbClr val="FF0000"/>
              </a:solidFill>
            </a:endParaRP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2900" y="626268"/>
            <a:ext cx="4047596" cy="2540000"/>
          </a:xfrm>
          <a:prstGeom prst="rect">
            <a:avLst/>
          </a:prstGeom>
        </p:spPr>
      </p:pic>
      <p:pic>
        <p:nvPicPr>
          <p:cNvPr id="11" name="Immagin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52974" y="654842"/>
            <a:ext cx="3905249" cy="2504837"/>
          </a:xfrm>
          <a:prstGeom prst="rect">
            <a:avLst/>
          </a:prstGeom>
        </p:spPr>
      </p:pic>
      <p:sp>
        <p:nvSpPr>
          <p:cNvPr id="12" name="CasellaDiTesto 11"/>
          <p:cNvSpPr txBox="1"/>
          <p:nvPr/>
        </p:nvSpPr>
        <p:spPr>
          <a:xfrm>
            <a:off x="3510755" y="263524"/>
            <a:ext cx="21219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 smtClean="0">
                <a:solidFill>
                  <a:srgbClr val="FF0000"/>
                </a:solidFill>
              </a:rPr>
              <a:t>MICROFOULING</a:t>
            </a:r>
            <a:endParaRPr lang="it-IT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4561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8613" y="228600"/>
            <a:ext cx="8458200" cy="6415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50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1449" y="107577"/>
            <a:ext cx="8786813" cy="6621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0631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1757360" y="387871"/>
            <a:ext cx="57881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dirty="0" smtClean="0"/>
              <a:t>FORMAZIONE DI FOULING</a:t>
            </a:r>
            <a:endParaRPr lang="it-IT" sz="2800" dirty="0"/>
          </a:p>
        </p:txBody>
      </p:sp>
      <p:sp>
        <p:nvSpPr>
          <p:cNvPr id="5" name="Freccia giù 4"/>
          <p:cNvSpPr/>
          <p:nvPr/>
        </p:nvSpPr>
        <p:spPr>
          <a:xfrm>
            <a:off x="4314819" y="1078893"/>
            <a:ext cx="673200" cy="766800"/>
          </a:xfrm>
          <a:prstGeom prst="down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CasellaDiTesto 6"/>
          <p:cNvSpPr txBox="1"/>
          <p:nvPr/>
        </p:nvSpPr>
        <p:spPr>
          <a:xfrm>
            <a:off x="3229811" y="5076116"/>
            <a:ext cx="284321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dirty="0" smtClean="0"/>
              <a:t>AUMENTO RESISTENZA D’ATTRITO (</a:t>
            </a:r>
            <a:r>
              <a:rPr lang="it-IT" sz="2800" dirty="0" err="1" smtClean="0"/>
              <a:t>R</a:t>
            </a:r>
            <a:r>
              <a:rPr lang="it-IT" sz="2800" baseline="-25000" dirty="0" err="1" smtClean="0"/>
              <a:t>f</a:t>
            </a:r>
            <a:r>
              <a:rPr lang="it-IT" sz="2800" dirty="0" smtClean="0"/>
              <a:t>)</a:t>
            </a:r>
          </a:p>
          <a:p>
            <a:pPr algn="ctr"/>
            <a:r>
              <a:rPr lang="it-IT" sz="2800" dirty="0" smtClean="0"/>
              <a:t>DELLA CARENA</a:t>
            </a:r>
            <a:endParaRPr lang="it-IT" sz="2800" dirty="0"/>
          </a:p>
        </p:txBody>
      </p:sp>
      <p:sp>
        <p:nvSpPr>
          <p:cNvPr id="8" name="Callout con freccia destra 7"/>
          <p:cNvSpPr/>
          <p:nvPr/>
        </p:nvSpPr>
        <p:spPr>
          <a:xfrm>
            <a:off x="1385611" y="5076116"/>
            <a:ext cx="1971675" cy="1443600"/>
          </a:xfrm>
          <a:prstGeom prst="rightArrowCallou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Callout con freccia sinistra 8"/>
          <p:cNvSpPr/>
          <p:nvPr/>
        </p:nvSpPr>
        <p:spPr>
          <a:xfrm>
            <a:off x="5943865" y="5103854"/>
            <a:ext cx="1340371" cy="1443600"/>
          </a:xfrm>
          <a:prstGeom prst="leftArrowCallou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Freccia giù 9"/>
          <p:cNvSpPr/>
          <p:nvPr/>
        </p:nvSpPr>
        <p:spPr>
          <a:xfrm>
            <a:off x="4314819" y="4370177"/>
            <a:ext cx="671513" cy="733677"/>
          </a:xfrm>
          <a:prstGeom prst="down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CasellaDiTesto 10"/>
          <p:cNvSpPr txBox="1"/>
          <p:nvPr/>
        </p:nvSpPr>
        <p:spPr>
          <a:xfrm>
            <a:off x="2247334" y="2075144"/>
            <a:ext cx="465058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 smtClean="0"/>
              <a:t>AUMENTO RESISTENZA AL MOTO DELLA NAVE (R</a:t>
            </a:r>
            <a:r>
              <a:rPr lang="it-IT" sz="2400" baseline="-25000" dirty="0" smtClean="0"/>
              <a:t>T</a:t>
            </a:r>
            <a:r>
              <a:rPr lang="it-IT" sz="2400" dirty="0" smtClean="0"/>
              <a:t>):</a:t>
            </a:r>
          </a:p>
          <a:p>
            <a:pPr algn="ctr"/>
            <a:r>
              <a:rPr lang="it-IT" sz="2400" dirty="0" smtClean="0"/>
              <a:t> </a:t>
            </a:r>
            <a:r>
              <a:rPr lang="en-GB" sz="2400" dirty="0"/>
              <a:t>C</a:t>
            </a:r>
            <a:r>
              <a:rPr lang="en-GB" sz="2400" baseline="-25000" dirty="0"/>
              <a:t>T</a:t>
            </a:r>
            <a:r>
              <a:rPr lang="en-GB" sz="2400" dirty="0"/>
              <a:t>= </a:t>
            </a:r>
            <a:r>
              <a:rPr lang="en-GB" sz="2400" dirty="0">
                <a:solidFill>
                  <a:srgbClr val="C00000"/>
                </a:solidFill>
              </a:rPr>
              <a:t>(1+K)C</a:t>
            </a:r>
            <a:r>
              <a:rPr lang="en-GB" sz="2400" baseline="-25000" dirty="0">
                <a:solidFill>
                  <a:srgbClr val="C00000"/>
                </a:solidFill>
              </a:rPr>
              <a:t>F</a:t>
            </a:r>
            <a:r>
              <a:rPr lang="en-GB" sz="2400" dirty="0">
                <a:solidFill>
                  <a:srgbClr val="C00000"/>
                </a:solidFill>
              </a:rPr>
              <a:t> </a:t>
            </a:r>
            <a:r>
              <a:rPr lang="en-GB" sz="2400" dirty="0"/>
              <a:t>+ C</a:t>
            </a:r>
            <a:r>
              <a:rPr lang="en-GB" sz="2400" baseline="-25000" dirty="0"/>
              <a:t>R</a:t>
            </a:r>
            <a:r>
              <a:rPr lang="en-GB" sz="2400" dirty="0"/>
              <a:t> + </a:t>
            </a:r>
            <a:r>
              <a:rPr lang="it-IT" sz="2400" dirty="0">
                <a:solidFill>
                  <a:srgbClr val="C00000"/>
                </a:solidFill>
              </a:rPr>
              <a:t>△</a:t>
            </a:r>
            <a:r>
              <a:rPr lang="en-GB" sz="2400" dirty="0" err="1" smtClean="0">
                <a:solidFill>
                  <a:srgbClr val="C00000"/>
                </a:solidFill>
              </a:rPr>
              <a:t>C</a:t>
            </a:r>
            <a:r>
              <a:rPr lang="en-GB" sz="2400" baseline="-25000" dirty="0" err="1" smtClean="0">
                <a:solidFill>
                  <a:srgbClr val="C00000"/>
                </a:solidFill>
              </a:rPr>
              <a:t>f</a:t>
            </a:r>
            <a:r>
              <a:rPr lang="en-GB" sz="2400" dirty="0" smtClean="0"/>
              <a:t> </a:t>
            </a:r>
            <a:r>
              <a:rPr lang="en-GB" sz="2400" dirty="0"/>
              <a:t>+ C</a:t>
            </a:r>
            <a:r>
              <a:rPr lang="en-GB" sz="2400" baseline="-25000" dirty="0"/>
              <a:t>AA</a:t>
            </a:r>
            <a:endParaRPr lang="it-IT" sz="2400" dirty="0"/>
          </a:p>
          <a:p>
            <a:pPr algn="ctr"/>
            <a:r>
              <a:rPr lang="it-IT" dirty="0" smtClean="0"/>
              <a:t>(</a:t>
            </a:r>
            <a:r>
              <a:rPr lang="it-IT" dirty="0" err="1" smtClean="0"/>
              <a:t>adimensionalmente</a:t>
            </a:r>
            <a:r>
              <a:rPr lang="it-IT" dirty="0" smtClean="0"/>
              <a:t>)</a:t>
            </a:r>
            <a:endParaRPr lang="it-IT" dirty="0"/>
          </a:p>
        </p:txBody>
      </p:sp>
      <p:sp>
        <p:nvSpPr>
          <p:cNvPr id="14" name="CasellaDiTesto 13"/>
          <p:cNvSpPr txBox="1"/>
          <p:nvPr/>
        </p:nvSpPr>
        <p:spPr>
          <a:xfrm>
            <a:off x="6071340" y="5460837"/>
            <a:ext cx="13688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dirty="0">
                <a:solidFill>
                  <a:srgbClr val="C00000"/>
                </a:solidFill>
              </a:rPr>
              <a:t>△</a:t>
            </a:r>
            <a:r>
              <a:rPr lang="en-GB" sz="2800" dirty="0" err="1">
                <a:solidFill>
                  <a:srgbClr val="C00000"/>
                </a:solidFill>
              </a:rPr>
              <a:t>C</a:t>
            </a:r>
            <a:r>
              <a:rPr lang="en-GB" sz="2800" baseline="-25000" dirty="0" err="1">
                <a:solidFill>
                  <a:srgbClr val="C00000"/>
                </a:solidFill>
              </a:rPr>
              <a:t>f</a:t>
            </a:r>
            <a:endParaRPr lang="it-IT" sz="2800" dirty="0">
              <a:solidFill>
                <a:srgbClr val="C00000"/>
              </a:solidFill>
            </a:endParaRPr>
          </a:p>
        </p:txBody>
      </p:sp>
      <p:sp>
        <p:nvSpPr>
          <p:cNvPr id="15" name="CasellaDiTesto 14"/>
          <p:cNvSpPr txBox="1"/>
          <p:nvPr/>
        </p:nvSpPr>
        <p:spPr>
          <a:xfrm>
            <a:off x="1357316" y="5536306"/>
            <a:ext cx="14716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 smtClean="0">
                <a:solidFill>
                  <a:srgbClr val="C00000"/>
                </a:solidFill>
              </a:rPr>
              <a:t>(1+k)</a:t>
            </a:r>
            <a:r>
              <a:rPr lang="it-IT" sz="2800" dirty="0" err="1" smtClean="0">
                <a:solidFill>
                  <a:srgbClr val="C00000"/>
                </a:solidFill>
              </a:rPr>
              <a:t>C</a:t>
            </a:r>
            <a:r>
              <a:rPr lang="it-IT" sz="2800" baseline="-25000" dirty="0" err="1" smtClean="0">
                <a:solidFill>
                  <a:srgbClr val="C00000"/>
                </a:solidFill>
              </a:rPr>
              <a:t>f</a:t>
            </a:r>
            <a:endParaRPr lang="it-IT" sz="2800" dirty="0">
              <a:solidFill>
                <a:srgbClr val="C00000"/>
              </a:solidFill>
            </a:endParaRPr>
          </a:p>
        </p:txBody>
      </p:sp>
      <p:sp>
        <p:nvSpPr>
          <p:cNvPr id="16" name="CasellaDiTesto 15"/>
          <p:cNvSpPr txBox="1"/>
          <p:nvPr/>
        </p:nvSpPr>
        <p:spPr>
          <a:xfrm>
            <a:off x="7284506" y="5163934"/>
            <a:ext cx="191452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i="1" dirty="0">
                <a:solidFill>
                  <a:srgbClr val="C00000"/>
                </a:solidFill>
              </a:rPr>
              <a:t>incremento d’attrito della superficie reale rispetto a </a:t>
            </a:r>
            <a:r>
              <a:rPr lang="it-IT" sz="1600" i="1" dirty="0" smtClean="0">
                <a:solidFill>
                  <a:srgbClr val="C00000"/>
                </a:solidFill>
              </a:rPr>
              <a:t>quella </a:t>
            </a:r>
            <a:r>
              <a:rPr lang="it-IT" sz="1600" i="1" dirty="0">
                <a:solidFill>
                  <a:srgbClr val="C00000"/>
                </a:solidFill>
              </a:rPr>
              <a:t>ideale</a:t>
            </a:r>
            <a:endParaRPr lang="it-IT" sz="1600" dirty="0">
              <a:solidFill>
                <a:srgbClr val="C00000"/>
              </a:solidFill>
            </a:endParaRPr>
          </a:p>
        </p:txBody>
      </p:sp>
      <p:sp>
        <p:nvSpPr>
          <p:cNvPr id="17" name="CasellaDiTesto 16"/>
          <p:cNvSpPr txBox="1"/>
          <p:nvPr/>
        </p:nvSpPr>
        <p:spPr>
          <a:xfrm>
            <a:off x="0" y="5474750"/>
            <a:ext cx="13144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smtClean="0">
                <a:solidFill>
                  <a:srgbClr val="C00000"/>
                </a:solidFill>
              </a:rPr>
              <a:t>K= effetto forma</a:t>
            </a:r>
            <a:endParaRPr lang="it-IT" dirty="0">
              <a:solidFill>
                <a:srgbClr val="C00000"/>
              </a:solidFill>
            </a:endParaRPr>
          </a:p>
        </p:txBody>
      </p:sp>
      <p:sp>
        <p:nvSpPr>
          <p:cNvPr id="18" name="CasellaDiTesto 17"/>
          <p:cNvSpPr txBox="1"/>
          <p:nvPr/>
        </p:nvSpPr>
        <p:spPr>
          <a:xfrm>
            <a:off x="337219" y="3833366"/>
            <a:ext cx="86283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smtClean="0"/>
              <a:t>(C</a:t>
            </a:r>
            <a:r>
              <a:rPr lang="it-IT" baseline="-25000" dirty="0" smtClean="0"/>
              <a:t>AA</a:t>
            </a:r>
            <a:r>
              <a:rPr lang="it-IT" dirty="0" smtClean="0"/>
              <a:t>= RESISTENZA ALL’ARIA; C</a:t>
            </a:r>
            <a:r>
              <a:rPr lang="it-IT" baseline="-25000" dirty="0" smtClean="0"/>
              <a:t>R</a:t>
            </a:r>
            <a:r>
              <a:rPr lang="it-IT" dirty="0" smtClean="0"/>
              <a:t>= RESISTENZA RESIDUA)</a:t>
            </a:r>
          </a:p>
        </p:txBody>
      </p:sp>
    </p:spTree>
    <p:extLst>
      <p:ext uri="{BB962C8B-B14F-4D97-AF65-F5344CB8AC3E}">
        <p14:creationId xmlns:p14="http://schemas.microsoft.com/office/powerpoint/2010/main" val="737703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992188" y="257176"/>
            <a:ext cx="7323138" cy="2600324"/>
          </a:xfrm>
        </p:spPr>
        <p:txBody>
          <a:bodyPr/>
          <a:lstStyle/>
          <a:p>
            <a:pPr marL="0" indent="0" algn="ctr">
              <a:buNone/>
            </a:pPr>
            <a:r>
              <a:rPr lang="it-IT" sz="3600" dirty="0" smtClean="0">
                <a:solidFill>
                  <a:srgbClr val="C00000"/>
                </a:solidFill>
              </a:rPr>
              <a:t>(1+k)</a:t>
            </a:r>
            <a:r>
              <a:rPr lang="it-IT" sz="3600" dirty="0" err="1" smtClean="0">
                <a:solidFill>
                  <a:srgbClr val="C00000"/>
                </a:solidFill>
              </a:rPr>
              <a:t>C</a:t>
            </a:r>
            <a:r>
              <a:rPr lang="it-IT" sz="3600" baseline="-25000" dirty="0" err="1" smtClean="0">
                <a:solidFill>
                  <a:srgbClr val="C00000"/>
                </a:solidFill>
              </a:rPr>
              <a:t>f</a:t>
            </a:r>
            <a:endParaRPr lang="it-IT" sz="3600" dirty="0" smtClean="0">
              <a:solidFill>
                <a:srgbClr val="C00000"/>
              </a:solidFill>
            </a:endParaRPr>
          </a:p>
          <a:p>
            <a:pPr algn="just">
              <a:buClr>
                <a:srgbClr val="C00000"/>
              </a:buClr>
            </a:pPr>
            <a:r>
              <a:rPr lang="it-IT" dirty="0" smtClean="0">
                <a:solidFill>
                  <a:schemeClr val="tx1"/>
                </a:solidFill>
              </a:rPr>
              <a:t>Contributo lastra piana + effetto forma(k);</a:t>
            </a:r>
          </a:p>
          <a:p>
            <a:pPr algn="just">
              <a:buClr>
                <a:srgbClr val="C00000"/>
              </a:buClr>
            </a:pPr>
            <a:r>
              <a:rPr lang="it-IT" dirty="0" err="1" smtClean="0">
                <a:solidFill>
                  <a:schemeClr val="tx1"/>
                </a:solidFill>
              </a:rPr>
              <a:t>Biofouling</a:t>
            </a:r>
            <a:r>
              <a:rPr lang="it-IT" dirty="0" smtClean="0">
                <a:solidFill>
                  <a:schemeClr val="tx1"/>
                </a:solidFill>
              </a:rPr>
              <a:t> influenza k perché modifica la forma della superficie;</a:t>
            </a:r>
            <a:endParaRPr lang="it-IT" dirty="0">
              <a:solidFill>
                <a:schemeClr val="tx1"/>
              </a:solidFill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992188" y="2383631"/>
            <a:ext cx="7566024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000" dirty="0">
                <a:solidFill>
                  <a:srgbClr val="C00000"/>
                </a:solidFill>
              </a:rPr>
              <a:t>△</a:t>
            </a:r>
            <a:r>
              <a:rPr lang="en-GB" sz="4000" dirty="0" err="1" smtClean="0">
                <a:solidFill>
                  <a:srgbClr val="C00000"/>
                </a:solidFill>
              </a:rPr>
              <a:t>C</a:t>
            </a:r>
            <a:r>
              <a:rPr lang="en-GB" sz="4000" baseline="-25000" dirty="0" err="1" smtClean="0">
                <a:solidFill>
                  <a:srgbClr val="C00000"/>
                </a:solidFill>
              </a:rPr>
              <a:t>f</a:t>
            </a:r>
            <a:endParaRPr lang="en-GB" sz="4000" baseline="-25000" dirty="0">
              <a:solidFill>
                <a:srgbClr val="C00000"/>
              </a:solidFill>
            </a:endParaRPr>
          </a:p>
          <a:p>
            <a:pPr algn="ctr"/>
            <a:r>
              <a:rPr lang="it-IT" sz="2400" i="1" dirty="0"/>
              <a:t>incremento d’attrito della superficie reale rispetto a </a:t>
            </a:r>
            <a:r>
              <a:rPr lang="it-IT" sz="2400" i="1" dirty="0" smtClean="0"/>
              <a:t>quella ideale</a:t>
            </a:r>
          </a:p>
          <a:p>
            <a:pPr algn="ctr"/>
            <a:endParaRPr lang="it-IT" sz="2400" dirty="0"/>
          </a:p>
          <a:p>
            <a:pPr algn="just"/>
            <a:endParaRPr lang="it-IT" sz="2400" dirty="0"/>
          </a:p>
          <a:p>
            <a:pPr algn="ctr"/>
            <a:endParaRPr lang="it-IT" dirty="0"/>
          </a:p>
        </p:txBody>
      </p:sp>
      <p:pic>
        <p:nvPicPr>
          <p:cNvPr id="6" name="Immagine 5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870" y="3771900"/>
            <a:ext cx="5057774" cy="1700213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CasellaDiTesto 6"/>
          <p:cNvSpPr txBox="1"/>
          <p:nvPr/>
        </p:nvSpPr>
        <p:spPr>
          <a:xfrm>
            <a:off x="1400175" y="5715000"/>
            <a:ext cx="71580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err="1" smtClean="0"/>
              <a:t>K</a:t>
            </a:r>
            <a:r>
              <a:rPr lang="it-IT" sz="2400" baseline="-25000" dirty="0" err="1" smtClean="0"/>
              <a:t>s</a:t>
            </a:r>
            <a:r>
              <a:rPr lang="it-IT" sz="2400" dirty="0" smtClean="0"/>
              <a:t>= rugosità media carena</a:t>
            </a:r>
          </a:p>
          <a:p>
            <a:r>
              <a:rPr lang="it-IT" sz="2400" dirty="0" smtClean="0"/>
              <a:t>L</a:t>
            </a:r>
            <a:r>
              <a:rPr lang="it-IT" sz="2400" baseline="-25000" dirty="0" smtClean="0"/>
              <a:t>WL</a:t>
            </a:r>
            <a:r>
              <a:rPr lang="it-IT" sz="2400" dirty="0" smtClean="0"/>
              <a:t>= lunghezza della parte di nave immersa</a:t>
            </a:r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val="1591564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77863" y="0"/>
            <a:ext cx="8042276" cy="1336956"/>
          </a:xfrm>
        </p:spPr>
        <p:txBody>
          <a:bodyPr/>
          <a:lstStyle/>
          <a:p>
            <a:r>
              <a:rPr lang="it-IT" b="1" dirty="0" smtClean="0">
                <a:solidFill>
                  <a:schemeClr val="tx1"/>
                </a:solidFill>
              </a:rPr>
              <a:t>PITTURE ANTIFOULING</a:t>
            </a:r>
            <a:endParaRPr lang="it-IT" b="1" dirty="0">
              <a:solidFill>
                <a:schemeClr val="tx1"/>
              </a:solidFill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342900" y="1600200"/>
            <a:ext cx="4157663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b="1" dirty="0" smtClean="0"/>
              <a:t>BIOCIDE</a:t>
            </a:r>
          </a:p>
          <a:p>
            <a:pPr marL="342900" indent="-342900">
              <a:buFont typeface="Arial" charset="0"/>
              <a:buChar char="•"/>
            </a:pPr>
            <a:r>
              <a:rPr lang="it-IT" sz="2400" u="sng" dirty="0" err="1" smtClean="0"/>
              <a:t>Contact</a:t>
            </a:r>
            <a:r>
              <a:rPr lang="it-IT" sz="2400" u="sng" dirty="0" smtClean="0"/>
              <a:t> </a:t>
            </a:r>
            <a:r>
              <a:rPr lang="it-IT" sz="2400" u="sng" dirty="0" err="1" smtClean="0"/>
              <a:t>Leaching</a:t>
            </a:r>
            <a:r>
              <a:rPr lang="it-IT" sz="2400" u="sng" dirty="0" smtClean="0"/>
              <a:t> </a:t>
            </a:r>
            <a:r>
              <a:rPr lang="it-IT" sz="2400" u="sng" dirty="0" err="1" smtClean="0"/>
              <a:t>Coatings</a:t>
            </a:r>
            <a:endParaRPr lang="it-IT" sz="2400" u="sng" dirty="0" smtClean="0"/>
          </a:p>
          <a:p>
            <a:r>
              <a:rPr lang="it-IT" sz="2400" dirty="0"/>
              <a:t> </a:t>
            </a:r>
            <a:r>
              <a:rPr lang="it-IT" sz="2400" dirty="0" smtClean="0"/>
              <a:t>  (matrice insolubile);</a:t>
            </a:r>
          </a:p>
          <a:p>
            <a:pPr marL="342900" indent="-342900">
              <a:buFont typeface="Arial" charset="0"/>
              <a:buChar char="•"/>
            </a:pPr>
            <a:r>
              <a:rPr lang="it-IT" sz="2400" u="sng" dirty="0" smtClean="0"/>
              <a:t>CDP</a:t>
            </a:r>
            <a:r>
              <a:rPr lang="it-IT" sz="2400" dirty="0" smtClean="0"/>
              <a:t> </a:t>
            </a:r>
            <a:r>
              <a:rPr lang="it-IT" sz="2400" dirty="0" err="1" smtClean="0"/>
              <a:t>Controlled</a:t>
            </a:r>
            <a:r>
              <a:rPr lang="it-IT" sz="2400" dirty="0" smtClean="0"/>
              <a:t> </a:t>
            </a:r>
            <a:r>
              <a:rPr lang="it-IT" sz="2400" dirty="0" err="1" smtClean="0"/>
              <a:t>Depletion</a:t>
            </a:r>
            <a:r>
              <a:rPr lang="it-IT" sz="2400" dirty="0" smtClean="0"/>
              <a:t> </a:t>
            </a:r>
            <a:r>
              <a:rPr lang="it-IT" sz="2400" dirty="0" err="1" smtClean="0"/>
              <a:t>Polymer</a:t>
            </a:r>
            <a:r>
              <a:rPr lang="it-IT" sz="2400" dirty="0" smtClean="0"/>
              <a:t> </a:t>
            </a:r>
            <a:r>
              <a:rPr lang="it-IT" sz="2400" dirty="0" err="1" smtClean="0"/>
              <a:t>coatings</a:t>
            </a:r>
            <a:r>
              <a:rPr lang="it-IT" sz="2400" dirty="0" smtClean="0"/>
              <a:t>;</a:t>
            </a:r>
            <a:endParaRPr lang="it-IT" sz="2400" dirty="0"/>
          </a:p>
          <a:p>
            <a:r>
              <a:rPr lang="it-IT" sz="2400" dirty="0" smtClean="0"/>
              <a:t>   (matrice solubile);</a:t>
            </a:r>
          </a:p>
          <a:p>
            <a:pPr marL="342900" indent="-342900">
              <a:buFont typeface="Arial" charset="0"/>
              <a:buChar char="•"/>
            </a:pPr>
            <a:r>
              <a:rPr lang="it-IT" sz="2400" u="sng" dirty="0" smtClean="0"/>
              <a:t>SPC</a:t>
            </a:r>
            <a:r>
              <a:rPr lang="it-IT" sz="2400" dirty="0" smtClean="0"/>
              <a:t> Self </a:t>
            </a:r>
            <a:r>
              <a:rPr lang="it-IT" sz="2400" dirty="0" err="1" smtClean="0"/>
              <a:t>Polish</a:t>
            </a:r>
            <a:r>
              <a:rPr lang="it-IT" sz="2400" dirty="0" smtClean="0"/>
              <a:t> </a:t>
            </a:r>
            <a:r>
              <a:rPr lang="it-IT" sz="2400" dirty="0" err="1" smtClean="0"/>
              <a:t>Copolymer</a:t>
            </a:r>
            <a:r>
              <a:rPr lang="it-IT" sz="2400" dirty="0" smtClean="0"/>
              <a:t> </a:t>
            </a:r>
            <a:r>
              <a:rPr lang="it-IT" sz="2400" dirty="0" err="1" smtClean="0"/>
              <a:t>coatings</a:t>
            </a:r>
            <a:endParaRPr lang="it-IT" sz="2400" dirty="0" smtClean="0"/>
          </a:p>
          <a:p>
            <a:r>
              <a:rPr lang="it-IT" sz="2400" dirty="0"/>
              <a:t> </a:t>
            </a:r>
            <a:r>
              <a:rPr lang="it-IT" sz="2400" dirty="0" smtClean="0"/>
              <a:t>  (matrice solubile);</a:t>
            </a:r>
          </a:p>
          <a:p>
            <a:pPr marL="342900" indent="-342900">
              <a:buFont typeface="Arial" charset="0"/>
              <a:buChar char="•"/>
            </a:pPr>
            <a:r>
              <a:rPr lang="it-IT" sz="2400" u="sng" dirty="0" smtClean="0"/>
              <a:t>CDP</a:t>
            </a:r>
            <a:r>
              <a:rPr lang="it-IT" sz="2400" dirty="0" smtClean="0"/>
              <a:t> + </a:t>
            </a:r>
            <a:r>
              <a:rPr lang="it-IT" sz="2400" u="sng" dirty="0" smtClean="0"/>
              <a:t>SPC</a:t>
            </a:r>
            <a:r>
              <a:rPr lang="it-IT" sz="2400" dirty="0" smtClean="0"/>
              <a:t>;</a:t>
            </a:r>
          </a:p>
          <a:p>
            <a:pPr marL="342900" indent="-342900">
              <a:buFont typeface="Arial" charset="0"/>
              <a:buChar char="•"/>
            </a:pPr>
            <a:endParaRPr lang="it-IT" sz="2400" dirty="0"/>
          </a:p>
        </p:txBody>
      </p:sp>
      <p:sp>
        <p:nvSpPr>
          <p:cNvPr id="9" name="CasellaDiTesto 8"/>
          <p:cNvSpPr txBox="1"/>
          <p:nvPr/>
        </p:nvSpPr>
        <p:spPr>
          <a:xfrm>
            <a:off x="4829175" y="1643063"/>
            <a:ext cx="401478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b="1" dirty="0" smtClean="0"/>
              <a:t>NON</a:t>
            </a:r>
            <a:r>
              <a:rPr lang="it-IT" sz="3600" b="1" dirty="0" smtClean="0">
                <a:solidFill>
                  <a:srgbClr val="00B050"/>
                </a:solidFill>
              </a:rPr>
              <a:t> </a:t>
            </a:r>
            <a:r>
              <a:rPr lang="it-IT" sz="3600" b="1" dirty="0" smtClean="0"/>
              <a:t>BIOCIDE</a:t>
            </a:r>
          </a:p>
          <a:p>
            <a:pPr marL="342900" indent="-342900">
              <a:buFont typeface="Arial" charset="0"/>
              <a:buChar char="•"/>
            </a:pPr>
            <a:r>
              <a:rPr lang="it-IT" sz="2400" u="sng" dirty="0" err="1" smtClean="0"/>
              <a:t>Fouling</a:t>
            </a:r>
            <a:r>
              <a:rPr lang="it-IT" sz="2400" u="sng" dirty="0" smtClean="0"/>
              <a:t> </a:t>
            </a:r>
            <a:r>
              <a:rPr lang="it-IT" sz="2400" u="sng" dirty="0" err="1" smtClean="0"/>
              <a:t>Resistant</a:t>
            </a:r>
            <a:r>
              <a:rPr lang="it-IT" sz="2400" dirty="0" smtClean="0"/>
              <a:t> </a:t>
            </a:r>
            <a:r>
              <a:rPr lang="it-IT" sz="2400" dirty="0" err="1"/>
              <a:t>c</a:t>
            </a:r>
            <a:r>
              <a:rPr lang="it-IT" sz="2400" dirty="0" err="1" smtClean="0"/>
              <a:t>oatings</a:t>
            </a:r>
            <a:endParaRPr lang="it-IT" sz="2400" dirty="0" smtClean="0"/>
          </a:p>
          <a:p>
            <a:pPr marL="342900" indent="-342900">
              <a:buFont typeface="Arial" charset="0"/>
              <a:buChar char="•"/>
            </a:pPr>
            <a:r>
              <a:rPr lang="it-IT" sz="2400" u="sng" dirty="0" err="1" smtClean="0"/>
              <a:t>Fouling</a:t>
            </a:r>
            <a:r>
              <a:rPr lang="it-IT" sz="2400" u="sng" dirty="0" smtClean="0"/>
              <a:t> Release</a:t>
            </a:r>
            <a:r>
              <a:rPr lang="it-IT" sz="2400" dirty="0" smtClean="0"/>
              <a:t> </a:t>
            </a:r>
            <a:r>
              <a:rPr lang="it-IT" sz="2400" dirty="0" err="1" smtClean="0"/>
              <a:t>coatings</a:t>
            </a:r>
            <a:endParaRPr lang="it-IT" sz="2400" dirty="0" smtClean="0"/>
          </a:p>
          <a:p>
            <a:pPr marL="342900" indent="-342900">
              <a:buFont typeface="Arial" charset="0"/>
              <a:buChar char="•"/>
            </a:pPr>
            <a:r>
              <a:rPr lang="it-IT" sz="2400" u="sng" dirty="0" err="1" smtClean="0"/>
              <a:t>Fouling</a:t>
            </a:r>
            <a:r>
              <a:rPr lang="it-IT" sz="2400" u="sng" dirty="0" smtClean="0"/>
              <a:t> </a:t>
            </a:r>
            <a:r>
              <a:rPr lang="it-IT" sz="2400" u="sng" dirty="0" err="1" smtClean="0"/>
              <a:t>Degrading</a:t>
            </a:r>
            <a:r>
              <a:rPr lang="it-IT" sz="2400" u="sng" dirty="0" smtClean="0"/>
              <a:t> </a:t>
            </a:r>
            <a:r>
              <a:rPr lang="it-IT" sz="2400" dirty="0" err="1" smtClean="0"/>
              <a:t>coatings</a:t>
            </a:r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val="541110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rezza">
  <a:themeElements>
    <a:clrScheme name="Brezza">
      <a:dk1>
        <a:sysClr val="windowText" lastClr="000000"/>
      </a:dk1>
      <a:lt1>
        <a:sysClr val="window" lastClr="FFFFFF"/>
      </a:lt1>
      <a:dk2>
        <a:srgbClr val="09213B"/>
      </a:dk2>
      <a:lt2>
        <a:srgbClr val="D5EDF4"/>
      </a:lt2>
      <a:accent1>
        <a:srgbClr val="2C7C9F"/>
      </a:accent1>
      <a:accent2>
        <a:srgbClr val="244A58"/>
      </a:accent2>
      <a:accent3>
        <a:srgbClr val="E2751D"/>
      </a:accent3>
      <a:accent4>
        <a:srgbClr val="FFB400"/>
      </a:accent4>
      <a:accent5>
        <a:srgbClr val="7EB606"/>
      </a:accent5>
      <a:accent6>
        <a:srgbClr val="C00000"/>
      </a:accent6>
      <a:hlink>
        <a:srgbClr val="7030A0"/>
      </a:hlink>
      <a:folHlink>
        <a:srgbClr val="00B0F0"/>
      </a:folHlink>
    </a:clrScheme>
    <a:fontScheme name="Brezza">
      <a:majorFont>
        <a:latin typeface="News Gothic MT"/>
        <a:ea typeface=""/>
        <a:cs typeface=""/>
        <a:font script="Jpan" typeface="ＭＳ Ｐゴシック"/>
      </a:majorFont>
      <a:minorFont>
        <a:latin typeface="News Gothic MT"/>
        <a:ea typeface=""/>
        <a:cs typeface=""/>
        <a:font script="Jpan" typeface="ＭＳ Ｐゴシック"/>
      </a:minorFont>
    </a:fontScheme>
    <a:fmtScheme name="Brezza">
      <a:fillStyleLst>
        <a:solidFill>
          <a:schemeClr val="phClr"/>
        </a:solidFill>
        <a:gradFill rotWithShape="1">
          <a:gsLst>
            <a:gs pos="31000">
              <a:schemeClr val="phClr">
                <a:tint val="100000"/>
                <a:shade val="100000"/>
                <a:satMod val="120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shade val="100000"/>
                <a:satMod val="120000"/>
              </a:schemeClr>
            </a:gs>
            <a:gs pos="69000">
              <a:schemeClr val="phClr">
                <a:tint val="80000"/>
                <a:shade val="100000"/>
                <a:satMod val="150000"/>
              </a:schemeClr>
            </a:gs>
            <a:gs pos="100000">
              <a:schemeClr val="phClr">
                <a:tint val="50000"/>
                <a:shade val="100000"/>
                <a:satMod val="15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dbl" algn="ctr">
          <a:solidFill>
            <a:schemeClr val="phClr"/>
          </a:solidFill>
          <a:prstDash val="solid"/>
        </a:ln>
        <a:ln w="31750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sx="101000" sy="101000" rotWithShape="0">
              <a:srgbClr val="000000">
                <a:alpha val="40000"/>
              </a:srgbClr>
            </a:outerShdw>
          </a:effectLst>
        </a:effectStyle>
        <a:effectStyle>
          <a:effectLst>
            <a:innerShdw blurRad="127000" dist="25400" dir="13500000">
              <a:srgbClr val="C0C0C0">
                <a:alpha val="75000"/>
              </a:srgbClr>
            </a:innerShdw>
            <a:outerShdw blurRad="88900" dist="25400" dir="5400000" sx="102000" sy="102000" algn="ctr" rotWithShape="0">
              <a:srgbClr val="C0C0C0">
                <a:alpha val="40000"/>
              </a:srgbClr>
            </a:outerShdw>
          </a:effectLst>
          <a:scene3d>
            <a:camera prst="perspectiveLeft" fov="300000"/>
            <a:lightRig rig="soft" dir="l">
              <a:rot lat="0" lon="0" rev="4200000"/>
            </a:lightRig>
          </a:scene3d>
          <a:sp3d extrusionH="38100" prstMaterial="powder">
            <a:bevelT w="50800" h="88900" prst="convex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40000"/>
                <a:satMod val="400000"/>
              </a:schemeClr>
              <a:schemeClr val="phClr">
                <a:tint val="10000"/>
                <a:satMod val="20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mbria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mbria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mbria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mbria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mbria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mbria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mbria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mbria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Brezza.thmx</Template>
  <TotalTime>2021</TotalTime>
  <Words>857</Words>
  <Application>Microsoft Office PowerPoint</Application>
  <PresentationFormat>Presentazione su schermo (4:3)</PresentationFormat>
  <Paragraphs>136</Paragraphs>
  <Slides>29</Slides>
  <Notes>9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29</vt:i4>
      </vt:variant>
    </vt:vector>
  </HeadingPairs>
  <TitlesOfParts>
    <vt:vector size="30" baseType="lpstr">
      <vt:lpstr>Brezza</vt:lpstr>
      <vt:lpstr>Studi su rivestimenti anti fouling e anti attrito per applicazioni navali</vt:lpstr>
      <vt:lpstr>CAUSE INQUINAMENTO NAVALE:</vt:lpstr>
      <vt:lpstr>CHE COSA È IL BIOFOULING?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PITTURE ANTIFOULING</vt:lpstr>
      <vt:lpstr>STRUMENTAZIONE E VERNICI</vt:lpstr>
      <vt:lpstr>Presentazione standard di PowerPoint</vt:lpstr>
      <vt:lpstr>LE VERNICI</vt:lpstr>
      <vt:lpstr>HEMPAGUARD X7 89900</vt:lpstr>
      <vt:lpstr>ECOLOSILK</vt:lpstr>
      <vt:lpstr>ECOLOFLEX SPC 200</vt:lpstr>
      <vt:lpstr>RISULTATI PROVE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CONCLUSIONI</vt:lpstr>
      <vt:lpstr>Presentazione standard di PowerPoint</vt:lpstr>
      <vt:lpstr>Presentazione standard di PowerPoint</vt:lpstr>
    </vt:vector>
  </TitlesOfParts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di PowerPoint</dc:title>
  <dc:creator>francesco</dc:creator>
  <cp:lastModifiedBy>Alessandro Bottaro</cp:lastModifiedBy>
  <cp:revision>76</cp:revision>
  <dcterms:created xsi:type="dcterms:W3CDTF">2015-07-17T10:14:03Z</dcterms:created>
  <dcterms:modified xsi:type="dcterms:W3CDTF">2015-07-27T16:23:12Z</dcterms:modified>
</cp:coreProperties>
</file>