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ata4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ata6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  <p:sldMasterId id="2147483786" r:id="rId2"/>
  </p:sldMasterIdLst>
  <p:notesMasterIdLst>
    <p:notesMasterId r:id="rId23"/>
  </p:notesMasterIdLst>
  <p:sldIdLst>
    <p:sldId id="257" r:id="rId3"/>
    <p:sldId id="259" r:id="rId4"/>
    <p:sldId id="260" r:id="rId5"/>
    <p:sldId id="268" r:id="rId6"/>
    <p:sldId id="262" r:id="rId7"/>
    <p:sldId id="263" r:id="rId8"/>
    <p:sldId id="261" r:id="rId9"/>
    <p:sldId id="264" r:id="rId10"/>
    <p:sldId id="269" r:id="rId11"/>
    <p:sldId id="267" r:id="rId12"/>
    <p:sldId id="270" r:id="rId13"/>
    <p:sldId id="271" r:id="rId14"/>
    <p:sldId id="265" r:id="rId15"/>
    <p:sldId id="272" r:id="rId16"/>
    <p:sldId id="273" r:id="rId17"/>
    <p:sldId id="274" r:id="rId18"/>
    <p:sldId id="275" r:id="rId19"/>
    <p:sldId id="276" r:id="rId20"/>
    <p:sldId id="277" r:id="rId21"/>
    <p:sldId id="266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06933B7A-65AA-4CA7-AE60-0A21F7D36C60}">
          <p14:sldIdLst>
            <p14:sldId id="257"/>
            <p14:sldId id="259"/>
            <p14:sldId id="260"/>
            <p14:sldId id="268"/>
            <p14:sldId id="262"/>
            <p14:sldId id="263"/>
            <p14:sldId id="261"/>
            <p14:sldId id="264"/>
            <p14:sldId id="269"/>
            <p14:sldId id="267"/>
            <p14:sldId id="270"/>
            <p14:sldId id="271"/>
            <p14:sldId id="265"/>
            <p14:sldId id="272"/>
            <p14:sldId id="273"/>
            <p14:sldId id="274"/>
            <p14:sldId id="275"/>
            <p14:sldId id="276"/>
            <p14:sldId id="277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 Cirio" initials="MC" lastIdx="1" clrIdx="0">
    <p:extLst>
      <p:ext uri="{19B8F6BF-5375-455C-9EA6-DF929625EA0E}">
        <p15:presenceInfo xmlns:p15="http://schemas.microsoft.com/office/powerpoint/2012/main" userId="99227879b033f4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77"/>
    <a:srgbClr val="1322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7C81B-C18E-424C-8D2E-C3253EE50D42}" v="236" dt="2021-09-10T16:14:18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Cirio" userId="99227879b033f434" providerId="LiveId" clId="{7647C81B-C18E-424C-8D2E-C3253EE50D42}"/>
    <pc:docChg chg="undo redo custSel addSld modSld sldOrd modSection">
      <pc:chgData name="Michele Cirio" userId="99227879b033f434" providerId="LiveId" clId="{7647C81B-C18E-424C-8D2E-C3253EE50D42}" dt="2021-09-10T16:15:35.602" v="6185" actId="313"/>
      <pc:docMkLst>
        <pc:docMk/>
      </pc:docMkLst>
      <pc:sldChg chg="modSp mod">
        <pc:chgData name="Michele Cirio" userId="99227879b033f434" providerId="LiveId" clId="{7647C81B-C18E-424C-8D2E-C3253EE50D42}" dt="2021-09-01T12:43:41.974" v="17" actId="1076"/>
        <pc:sldMkLst>
          <pc:docMk/>
          <pc:sldMk cId="1853900570" sldId="257"/>
        </pc:sldMkLst>
        <pc:picChg chg="mod modCrop">
          <ac:chgData name="Michele Cirio" userId="99227879b033f434" providerId="LiveId" clId="{7647C81B-C18E-424C-8D2E-C3253EE50D42}" dt="2021-09-01T12:43:18.076" v="13" actId="1076"/>
          <ac:picMkLst>
            <pc:docMk/>
            <pc:sldMk cId="1853900570" sldId="257"/>
            <ac:picMk id="5" creationId="{A69148AD-AD0B-45F1-9AB5-1CF4D978E687}"/>
          </ac:picMkLst>
        </pc:picChg>
        <pc:picChg chg="mod modCrop">
          <ac:chgData name="Michele Cirio" userId="99227879b033f434" providerId="LiveId" clId="{7647C81B-C18E-424C-8D2E-C3253EE50D42}" dt="2021-09-01T12:43:41.974" v="17" actId="1076"/>
          <ac:picMkLst>
            <pc:docMk/>
            <pc:sldMk cId="1853900570" sldId="257"/>
            <ac:picMk id="7" creationId="{64AA9150-96BD-4927-B1E7-D65C7D0E34E2}"/>
          </ac:picMkLst>
        </pc:picChg>
      </pc:sldChg>
      <pc:sldChg chg="addSp modSp mod">
        <pc:chgData name="Michele Cirio" userId="99227879b033f434" providerId="LiveId" clId="{7647C81B-C18E-424C-8D2E-C3253EE50D42}" dt="2021-09-09T13:07:00.423" v="4722" actId="20577"/>
        <pc:sldMkLst>
          <pc:docMk/>
          <pc:sldMk cId="2266720951" sldId="259"/>
        </pc:sldMkLst>
        <pc:spChg chg="add mod">
          <ac:chgData name="Michele Cirio" userId="99227879b033f434" providerId="LiveId" clId="{7647C81B-C18E-424C-8D2E-C3253EE50D42}" dt="2021-09-09T13:07:00.423" v="4722" actId="20577"/>
          <ac:spMkLst>
            <pc:docMk/>
            <pc:sldMk cId="2266720951" sldId="259"/>
            <ac:spMk id="2" creationId="{BCE6D37E-7887-4F7E-BA78-383990456CBD}"/>
          </ac:spMkLst>
        </pc:spChg>
        <pc:spChg chg="add mod">
          <ac:chgData name="Michele Cirio" userId="99227879b033f434" providerId="LiveId" clId="{7647C81B-C18E-424C-8D2E-C3253EE50D42}" dt="2021-09-06T12:07:34.784" v="546" actId="14100"/>
          <ac:spMkLst>
            <pc:docMk/>
            <pc:sldMk cId="2266720951" sldId="259"/>
            <ac:spMk id="3" creationId="{69B79F2E-4A95-4F51-AE88-881DFDB1B3D5}"/>
          </ac:spMkLst>
        </pc:spChg>
      </pc:sldChg>
      <pc:sldChg chg="addSp modSp mod">
        <pc:chgData name="Michele Cirio" userId="99227879b033f434" providerId="LiveId" clId="{7647C81B-C18E-424C-8D2E-C3253EE50D42}" dt="2021-09-09T13:07:48.047" v="4771" actId="20577"/>
        <pc:sldMkLst>
          <pc:docMk/>
          <pc:sldMk cId="1182956505" sldId="260"/>
        </pc:sldMkLst>
        <pc:spChg chg="add mod">
          <ac:chgData name="Michele Cirio" userId="99227879b033f434" providerId="LiveId" clId="{7647C81B-C18E-424C-8D2E-C3253EE50D42}" dt="2021-09-09T13:07:48.047" v="4771" actId="20577"/>
          <ac:spMkLst>
            <pc:docMk/>
            <pc:sldMk cId="1182956505" sldId="260"/>
            <ac:spMk id="2" creationId="{FE6E2EC2-0B01-49B3-A8B2-0000630D68F9}"/>
          </ac:spMkLst>
        </pc:spChg>
      </pc:sldChg>
      <pc:sldChg chg="ord modNotesTx">
        <pc:chgData name="Michele Cirio" userId="99227879b033f434" providerId="LiveId" clId="{7647C81B-C18E-424C-8D2E-C3253EE50D42}" dt="2021-09-01T12:50:12.480" v="116" actId="20577"/>
        <pc:sldMkLst>
          <pc:docMk/>
          <pc:sldMk cId="3384522922" sldId="261"/>
        </pc:sldMkLst>
      </pc:sldChg>
      <pc:sldChg chg="addSp modSp mod ord modAnim">
        <pc:chgData name="Michele Cirio" userId="99227879b033f434" providerId="LiveId" clId="{7647C81B-C18E-424C-8D2E-C3253EE50D42}" dt="2021-09-09T13:08:24.277" v="4777" actId="20577"/>
        <pc:sldMkLst>
          <pc:docMk/>
          <pc:sldMk cId="1654977619" sldId="262"/>
        </pc:sldMkLst>
        <pc:spChg chg="add mod ord">
          <ac:chgData name="Michele Cirio" userId="99227879b033f434" providerId="LiveId" clId="{7647C81B-C18E-424C-8D2E-C3253EE50D42}" dt="2021-09-09T13:08:24.277" v="4777" actId="20577"/>
          <ac:spMkLst>
            <pc:docMk/>
            <pc:sldMk cId="1654977619" sldId="262"/>
            <ac:spMk id="2" creationId="{5FFB47FD-FE3F-4487-9B8A-C73A0DABD977}"/>
          </ac:spMkLst>
        </pc:spChg>
        <pc:spChg chg="add mod ord">
          <ac:chgData name="Michele Cirio" userId="99227879b033f434" providerId="LiveId" clId="{7647C81B-C18E-424C-8D2E-C3253EE50D42}" dt="2021-09-06T12:30:00.919" v="1723" actId="167"/>
          <ac:spMkLst>
            <pc:docMk/>
            <pc:sldMk cId="1654977619" sldId="262"/>
            <ac:spMk id="4" creationId="{C81C0FDA-8AB7-4C79-907C-63F08F8C5EB2}"/>
          </ac:spMkLst>
        </pc:spChg>
        <pc:spChg chg="add mod">
          <ac:chgData name="Michele Cirio" userId="99227879b033f434" providerId="LiveId" clId="{7647C81B-C18E-424C-8D2E-C3253EE50D42}" dt="2021-09-06T12:32:44.540" v="1984" actId="20577"/>
          <ac:spMkLst>
            <pc:docMk/>
            <pc:sldMk cId="1654977619" sldId="262"/>
            <ac:spMk id="6" creationId="{E659D338-DB06-40FD-B09E-F3F27002A5BC}"/>
          </ac:spMkLst>
        </pc:spChg>
        <pc:picChg chg="mod ord">
          <ac:chgData name="Michele Cirio" userId="99227879b033f434" providerId="LiveId" clId="{7647C81B-C18E-424C-8D2E-C3253EE50D42}" dt="2021-09-06T12:30:00.919" v="1723" actId="167"/>
          <ac:picMkLst>
            <pc:docMk/>
            <pc:sldMk cId="1654977619" sldId="262"/>
            <ac:picMk id="3" creationId="{189D1F57-91BC-4FB5-A42F-D19D30B3D1F0}"/>
          </ac:picMkLst>
        </pc:picChg>
        <pc:picChg chg="mod">
          <ac:chgData name="Michele Cirio" userId="99227879b033f434" providerId="LiveId" clId="{7647C81B-C18E-424C-8D2E-C3253EE50D42}" dt="2021-09-06T12:30:19.021" v="1729" actId="1076"/>
          <ac:picMkLst>
            <pc:docMk/>
            <pc:sldMk cId="1654977619" sldId="262"/>
            <ac:picMk id="5" creationId="{DC6CF48E-A310-42F8-8371-59BAC184B9D3}"/>
          </ac:picMkLst>
        </pc:picChg>
        <pc:picChg chg="mod">
          <ac:chgData name="Michele Cirio" userId="99227879b033f434" providerId="LiveId" clId="{7647C81B-C18E-424C-8D2E-C3253EE50D42}" dt="2021-09-06T12:30:38.643" v="1731" actId="1076"/>
          <ac:picMkLst>
            <pc:docMk/>
            <pc:sldMk cId="1654977619" sldId="262"/>
            <ac:picMk id="7" creationId="{26A00FDB-6E7F-475B-81F1-B0CFACD2002E}"/>
          </ac:picMkLst>
        </pc:picChg>
        <pc:picChg chg="mod ord">
          <ac:chgData name="Michele Cirio" userId="99227879b033f434" providerId="LiveId" clId="{7647C81B-C18E-424C-8D2E-C3253EE50D42}" dt="2021-09-06T12:30:00.919" v="1723" actId="167"/>
          <ac:picMkLst>
            <pc:docMk/>
            <pc:sldMk cId="1654977619" sldId="262"/>
            <ac:picMk id="9" creationId="{F5D7AFAC-15DF-4999-A3B4-0F5827F0CD45}"/>
          </ac:picMkLst>
        </pc:picChg>
      </pc:sldChg>
      <pc:sldChg chg="addSp delSp modSp mod modAnim">
        <pc:chgData name="Michele Cirio" userId="99227879b033f434" providerId="LiveId" clId="{7647C81B-C18E-424C-8D2E-C3253EE50D42}" dt="2021-09-09T13:13:35.084" v="4980"/>
        <pc:sldMkLst>
          <pc:docMk/>
          <pc:sldMk cId="2567634104" sldId="263"/>
        </pc:sldMkLst>
        <pc:spChg chg="add mod">
          <ac:chgData name="Michele Cirio" userId="99227879b033f434" providerId="LiveId" clId="{7647C81B-C18E-424C-8D2E-C3253EE50D42}" dt="2021-09-06T12:20:39.948" v="1159" actId="1076"/>
          <ac:spMkLst>
            <pc:docMk/>
            <pc:sldMk cId="2567634104" sldId="263"/>
            <ac:spMk id="2" creationId="{1740A3D3-5345-4462-BB51-C018682C44BD}"/>
          </ac:spMkLst>
        </pc:spChg>
        <pc:spChg chg="add mod">
          <ac:chgData name="Michele Cirio" userId="99227879b033f434" providerId="LiveId" clId="{7647C81B-C18E-424C-8D2E-C3253EE50D42}" dt="2021-09-06T12:23:28.968" v="1265" actId="20577"/>
          <ac:spMkLst>
            <pc:docMk/>
            <pc:sldMk cId="2567634104" sldId="263"/>
            <ac:spMk id="4" creationId="{D40C90D8-801E-41AB-93DB-712C6FA88118}"/>
          </ac:spMkLst>
        </pc:spChg>
        <pc:spChg chg="add mod">
          <ac:chgData name="Michele Cirio" userId="99227879b033f434" providerId="LiveId" clId="{7647C81B-C18E-424C-8D2E-C3253EE50D42}" dt="2021-09-06T12:24:06.109" v="1343" actId="20577"/>
          <ac:spMkLst>
            <pc:docMk/>
            <pc:sldMk cId="2567634104" sldId="263"/>
            <ac:spMk id="9" creationId="{F23D2AFA-FAC3-45C5-AE38-6789950FAA43}"/>
          </ac:spMkLst>
        </pc:spChg>
        <pc:spChg chg="add del mod">
          <ac:chgData name="Michele Cirio" userId="99227879b033f434" providerId="LiveId" clId="{7647C81B-C18E-424C-8D2E-C3253EE50D42}" dt="2021-09-09T13:10:39.139" v="4829"/>
          <ac:spMkLst>
            <pc:docMk/>
            <pc:sldMk cId="2567634104" sldId="263"/>
            <ac:spMk id="10" creationId="{D3FEBF47-4421-4AE2-95E4-38E1B4A16E79}"/>
          </ac:spMkLst>
        </pc:spChg>
        <pc:spChg chg="add mod">
          <ac:chgData name="Michele Cirio" userId="99227879b033f434" providerId="LiveId" clId="{7647C81B-C18E-424C-8D2E-C3253EE50D42}" dt="2021-09-09T13:10:37.967" v="4827" actId="1076"/>
          <ac:spMkLst>
            <pc:docMk/>
            <pc:sldMk cId="2567634104" sldId="263"/>
            <ac:spMk id="11" creationId="{294F9071-95A5-45B1-A163-19D701AB3628}"/>
          </ac:spMkLst>
        </pc:spChg>
        <pc:spChg chg="add mod">
          <ac:chgData name="Michele Cirio" userId="99227879b033f434" providerId="LiveId" clId="{7647C81B-C18E-424C-8D2E-C3253EE50D42}" dt="2021-09-09T13:11:41.091" v="4894" actId="20577"/>
          <ac:spMkLst>
            <pc:docMk/>
            <pc:sldMk cId="2567634104" sldId="263"/>
            <ac:spMk id="12" creationId="{0E9A5830-A2BE-45AF-BD4E-B92FF4AFC2AB}"/>
          </ac:spMkLst>
        </pc:spChg>
        <pc:spChg chg="add mod">
          <ac:chgData name="Michele Cirio" userId="99227879b033f434" providerId="LiveId" clId="{7647C81B-C18E-424C-8D2E-C3253EE50D42}" dt="2021-09-09T13:12:45.376" v="4977" actId="1076"/>
          <ac:spMkLst>
            <pc:docMk/>
            <pc:sldMk cId="2567634104" sldId="263"/>
            <ac:spMk id="14" creationId="{07A74386-E91D-44E2-8272-821ECD32E876}"/>
          </ac:spMkLst>
        </pc:spChg>
        <pc:picChg chg="mod ord">
          <ac:chgData name="Michele Cirio" userId="99227879b033f434" providerId="LiveId" clId="{7647C81B-C18E-424C-8D2E-C3253EE50D42}" dt="2021-09-09T13:09:29.664" v="4778" actId="166"/>
          <ac:picMkLst>
            <pc:docMk/>
            <pc:sldMk cId="2567634104" sldId="263"/>
            <ac:picMk id="3" creationId="{C60BDB2B-1327-4E16-AB8E-8A29333C68D7}"/>
          </ac:picMkLst>
        </pc:picChg>
        <pc:picChg chg="mod ord">
          <ac:chgData name="Michele Cirio" userId="99227879b033f434" providerId="LiveId" clId="{7647C81B-C18E-424C-8D2E-C3253EE50D42}" dt="2021-09-09T13:09:29.664" v="4778" actId="166"/>
          <ac:picMkLst>
            <pc:docMk/>
            <pc:sldMk cId="2567634104" sldId="263"/>
            <ac:picMk id="5" creationId="{40112790-F424-4C00-9124-E13D33A00B01}"/>
          </ac:picMkLst>
        </pc:picChg>
        <pc:picChg chg="mod ord">
          <ac:chgData name="Michele Cirio" userId="99227879b033f434" providerId="LiveId" clId="{7647C81B-C18E-424C-8D2E-C3253EE50D42}" dt="2021-09-06T12:21:47.782" v="1166" actId="166"/>
          <ac:picMkLst>
            <pc:docMk/>
            <pc:sldMk cId="2567634104" sldId="263"/>
            <ac:picMk id="6" creationId="{DCE3B8E9-3C49-4314-AABC-0FD2E56F01BF}"/>
          </ac:picMkLst>
        </pc:picChg>
        <pc:picChg chg="mod ord">
          <ac:chgData name="Michele Cirio" userId="99227879b033f434" providerId="LiveId" clId="{7647C81B-C18E-424C-8D2E-C3253EE50D42}" dt="2021-09-09T13:09:29.664" v="4778" actId="166"/>
          <ac:picMkLst>
            <pc:docMk/>
            <pc:sldMk cId="2567634104" sldId="263"/>
            <ac:picMk id="7" creationId="{CC4B83AD-A64F-41D1-867D-B7BDEC2447F5}"/>
          </ac:picMkLst>
        </pc:picChg>
        <pc:picChg chg="mod ord">
          <ac:chgData name="Michele Cirio" userId="99227879b033f434" providerId="LiveId" clId="{7647C81B-C18E-424C-8D2E-C3253EE50D42}" dt="2021-09-06T12:21:47.782" v="1166" actId="166"/>
          <ac:picMkLst>
            <pc:docMk/>
            <pc:sldMk cId="2567634104" sldId="263"/>
            <ac:picMk id="8" creationId="{044733F0-0303-460E-9E7D-3567916E3A53}"/>
          </ac:picMkLst>
        </pc:picChg>
        <pc:picChg chg="mod ord">
          <ac:chgData name="Michele Cirio" userId="99227879b033f434" providerId="LiveId" clId="{7647C81B-C18E-424C-8D2E-C3253EE50D42}" dt="2021-09-09T13:09:52.796" v="4784" actId="1076"/>
          <ac:picMkLst>
            <pc:docMk/>
            <pc:sldMk cId="2567634104" sldId="263"/>
            <ac:picMk id="13" creationId="{94094746-639D-494E-AAC2-A09B2A2ABBB3}"/>
          </ac:picMkLst>
        </pc:picChg>
      </pc:sldChg>
      <pc:sldChg chg="addSp delSp modSp mod modNotesTx">
        <pc:chgData name="Michele Cirio" userId="99227879b033f434" providerId="LiveId" clId="{7647C81B-C18E-424C-8D2E-C3253EE50D42}" dt="2021-09-07T14:30:54.400" v="4229" actId="1076"/>
        <pc:sldMkLst>
          <pc:docMk/>
          <pc:sldMk cId="670222122" sldId="264"/>
        </pc:sldMkLst>
        <pc:spChg chg="add del mod">
          <ac:chgData name="Michele Cirio" userId="99227879b033f434" providerId="LiveId" clId="{7647C81B-C18E-424C-8D2E-C3253EE50D42}" dt="2021-09-06T12:33:39.511" v="1991"/>
          <ac:spMkLst>
            <pc:docMk/>
            <pc:sldMk cId="670222122" sldId="264"/>
            <ac:spMk id="4" creationId="{8041E813-89E2-4029-8B77-EEBF75AA5110}"/>
          </ac:spMkLst>
        </pc:spChg>
        <pc:spChg chg="add mod">
          <ac:chgData name="Michele Cirio" userId="99227879b033f434" providerId="LiveId" clId="{7647C81B-C18E-424C-8D2E-C3253EE50D42}" dt="2021-09-07T14:30:52.913" v="4228" actId="1076"/>
          <ac:spMkLst>
            <pc:docMk/>
            <pc:sldMk cId="670222122" sldId="264"/>
            <ac:spMk id="5" creationId="{EA9DC446-1D64-4AA2-9AC7-4C0C6E42EE9A}"/>
          </ac:spMkLst>
        </pc:spChg>
        <pc:spChg chg="add mod">
          <ac:chgData name="Michele Cirio" userId="99227879b033f434" providerId="LiveId" clId="{7647C81B-C18E-424C-8D2E-C3253EE50D42}" dt="2021-09-07T14:30:41.382" v="4225" actId="1076"/>
          <ac:spMkLst>
            <pc:docMk/>
            <pc:sldMk cId="670222122" sldId="264"/>
            <ac:spMk id="6" creationId="{2E3EE922-D2D3-44B5-9D82-45BD7ED57AD2}"/>
          </ac:spMkLst>
        </pc:spChg>
        <pc:picChg chg="mod">
          <ac:chgData name="Michele Cirio" userId="99227879b033f434" providerId="LiveId" clId="{7647C81B-C18E-424C-8D2E-C3253EE50D42}" dt="2021-09-01T12:54:38.012" v="144" actId="1076"/>
          <ac:picMkLst>
            <pc:docMk/>
            <pc:sldMk cId="670222122" sldId="264"/>
            <ac:picMk id="2" creationId="{4943704E-C458-49EE-B325-6A263352E81F}"/>
          </ac:picMkLst>
        </pc:picChg>
        <pc:picChg chg="del">
          <ac:chgData name="Michele Cirio" userId="99227879b033f434" providerId="LiveId" clId="{7647C81B-C18E-424C-8D2E-C3253EE50D42}" dt="2021-09-01T12:53:56.221" v="137" actId="478"/>
          <ac:picMkLst>
            <pc:docMk/>
            <pc:sldMk cId="670222122" sldId="264"/>
            <ac:picMk id="3" creationId="{3F161B52-3FEB-476F-B4B4-F19657B38283}"/>
          </ac:picMkLst>
        </pc:picChg>
        <pc:picChg chg="mod">
          <ac:chgData name="Michele Cirio" userId="99227879b033f434" providerId="LiveId" clId="{7647C81B-C18E-424C-8D2E-C3253EE50D42}" dt="2021-09-07T14:30:54.400" v="4229" actId="1076"/>
          <ac:picMkLst>
            <pc:docMk/>
            <pc:sldMk cId="670222122" sldId="264"/>
            <ac:picMk id="3" creationId="{E174E6F3-F451-4A6B-AACF-48291F9F2C49}"/>
          </ac:picMkLst>
        </pc:picChg>
      </pc:sldChg>
      <pc:sldChg chg="modSp mod ord">
        <pc:chgData name="Michele Cirio" userId="99227879b033f434" providerId="LiveId" clId="{7647C81B-C18E-424C-8D2E-C3253EE50D42}" dt="2021-09-09T13:17:03.605" v="5099" actId="20577"/>
        <pc:sldMkLst>
          <pc:docMk/>
          <pc:sldMk cId="2568615168" sldId="265"/>
        </pc:sldMkLst>
        <pc:spChg chg="mod">
          <ac:chgData name="Michele Cirio" userId="99227879b033f434" providerId="LiveId" clId="{7647C81B-C18E-424C-8D2E-C3253EE50D42}" dt="2021-09-09T13:17:03.605" v="5099" actId="20577"/>
          <ac:spMkLst>
            <pc:docMk/>
            <pc:sldMk cId="2568615168" sldId="265"/>
            <ac:spMk id="6" creationId="{944B861F-EFF5-4E77-975E-F57E94C794EE}"/>
          </ac:spMkLst>
        </pc:spChg>
      </pc:sldChg>
      <pc:sldChg chg="mod ord modShow">
        <pc:chgData name="Michele Cirio" userId="99227879b033f434" providerId="LiveId" clId="{7647C81B-C18E-424C-8D2E-C3253EE50D42}" dt="2021-09-10T15:55:27.799" v="5215" actId="729"/>
        <pc:sldMkLst>
          <pc:docMk/>
          <pc:sldMk cId="1898364732" sldId="266"/>
        </pc:sldMkLst>
      </pc:sldChg>
      <pc:sldChg chg="modSp mod ord modAnim">
        <pc:chgData name="Michele Cirio" userId="99227879b033f434" providerId="LiveId" clId="{7647C81B-C18E-424C-8D2E-C3253EE50D42}" dt="2021-09-09T13:21:30.021" v="5128"/>
        <pc:sldMkLst>
          <pc:docMk/>
          <pc:sldMk cId="2219173757" sldId="267"/>
        </pc:sldMkLst>
        <pc:graphicFrameChg chg="mod ord">
          <ac:chgData name="Michele Cirio" userId="99227879b033f434" providerId="LiveId" clId="{7647C81B-C18E-424C-8D2E-C3253EE50D42}" dt="2021-09-09T13:17:55.601" v="5104" actId="255"/>
          <ac:graphicFrameMkLst>
            <pc:docMk/>
            <pc:sldMk cId="2219173757" sldId="267"/>
            <ac:graphicFrameMk id="3" creationId="{E2DB52D7-0AC4-4A6D-AAF2-7596E2008485}"/>
          </ac:graphicFrameMkLst>
        </pc:graphicFrameChg>
        <pc:graphicFrameChg chg="mod">
          <ac:chgData name="Michele Cirio" userId="99227879b033f434" providerId="LiveId" clId="{7647C81B-C18E-424C-8D2E-C3253EE50D42}" dt="2021-09-09T13:21:30.021" v="5128"/>
          <ac:graphicFrameMkLst>
            <pc:docMk/>
            <pc:sldMk cId="2219173757" sldId="267"/>
            <ac:graphicFrameMk id="19" creationId="{98E96152-E30A-4083-B648-E9EBBA48AC39}"/>
          </ac:graphicFrameMkLst>
        </pc:graphicFrameChg>
        <pc:picChg chg="mod">
          <ac:chgData name="Michele Cirio" userId="99227879b033f434" providerId="LiveId" clId="{7647C81B-C18E-424C-8D2E-C3253EE50D42}" dt="2021-09-06T09:17:50.066" v="156" actId="1076"/>
          <ac:picMkLst>
            <pc:docMk/>
            <pc:sldMk cId="2219173757" sldId="267"/>
            <ac:picMk id="6" creationId="{B3733F14-C738-4E00-91A7-601DCF110232}"/>
          </ac:picMkLst>
        </pc:picChg>
        <pc:picChg chg="mod">
          <ac:chgData name="Michele Cirio" userId="99227879b033f434" providerId="LiveId" clId="{7647C81B-C18E-424C-8D2E-C3253EE50D42}" dt="2021-09-06T09:17:52.734" v="158" actId="1076"/>
          <ac:picMkLst>
            <pc:docMk/>
            <pc:sldMk cId="2219173757" sldId="267"/>
            <ac:picMk id="8" creationId="{A3DB1B59-B882-4FDB-8BCD-97C0A177B33C}"/>
          </ac:picMkLst>
        </pc:picChg>
      </pc:sldChg>
      <pc:sldChg chg="addSp delSp modSp mod">
        <pc:chgData name="Michele Cirio" userId="99227879b033f434" providerId="LiveId" clId="{7647C81B-C18E-424C-8D2E-C3253EE50D42}" dt="2021-09-09T13:08:01.554" v="4775" actId="1076"/>
        <pc:sldMkLst>
          <pc:docMk/>
          <pc:sldMk cId="2216354344" sldId="268"/>
        </pc:sldMkLst>
        <pc:spChg chg="add del mod">
          <ac:chgData name="Michele Cirio" userId="99227879b033f434" providerId="LiveId" clId="{7647C81B-C18E-424C-8D2E-C3253EE50D42}" dt="2021-09-06T12:14:14.031" v="961"/>
          <ac:spMkLst>
            <pc:docMk/>
            <pc:sldMk cId="2216354344" sldId="268"/>
            <ac:spMk id="2" creationId="{774D14AD-2744-4563-AA2B-B5C5CE3193AD}"/>
          </ac:spMkLst>
        </pc:spChg>
        <pc:spChg chg="add mod">
          <ac:chgData name="Michele Cirio" userId="99227879b033f434" providerId="LiveId" clId="{7647C81B-C18E-424C-8D2E-C3253EE50D42}" dt="2021-09-09T13:08:01.554" v="4775" actId="1076"/>
          <ac:spMkLst>
            <pc:docMk/>
            <pc:sldMk cId="2216354344" sldId="268"/>
            <ac:spMk id="4" creationId="{8701B112-1AB6-46C3-B08B-EBA1D53C4855}"/>
          </ac:spMkLst>
        </pc:spChg>
        <pc:spChg chg="add mod">
          <ac:chgData name="Michele Cirio" userId="99227879b033f434" providerId="LiveId" clId="{7647C81B-C18E-424C-8D2E-C3253EE50D42}" dt="2021-09-09T13:07:59.226" v="4774" actId="1076"/>
          <ac:spMkLst>
            <pc:docMk/>
            <pc:sldMk cId="2216354344" sldId="268"/>
            <ac:spMk id="10" creationId="{D16C16F3-F0AF-4DC5-9333-227439416002}"/>
          </ac:spMkLst>
        </pc:spChg>
        <pc:spChg chg="add mod">
          <ac:chgData name="Michele Cirio" userId="99227879b033f434" providerId="LiveId" clId="{7647C81B-C18E-424C-8D2E-C3253EE50D42}" dt="2021-09-06T12:17:06.135" v="1065" actId="122"/>
          <ac:spMkLst>
            <pc:docMk/>
            <pc:sldMk cId="2216354344" sldId="268"/>
            <ac:spMk id="12" creationId="{1E46D17B-C84F-4FB5-A9DB-515D66761827}"/>
          </ac:spMkLst>
        </pc:spChg>
        <pc:spChg chg="add mod">
          <ac:chgData name="Michele Cirio" userId="99227879b033f434" providerId="LiveId" clId="{7647C81B-C18E-424C-8D2E-C3253EE50D42}" dt="2021-09-06T12:17:15.975" v="1066" actId="122"/>
          <ac:spMkLst>
            <pc:docMk/>
            <pc:sldMk cId="2216354344" sldId="268"/>
            <ac:spMk id="14" creationId="{D7FC9BD1-54F9-451E-A4A3-F6211157547B}"/>
          </ac:spMkLst>
        </pc:spChg>
        <pc:picChg chg="mod">
          <ac:chgData name="Michele Cirio" userId="99227879b033f434" providerId="LiveId" clId="{7647C81B-C18E-424C-8D2E-C3253EE50D42}" dt="2021-09-06T12:15:23.398" v="979" actId="1076"/>
          <ac:picMkLst>
            <pc:docMk/>
            <pc:sldMk cId="2216354344" sldId="268"/>
            <ac:picMk id="3" creationId="{EFEE8C9A-76B9-43F3-B328-049600361C6D}"/>
          </ac:picMkLst>
        </pc:picChg>
        <pc:picChg chg="mod">
          <ac:chgData name="Michele Cirio" userId="99227879b033f434" providerId="LiveId" clId="{7647C81B-C18E-424C-8D2E-C3253EE50D42}" dt="2021-09-06T12:15:19.249" v="978" actId="1076"/>
          <ac:picMkLst>
            <pc:docMk/>
            <pc:sldMk cId="2216354344" sldId="268"/>
            <ac:picMk id="5" creationId="{A187A17B-3FF2-441D-88A9-6FC016730C71}"/>
          </ac:picMkLst>
        </pc:picChg>
        <pc:picChg chg="mod">
          <ac:chgData name="Michele Cirio" userId="99227879b033f434" providerId="LiveId" clId="{7647C81B-C18E-424C-8D2E-C3253EE50D42}" dt="2021-09-06T12:16:08.159" v="1018" actId="1076"/>
          <ac:picMkLst>
            <pc:docMk/>
            <pc:sldMk cId="2216354344" sldId="268"/>
            <ac:picMk id="7" creationId="{8FCCE833-26A1-483F-A227-F7F8F43A3FC2}"/>
          </ac:picMkLst>
        </pc:picChg>
        <pc:picChg chg="mod">
          <ac:chgData name="Michele Cirio" userId="99227879b033f434" providerId="LiveId" clId="{7647C81B-C18E-424C-8D2E-C3253EE50D42}" dt="2021-09-06T12:16:26.251" v="1024" actId="1076"/>
          <ac:picMkLst>
            <pc:docMk/>
            <pc:sldMk cId="2216354344" sldId="268"/>
            <ac:picMk id="11" creationId="{6F2626B7-2F84-4876-A5E3-955049BA7556}"/>
          </ac:picMkLst>
        </pc:picChg>
        <pc:cxnChg chg="mod">
          <ac:chgData name="Michele Cirio" userId="99227879b033f434" providerId="LiveId" clId="{7647C81B-C18E-424C-8D2E-C3253EE50D42}" dt="2021-09-06T12:15:10.992" v="974" actId="1076"/>
          <ac:cxnSpMkLst>
            <pc:docMk/>
            <pc:sldMk cId="2216354344" sldId="268"/>
            <ac:cxnSpMk id="13" creationId="{44499369-E55E-4ED8-B24F-098EC0F7D953}"/>
          </ac:cxnSpMkLst>
        </pc:cxnChg>
        <pc:cxnChg chg="mod">
          <ac:chgData name="Michele Cirio" userId="99227879b033f434" providerId="LiveId" clId="{7647C81B-C18E-424C-8D2E-C3253EE50D42}" dt="2021-09-06T12:15:10.992" v="974" actId="1076"/>
          <ac:cxnSpMkLst>
            <pc:docMk/>
            <pc:sldMk cId="2216354344" sldId="268"/>
            <ac:cxnSpMk id="16" creationId="{391B8AFC-7171-48D5-A4EA-7348ADC68B05}"/>
          </ac:cxnSpMkLst>
        </pc:cxnChg>
      </pc:sldChg>
      <pc:sldChg chg="addSp delSp modSp mod ord">
        <pc:chgData name="Michele Cirio" userId="99227879b033f434" providerId="LiveId" clId="{7647C81B-C18E-424C-8D2E-C3253EE50D42}" dt="2021-09-09T13:14:42.395" v="5004" actId="1076"/>
        <pc:sldMkLst>
          <pc:docMk/>
          <pc:sldMk cId="3758692606" sldId="269"/>
        </pc:sldMkLst>
        <pc:spChg chg="add mod">
          <ac:chgData name="Michele Cirio" userId="99227879b033f434" providerId="LiveId" clId="{7647C81B-C18E-424C-8D2E-C3253EE50D42}" dt="2021-09-07T14:29:11.499" v="4084" actId="14100"/>
          <ac:spMkLst>
            <pc:docMk/>
            <pc:sldMk cId="3758692606" sldId="269"/>
            <ac:spMk id="6" creationId="{892871C2-FB6C-4C72-BC3A-BA4E686FA8AB}"/>
          </ac:spMkLst>
        </pc:spChg>
        <pc:spChg chg="add mod">
          <ac:chgData name="Michele Cirio" userId="99227879b033f434" providerId="LiveId" clId="{7647C81B-C18E-424C-8D2E-C3253EE50D42}" dt="2021-09-09T13:14:42.395" v="5004" actId="1076"/>
          <ac:spMkLst>
            <pc:docMk/>
            <pc:sldMk cId="3758692606" sldId="269"/>
            <ac:spMk id="7" creationId="{E59C30CF-8F22-48A0-99F7-17A24C88E643}"/>
          </ac:spMkLst>
        </pc:spChg>
        <pc:graphicFrameChg chg="mod">
          <ac:chgData name="Michele Cirio" userId="99227879b033f434" providerId="LiveId" clId="{7647C81B-C18E-424C-8D2E-C3253EE50D42}" dt="2021-09-07T14:28:56.224" v="4081" actId="1076"/>
          <ac:graphicFrameMkLst>
            <pc:docMk/>
            <pc:sldMk cId="3758692606" sldId="269"/>
            <ac:graphicFrameMk id="3" creationId="{C7E6ED15-C857-4C85-9390-C4E18B4DEC39}"/>
          </ac:graphicFrameMkLst>
        </pc:graphicFrameChg>
        <pc:graphicFrameChg chg="del">
          <ac:chgData name="Michele Cirio" userId="99227879b033f434" providerId="LiveId" clId="{7647C81B-C18E-424C-8D2E-C3253EE50D42}" dt="2021-09-07T14:28:51.786" v="4080" actId="478"/>
          <ac:graphicFrameMkLst>
            <pc:docMk/>
            <pc:sldMk cId="3758692606" sldId="269"/>
            <ac:graphicFrameMk id="4" creationId="{AB88FEDB-BA84-4FBB-B22A-661952750EA6}"/>
          </ac:graphicFrameMkLst>
        </pc:graphicFrameChg>
        <pc:picChg chg="mod">
          <ac:chgData name="Michele Cirio" userId="99227879b033f434" providerId="LiveId" clId="{7647C81B-C18E-424C-8D2E-C3253EE50D42}" dt="2021-09-07T14:29:04.283" v="4082" actId="1076"/>
          <ac:picMkLst>
            <pc:docMk/>
            <pc:sldMk cId="3758692606" sldId="269"/>
            <ac:picMk id="5" creationId="{C52E1AF4-CBCD-49D3-B7BD-026E7ACB0901}"/>
          </ac:picMkLst>
        </pc:picChg>
      </pc:sldChg>
      <pc:sldChg chg="addSp modSp new mod modAnim">
        <pc:chgData name="Michele Cirio" userId="99227879b033f434" providerId="LiveId" clId="{7647C81B-C18E-424C-8D2E-C3253EE50D42}" dt="2021-09-06T12:41:51.124" v="2697" actId="1076"/>
        <pc:sldMkLst>
          <pc:docMk/>
          <pc:sldMk cId="2242378290" sldId="270"/>
        </pc:sldMkLst>
        <pc:spChg chg="add mod">
          <ac:chgData name="Michele Cirio" userId="99227879b033f434" providerId="LiveId" clId="{7647C81B-C18E-424C-8D2E-C3253EE50D42}" dt="2021-09-06T12:41:51.124" v="2697" actId="1076"/>
          <ac:spMkLst>
            <pc:docMk/>
            <pc:sldMk cId="2242378290" sldId="270"/>
            <ac:spMk id="4" creationId="{3DDF185A-65B7-4948-8377-3BE1EDFC460E}"/>
          </ac:spMkLst>
        </pc:spChg>
        <pc:spChg chg="add mod ord">
          <ac:chgData name="Michele Cirio" userId="99227879b033f434" providerId="LiveId" clId="{7647C81B-C18E-424C-8D2E-C3253EE50D42}" dt="2021-09-06T12:41:29.041" v="2690" actId="167"/>
          <ac:spMkLst>
            <pc:docMk/>
            <pc:sldMk cId="2242378290" sldId="270"/>
            <ac:spMk id="5" creationId="{9A4C979D-D71F-40C7-A909-B045423020E5}"/>
          </ac:spMkLst>
        </pc:spChg>
        <pc:graphicFrameChg chg="mod ord">
          <ac:chgData name="Michele Cirio" userId="99227879b033f434" providerId="LiveId" clId="{7647C81B-C18E-424C-8D2E-C3253EE50D42}" dt="2021-09-06T12:41:34.298" v="2694" actId="1076"/>
          <ac:graphicFrameMkLst>
            <pc:docMk/>
            <pc:sldMk cId="2242378290" sldId="270"/>
            <ac:graphicFrameMk id="2" creationId="{CB5BBCD0-21D3-4A11-B564-B83A1437636C}"/>
          </ac:graphicFrameMkLst>
        </pc:graphicFrameChg>
        <pc:graphicFrameChg chg="ord">
          <ac:chgData name="Michele Cirio" userId="99227879b033f434" providerId="LiveId" clId="{7647C81B-C18E-424C-8D2E-C3253EE50D42}" dt="2021-09-06T12:37:51.340" v="2515" actId="166"/>
          <ac:graphicFrameMkLst>
            <pc:docMk/>
            <pc:sldMk cId="2242378290" sldId="270"/>
            <ac:graphicFrameMk id="3" creationId="{F50C39E1-45FE-4E8B-89FD-70B7E1A28CBE}"/>
          </ac:graphicFrameMkLst>
        </pc:graphicFrameChg>
        <pc:graphicFrameChg chg="mod ord">
          <ac:chgData name="Michele Cirio" userId="99227879b033f434" providerId="LiveId" clId="{7647C81B-C18E-424C-8D2E-C3253EE50D42}" dt="2021-09-06T12:41:29.041" v="2690" actId="167"/>
          <ac:graphicFrameMkLst>
            <pc:docMk/>
            <pc:sldMk cId="2242378290" sldId="270"/>
            <ac:graphicFrameMk id="6" creationId="{D9F193CF-1C4D-43DC-8D82-F8AED7A92152}"/>
          </ac:graphicFrameMkLst>
        </pc:graphicFrameChg>
      </pc:sldChg>
      <pc:sldChg chg="addSp delSp modSp new mod ord addCm delCm">
        <pc:chgData name="Michele Cirio" userId="99227879b033f434" providerId="LiveId" clId="{7647C81B-C18E-424C-8D2E-C3253EE50D42}" dt="2021-09-09T13:21:49.939" v="5132" actId="20577"/>
        <pc:sldMkLst>
          <pc:docMk/>
          <pc:sldMk cId="1823208104" sldId="271"/>
        </pc:sldMkLst>
        <pc:spChg chg="add mod">
          <ac:chgData name="Michele Cirio" userId="99227879b033f434" providerId="LiveId" clId="{7647C81B-C18E-424C-8D2E-C3253EE50D42}" dt="2021-09-09T13:21:49.939" v="5132" actId="20577"/>
          <ac:spMkLst>
            <pc:docMk/>
            <pc:sldMk cId="1823208104" sldId="271"/>
            <ac:spMk id="3" creationId="{15332C5A-6EED-4118-80AE-86D4BDC3DDE7}"/>
          </ac:spMkLst>
        </pc:spChg>
        <pc:spChg chg="add del mod">
          <ac:chgData name="Michele Cirio" userId="99227879b033f434" providerId="LiveId" clId="{7647C81B-C18E-424C-8D2E-C3253EE50D42}" dt="2021-09-06T12:58:43.477" v="3945"/>
          <ac:spMkLst>
            <pc:docMk/>
            <pc:sldMk cId="1823208104" sldId="271"/>
            <ac:spMk id="4" creationId="{50815A8C-A154-4F41-878F-590143BF5821}"/>
          </ac:spMkLst>
        </pc:spChg>
        <pc:spChg chg="add mod">
          <ac:chgData name="Michele Cirio" userId="99227879b033f434" providerId="LiveId" clId="{7647C81B-C18E-424C-8D2E-C3253EE50D42}" dt="2021-09-07T14:30:35.544" v="4224" actId="1076"/>
          <ac:spMkLst>
            <pc:docMk/>
            <pc:sldMk cId="1823208104" sldId="271"/>
            <ac:spMk id="5" creationId="{8D8AA1B6-22B4-46B7-8BB1-FD489E51BB34}"/>
          </ac:spMkLst>
        </pc:spChg>
        <pc:picChg chg="add mod">
          <ac:chgData name="Michele Cirio" userId="99227879b033f434" providerId="LiveId" clId="{7647C81B-C18E-424C-8D2E-C3253EE50D42}" dt="2021-09-06T12:58:02.078" v="3932" actId="1076"/>
          <ac:picMkLst>
            <pc:docMk/>
            <pc:sldMk cId="1823208104" sldId="271"/>
            <ac:picMk id="2" creationId="{4249E2C6-597A-4F8E-A559-F92A979EEDD5}"/>
          </ac:picMkLst>
        </pc:picChg>
      </pc:sldChg>
      <pc:sldChg chg="modSp">
        <pc:chgData name="Michele Cirio" userId="99227879b033f434" providerId="LiveId" clId="{7647C81B-C18E-424C-8D2E-C3253EE50D42}" dt="2021-09-09T13:17:35.721" v="5103"/>
        <pc:sldMkLst>
          <pc:docMk/>
          <pc:sldMk cId="273228574" sldId="272"/>
        </pc:sldMkLst>
        <pc:graphicFrameChg chg="mod">
          <ac:chgData name="Michele Cirio" userId="99227879b033f434" providerId="LiveId" clId="{7647C81B-C18E-424C-8D2E-C3253EE50D42}" dt="2021-09-09T13:17:35.721" v="5103"/>
          <ac:graphicFrameMkLst>
            <pc:docMk/>
            <pc:sldMk cId="273228574" sldId="272"/>
            <ac:graphicFrameMk id="3" creationId="{E41F9B98-5481-4F34-9CDA-951DA5C99F4C}"/>
          </ac:graphicFrameMkLst>
        </pc:graphicFrameChg>
      </pc:sldChg>
      <pc:sldChg chg="addSp delSp modSp mod modAnim">
        <pc:chgData name="Michele Cirio" userId="99227879b033f434" providerId="LiveId" clId="{7647C81B-C18E-424C-8D2E-C3253EE50D42}" dt="2021-09-09T13:05:37.204" v="4676" actId="20577"/>
        <pc:sldMkLst>
          <pc:docMk/>
          <pc:sldMk cId="2332726563" sldId="273"/>
        </pc:sldMkLst>
        <pc:spChg chg="add del mod">
          <ac:chgData name="Michele Cirio" userId="99227879b033f434" providerId="LiveId" clId="{7647C81B-C18E-424C-8D2E-C3253EE50D42}" dt="2021-09-06T12:45:33.282" v="2996"/>
          <ac:spMkLst>
            <pc:docMk/>
            <pc:sldMk cId="2332726563" sldId="273"/>
            <ac:spMk id="4" creationId="{A18DAD49-7553-423F-BC5B-3AB19978EE64}"/>
          </ac:spMkLst>
        </pc:spChg>
        <pc:spChg chg="add mod">
          <ac:chgData name="Michele Cirio" userId="99227879b033f434" providerId="LiveId" clId="{7647C81B-C18E-424C-8D2E-C3253EE50D42}" dt="2021-09-07T14:41:32.430" v="4626" actId="14100"/>
          <ac:spMkLst>
            <pc:docMk/>
            <pc:sldMk cId="2332726563" sldId="273"/>
            <ac:spMk id="4" creationId="{B147EAD1-31D9-473A-A222-0ACD753ACF21}"/>
          </ac:spMkLst>
        </pc:spChg>
        <pc:spChg chg="add del mod">
          <ac:chgData name="Michele Cirio" userId="99227879b033f434" providerId="LiveId" clId="{7647C81B-C18E-424C-8D2E-C3253EE50D42}" dt="2021-09-06T12:45:37.190" v="2999"/>
          <ac:spMkLst>
            <pc:docMk/>
            <pc:sldMk cId="2332726563" sldId="273"/>
            <ac:spMk id="5" creationId="{A4BD0537-D417-44B0-BB97-44A75ED88A45}"/>
          </ac:spMkLst>
        </pc:spChg>
        <pc:spChg chg="add del mod">
          <ac:chgData name="Michele Cirio" userId="99227879b033f434" providerId="LiveId" clId="{7647C81B-C18E-424C-8D2E-C3253EE50D42}" dt="2021-09-06T12:45:46.317" v="3003"/>
          <ac:spMkLst>
            <pc:docMk/>
            <pc:sldMk cId="2332726563" sldId="273"/>
            <ac:spMk id="6" creationId="{818DF384-E459-4E8D-A9C7-24AF0502C55A}"/>
          </ac:spMkLst>
        </pc:spChg>
        <pc:spChg chg="add del mod">
          <ac:chgData name="Michele Cirio" userId="99227879b033f434" providerId="LiveId" clId="{7647C81B-C18E-424C-8D2E-C3253EE50D42}" dt="2021-09-06T12:45:46.317" v="3005"/>
          <ac:spMkLst>
            <pc:docMk/>
            <pc:sldMk cId="2332726563" sldId="273"/>
            <ac:spMk id="7" creationId="{EE2A00A2-F200-4DE3-A51C-97FE438DE83A}"/>
          </ac:spMkLst>
        </pc:spChg>
        <pc:spChg chg="add mod">
          <ac:chgData name="Michele Cirio" userId="99227879b033f434" providerId="LiveId" clId="{7647C81B-C18E-424C-8D2E-C3253EE50D42}" dt="2021-09-09T13:05:37.204" v="4676" actId="20577"/>
          <ac:spMkLst>
            <pc:docMk/>
            <pc:sldMk cId="2332726563" sldId="273"/>
            <ac:spMk id="8" creationId="{7E37C8D7-DC9B-479F-803D-74D453C59381}"/>
          </ac:spMkLst>
        </pc:spChg>
        <pc:graphicFrameChg chg="mod">
          <ac:chgData name="Michele Cirio" userId="99227879b033f434" providerId="LiveId" clId="{7647C81B-C18E-424C-8D2E-C3253EE50D42}" dt="2021-09-07T14:37:16.061" v="4487" actId="1076"/>
          <ac:graphicFrameMkLst>
            <pc:docMk/>
            <pc:sldMk cId="2332726563" sldId="273"/>
            <ac:graphicFrameMk id="2" creationId="{17DA705C-1278-4E09-8C0D-0D74FF553FA9}"/>
          </ac:graphicFrameMkLst>
        </pc:graphicFrameChg>
        <pc:graphicFrameChg chg="mod">
          <ac:chgData name="Michele Cirio" userId="99227879b033f434" providerId="LiveId" clId="{7647C81B-C18E-424C-8D2E-C3253EE50D42}" dt="2021-09-07T14:37:13.250" v="4486" actId="1076"/>
          <ac:graphicFrameMkLst>
            <pc:docMk/>
            <pc:sldMk cId="2332726563" sldId="273"/>
            <ac:graphicFrameMk id="3" creationId="{D79EDD01-4E0D-4FE7-AE18-24309B2202D6}"/>
          </ac:graphicFrameMkLst>
        </pc:graphicFrameChg>
      </pc:sldChg>
      <pc:sldChg chg="addSp delSp modSp mod">
        <pc:chgData name="Michele Cirio" userId="99227879b033f434" providerId="LiveId" clId="{7647C81B-C18E-424C-8D2E-C3253EE50D42}" dt="2021-09-07T14:38:32.182" v="4548"/>
        <pc:sldMkLst>
          <pc:docMk/>
          <pc:sldMk cId="4216342119" sldId="274"/>
        </pc:sldMkLst>
        <pc:spChg chg="add del mod">
          <ac:chgData name="Michele Cirio" userId="99227879b033f434" providerId="LiveId" clId="{7647C81B-C18E-424C-8D2E-C3253EE50D42}" dt="2021-09-06T12:52:56.763" v="3451"/>
          <ac:spMkLst>
            <pc:docMk/>
            <pc:sldMk cId="4216342119" sldId="274"/>
            <ac:spMk id="3" creationId="{A53D929B-444C-4D21-897C-43D7413AD7F5}"/>
          </ac:spMkLst>
        </pc:spChg>
        <pc:spChg chg="add mod">
          <ac:chgData name="Michele Cirio" userId="99227879b033f434" providerId="LiveId" clId="{7647C81B-C18E-424C-8D2E-C3253EE50D42}" dt="2021-09-07T14:34:43.346" v="4380" actId="1076"/>
          <ac:spMkLst>
            <pc:docMk/>
            <pc:sldMk cId="4216342119" sldId="274"/>
            <ac:spMk id="3" creationId="{A81F3D30-8109-489D-9CC3-EED8B412DDF9}"/>
          </ac:spMkLst>
        </pc:spChg>
        <pc:spChg chg="add del mod">
          <ac:chgData name="Michele Cirio" userId="99227879b033f434" providerId="LiveId" clId="{7647C81B-C18E-424C-8D2E-C3253EE50D42}" dt="2021-09-06T12:53:05.626" v="3454"/>
          <ac:spMkLst>
            <pc:docMk/>
            <pc:sldMk cId="4216342119" sldId="274"/>
            <ac:spMk id="4" creationId="{F03621CF-7C7A-4522-81C6-A313A38CEE4E}"/>
          </ac:spMkLst>
        </pc:spChg>
        <pc:spChg chg="add mod">
          <ac:chgData name="Michele Cirio" userId="99227879b033f434" providerId="LiveId" clId="{7647C81B-C18E-424C-8D2E-C3253EE50D42}" dt="2021-09-07T14:38:32.182" v="4548"/>
          <ac:spMkLst>
            <pc:docMk/>
            <pc:sldMk cId="4216342119" sldId="274"/>
            <ac:spMk id="5" creationId="{DBA89D56-2691-4F4D-9272-13DBDBF15E5D}"/>
          </ac:spMkLst>
        </pc:spChg>
        <pc:picChg chg="add mod">
          <ac:chgData name="Michele Cirio" userId="99227879b033f434" providerId="LiveId" clId="{7647C81B-C18E-424C-8D2E-C3253EE50D42}" dt="2021-09-07T14:33:45.524" v="4352" actId="1076"/>
          <ac:picMkLst>
            <pc:docMk/>
            <pc:sldMk cId="4216342119" sldId="274"/>
            <ac:picMk id="2" creationId="{9B207695-21DD-413A-9C2A-BC7CAFB8A210}"/>
          </ac:picMkLst>
        </pc:picChg>
      </pc:sldChg>
      <pc:sldChg chg="addSp delSp modSp new mod">
        <pc:chgData name="Michele Cirio" userId="99227879b033f434" providerId="LiveId" clId="{7647C81B-C18E-424C-8D2E-C3253EE50D42}" dt="2021-09-07T14:38:26.674" v="4547"/>
        <pc:sldMkLst>
          <pc:docMk/>
          <pc:sldMk cId="3498716747" sldId="275"/>
        </pc:sldMkLst>
        <pc:spChg chg="add mod">
          <ac:chgData name="Michele Cirio" userId="99227879b033f434" providerId="LiveId" clId="{7647C81B-C18E-424C-8D2E-C3253EE50D42}" dt="2021-09-07T14:33:27.579" v="4346" actId="1076"/>
          <ac:spMkLst>
            <pc:docMk/>
            <pc:sldMk cId="3498716747" sldId="275"/>
            <ac:spMk id="3" creationId="{734B7EFA-B05A-4D6B-A493-2C54AF9DE62F}"/>
          </ac:spMkLst>
        </pc:spChg>
        <pc:spChg chg="add del mod">
          <ac:chgData name="Michele Cirio" userId="99227879b033f434" providerId="LiveId" clId="{7647C81B-C18E-424C-8D2E-C3253EE50D42}" dt="2021-09-06T12:55:22.712" v="3691"/>
          <ac:spMkLst>
            <pc:docMk/>
            <pc:sldMk cId="3498716747" sldId="275"/>
            <ac:spMk id="3" creationId="{FBB3A294-CB20-420E-B071-B6E6D42B6410}"/>
          </ac:spMkLst>
        </pc:spChg>
        <pc:spChg chg="add del mod">
          <ac:chgData name="Michele Cirio" userId="99227879b033f434" providerId="LiveId" clId="{7647C81B-C18E-424C-8D2E-C3253EE50D42}" dt="2021-09-06T12:55:26.945" v="3694"/>
          <ac:spMkLst>
            <pc:docMk/>
            <pc:sldMk cId="3498716747" sldId="275"/>
            <ac:spMk id="4" creationId="{883979F5-008D-4222-AED5-F7DB0B51852B}"/>
          </ac:spMkLst>
        </pc:spChg>
        <pc:spChg chg="add del mod">
          <ac:chgData name="Michele Cirio" userId="99227879b033f434" providerId="LiveId" clId="{7647C81B-C18E-424C-8D2E-C3253EE50D42}" dt="2021-09-06T12:55:31.360" v="3697"/>
          <ac:spMkLst>
            <pc:docMk/>
            <pc:sldMk cId="3498716747" sldId="275"/>
            <ac:spMk id="5" creationId="{A5F820FA-28DE-461E-810D-718F3A6D11FF}"/>
          </ac:spMkLst>
        </pc:spChg>
        <pc:spChg chg="add del mod">
          <ac:chgData name="Michele Cirio" userId="99227879b033f434" providerId="LiveId" clId="{7647C81B-C18E-424C-8D2E-C3253EE50D42}" dt="2021-09-06T12:55:34.309" v="3701"/>
          <ac:spMkLst>
            <pc:docMk/>
            <pc:sldMk cId="3498716747" sldId="275"/>
            <ac:spMk id="6" creationId="{662ED1EF-0252-46A2-86CF-17B9E45ED958}"/>
          </ac:spMkLst>
        </pc:spChg>
        <pc:spChg chg="add mod">
          <ac:chgData name="Michele Cirio" userId="99227879b033f434" providerId="LiveId" clId="{7647C81B-C18E-424C-8D2E-C3253EE50D42}" dt="2021-09-07T14:38:26.674" v="4547"/>
          <ac:spMkLst>
            <pc:docMk/>
            <pc:sldMk cId="3498716747" sldId="275"/>
            <ac:spMk id="7" creationId="{AF080FB6-AAC4-4C59-95D7-12DCBBFC9FD9}"/>
          </ac:spMkLst>
        </pc:spChg>
        <pc:picChg chg="add mod">
          <ac:chgData name="Michele Cirio" userId="99227879b033f434" providerId="LiveId" clId="{7647C81B-C18E-424C-8D2E-C3253EE50D42}" dt="2021-09-07T14:33:31.061" v="4347" actId="1076"/>
          <ac:picMkLst>
            <pc:docMk/>
            <pc:sldMk cId="3498716747" sldId="275"/>
            <ac:picMk id="2" creationId="{7838EB8C-F790-4AB4-AA7C-74FA3A69F2CE}"/>
          </ac:picMkLst>
        </pc:picChg>
      </pc:sldChg>
      <pc:sldChg chg="addSp delSp modSp new mod modNotesTx">
        <pc:chgData name="Michele Cirio" userId="99227879b033f434" providerId="LiveId" clId="{7647C81B-C18E-424C-8D2E-C3253EE50D42}" dt="2021-09-10T16:15:35.602" v="6185" actId="313"/>
        <pc:sldMkLst>
          <pc:docMk/>
          <pc:sldMk cId="3157869000" sldId="276"/>
        </pc:sldMkLst>
        <pc:spChg chg="add mod">
          <ac:chgData name="Michele Cirio" userId="99227879b033f434" providerId="LiveId" clId="{7647C81B-C18E-424C-8D2E-C3253EE50D42}" dt="2021-09-10T16:11:06.095" v="5862" actId="20577"/>
          <ac:spMkLst>
            <pc:docMk/>
            <pc:sldMk cId="3157869000" sldId="276"/>
            <ac:spMk id="2" creationId="{06468418-352E-4D46-80C4-4A60EB581204}"/>
          </ac:spMkLst>
        </pc:spChg>
        <pc:spChg chg="add mod">
          <ac:chgData name="Michele Cirio" userId="99227879b033f434" providerId="LiveId" clId="{7647C81B-C18E-424C-8D2E-C3253EE50D42}" dt="2021-09-10T16:15:35.602" v="6185" actId="313"/>
          <ac:spMkLst>
            <pc:docMk/>
            <pc:sldMk cId="3157869000" sldId="276"/>
            <ac:spMk id="3" creationId="{BA6ECA3B-D8DF-4CFC-9737-0DDB9BFA8CB2}"/>
          </ac:spMkLst>
        </pc:spChg>
        <pc:spChg chg="add del mod">
          <ac:chgData name="Michele Cirio" userId="99227879b033f434" providerId="LiveId" clId="{7647C81B-C18E-424C-8D2E-C3253EE50D42}" dt="2021-09-10T16:02:08.216" v="5560"/>
          <ac:spMkLst>
            <pc:docMk/>
            <pc:sldMk cId="3157869000" sldId="276"/>
            <ac:spMk id="4" creationId="{25BBCC6D-29DA-406E-A5FD-1D5B688DBF03}"/>
          </ac:spMkLst>
        </pc:spChg>
        <pc:spChg chg="add mod">
          <ac:chgData name="Michele Cirio" userId="99227879b033f434" providerId="LiveId" clId="{7647C81B-C18E-424C-8D2E-C3253EE50D42}" dt="2021-09-10T16:14:03.171" v="6121" actId="20577"/>
          <ac:spMkLst>
            <pc:docMk/>
            <pc:sldMk cId="3157869000" sldId="276"/>
            <ac:spMk id="5" creationId="{1CCB6C8B-4F9A-496C-A042-0D622E18617B}"/>
          </ac:spMkLst>
        </pc:spChg>
        <pc:spChg chg="add mod">
          <ac:chgData name="Michele Cirio" userId="99227879b033f434" providerId="LiveId" clId="{7647C81B-C18E-424C-8D2E-C3253EE50D42}" dt="2021-09-10T16:14:54.101" v="6145" actId="1076"/>
          <ac:spMkLst>
            <pc:docMk/>
            <pc:sldMk cId="3157869000" sldId="276"/>
            <ac:spMk id="6" creationId="{6161F3EC-6A25-4484-856A-41E89515ACD5}"/>
          </ac:spMkLst>
        </pc:spChg>
      </pc:sldChg>
      <pc:sldChg chg="addSp modSp new mod modNotesTx">
        <pc:chgData name="Michele Cirio" userId="99227879b033f434" providerId="LiveId" clId="{7647C81B-C18E-424C-8D2E-C3253EE50D42}" dt="2021-09-09T15:01:47.160" v="5214" actId="108"/>
        <pc:sldMkLst>
          <pc:docMk/>
          <pc:sldMk cId="1029804843" sldId="277"/>
        </pc:sldMkLst>
        <pc:spChg chg="add mod">
          <ac:chgData name="Michele Cirio" userId="99227879b033f434" providerId="LiveId" clId="{7647C81B-C18E-424C-8D2E-C3253EE50D42}" dt="2021-09-09T15:01:47.160" v="5214" actId="108"/>
          <ac:spMkLst>
            <pc:docMk/>
            <pc:sldMk cId="1029804843" sldId="277"/>
            <ac:spMk id="2" creationId="{B8957EC8-7249-4EFA-9FB7-04FFEE569168}"/>
          </ac:spMkLst>
        </pc:spChg>
      </pc:sldChg>
    </pc:docChg>
  </pc:docChgLst>
  <pc:docChgLst>
    <pc:chgData name="Michele Cirio" userId="99227879b033f434" providerId="LiveId" clId="{E7A4CED0-7469-4EE1-940B-5878001EADAD}"/>
    <pc:docChg chg="undo redo custSel addSld delSld modSld addMainMaster modMainMaster addSection delSection modSection">
      <pc:chgData name="Michele Cirio" userId="99227879b033f434" providerId="LiveId" clId="{E7A4CED0-7469-4EE1-940B-5878001EADAD}" dt="2021-09-05T18:49:47.682" v="2515" actId="20577"/>
      <pc:docMkLst>
        <pc:docMk/>
      </pc:docMkLst>
      <pc:sldChg chg="setBg">
        <pc:chgData name="Michele Cirio" userId="99227879b033f434" providerId="LiveId" clId="{E7A4CED0-7469-4EE1-940B-5878001EADAD}" dt="2021-09-05T18:44:56.811" v="2456"/>
        <pc:sldMkLst>
          <pc:docMk/>
          <pc:sldMk cId="1853900570" sldId="257"/>
        </pc:sldMkLst>
      </pc:sldChg>
      <pc:sldChg chg="addSp delSp modSp mod setBg chgLayout modNotesTx">
        <pc:chgData name="Michele Cirio" userId="99227879b033f434" providerId="LiveId" clId="{E7A4CED0-7469-4EE1-940B-5878001EADAD}" dt="2021-09-05T18:37:10.064" v="2434" actId="6264"/>
        <pc:sldMkLst>
          <pc:docMk/>
          <pc:sldMk cId="2266720951" sldId="259"/>
        </pc:sldMkLst>
        <pc:spChg chg="add del">
          <ac:chgData name="Michele Cirio" userId="99227879b033f434" providerId="LiveId" clId="{E7A4CED0-7469-4EE1-940B-5878001EADAD}" dt="2021-08-30T13:25:06.458" v="54" actId="26606"/>
          <ac:spMkLst>
            <pc:docMk/>
            <pc:sldMk cId="2266720951" sldId="259"/>
            <ac:spMk id="16" creationId="{A9F529C3-C941-49FD-8C67-82F134F64BDB}"/>
          </ac:spMkLst>
        </pc:spChg>
        <pc:spChg chg="add del">
          <ac:chgData name="Michele Cirio" userId="99227879b033f434" providerId="LiveId" clId="{E7A4CED0-7469-4EE1-940B-5878001EADAD}" dt="2021-08-30T13:25:06.458" v="54" actId="26606"/>
          <ac:spMkLst>
            <pc:docMk/>
            <pc:sldMk cId="2266720951" sldId="259"/>
            <ac:spMk id="17" creationId="{20586029-32A0-47E5-9AEC-AE3ABA6B94D0}"/>
          </ac:spMkLst>
        </pc:spChg>
        <pc:spChg chg="add del">
          <ac:chgData name="Michele Cirio" userId="99227879b033f434" providerId="LiveId" clId="{E7A4CED0-7469-4EE1-940B-5878001EADAD}" dt="2021-08-30T13:24:49.805" v="50" actId="26606"/>
          <ac:spMkLst>
            <pc:docMk/>
            <pc:sldMk cId="2266720951" sldId="259"/>
            <ac:spMk id="19" creationId="{A9F529C3-C941-49FD-8C67-82F134F64BDB}"/>
          </ac:spMkLst>
        </pc:spChg>
        <pc:spChg chg="add del">
          <ac:chgData name="Michele Cirio" userId="99227879b033f434" providerId="LiveId" clId="{E7A4CED0-7469-4EE1-940B-5878001EADAD}" dt="2021-08-30T13:25:07.729" v="56" actId="26606"/>
          <ac:spMkLst>
            <pc:docMk/>
            <pc:sldMk cId="2266720951" sldId="259"/>
            <ac:spMk id="20" creationId="{22C6C9C9-83BF-4A6C-A1BF-C1735C61B4FF}"/>
          </ac:spMkLst>
        </pc:spChg>
        <pc:spChg chg="add del">
          <ac:chgData name="Michele Cirio" userId="99227879b033f434" providerId="LiveId" clId="{E7A4CED0-7469-4EE1-940B-5878001EADAD}" dt="2021-08-30T13:24:49.805" v="50" actId="26606"/>
          <ac:spMkLst>
            <pc:docMk/>
            <pc:sldMk cId="2266720951" sldId="259"/>
            <ac:spMk id="21" creationId="{20586029-32A0-47E5-9AEC-AE3ABA6B94D0}"/>
          </ac:spMkLst>
        </pc:spChg>
        <pc:spChg chg="add del">
          <ac:chgData name="Michele Cirio" userId="99227879b033f434" providerId="LiveId" clId="{E7A4CED0-7469-4EE1-940B-5878001EADAD}" dt="2021-08-30T13:25:11.625" v="58" actId="26606"/>
          <ac:spMkLst>
            <pc:docMk/>
            <pc:sldMk cId="2266720951" sldId="259"/>
            <ac:spMk id="22" creationId="{E97C36FC-DEAA-4DCA-B0AB-7F9357FA4016}"/>
          </ac:spMkLst>
        </pc:spChg>
        <pc:spChg chg="add del">
          <ac:chgData name="Michele Cirio" userId="99227879b033f434" providerId="LiveId" clId="{E7A4CED0-7469-4EE1-940B-5878001EADAD}" dt="2021-08-30T13:25:11.625" v="58" actId="26606"/>
          <ac:spMkLst>
            <pc:docMk/>
            <pc:sldMk cId="2266720951" sldId="259"/>
            <ac:spMk id="24" creationId="{278C38CD-A630-49FF-8417-6792A2B13FCA}"/>
          </ac:spMkLst>
        </pc:spChg>
        <pc:spChg chg="add del">
          <ac:chgData name="Michele Cirio" userId="99227879b033f434" providerId="LiveId" clId="{E7A4CED0-7469-4EE1-940B-5878001EADAD}" dt="2021-08-30T13:25:22.002" v="66" actId="26606"/>
          <ac:spMkLst>
            <pc:docMk/>
            <pc:sldMk cId="2266720951" sldId="259"/>
            <ac:spMk id="25" creationId="{DE1994AC-22D1-4B48-9EDA-BE373E704567}"/>
          </ac:spMkLst>
        </pc:spChg>
        <pc:spChg chg="add del">
          <ac:chgData name="Michele Cirio" userId="99227879b033f434" providerId="LiveId" clId="{E7A4CED0-7469-4EE1-940B-5878001EADAD}" dt="2021-08-30T13:25:13.443" v="60" actId="26606"/>
          <ac:spMkLst>
            <pc:docMk/>
            <pc:sldMk cId="2266720951" sldId="259"/>
            <ac:spMk id="26" creationId="{9E90EB45-EEE9-4563-8179-65EF62AE0978}"/>
          </ac:spMkLst>
        </pc:spChg>
        <pc:spChg chg="add del">
          <ac:chgData name="Michele Cirio" userId="99227879b033f434" providerId="LiveId" clId="{E7A4CED0-7469-4EE1-940B-5878001EADAD}" dt="2021-08-30T13:25:13.443" v="60" actId="26606"/>
          <ac:spMkLst>
            <pc:docMk/>
            <pc:sldMk cId="2266720951" sldId="259"/>
            <ac:spMk id="27" creationId="{23D0EF74-AD1E-4FD9-914D-8EC9058EBBA3}"/>
          </ac:spMkLst>
        </pc:spChg>
        <pc:spChg chg="add del">
          <ac:chgData name="Michele Cirio" userId="99227879b033f434" providerId="LiveId" clId="{E7A4CED0-7469-4EE1-940B-5878001EADAD}" dt="2021-08-30T13:25:14.947" v="62" actId="26606"/>
          <ac:spMkLst>
            <pc:docMk/>
            <pc:sldMk cId="2266720951" sldId="259"/>
            <ac:spMk id="29" creationId="{D99D2C73-08B0-4F6B-A8E9-4651E6BDBE48}"/>
          </ac:spMkLst>
        </pc:spChg>
        <pc:spChg chg="add del">
          <ac:chgData name="Michele Cirio" userId="99227879b033f434" providerId="LiveId" clId="{E7A4CED0-7469-4EE1-940B-5878001EADAD}" dt="2021-08-30T13:25:14.947" v="62" actId="26606"/>
          <ac:spMkLst>
            <pc:docMk/>
            <pc:sldMk cId="2266720951" sldId="259"/>
            <ac:spMk id="30" creationId="{968DB88C-7EF2-487C-85D1-848F61F13E3F}"/>
          </ac:spMkLst>
        </pc:spChg>
        <pc:spChg chg="add del">
          <ac:chgData name="Michele Cirio" userId="99227879b033f434" providerId="LiveId" clId="{E7A4CED0-7469-4EE1-940B-5878001EADAD}" dt="2021-08-30T13:25:17.473" v="64" actId="26606"/>
          <ac:spMkLst>
            <pc:docMk/>
            <pc:sldMk cId="2266720951" sldId="259"/>
            <ac:spMk id="32" creationId="{1FE21981-771D-4A29-8D3A-D068BE54BFE9}"/>
          </ac:spMkLst>
        </pc:spChg>
        <pc:spChg chg="add del">
          <ac:chgData name="Michele Cirio" userId="99227879b033f434" providerId="LiveId" clId="{E7A4CED0-7469-4EE1-940B-5878001EADAD}" dt="2021-08-30T13:25:22.002" v="66" actId="26606"/>
          <ac:spMkLst>
            <pc:docMk/>
            <pc:sldMk cId="2266720951" sldId="259"/>
            <ac:spMk id="34" creationId="{854ECEBE-9353-406C-9313-02A517A310EF}"/>
          </ac:spMkLst>
        </pc:spChg>
        <pc:spChg chg="add del">
          <ac:chgData name="Michele Cirio" userId="99227879b033f434" providerId="LiveId" clId="{E7A4CED0-7469-4EE1-940B-5878001EADAD}" dt="2021-08-30T13:25:22.002" v="66" actId="26606"/>
          <ac:spMkLst>
            <pc:docMk/>
            <pc:sldMk cId="2266720951" sldId="259"/>
            <ac:spMk id="35" creationId="{86806086-A782-4311-A63B-1A68574D8067}"/>
          </ac:spMkLst>
        </pc:spChg>
        <pc:spChg chg="add del">
          <ac:chgData name="Michele Cirio" userId="99227879b033f434" providerId="LiveId" clId="{E7A4CED0-7469-4EE1-940B-5878001EADAD}" dt="2021-08-30T13:25:22.002" v="66" actId="26606"/>
          <ac:spMkLst>
            <pc:docMk/>
            <pc:sldMk cId="2266720951" sldId="259"/>
            <ac:spMk id="36" creationId="{CE71458B-DF80-43DF-9693-2EC3878ACAB5}"/>
          </ac:spMkLst>
        </pc:spChg>
        <pc:spChg chg="add del">
          <ac:chgData name="Michele Cirio" userId="99227879b033f434" providerId="LiveId" clId="{E7A4CED0-7469-4EE1-940B-5878001EADAD}" dt="2021-08-30T13:25:22.002" v="66" actId="26606"/>
          <ac:spMkLst>
            <pc:docMk/>
            <pc:sldMk cId="2266720951" sldId="259"/>
            <ac:spMk id="37" creationId="{22220111-5018-4EB7-A38B-79BD37F7C095}"/>
          </ac:spMkLst>
        </pc:spChg>
        <pc:spChg chg="add del">
          <ac:chgData name="Michele Cirio" userId="99227879b033f434" providerId="LiveId" clId="{E7A4CED0-7469-4EE1-940B-5878001EADAD}" dt="2021-08-30T13:25:28.625" v="68" actId="26606"/>
          <ac:spMkLst>
            <pc:docMk/>
            <pc:sldMk cId="2266720951" sldId="259"/>
            <ac:spMk id="39" creationId="{E97C36FC-DEAA-4DCA-B0AB-7F9357FA4016}"/>
          </ac:spMkLst>
        </pc:spChg>
        <pc:spChg chg="add del">
          <ac:chgData name="Michele Cirio" userId="99227879b033f434" providerId="LiveId" clId="{E7A4CED0-7469-4EE1-940B-5878001EADAD}" dt="2021-08-30T13:25:28.625" v="68" actId="26606"/>
          <ac:spMkLst>
            <pc:docMk/>
            <pc:sldMk cId="2266720951" sldId="259"/>
            <ac:spMk id="40" creationId="{278C38CD-A630-49FF-8417-6792A2B13FCA}"/>
          </ac:spMkLst>
        </pc:spChg>
        <pc:picChg chg="del">
          <ac:chgData name="Michele Cirio" userId="99227879b033f434" providerId="LiveId" clId="{E7A4CED0-7469-4EE1-940B-5878001EADAD}" dt="2021-08-30T13:06:56.900" v="21" actId="478"/>
          <ac:picMkLst>
            <pc:docMk/>
            <pc:sldMk cId="2266720951" sldId="259"/>
            <ac:picMk id="9" creationId="{57F47BF6-841F-49D2-B28E-361F8DB789C0}"/>
          </ac:picMkLst>
        </pc:picChg>
        <pc:picChg chg="add mod ord">
          <ac:chgData name="Michele Cirio" userId="99227879b033f434" providerId="LiveId" clId="{E7A4CED0-7469-4EE1-940B-5878001EADAD}" dt="2021-08-30T13:25:28.625" v="68" actId="26606"/>
          <ac:picMkLst>
            <pc:docMk/>
            <pc:sldMk cId="2266720951" sldId="259"/>
            <ac:picMk id="11" creationId="{2277F10F-92AF-454F-9242-E448C82EF6AC}"/>
          </ac:picMkLst>
        </pc:picChg>
        <pc:picChg chg="add mod">
          <ac:chgData name="Michele Cirio" userId="99227879b033f434" providerId="LiveId" clId="{E7A4CED0-7469-4EE1-940B-5878001EADAD}" dt="2021-08-30T13:25:28.625" v="68" actId="26606"/>
          <ac:picMkLst>
            <pc:docMk/>
            <pc:sldMk cId="2266720951" sldId="259"/>
            <ac:picMk id="14" creationId="{8E35D631-DEF7-4805-8598-BD0B52E690F7}"/>
          </ac:picMkLst>
        </pc:picChg>
        <pc:cxnChg chg="add del">
          <ac:chgData name="Michele Cirio" userId="99227879b033f434" providerId="LiveId" clId="{E7A4CED0-7469-4EE1-940B-5878001EADAD}" dt="2021-08-30T13:25:06.458" v="54" actId="26606"/>
          <ac:cxnSpMkLst>
            <pc:docMk/>
            <pc:sldMk cId="2266720951" sldId="259"/>
            <ac:cxnSpMk id="18" creationId="{8C730EAB-A532-4295-A302-FB4B90DB9F5E}"/>
          </ac:cxnSpMkLst>
        </pc:cxnChg>
        <pc:cxnChg chg="add del">
          <ac:chgData name="Michele Cirio" userId="99227879b033f434" providerId="LiveId" clId="{E7A4CED0-7469-4EE1-940B-5878001EADAD}" dt="2021-08-30T13:24:49.805" v="50" actId="26606"/>
          <ac:cxnSpMkLst>
            <pc:docMk/>
            <pc:sldMk cId="2266720951" sldId="259"/>
            <ac:cxnSpMk id="23" creationId="{8C730EAB-A532-4295-A302-FB4B90DB9F5E}"/>
          </ac:cxnSpMkLst>
        </pc:cxnChg>
      </pc:sldChg>
      <pc:sldChg chg="addSp modSp new mod setBg modNotesTx">
        <pc:chgData name="Michele Cirio" userId="99227879b033f434" providerId="LiveId" clId="{E7A4CED0-7469-4EE1-940B-5878001EADAD}" dt="2021-09-05T18:44:51.995" v="2455"/>
        <pc:sldMkLst>
          <pc:docMk/>
          <pc:sldMk cId="1182956505" sldId="260"/>
        </pc:sldMkLst>
        <pc:picChg chg="add mod">
          <ac:chgData name="Michele Cirio" userId="99227879b033f434" providerId="LiveId" clId="{E7A4CED0-7469-4EE1-940B-5878001EADAD}" dt="2021-08-30T13:24:27.980" v="48" actId="14100"/>
          <ac:picMkLst>
            <pc:docMk/>
            <pc:sldMk cId="1182956505" sldId="260"/>
            <ac:picMk id="3" creationId="{A39A8E33-9B7D-46FE-9FAC-18AB1C4B9141}"/>
          </ac:picMkLst>
        </pc:picChg>
        <pc:picChg chg="add mod">
          <ac:chgData name="Michele Cirio" userId="99227879b033f434" providerId="LiveId" clId="{E7A4CED0-7469-4EE1-940B-5878001EADAD}" dt="2021-08-30T13:24:24.520" v="47" actId="1076"/>
          <ac:picMkLst>
            <pc:docMk/>
            <pc:sldMk cId="1182956505" sldId="260"/>
            <ac:picMk id="5" creationId="{00966142-7899-4E41-A8E6-16F909AB01C9}"/>
          </ac:picMkLst>
        </pc:picChg>
      </pc:sldChg>
      <pc:sldChg chg="new del mod chgLayout">
        <pc:chgData name="Michele Cirio" userId="99227879b033f434" providerId="LiveId" clId="{E7A4CED0-7469-4EE1-940B-5878001EADAD}" dt="2021-08-30T12:52:27.519" v="2" actId="2696"/>
        <pc:sldMkLst>
          <pc:docMk/>
          <pc:sldMk cId="4076495224" sldId="260"/>
        </pc:sldMkLst>
      </pc:sldChg>
      <pc:sldChg chg="addSp delSp modSp new mod modAnim modNotesTx">
        <pc:chgData name="Michele Cirio" userId="99227879b033f434" providerId="LiveId" clId="{E7A4CED0-7469-4EE1-940B-5878001EADAD}" dt="2021-08-30T14:51:23.381" v="345"/>
        <pc:sldMkLst>
          <pc:docMk/>
          <pc:sldMk cId="3384522922" sldId="261"/>
        </pc:sldMkLst>
        <pc:spChg chg="add del mod">
          <ac:chgData name="Michele Cirio" userId="99227879b033f434" providerId="LiveId" clId="{E7A4CED0-7469-4EE1-940B-5878001EADAD}" dt="2021-08-30T14:27:43.563" v="201" actId="478"/>
          <ac:spMkLst>
            <pc:docMk/>
            <pc:sldMk cId="3384522922" sldId="261"/>
            <ac:spMk id="3" creationId="{284BDC76-B77B-408A-84B9-4453F0FC1682}"/>
          </ac:spMkLst>
        </pc:spChg>
        <pc:spChg chg="add del mod">
          <ac:chgData name="Michele Cirio" userId="99227879b033f434" providerId="LiveId" clId="{E7A4CED0-7469-4EE1-940B-5878001EADAD}" dt="2021-08-30T14:27:43.563" v="201" actId="478"/>
          <ac:spMkLst>
            <pc:docMk/>
            <pc:sldMk cId="3384522922" sldId="261"/>
            <ac:spMk id="4" creationId="{1AE51037-E820-4CF4-8965-AB40DF1C4725}"/>
          </ac:spMkLst>
        </pc:spChg>
        <pc:spChg chg="add del mod">
          <ac:chgData name="Michele Cirio" userId="99227879b033f434" providerId="LiveId" clId="{E7A4CED0-7469-4EE1-940B-5878001EADAD}" dt="2021-08-30T14:27:43.563" v="201" actId="478"/>
          <ac:spMkLst>
            <pc:docMk/>
            <pc:sldMk cId="3384522922" sldId="261"/>
            <ac:spMk id="5" creationId="{AED6EFEA-AAB4-46FF-86E9-936F1709CB75}"/>
          </ac:spMkLst>
        </pc:spChg>
        <pc:spChg chg="add del mod">
          <ac:chgData name="Michele Cirio" userId="99227879b033f434" providerId="LiveId" clId="{E7A4CED0-7469-4EE1-940B-5878001EADAD}" dt="2021-08-30T14:27:43.563" v="201" actId="478"/>
          <ac:spMkLst>
            <pc:docMk/>
            <pc:sldMk cId="3384522922" sldId="261"/>
            <ac:spMk id="6" creationId="{14A6CEA2-40B4-4362-855D-84AF505A0013}"/>
          </ac:spMkLst>
        </pc:spChg>
        <pc:spChg chg="add del mod">
          <ac:chgData name="Michele Cirio" userId="99227879b033f434" providerId="LiveId" clId="{E7A4CED0-7469-4EE1-940B-5878001EADAD}" dt="2021-08-30T14:29:28.788" v="216" actId="2085"/>
          <ac:spMkLst>
            <pc:docMk/>
            <pc:sldMk cId="3384522922" sldId="261"/>
            <ac:spMk id="8" creationId="{886EBFBF-F9FA-40E1-AFCB-A6E2157368EF}"/>
          </ac:spMkLst>
        </pc:spChg>
        <pc:spChg chg="add del mod">
          <ac:chgData name="Michele Cirio" userId="99227879b033f434" providerId="LiveId" clId="{E7A4CED0-7469-4EE1-940B-5878001EADAD}" dt="2021-08-30T14:29:08.988" v="215" actId="1076"/>
          <ac:spMkLst>
            <pc:docMk/>
            <pc:sldMk cId="3384522922" sldId="261"/>
            <ac:spMk id="9" creationId="{5775A0AC-D9A2-475D-8CEB-9282257C5A8D}"/>
          </ac:spMkLst>
        </pc:spChg>
        <pc:spChg chg="add del mod">
          <ac:chgData name="Michele Cirio" userId="99227879b033f434" providerId="LiveId" clId="{E7A4CED0-7469-4EE1-940B-5878001EADAD}" dt="2021-08-30T14:28:29.531" v="212"/>
          <ac:spMkLst>
            <pc:docMk/>
            <pc:sldMk cId="3384522922" sldId="261"/>
            <ac:spMk id="10" creationId="{FD49E3C4-626C-46F5-978C-CD25A4135FFA}"/>
          </ac:spMkLst>
        </pc:spChg>
        <pc:spChg chg="add del mod">
          <ac:chgData name="Michele Cirio" userId="99227879b033f434" providerId="LiveId" clId="{E7A4CED0-7469-4EE1-940B-5878001EADAD}" dt="2021-08-30T14:28:29.531" v="212"/>
          <ac:spMkLst>
            <pc:docMk/>
            <pc:sldMk cId="3384522922" sldId="261"/>
            <ac:spMk id="11" creationId="{2B3C0AE0-85B1-43C6-BF40-E902374AB955}"/>
          </ac:spMkLst>
        </pc:spChg>
        <pc:picChg chg="add del mod">
          <ac:chgData name="Michele Cirio" userId="99227879b033f434" providerId="LiveId" clId="{E7A4CED0-7469-4EE1-940B-5878001EADAD}" dt="2021-08-30T14:27:43.563" v="201" actId="478"/>
          <ac:picMkLst>
            <pc:docMk/>
            <pc:sldMk cId="3384522922" sldId="261"/>
            <ac:picMk id="2" creationId="{E642B418-BA13-41AF-AC6D-CAE2A54A2FAB}"/>
          </ac:picMkLst>
        </pc:picChg>
        <pc:picChg chg="add del mod">
          <ac:chgData name="Michele Cirio" userId="99227879b033f434" providerId="LiveId" clId="{E7A4CED0-7469-4EE1-940B-5878001EADAD}" dt="2021-08-30T14:28:29.531" v="212"/>
          <ac:picMkLst>
            <pc:docMk/>
            <pc:sldMk cId="3384522922" sldId="261"/>
            <ac:picMk id="7" creationId="{DFFB2853-4B03-406C-8BF0-7A67C7069CB8}"/>
          </ac:picMkLst>
        </pc:picChg>
        <pc:picChg chg="add mod">
          <ac:chgData name="Michele Cirio" userId="99227879b033f434" providerId="LiveId" clId="{E7A4CED0-7469-4EE1-940B-5878001EADAD}" dt="2021-08-30T14:34:16.025" v="229" actId="1076"/>
          <ac:picMkLst>
            <pc:docMk/>
            <pc:sldMk cId="3384522922" sldId="261"/>
            <ac:picMk id="18" creationId="{4DC6C95B-679D-4BD6-8BC0-D9C63982E7BD}"/>
          </ac:picMkLst>
        </pc:picChg>
        <pc:picChg chg="add mod">
          <ac:chgData name="Michele Cirio" userId="99227879b033f434" providerId="LiveId" clId="{E7A4CED0-7469-4EE1-940B-5878001EADAD}" dt="2021-08-30T14:36:15.675" v="240" actId="1076"/>
          <ac:picMkLst>
            <pc:docMk/>
            <pc:sldMk cId="3384522922" sldId="261"/>
            <ac:picMk id="20" creationId="{7520CB6B-2BF8-4094-B2EA-37CF7DE34E32}"/>
          </ac:picMkLst>
        </pc:picChg>
        <pc:picChg chg="add mod">
          <ac:chgData name="Michele Cirio" userId="99227879b033f434" providerId="LiveId" clId="{E7A4CED0-7469-4EE1-940B-5878001EADAD}" dt="2021-08-30T14:50:17.113" v="338" actId="1076"/>
          <ac:picMkLst>
            <pc:docMk/>
            <pc:sldMk cId="3384522922" sldId="261"/>
            <ac:picMk id="22" creationId="{3A59BD0D-7099-45BD-B0D9-35797F521180}"/>
          </ac:picMkLst>
        </pc:picChg>
        <pc:picChg chg="add mod">
          <ac:chgData name="Michele Cirio" userId="99227879b033f434" providerId="LiveId" clId="{E7A4CED0-7469-4EE1-940B-5878001EADAD}" dt="2021-08-30T14:51:17.113" v="344" actId="1076"/>
          <ac:picMkLst>
            <pc:docMk/>
            <pc:sldMk cId="3384522922" sldId="261"/>
            <ac:picMk id="24" creationId="{5537EFCF-BB73-47DF-8721-494B07EE581A}"/>
          </ac:picMkLst>
        </pc:picChg>
        <pc:inkChg chg="add del">
          <ac:chgData name="Michele Cirio" userId="99227879b033f434" providerId="LiveId" clId="{E7A4CED0-7469-4EE1-940B-5878001EADAD}" dt="2021-08-30T14:28:27.534" v="210" actId="9405"/>
          <ac:inkMkLst>
            <pc:docMk/>
            <pc:sldMk cId="3384522922" sldId="261"/>
            <ac:inkMk id="12" creationId="{C00231F0-BEA2-4878-B4CD-212616CFB04F}"/>
          </ac:inkMkLst>
        </pc:inkChg>
        <pc:inkChg chg="add del">
          <ac:chgData name="Michele Cirio" userId="99227879b033f434" providerId="LiveId" clId="{E7A4CED0-7469-4EE1-940B-5878001EADAD}" dt="2021-08-30T14:28:27.112" v="209" actId="9405"/>
          <ac:inkMkLst>
            <pc:docMk/>
            <pc:sldMk cId="3384522922" sldId="261"/>
            <ac:inkMk id="13" creationId="{B5D7FAC0-45EB-4295-BE19-395C12E0AF9B}"/>
          </ac:inkMkLst>
        </pc:inkChg>
        <pc:inkChg chg="add del">
          <ac:chgData name="Michele Cirio" userId="99227879b033f434" providerId="LiveId" clId="{E7A4CED0-7469-4EE1-940B-5878001EADAD}" dt="2021-08-30T14:28:26.665" v="208" actId="9405"/>
          <ac:inkMkLst>
            <pc:docMk/>
            <pc:sldMk cId="3384522922" sldId="261"/>
            <ac:inkMk id="14" creationId="{EC80A0F8-EDF4-41BC-9894-CCDFB9820CEC}"/>
          </ac:inkMkLst>
        </pc:inkChg>
        <pc:inkChg chg="add del">
          <ac:chgData name="Michele Cirio" userId="99227879b033f434" providerId="LiveId" clId="{E7A4CED0-7469-4EE1-940B-5878001EADAD}" dt="2021-08-30T14:28:26.150" v="207" actId="9405"/>
          <ac:inkMkLst>
            <pc:docMk/>
            <pc:sldMk cId="3384522922" sldId="261"/>
            <ac:inkMk id="15" creationId="{DFAD177E-F2C5-4453-8EEC-5B33F566C3D3}"/>
          </ac:inkMkLst>
        </pc:inkChg>
        <pc:inkChg chg="add del">
          <ac:chgData name="Michele Cirio" userId="99227879b033f434" providerId="LiveId" clId="{E7A4CED0-7469-4EE1-940B-5878001EADAD}" dt="2021-08-30T14:28:43.415" v="214" actId="9405"/>
          <ac:inkMkLst>
            <pc:docMk/>
            <pc:sldMk cId="3384522922" sldId="261"/>
            <ac:inkMk id="16" creationId="{C17A4D66-CE86-4F35-9A02-4BE2A7662897}"/>
          </ac:inkMkLst>
        </pc:inkChg>
      </pc:sldChg>
      <pc:sldChg chg="addSp delSp modSp new mod modNotesTx">
        <pc:chgData name="Michele Cirio" userId="99227879b033f434" providerId="LiveId" clId="{E7A4CED0-7469-4EE1-940B-5878001EADAD}" dt="2021-09-04T13:40:27.629" v="826" actId="166"/>
        <pc:sldMkLst>
          <pc:docMk/>
          <pc:sldMk cId="1654977619" sldId="262"/>
        </pc:sldMkLst>
        <pc:picChg chg="add mod">
          <ac:chgData name="Michele Cirio" userId="99227879b033f434" providerId="LiveId" clId="{E7A4CED0-7469-4EE1-940B-5878001EADAD}" dt="2021-08-30T17:04:37.910" v="416" actId="14100"/>
          <ac:picMkLst>
            <pc:docMk/>
            <pc:sldMk cId="1654977619" sldId="262"/>
            <ac:picMk id="3" creationId="{189D1F57-91BC-4FB5-A42F-D19D30B3D1F0}"/>
          </ac:picMkLst>
        </pc:picChg>
        <pc:picChg chg="add mod ord">
          <ac:chgData name="Michele Cirio" userId="99227879b033f434" providerId="LiveId" clId="{E7A4CED0-7469-4EE1-940B-5878001EADAD}" dt="2021-09-04T13:40:27.629" v="826" actId="166"/>
          <ac:picMkLst>
            <pc:docMk/>
            <pc:sldMk cId="1654977619" sldId="262"/>
            <ac:picMk id="5" creationId="{DC6CF48E-A310-42F8-8371-59BAC184B9D3}"/>
          </ac:picMkLst>
        </pc:picChg>
        <pc:picChg chg="add mod ord">
          <ac:chgData name="Michele Cirio" userId="99227879b033f434" providerId="LiveId" clId="{E7A4CED0-7469-4EE1-940B-5878001EADAD}" dt="2021-09-04T13:40:27.629" v="826" actId="166"/>
          <ac:picMkLst>
            <pc:docMk/>
            <pc:sldMk cId="1654977619" sldId="262"/>
            <ac:picMk id="7" creationId="{26A00FDB-6E7F-475B-81F1-B0CFACD2002E}"/>
          </ac:picMkLst>
        </pc:picChg>
        <pc:picChg chg="add mod">
          <ac:chgData name="Michele Cirio" userId="99227879b033f434" providerId="LiveId" clId="{E7A4CED0-7469-4EE1-940B-5878001EADAD}" dt="2021-09-04T13:39:48.227" v="823" actId="1076"/>
          <ac:picMkLst>
            <pc:docMk/>
            <pc:sldMk cId="1654977619" sldId="262"/>
            <ac:picMk id="9" creationId="{F5D7AFAC-15DF-4999-A3B4-0F5827F0CD45}"/>
          </ac:picMkLst>
        </pc:picChg>
        <pc:inkChg chg="add del">
          <ac:chgData name="Michele Cirio" userId="99227879b033f434" providerId="LiveId" clId="{E7A4CED0-7469-4EE1-940B-5878001EADAD}" dt="2021-08-30T14:49:41.619" v="335" actId="9405"/>
          <ac:inkMkLst>
            <pc:docMk/>
            <pc:sldMk cId="1654977619" sldId="262"/>
            <ac:inkMk id="2" creationId="{FAACAED3-125C-4A0E-9121-9FCBB850AC6A}"/>
          </ac:inkMkLst>
        </pc:inkChg>
      </pc:sldChg>
      <pc:sldChg chg="addSp delSp modSp new mod modNotesTx">
        <pc:chgData name="Michele Cirio" userId="99227879b033f434" providerId="LiveId" clId="{E7A4CED0-7469-4EE1-940B-5878001EADAD}" dt="2021-09-04T13:43:22.345" v="834" actId="1076"/>
        <pc:sldMkLst>
          <pc:docMk/>
          <pc:sldMk cId="2567634104" sldId="263"/>
        </pc:sldMkLst>
        <pc:picChg chg="add mod">
          <ac:chgData name="Michele Cirio" userId="99227879b033f434" providerId="LiveId" clId="{E7A4CED0-7469-4EE1-940B-5878001EADAD}" dt="2021-08-30T15:04:22.461" v="383" actId="1076"/>
          <ac:picMkLst>
            <pc:docMk/>
            <pc:sldMk cId="2567634104" sldId="263"/>
            <ac:picMk id="3" creationId="{C60BDB2B-1327-4E16-AB8E-8A29333C68D7}"/>
          </ac:picMkLst>
        </pc:picChg>
        <pc:picChg chg="add mod">
          <ac:chgData name="Michele Cirio" userId="99227879b033f434" providerId="LiveId" clId="{E7A4CED0-7469-4EE1-940B-5878001EADAD}" dt="2021-08-30T15:04:22.461" v="383" actId="1076"/>
          <ac:picMkLst>
            <pc:docMk/>
            <pc:sldMk cId="2567634104" sldId="263"/>
            <ac:picMk id="5" creationId="{40112790-F424-4C00-9124-E13D33A00B01}"/>
          </ac:picMkLst>
        </pc:picChg>
        <pc:picChg chg="add mod">
          <ac:chgData name="Michele Cirio" userId="99227879b033f434" providerId="LiveId" clId="{E7A4CED0-7469-4EE1-940B-5878001EADAD}" dt="2021-09-04T13:43:13.143" v="832" actId="1076"/>
          <ac:picMkLst>
            <pc:docMk/>
            <pc:sldMk cId="2567634104" sldId="263"/>
            <ac:picMk id="6" creationId="{DCE3B8E9-3C49-4314-AABC-0FD2E56F01BF}"/>
          </ac:picMkLst>
        </pc:picChg>
        <pc:picChg chg="add mod">
          <ac:chgData name="Michele Cirio" userId="99227879b033f434" providerId="LiveId" clId="{E7A4CED0-7469-4EE1-940B-5878001EADAD}" dt="2021-09-03T16:49:39.393" v="821" actId="1076"/>
          <ac:picMkLst>
            <pc:docMk/>
            <pc:sldMk cId="2567634104" sldId="263"/>
            <ac:picMk id="7" creationId="{CC4B83AD-A64F-41D1-867D-B7BDEC2447F5}"/>
          </ac:picMkLst>
        </pc:picChg>
        <pc:picChg chg="add mod">
          <ac:chgData name="Michele Cirio" userId="99227879b033f434" providerId="LiveId" clId="{E7A4CED0-7469-4EE1-940B-5878001EADAD}" dt="2021-09-04T13:43:22.345" v="834" actId="1076"/>
          <ac:picMkLst>
            <pc:docMk/>
            <pc:sldMk cId="2567634104" sldId="263"/>
            <ac:picMk id="8" creationId="{044733F0-0303-460E-9E7D-3567916E3A53}"/>
          </ac:picMkLst>
        </pc:picChg>
        <pc:picChg chg="add del mod">
          <ac:chgData name="Michele Cirio" userId="99227879b033f434" providerId="LiveId" clId="{E7A4CED0-7469-4EE1-940B-5878001EADAD}" dt="2021-08-30T15:26:47.430" v="392" actId="478"/>
          <ac:picMkLst>
            <pc:docMk/>
            <pc:sldMk cId="2567634104" sldId="263"/>
            <ac:picMk id="9" creationId="{E5475222-13C9-4EE2-B2DC-6EB04F76C3D3}"/>
          </ac:picMkLst>
        </pc:picChg>
        <pc:picChg chg="add del mod">
          <ac:chgData name="Michele Cirio" userId="99227879b033f434" providerId="LiveId" clId="{E7A4CED0-7469-4EE1-940B-5878001EADAD}" dt="2021-08-30T15:26:46.292" v="391" actId="478"/>
          <ac:picMkLst>
            <pc:docMk/>
            <pc:sldMk cId="2567634104" sldId="263"/>
            <ac:picMk id="11" creationId="{6FECBBC1-C1B7-41F2-97F9-A50DDC62D5D5}"/>
          </ac:picMkLst>
        </pc:picChg>
        <pc:picChg chg="add mod">
          <ac:chgData name="Michele Cirio" userId="99227879b033f434" providerId="LiveId" clId="{E7A4CED0-7469-4EE1-940B-5878001EADAD}" dt="2021-09-04T13:43:02.292" v="830" actId="1076"/>
          <ac:picMkLst>
            <pc:docMk/>
            <pc:sldMk cId="2567634104" sldId="263"/>
            <ac:picMk id="13" creationId="{94094746-639D-494E-AAC2-A09B2A2ABBB3}"/>
          </ac:picMkLst>
        </pc:picChg>
      </pc:sldChg>
      <pc:sldChg chg="addSp modSp new mod modNotesTx">
        <pc:chgData name="Michele Cirio" userId="99227879b033f434" providerId="LiveId" clId="{E7A4CED0-7469-4EE1-940B-5878001EADAD}" dt="2021-09-05T17:17:14.207" v="2379" actId="1076"/>
        <pc:sldMkLst>
          <pc:docMk/>
          <pc:sldMk cId="670222122" sldId="264"/>
        </pc:sldMkLst>
        <pc:picChg chg="add mod">
          <ac:chgData name="Michele Cirio" userId="99227879b033f434" providerId="LiveId" clId="{E7A4CED0-7469-4EE1-940B-5878001EADAD}" dt="2021-09-05T17:17:04.340" v="2376" actId="1076"/>
          <ac:picMkLst>
            <pc:docMk/>
            <pc:sldMk cId="670222122" sldId="264"/>
            <ac:picMk id="2" creationId="{4943704E-C458-49EE-B325-6A263352E81F}"/>
          </ac:picMkLst>
        </pc:picChg>
        <pc:picChg chg="add mod">
          <ac:chgData name="Michele Cirio" userId="99227879b033f434" providerId="LiveId" clId="{E7A4CED0-7469-4EE1-940B-5878001EADAD}" dt="2021-08-30T17:08:17.078" v="464" actId="1076"/>
          <ac:picMkLst>
            <pc:docMk/>
            <pc:sldMk cId="670222122" sldId="264"/>
            <ac:picMk id="3" creationId="{3F161B52-3FEB-476F-B4B4-F19657B38283}"/>
          </ac:picMkLst>
        </pc:picChg>
        <pc:picChg chg="add mod">
          <ac:chgData name="Michele Cirio" userId="99227879b033f434" providerId="LiveId" clId="{E7A4CED0-7469-4EE1-940B-5878001EADAD}" dt="2021-09-05T17:17:14.207" v="2379" actId="1076"/>
          <ac:picMkLst>
            <pc:docMk/>
            <pc:sldMk cId="670222122" sldId="264"/>
            <ac:picMk id="3" creationId="{E174E6F3-F451-4A6B-AACF-48291F9F2C49}"/>
          </ac:picMkLst>
        </pc:picChg>
      </pc:sldChg>
      <pc:sldChg chg="addSp delSp modSp new mod modNotesTx">
        <pc:chgData name="Michele Cirio" userId="99227879b033f434" providerId="LiveId" clId="{E7A4CED0-7469-4EE1-940B-5878001EADAD}" dt="2021-08-31T19:24:51.648" v="799"/>
        <pc:sldMkLst>
          <pc:docMk/>
          <pc:sldMk cId="2568615168" sldId="265"/>
        </pc:sldMkLst>
        <pc:spChg chg="add del mod">
          <ac:chgData name="Michele Cirio" userId="99227879b033f434" providerId="LiveId" clId="{E7A4CED0-7469-4EE1-940B-5878001EADAD}" dt="2021-08-30T17:09:25.361" v="499" actId="478"/>
          <ac:spMkLst>
            <pc:docMk/>
            <pc:sldMk cId="2568615168" sldId="265"/>
            <ac:spMk id="2" creationId="{3DCDE26A-1D3A-4DB3-AA20-20B78403D6C4}"/>
          </ac:spMkLst>
        </pc:spChg>
        <pc:spChg chg="add mod">
          <ac:chgData name="Michele Cirio" userId="99227879b033f434" providerId="LiveId" clId="{E7A4CED0-7469-4EE1-940B-5878001EADAD}" dt="2021-08-30T17:09:33.566" v="500"/>
          <ac:spMkLst>
            <pc:docMk/>
            <pc:sldMk cId="2568615168" sldId="265"/>
            <ac:spMk id="6" creationId="{944B861F-EFF5-4E77-975E-F57E94C794EE}"/>
          </ac:spMkLst>
        </pc:spChg>
        <pc:spChg chg="add mod">
          <ac:chgData name="Michele Cirio" userId="99227879b033f434" providerId="LiveId" clId="{E7A4CED0-7469-4EE1-940B-5878001EADAD}" dt="2021-08-30T17:09:33.566" v="500"/>
          <ac:spMkLst>
            <pc:docMk/>
            <pc:sldMk cId="2568615168" sldId="265"/>
            <ac:spMk id="9" creationId="{3D6C7795-9DDE-47F5-AA77-61F11ECB4369}"/>
          </ac:spMkLst>
        </pc:spChg>
        <pc:spChg chg="add mod">
          <ac:chgData name="Michele Cirio" userId="99227879b033f434" providerId="LiveId" clId="{E7A4CED0-7469-4EE1-940B-5878001EADAD}" dt="2021-08-30T17:09:33.566" v="500"/>
          <ac:spMkLst>
            <pc:docMk/>
            <pc:sldMk cId="2568615168" sldId="265"/>
            <ac:spMk id="11" creationId="{BB1B6BC3-94E5-4D91-8E1D-6C1A5FB24C4F}"/>
          </ac:spMkLst>
        </pc:spChg>
        <pc:spChg chg="add mod">
          <ac:chgData name="Michele Cirio" userId="99227879b033f434" providerId="LiveId" clId="{E7A4CED0-7469-4EE1-940B-5878001EADAD}" dt="2021-08-31T19:24:51.648" v="799"/>
          <ac:spMkLst>
            <pc:docMk/>
            <pc:sldMk cId="2568615168" sldId="265"/>
            <ac:spMk id="12" creationId="{FBFC480D-F0FD-4D82-9A86-03EC71F70D49}"/>
          </ac:spMkLst>
        </pc:spChg>
        <pc:spChg chg="add mod">
          <ac:chgData name="Michele Cirio" userId="99227879b033f434" providerId="LiveId" clId="{E7A4CED0-7469-4EE1-940B-5878001EADAD}" dt="2021-08-31T19:24:51.648" v="799"/>
          <ac:spMkLst>
            <pc:docMk/>
            <pc:sldMk cId="2568615168" sldId="265"/>
            <ac:spMk id="13" creationId="{7F9D209D-CA00-4DA8-816B-07691DC20DEE}"/>
          </ac:spMkLst>
        </pc:spChg>
        <pc:spChg chg="add mod">
          <ac:chgData name="Michele Cirio" userId="99227879b033f434" providerId="LiveId" clId="{E7A4CED0-7469-4EE1-940B-5878001EADAD}" dt="2021-08-31T19:24:51.648" v="799"/>
          <ac:spMkLst>
            <pc:docMk/>
            <pc:sldMk cId="2568615168" sldId="265"/>
            <ac:spMk id="14" creationId="{13863D5C-DF2F-429D-8967-61966562D2FD}"/>
          </ac:spMkLst>
        </pc:spChg>
        <pc:spChg chg="add mod">
          <ac:chgData name="Michele Cirio" userId="99227879b033f434" providerId="LiveId" clId="{E7A4CED0-7469-4EE1-940B-5878001EADAD}" dt="2021-08-31T19:24:51.648" v="799"/>
          <ac:spMkLst>
            <pc:docMk/>
            <pc:sldMk cId="2568615168" sldId="265"/>
            <ac:spMk id="15" creationId="{9417DFCE-4A9D-43B9-A4C4-6CB84243B8F6}"/>
          </ac:spMkLst>
        </pc:spChg>
        <pc:picChg chg="add del mod">
          <ac:chgData name="Michele Cirio" userId="99227879b033f434" providerId="LiveId" clId="{E7A4CED0-7469-4EE1-940B-5878001EADAD}" dt="2021-08-30T17:09:25.361" v="499" actId="478"/>
          <ac:picMkLst>
            <pc:docMk/>
            <pc:sldMk cId="2568615168" sldId="265"/>
            <ac:picMk id="3" creationId="{A075BA8E-8B67-4881-90DA-5BF6FFF225C1}"/>
          </ac:picMkLst>
        </pc:picChg>
        <pc:picChg chg="add del mod">
          <ac:chgData name="Michele Cirio" userId="99227879b033f434" providerId="LiveId" clId="{E7A4CED0-7469-4EE1-940B-5878001EADAD}" dt="2021-08-30T17:09:25.361" v="499" actId="478"/>
          <ac:picMkLst>
            <pc:docMk/>
            <pc:sldMk cId="2568615168" sldId="265"/>
            <ac:picMk id="4" creationId="{6CECB1CA-262E-4920-A142-7B8922FA0F64}"/>
          </ac:picMkLst>
        </pc:picChg>
        <pc:picChg chg="add del mod">
          <ac:chgData name="Michele Cirio" userId="99227879b033f434" providerId="LiveId" clId="{E7A4CED0-7469-4EE1-940B-5878001EADAD}" dt="2021-08-30T17:09:25.361" v="499" actId="478"/>
          <ac:picMkLst>
            <pc:docMk/>
            <pc:sldMk cId="2568615168" sldId="265"/>
            <ac:picMk id="5" creationId="{8B1921E0-CCE5-4C42-82ED-81D8600AC81D}"/>
          </ac:picMkLst>
        </pc:picChg>
        <pc:picChg chg="add mod">
          <ac:chgData name="Michele Cirio" userId="99227879b033f434" providerId="LiveId" clId="{E7A4CED0-7469-4EE1-940B-5878001EADAD}" dt="2021-08-30T17:09:33.566" v="500"/>
          <ac:picMkLst>
            <pc:docMk/>
            <pc:sldMk cId="2568615168" sldId="265"/>
            <ac:picMk id="7" creationId="{3121F3CB-88DF-4F96-85B3-028D44B75676}"/>
          </ac:picMkLst>
        </pc:picChg>
        <pc:picChg chg="add mod">
          <ac:chgData name="Michele Cirio" userId="99227879b033f434" providerId="LiveId" clId="{E7A4CED0-7469-4EE1-940B-5878001EADAD}" dt="2021-08-30T17:09:33.566" v="500"/>
          <ac:picMkLst>
            <pc:docMk/>
            <pc:sldMk cId="2568615168" sldId="265"/>
            <ac:picMk id="8" creationId="{5220662F-357D-4787-84AC-1B4131A45402}"/>
          </ac:picMkLst>
        </pc:picChg>
        <pc:picChg chg="add mod">
          <ac:chgData name="Michele Cirio" userId="99227879b033f434" providerId="LiveId" clId="{E7A4CED0-7469-4EE1-940B-5878001EADAD}" dt="2021-08-30T17:09:33.566" v="500"/>
          <ac:picMkLst>
            <pc:docMk/>
            <pc:sldMk cId="2568615168" sldId="265"/>
            <ac:picMk id="10" creationId="{CB8BE888-B971-4F86-8A24-0E2FAEEEAB97}"/>
          </ac:picMkLst>
        </pc:picChg>
      </pc:sldChg>
      <pc:sldChg chg="addSp delSp modSp new mod modShow modNotesTx">
        <pc:chgData name="Michele Cirio" userId="99227879b033f434" providerId="LiveId" clId="{E7A4CED0-7469-4EE1-940B-5878001EADAD}" dt="2021-09-05T18:49:17.347" v="2477" actId="729"/>
        <pc:sldMkLst>
          <pc:docMk/>
          <pc:sldMk cId="1898364732" sldId="266"/>
        </pc:sldMkLst>
        <pc:graphicFrameChg chg="add del mod">
          <ac:chgData name="Michele Cirio" userId="99227879b033f434" providerId="LiveId" clId="{E7A4CED0-7469-4EE1-940B-5878001EADAD}" dt="2021-08-31T16:12:28.008" v="694" actId="478"/>
          <ac:graphicFrameMkLst>
            <pc:docMk/>
            <pc:sldMk cId="1898364732" sldId="266"/>
            <ac:graphicFrameMk id="3" creationId="{61603E15-AEE2-4771-A685-7FFDA51B0983}"/>
          </ac:graphicFrameMkLst>
        </pc:graphicFrameChg>
        <pc:graphicFrameChg chg="add mod">
          <ac:chgData name="Michele Cirio" userId="99227879b033f434" providerId="LiveId" clId="{E7A4CED0-7469-4EE1-940B-5878001EADAD}" dt="2021-08-31T16:15:57.026" v="711" actId="14100"/>
          <ac:graphicFrameMkLst>
            <pc:docMk/>
            <pc:sldMk cId="1898364732" sldId="266"/>
            <ac:graphicFrameMk id="4" creationId="{61603E15-AEE2-4771-A685-7FFDA51B0983}"/>
          </ac:graphicFrameMkLst>
        </pc:graphicFrameChg>
        <pc:picChg chg="add mod">
          <ac:chgData name="Michele Cirio" userId="99227879b033f434" providerId="LiveId" clId="{E7A4CED0-7469-4EE1-940B-5878001EADAD}" dt="2021-08-31T16:16:01.314" v="713" actId="1076"/>
          <ac:picMkLst>
            <pc:docMk/>
            <pc:sldMk cId="1898364732" sldId="266"/>
            <ac:picMk id="2" creationId="{AAAABD93-8542-4B51-B288-D42AC6AC33E1}"/>
          </ac:picMkLst>
        </pc:picChg>
      </pc:sldChg>
      <pc:sldChg chg="addSp delSp modSp new mod modNotesTx">
        <pc:chgData name="Michele Cirio" userId="99227879b033f434" providerId="LiveId" clId="{E7A4CED0-7469-4EE1-940B-5878001EADAD}" dt="2021-09-05T17:18:58.314" v="2394" actId="1076"/>
        <pc:sldMkLst>
          <pc:docMk/>
          <pc:sldMk cId="2219173757" sldId="267"/>
        </pc:sldMkLst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4" creationId="{6691592A-3FBC-4EB0-9794-35134F79F755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5" creationId="{04290D0B-52C2-4A0A-B919-500802845E49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6" creationId="{0CBD81ED-D43B-4F7E-BB5B-F92B0CFD412E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7" creationId="{8BA0ABED-3427-4A38-AD18-E6037272915B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8" creationId="{325D81BE-6477-4C4D-867C-1D3B28FA0C28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9" creationId="{A2102857-5744-455C-B166-F632F692CB4B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10" creationId="{D039504B-1C97-4DAD-A1D9-368772F9D82C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11" creationId="{3EA60174-17CC-410D-943F-1F2E819652C9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12" creationId="{78D262BB-CDEF-440B-B95E-797B72DC3871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13" creationId="{B857F81A-6105-4BEE-8B86-B24CBD1D75D6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14" creationId="{03BDAA04-6ABB-4EEB-B7DF-E3A4260F456A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15" creationId="{85845DA6-07F6-467E-86D7-C224DCFDBFAD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16" creationId="{C08BCF01-FBD1-45EB-91BE-3C41148C09EB}"/>
          </ac:spMkLst>
        </pc:spChg>
        <pc:spChg chg="mod">
          <ac:chgData name="Michele Cirio" userId="99227879b033f434" providerId="LiveId" clId="{E7A4CED0-7469-4EE1-940B-5878001EADAD}" dt="2021-09-04T16:52:00.708" v="1247" actId="18245"/>
          <ac:spMkLst>
            <pc:docMk/>
            <pc:sldMk cId="2219173757" sldId="267"/>
            <ac:spMk id="17" creationId="{CE067E88-9FED-43A1-A0AD-020EE5C4B73A}"/>
          </ac:spMkLst>
        </pc:spChg>
        <pc:spChg chg="mod">
          <ac:chgData name="Michele Cirio" userId="99227879b033f434" providerId="LiveId" clId="{E7A4CED0-7469-4EE1-940B-5878001EADAD}" dt="2021-09-04T16:51:49.471" v="1238" actId="18245"/>
          <ac:spMkLst>
            <pc:docMk/>
            <pc:sldMk cId="2219173757" sldId="267"/>
            <ac:spMk id="18" creationId="{7079C897-063D-44E1-A411-950AE84A64F1}"/>
          </ac:spMkLst>
        </pc:spChg>
        <pc:grpChg chg="mod">
          <ac:chgData name="Michele Cirio" userId="99227879b033f434" providerId="LiveId" clId="{E7A4CED0-7469-4EE1-940B-5878001EADAD}" dt="2021-09-04T16:52:00.708" v="1247" actId="18245"/>
          <ac:grpSpMkLst>
            <pc:docMk/>
            <pc:sldMk cId="2219173757" sldId="267"/>
            <ac:grpSpMk id="2" creationId="{A8A93B79-8B4A-4988-B3B5-2D197217DE35}"/>
          </ac:grpSpMkLst>
        </pc:grpChg>
        <pc:graphicFrameChg chg="add del mod modGraphic">
          <ac:chgData name="Michele Cirio" userId="99227879b033f434" providerId="LiveId" clId="{E7A4CED0-7469-4EE1-940B-5878001EADAD}" dt="2021-09-04T13:46:29.293" v="887" actId="478"/>
          <ac:graphicFrameMkLst>
            <pc:docMk/>
            <pc:sldMk cId="2219173757" sldId="267"/>
            <ac:graphicFrameMk id="2" creationId="{E5EDB9C4-1A45-4D5E-9DBC-A548F03F1BC0}"/>
          </ac:graphicFrameMkLst>
        </pc:graphicFrameChg>
        <pc:graphicFrameChg chg="add del mod modGraphic">
          <ac:chgData name="Michele Cirio" userId="99227879b033f434" providerId="LiveId" clId="{E7A4CED0-7469-4EE1-940B-5878001EADAD}" dt="2021-09-05T11:39:43.581" v="1730" actId="12269"/>
          <ac:graphicFrameMkLst>
            <pc:docMk/>
            <pc:sldMk cId="2219173757" sldId="267"/>
            <ac:graphicFrameMk id="3" creationId="{E2DB52D7-0AC4-4A6D-AAF2-7596E2008485}"/>
          </ac:graphicFrameMkLst>
        </pc:graphicFrameChg>
        <pc:graphicFrameChg chg="add mod modGraphic">
          <ac:chgData name="Michele Cirio" userId="99227879b033f434" providerId="LiveId" clId="{E7A4CED0-7469-4EE1-940B-5878001EADAD}" dt="2021-09-05T17:18:50.973" v="2393" actId="1076"/>
          <ac:graphicFrameMkLst>
            <pc:docMk/>
            <pc:sldMk cId="2219173757" sldId="267"/>
            <ac:graphicFrameMk id="19" creationId="{98E96152-E30A-4083-B648-E9EBBA48AC39}"/>
          </ac:graphicFrameMkLst>
        </pc:graphicFrameChg>
        <pc:picChg chg="add del mod">
          <ac:chgData name="Michele Cirio" userId="99227879b033f434" providerId="LiveId" clId="{E7A4CED0-7469-4EE1-940B-5878001EADAD}" dt="2021-09-05T17:17:40.730" v="2381" actId="478"/>
          <ac:picMkLst>
            <pc:docMk/>
            <pc:sldMk cId="2219173757" sldId="267"/>
            <ac:picMk id="4" creationId="{FC9E73BF-A9AC-4F78-A561-16485B579497}"/>
          </ac:picMkLst>
        </pc:picChg>
        <pc:picChg chg="add mod">
          <ac:chgData name="Michele Cirio" userId="99227879b033f434" providerId="LiveId" clId="{E7A4CED0-7469-4EE1-940B-5878001EADAD}" dt="2021-09-05T17:18:58.314" v="2394" actId="1076"/>
          <ac:picMkLst>
            <pc:docMk/>
            <pc:sldMk cId="2219173757" sldId="267"/>
            <ac:picMk id="6" creationId="{B3733F14-C738-4E00-91A7-601DCF110232}"/>
          </ac:picMkLst>
        </pc:picChg>
        <pc:picChg chg="add mod">
          <ac:chgData name="Michele Cirio" userId="99227879b033f434" providerId="LiveId" clId="{E7A4CED0-7469-4EE1-940B-5878001EADAD}" dt="2021-09-05T17:18:20.287" v="2390" actId="1076"/>
          <ac:picMkLst>
            <pc:docMk/>
            <pc:sldMk cId="2219173757" sldId="267"/>
            <ac:picMk id="8" creationId="{A3DB1B59-B882-4FDB-8BCD-97C0A177B33C}"/>
          </ac:picMkLst>
        </pc:picChg>
      </pc:sldChg>
      <pc:sldChg chg="addSp delSp modSp new mod modNotesTx">
        <pc:chgData name="Michele Cirio" userId="99227879b033f434" providerId="LiveId" clId="{E7A4CED0-7469-4EE1-940B-5878001EADAD}" dt="2021-08-30T18:07:19.440" v="670" actId="14100"/>
        <pc:sldMkLst>
          <pc:docMk/>
          <pc:sldMk cId="2216354344" sldId="268"/>
        </pc:sldMkLst>
        <pc:picChg chg="add mod">
          <ac:chgData name="Michele Cirio" userId="99227879b033f434" providerId="LiveId" clId="{E7A4CED0-7469-4EE1-940B-5878001EADAD}" dt="2021-08-30T18:07:12.583" v="669" actId="1076"/>
          <ac:picMkLst>
            <pc:docMk/>
            <pc:sldMk cId="2216354344" sldId="268"/>
            <ac:picMk id="3" creationId="{EFEE8C9A-76B9-43F3-B328-049600361C6D}"/>
          </ac:picMkLst>
        </pc:picChg>
        <pc:picChg chg="add mod">
          <ac:chgData name="Michele Cirio" userId="99227879b033f434" providerId="LiveId" clId="{E7A4CED0-7469-4EE1-940B-5878001EADAD}" dt="2021-08-30T18:07:12.583" v="669" actId="1076"/>
          <ac:picMkLst>
            <pc:docMk/>
            <pc:sldMk cId="2216354344" sldId="268"/>
            <ac:picMk id="5" creationId="{A187A17B-3FF2-441D-88A9-6FC016730C71}"/>
          </ac:picMkLst>
        </pc:picChg>
        <pc:picChg chg="add mod">
          <ac:chgData name="Michele Cirio" userId="99227879b033f434" providerId="LiveId" clId="{E7A4CED0-7469-4EE1-940B-5878001EADAD}" dt="2021-08-30T18:07:12.583" v="669" actId="1076"/>
          <ac:picMkLst>
            <pc:docMk/>
            <pc:sldMk cId="2216354344" sldId="268"/>
            <ac:picMk id="7" creationId="{8FCCE833-26A1-483F-A227-F7F8F43A3FC2}"/>
          </ac:picMkLst>
        </pc:picChg>
        <pc:picChg chg="add del mod">
          <ac:chgData name="Michele Cirio" userId="99227879b033f434" providerId="LiveId" clId="{E7A4CED0-7469-4EE1-940B-5878001EADAD}" dt="2021-08-30T17:13:48.313" v="616" actId="478"/>
          <ac:picMkLst>
            <pc:docMk/>
            <pc:sldMk cId="2216354344" sldId="268"/>
            <ac:picMk id="9" creationId="{E7A4BD13-3741-4DE7-AF94-25AFD47B9AA0}"/>
          </ac:picMkLst>
        </pc:picChg>
        <pc:picChg chg="add mod">
          <ac:chgData name="Michele Cirio" userId="99227879b033f434" providerId="LiveId" clId="{E7A4CED0-7469-4EE1-940B-5878001EADAD}" dt="2021-08-30T18:07:12.583" v="669" actId="1076"/>
          <ac:picMkLst>
            <pc:docMk/>
            <pc:sldMk cId="2216354344" sldId="268"/>
            <ac:picMk id="11" creationId="{6F2626B7-2F84-4876-A5E3-955049BA7556}"/>
          </ac:picMkLst>
        </pc:picChg>
        <pc:cxnChg chg="add mod">
          <ac:chgData name="Michele Cirio" userId="99227879b033f434" providerId="LiveId" clId="{E7A4CED0-7469-4EE1-940B-5878001EADAD}" dt="2021-08-30T18:07:19.440" v="670" actId="14100"/>
          <ac:cxnSpMkLst>
            <pc:docMk/>
            <pc:sldMk cId="2216354344" sldId="268"/>
            <ac:cxnSpMk id="13" creationId="{44499369-E55E-4ED8-B24F-098EC0F7D953}"/>
          </ac:cxnSpMkLst>
        </pc:cxnChg>
        <pc:cxnChg chg="add mod">
          <ac:chgData name="Michele Cirio" userId="99227879b033f434" providerId="LiveId" clId="{E7A4CED0-7469-4EE1-940B-5878001EADAD}" dt="2021-08-30T18:07:12.583" v="669" actId="1076"/>
          <ac:cxnSpMkLst>
            <pc:docMk/>
            <pc:sldMk cId="2216354344" sldId="268"/>
            <ac:cxnSpMk id="16" creationId="{391B8AFC-7171-48D5-A4EA-7348ADC68B05}"/>
          </ac:cxnSpMkLst>
        </pc:cxnChg>
      </pc:sldChg>
      <pc:sldChg chg="addSp modSp new mod setBg modNotesTx">
        <pc:chgData name="Michele Cirio" userId="99227879b033f434" providerId="LiveId" clId="{E7A4CED0-7469-4EE1-940B-5878001EADAD}" dt="2021-08-31T16:21:15.223" v="786" actId="20577"/>
        <pc:sldMkLst>
          <pc:docMk/>
          <pc:sldMk cId="3758692606" sldId="269"/>
        </pc:sldMkLst>
        <pc:graphicFrameChg chg="add mod">
          <ac:chgData name="Michele Cirio" userId="99227879b033f434" providerId="LiveId" clId="{E7A4CED0-7469-4EE1-940B-5878001EADAD}" dt="2021-08-31T16:19:09.348" v="744" actId="14100"/>
          <ac:graphicFrameMkLst>
            <pc:docMk/>
            <pc:sldMk cId="3758692606" sldId="269"/>
            <ac:graphicFrameMk id="2" creationId="{04D1D943-7FD1-425B-8A12-1F702540A922}"/>
          </ac:graphicFrameMkLst>
        </pc:graphicFrameChg>
        <pc:graphicFrameChg chg="add mod">
          <ac:chgData name="Michele Cirio" userId="99227879b033f434" providerId="LiveId" clId="{E7A4CED0-7469-4EE1-940B-5878001EADAD}" dt="2021-08-31T16:19:31.485" v="751" actId="1076"/>
          <ac:graphicFrameMkLst>
            <pc:docMk/>
            <pc:sldMk cId="3758692606" sldId="269"/>
            <ac:graphicFrameMk id="3" creationId="{C7E6ED15-C857-4C85-9390-C4E18B4DEC39}"/>
          </ac:graphicFrameMkLst>
        </pc:graphicFrameChg>
        <pc:graphicFrameChg chg="add mod">
          <ac:chgData name="Michele Cirio" userId="99227879b033f434" providerId="LiveId" clId="{E7A4CED0-7469-4EE1-940B-5878001EADAD}" dt="2021-08-31T16:19:39.138" v="752" actId="1076"/>
          <ac:graphicFrameMkLst>
            <pc:docMk/>
            <pc:sldMk cId="3758692606" sldId="269"/>
            <ac:graphicFrameMk id="4" creationId="{AB88FEDB-BA84-4FBB-B22A-661952750EA6}"/>
          </ac:graphicFrameMkLst>
        </pc:graphicFrameChg>
        <pc:picChg chg="add mod">
          <ac:chgData name="Michele Cirio" userId="99227879b033f434" providerId="LiveId" clId="{E7A4CED0-7469-4EE1-940B-5878001EADAD}" dt="2021-08-31T16:20:27.144" v="758" actId="14100"/>
          <ac:picMkLst>
            <pc:docMk/>
            <pc:sldMk cId="3758692606" sldId="269"/>
            <ac:picMk id="5" creationId="{C52E1AF4-CBCD-49D3-B7BD-026E7ACB0901}"/>
          </ac:picMkLst>
        </pc:picChg>
      </pc:sldChg>
      <pc:sldChg chg="addSp delSp modSp mod modNotesTx">
        <pc:chgData name="Michele Cirio" userId="99227879b033f434" providerId="LiveId" clId="{E7A4CED0-7469-4EE1-940B-5878001EADAD}" dt="2021-09-05T14:44:40.927" v="1774" actId="20577"/>
        <pc:sldMkLst>
          <pc:docMk/>
          <pc:sldMk cId="2242378290" sldId="270"/>
        </pc:sldMkLst>
        <pc:graphicFrameChg chg="add mod">
          <ac:chgData name="Michele Cirio" userId="99227879b033f434" providerId="LiveId" clId="{E7A4CED0-7469-4EE1-940B-5878001EADAD}" dt="2021-09-05T14:43:02.964" v="1745" actId="1076"/>
          <ac:graphicFrameMkLst>
            <pc:docMk/>
            <pc:sldMk cId="2242378290" sldId="270"/>
            <ac:graphicFrameMk id="2" creationId="{CB5BBCD0-21D3-4A11-B564-B83A1437636C}"/>
          </ac:graphicFrameMkLst>
        </pc:graphicFrameChg>
        <pc:graphicFrameChg chg="add mod">
          <ac:chgData name="Michele Cirio" userId="99227879b033f434" providerId="LiveId" clId="{E7A4CED0-7469-4EE1-940B-5878001EADAD}" dt="2021-09-05T14:43:15.530" v="1748" actId="14100"/>
          <ac:graphicFrameMkLst>
            <pc:docMk/>
            <pc:sldMk cId="2242378290" sldId="270"/>
            <ac:graphicFrameMk id="3" creationId="{F50C39E1-45FE-4E8B-89FD-70B7E1A28CBE}"/>
          </ac:graphicFrameMkLst>
        </pc:graphicFrameChg>
        <pc:graphicFrameChg chg="add del mod">
          <ac:chgData name="Michele Cirio" userId="99227879b033f434" providerId="LiveId" clId="{E7A4CED0-7469-4EE1-940B-5878001EADAD}" dt="2021-09-05T14:43:37.401" v="1751" actId="478"/>
          <ac:graphicFrameMkLst>
            <pc:docMk/>
            <pc:sldMk cId="2242378290" sldId="270"/>
            <ac:graphicFrameMk id="4" creationId="{F50C39E1-45FE-4E8B-89FD-70B7E1A28CBE}"/>
          </ac:graphicFrameMkLst>
        </pc:graphicFrameChg>
        <pc:graphicFrameChg chg="add del mod">
          <ac:chgData name="Michele Cirio" userId="99227879b033f434" providerId="LiveId" clId="{E7A4CED0-7469-4EE1-940B-5878001EADAD}" dt="2021-09-05T14:43:44.948" v="1753" actId="478"/>
          <ac:graphicFrameMkLst>
            <pc:docMk/>
            <pc:sldMk cId="2242378290" sldId="270"/>
            <ac:graphicFrameMk id="5" creationId="{F50C39E1-45FE-4E8B-89FD-70B7E1A28CBE}"/>
          </ac:graphicFrameMkLst>
        </pc:graphicFrameChg>
        <pc:graphicFrameChg chg="add mod">
          <ac:chgData name="Michele Cirio" userId="99227879b033f434" providerId="LiveId" clId="{E7A4CED0-7469-4EE1-940B-5878001EADAD}" dt="2021-09-05T14:44:30.678" v="1762" actId="1076"/>
          <ac:graphicFrameMkLst>
            <pc:docMk/>
            <pc:sldMk cId="2242378290" sldId="270"/>
            <ac:graphicFrameMk id="6" creationId="{D9F193CF-1C4D-43DC-8D82-F8AED7A92152}"/>
          </ac:graphicFrameMkLst>
        </pc:graphicFrameChg>
      </pc:sldChg>
      <pc:sldChg chg="modNotesTx">
        <pc:chgData name="Michele Cirio" userId="99227879b033f434" providerId="LiveId" clId="{E7A4CED0-7469-4EE1-940B-5878001EADAD}" dt="2021-09-03T16:48:35.046" v="820" actId="20577"/>
        <pc:sldMkLst>
          <pc:docMk/>
          <pc:sldMk cId="1823208104" sldId="271"/>
        </pc:sldMkLst>
      </pc:sldChg>
      <pc:sldChg chg="addSp delSp modSp new mod modNotesTx">
        <pc:chgData name="Michele Cirio" userId="99227879b033f434" providerId="LiveId" clId="{E7A4CED0-7469-4EE1-940B-5878001EADAD}" dt="2021-09-05T18:49:47.682" v="2515" actId="20577"/>
        <pc:sldMkLst>
          <pc:docMk/>
          <pc:sldMk cId="273228574" sldId="272"/>
        </pc:sldMkLst>
        <pc:graphicFrameChg chg="add del mod">
          <ac:chgData name="Michele Cirio" userId="99227879b033f434" providerId="LiveId" clId="{E7A4CED0-7469-4EE1-940B-5878001EADAD}" dt="2021-09-05T15:12:03.769" v="1887" actId="478"/>
          <ac:graphicFrameMkLst>
            <pc:docMk/>
            <pc:sldMk cId="273228574" sldId="272"/>
            <ac:graphicFrameMk id="2" creationId="{BE32B2EB-A195-41B8-9161-4875F7AB7ABD}"/>
          </ac:graphicFrameMkLst>
        </pc:graphicFrameChg>
        <pc:graphicFrameChg chg="add mod modGraphic">
          <ac:chgData name="Michele Cirio" userId="99227879b033f434" providerId="LiveId" clId="{E7A4CED0-7469-4EE1-940B-5878001EADAD}" dt="2021-09-05T18:47:38.639" v="2476" actId="12269"/>
          <ac:graphicFrameMkLst>
            <pc:docMk/>
            <pc:sldMk cId="273228574" sldId="272"/>
            <ac:graphicFrameMk id="3" creationId="{E41F9B98-5481-4F34-9CDA-951DA5C99F4C}"/>
          </ac:graphicFrameMkLst>
        </pc:graphicFrameChg>
      </pc:sldChg>
      <pc:sldChg chg="addSp modSp new mod modNotesTx">
        <pc:chgData name="Michele Cirio" userId="99227879b033f434" providerId="LiveId" clId="{E7A4CED0-7469-4EE1-940B-5878001EADAD}" dt="2021-09-05T18:49:35.313" v="2504" actId="20577"/>
        <pc:sldMkLst>
          <pc:docMk/>
          <pc:sldMk cId="2332726563" sldId="273"/>
        </pc:sldMkLst>
        <pc:graphicFrameChg chg="add mod">
          <ac:chgData name="Michele Cirio" userId="99227879b033f434" providerId="LiveId" clId="{E7A4CED0-7469-4EE1-940B-5878001EADAD}" dt="2021-09-05T17:24:19.287" v="2432" actId="1076"/>
          <ac:graphicFrameMkLst>
            <pc:docMk/>
            <pc:sldMk cId="2332726563" sldId="273"/>
            <ac:graphicFrameMk id="2" creationId="{17DA705C-1278-4E09-8C0D-0D74FF553FA9}"/>
          </ac:graphicFrameMkLst>
        </pc:graphicFrameChg>
        <pc:graphicFrameChg chg="add mod">
          <ac:chgData name="Michele Cirio" userId="99227879b033f434" providerId="LiveId" clId="{E7A4CED0-7469-4EE1-940B-5878001EADAD}" dt="2021-09-05T17:24:33.600" v="2433"/>
          <ac:graphicFrameMkLst>
            <pc:docMk/>
            <pc:sldMk cId="2332726563" sldId="273"/>
            <ac:graphicFrameMk id="3" creationId="{D79EDD01-4E0D-4FE7-AE18-24309B2202D6}"/>
          </ac:graphicFrameMkLst>
        </pc:graphicFrameChg>
      </pc:sldChg>
      <pc:sldChg chg="new modNotesTx">
        <pc:chgData name="Michele Cirio" userId="99227879b033f434" providerId="LiveId" clId="{E7A4CED0-7469-4EE1-940B-5878001EADAD}" dt="2021-09-05T18:46:38.319" v="2470" actId="20577"/>
        <pc:sldMkLst>
          <pc:docMk/>
          <pc:sldMk cId="4216342119" sldId="274"/>
        </pc:sldMkLst>
      </pc:sldChg>
      <pc:sldMasterChg chg="addSp delSp modSp mod setBg addSldLayout modSldLayout">
        <pc:chgData name="Michele Cirio" userId="99227879b033f434" providerId="LiveId" clId="{E7A4CED0-7469-4EE1-940B-5878001EADAD}" dt="2021-09-05T18:44:51.995" v="2455"/>
        <pc:sldMasterMkLst>
          <pc:docMk/>
          <pc:sldMasterMk cId="2929197492" sldId="2147483773"/>
        </pc:sldMasterMkLst>
        <pc:spChg chg="del">
          <ac:chgData name="Michele Cirio" userId="99227879b033f434" providerId="LiveId" clId="{E7A4CED0-7469-4EE1-940B-5878001EADAD}" dt="2021-08-30T13:02:37.759" v="13" actId="478"/>
          <ac:spMkLst>
            <pc:docMk/>
            <pc:sldMasterMk cId="2929197492" sldId="2147483773"/>
            <ac:spMk id="2" creationId="{FD602156-8F45-4C37-A99D-8FAE94BD49E5}"/>
          </ac:spMkLst>
        </pc:spChg>
        <pc:spChg chg="del">
          <ac:chgData name="Michele Cirio" userId="99227879b033f434" providerId="LiveId" clId="{E7A4CED0-7469-4EE1-940B-5878001EADAD}" dt="2021-08-30T13:02:36.799" v="12" actId="478"/>
          <ac:spMkLst>
            <pc:docMk/>
            <pc:sldMasterMk cId="2929197492" sldId="2147483773"/>
            <ac:spMk id="3" creationId="{75608719-4FF7-4097-A232-279354A8CAE5}"/>
          </ac:spMkLst>
        </pc:spChg>
        <pc:spChg chg="del">
          <ac:chgData name="Michele Cirio" userId="99227879b033f434" providerId="LiveId" clId="{E7A4CED0-7469-4EE1-940B-5878001EADAD}" dt="2021-08-30T13:02:35.815" v="11" actId="478"/>
          <ac:spMkLst>
            <pc:docMk/>
            <pc:sldMasterMk cId="2929197492" sldId="2147483773"/>
            <ac:spMk id="4" creationId="{3D523582-6249-417A-A1F7-D43895727284}"/>
          </ac:spMkLst>
        </pc:spChg>
        <pc:spChg chg="del">
          <ac:chgData name="Michele Cirio" userId="99227879b033f434" providerId="LiveId" clId="{E7A4CED0-7469-4EE1-940B-5878001EADAD}" dt="2021-08-30T13:02:40.809" v="14" actId="478"/>
          <ac:spMkLst>
            <pc:docMk/>
            <pc:sldMasterMk cId="2929197492" sldId="2147483773"/>
            <ac:spMk id="5" creationId="{9D07C05A-286A-4DA6-B664-72008C864B59}"/>
          </ac:spMkLst>
        </pc:spChg>
        <pc:spChg chg="del">
          <ac:chgData name="Michele Cirio" userId="99227879b033f434" providerId="LiveId" clId="{E7A4CED0-7469-4EE1-940B-5878001EADAD}" dt="2021-08-30T13:02:41.822" v="15" actId="478"/>
          <ac:spMkLst>
            <pc:docMk/>
            <pc:sldMasterMk cId="2929197492" sldId="2147483773"/>
            <ac:spMk id="6" creationId="{249E3559-9AD3-4EF4-ACCE-ED4FA63BDD15}"/>
          </ac:spMkLst>
        </pc:spChg>
        <pc:picChg chg="add mod">
          <ac:chgData name="Michele Cirio" userId="99227879b033f434" providerId="LiveId" clId="{E7A4CED0-7469-4EE1-940B-5878001EADAD}" dt="2021-08-30T13:03:00.978" v="18" actId="1076"/>
          <ac:picMkLst>
            <pc:docMk/>
            <pc:sldMasterMk cId="2929197492" sldId="2147483773"/>
            <ac:picMk id="8" creationId="{F711B4FD-C509-4C8B-AF63-72E070EE7491}"/>
          </ac:picMkLst>
        </pc:picChg>
        <pc:sldLayoutChg chg="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2125049890" sldId="2147483774"/>
          </pc:sldLayoutMkLst>
        </pc:sldLayoutChg>
        <pc:sldLayoutChg chg="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2796179118" sldId="2147483775"/>
          </pc:sldLayoutMkLst>
        </pc:sldLayoutChg>
        <pc:sldLayoutChg chg="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3192298153" sldId="2147483776"/>
          </pc:sldLayoutMkLst>
        </pc:sldLayoutChg>
        <pc:sldLayoutChg chg="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4114782185" sldId="2147483777"/>
          </pc:sldLayoutMkLst>
        </pc:sldLayoutChg>
        <pc:sldLayoutChg chg="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593110812" sldId="2147483778"/>
          </pc:sldLayoutMkLst>
        </pc:sldLayoutChg>
        <pc:sldLayoutChg chg="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872592259" sldId="2147483779"/>
          </pc:sldLayoutMkLst>
        </pc:sldLayoutChg>
        <pc:sldLayoutChg chg="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3554874466" sldId="2147483780"/>
          </pc:sldLayoutMkLst>
        </pc:sldLayoutChg>
        <pc:sldLayoutChg chg="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4222558217" sldId="2147483781"/>
          </pc:sldLayoutMkLst>
        </pc:sldLayoutChg>
        <pc:sldLayoutChg chg="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3139730617" sldId="2147483782"/>
          </pc:sldLayoutMkLst>
        </pc:sldLayoutChg>
        <pc:sldLayoutChg chg="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1840308339" sldId="2147483783"/>
          </pc:sldLayoutMkLst>
        </pc:sldLayoutChg>
        <pc:sldLayoutChg chg="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1050725220" sldId="2147483784"/>
          </pc:sldLayoutMkLst>
        </pc:sldLayoutChg>
        <pc:sldLayoutChg chg="new mod setBg">
          <pc:chgData name="Michele Cirio" userId="99227879b033f434" providerId="LiveId" clId="{E7A4CED0-7469-4EE1-940B-5878001EADAD}" dt="2021-09-05T18:44:51.995" v="2455"/>
          <pc:sldLayoutMkLst>
            <pc:docMk/>
            <pc:sldMasterMk cId="2929197492" sldId="2147483773"/>
            <pc:sldLayoutMk cId="2153790207" sldId="2147483785"/>
          </pc:sldLayoutMkLst>
        </pc:sldLayoutChg>
      </pc:sldMasterChg>
      <pc:sldMasterChg chg="new mod setBg addSldLayout modSldLayout">
        <pc:chgData name="Michele Cirio" userId="99227879b033f434" providerId="LiveId" clId="{E7A4CED0-7469-4EE1-940B-5878001EADAD}" dt="2021-09-05T18:44:51.995" v="2455"/>
        <pc:sldMasterMkLst>
          <pc:docMk/>
          <pc:sldMasterMk cId="996468484" sldId="2147483786"/>
        </pc:sldMasterMkLst>
        <pc:sldLayoutChg chg="new replId setBg">
          <pc:chgData name="Michele Cirio" userId="99227879b033f434" providerId="LiveId" clId="{E7A4CED0-7469-4EE1-940B-5878001EADAD}" dt="2021-09-05T18:44:51.995" v="2455"/>
          <pc:sldLayoutMkLst>
            <pc:docMk/>
            <pc:sldMasterMk cId="996468484" sldId="2147483786"/>
            <pc:sldLayoutMk cId="1183542131" sldId="2147483787"/>
          </pc:sldLayoutMkLst>
        </pc:sldLayoutChg>
        <pc:sldLayoutChg chg="new replId setBg">
          <pc:chgData name="Michele Cirio" userId="99227879b033f434" providerId="LiveId" clId="{E7A4CED0-7469-4EE1-940B-5878001EADAD}" dt="2021-09-05T18:44:51.995" v="2455"/>
          <pc:sldLayoutMkLst>
            <pc:docMk/>
            <pc:sldMasterMk cId="996468484" sldId="2147483786"/>
            <pc:sldLayoutMk cId="1921892772" sldId="2147483788"/>
          </pc:sldLayoutMkLst>
        </pc:sldLayoutChg>
        <pc:sldLayoutChg chg="new replId setBg">
          <pc:chgData name="Michele Cirio" userId="99227879b033f434" providerId="LiveId" clId="{E7A4CED0-7469-4EE1-940B-5878001EADAD}" dt="2021-09-05T18:44:51.995" v="2455"/>
          <pc:sldLayoutMkLst>
            <pc:docMk/>
            <pc:sldMasterMk cId="996468484" sldId="2147483786"/>
            <pc:sldLayoutMk cId="4259101932" sldId="2147483789"/>
          </pc:sldLayoutMkLst>
        </pc:sldLayoutChg>
        <pc:sldLayoutChg chg="new replId setBg">
          <pc:chgData name="Michele Cirio" userId="99227879b033f434" providerId="LiveId" clId="{E7A4CED0-7469-4EE1-940B-5878001EADAD}" dt="2021-09-05T18:44:51.995" v="2455"/>
          <pc:sldLayoutMkLst>
            <pc:docMk/>
            <pc:sldMasterMk cId="996468484" sldId="2147483786"/>
            <pc:sldLayoutMk cId="4128864365" sldId="2147483790"/>
          </pc:sldLayoutMkLst>
        </pc:sldLayoutChg>
        <pc:sldLayoutChg chg="new replId setBg">
          <pc:chgData name="Michele Cirio" userId="99227879b033f434" providerId="LiveId" clId="{E7A4CED0-7469-4EE1-940B-5878001EADAD}" dt="2021-09-05T18:44:51.995" v="2455"/>
          <pc:sldLayoutMkLst>
            <pc:docMk/>
            <pc:sldMasterMk cId="996468484" sldId="2147483786"/>
            <pc:sldLayoutMk cId="2381566769" sldId="2147483791"/>
          </pc:sldLayoutMkLst>
        </pc:sldLayoutChg>
        <pc:sldLayoutChg chg="new replId setBg">
          <pc:chgData name="Michele Cirio" userId="99227879b033f434" providerId="LiveId" clId="{E7A4CED0-7469-4EE1-940B-5878001EADAD}" dt="2021-09-05T18:44:51.995" v="2455"/>
          <pc:sldLayoutMkLst>
            <pc:docMk/>
            <pc:sldMasterMk cId="996468484" sldId="2147483786"/>
            <pc:sldLayoutMk cId="246473179" sldId="2147483792"/>
          </pc:sldLayoutMkLst>
        </pc:sldLayoutChg>
        <pc:sldLayoutChg chg="new replId setBg">
          <pc:chgData name="Michele Cirio" userId="99227879b033f434" providerId="LiveId" clId="{E7A4CED0-7469-4EE1-940B-5878001EADAD}" dt="2021-09-05T18:44:51.995" v="2455"/>
          <pc:sldLayoutMkLst>
            <pc:docMk/>
            <pc:sldMasterMk cId="996468484" sldId="2147483786"/>
            <pc:sldLayoutMk cId="4160324535" sldId="2147483793"/>
          </pc:sldLayoutMkLst>
        </pc:sldLayoutChg>
        <pc:sldLayoutChg chg="new replId setBg">
          <pc:chgData name="Michele Cirio" userId="99227879b033f434" providerId="LiveId" clId="{E7A4CED0-7469-4EE1-940B-5878001EADAD}" dt="2021-09-05T18:44:51.995" v="2455"/>
          <pc:sldLayoutMkLst>
            <pc:docMk/>
            <pc:sldMasterMk cId="996468484" sldId="2147483786"/>
            <pc:sldLayoutMk cId="3619684896" sldId="2147483794"/>
          </pc:sldLayoutMkLst>
        </pc:sldLayoutChg>
        <pc:sldLayoutChg chg="new replId setBg">
          <pc:chgData name="Michele Cirio" userId="99227879b033f434" providerId="LiveId" clId="{E7A4CED0-7469-4EE1-940B-5878001EADAD}" dt="2021-09-05T18:44:51.995" v="2455"/>
          <pc:sldLayoutMkLst>
            <pc:docMk/>
            <pc:sldMasterMk cId="996468484" sldId="2147483786"/>
            <pc:sldLayoutMk cId="889473769" sldId="2147483795"/>
          </pc:sldLayoutMkLst>
        </pc:sldLayoutChg>
        <pc:sldLayoutChg chg="new replId setBg">
          <pc:chgData name="Michele Cirio" userId="99227879b033f434" providerId="LiveId" clId="{E7A4CED0-7469-4EE1-940B-5878001EADAD}" dt="2021-09-05T18:44:51.995" v="2455"/>
          <pc:sldLayoutMkLst>
            <pc:docMk/>
            <pc:sldMasterMk cId="996468484" sldId="2147483786"/>
            <pc:sldLayoutMk cId="1924506209" sldId="2147483796"/>
          </pc:sldLayoutMkLst>
        </pc:sldLayoutChg>
        <pc:sldLayoutChg chg="new replId setBg">
          <pc:chgData name="Michele Cirio" userId="99227879b033f434" providerId="LiveId" clId="{E7A4CED0-7469-4EE1-940B-5878001EADAD}" dt="2021-09-05T18:44:51.995" v="2455"/>
          <pc:sldLayoutMkLst>
            <pc:docMk/>
            <pc:sldMasterMk cId="996468484" sldId="2147483786"/>
            <pc:sldLayoutMk cId="3758779536" sldId="214748379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9227879b033f434/TESI%20GOCCE/Dati%20Tesi%20Gocce/foglio%20dat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9227879b033f434/TESI%20GOCCE/Dati%20Tesi%20Gocce/foglio%20dat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9227879b033f434/TESI%20GOCCE/Dati%20Tesi%20Gocce/foglio%20dat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9227879b033f434/TESI%20GOCCE/Dati%20Tesi%20Gocce/foglio%20dati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d.docs.live.net/99227879b033f434/TESI%20GOCCE/Dati%20Tesi%20Gocce/foglio%20dat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Spostamento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'[foglio dati.xlsx]SHS tabella precisa'!$O$14</c:f>
              <c:strCache>
                <c:ptCount val="1"/>
                <c:pt idx="0">
                  <c:v>altezza mm</c:v>
                </c:pt>
              </c:strCache>
            </c:strRef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dati.xlsx]SHS tabella precisa'!$M$15:$M$184</c:f>
              <c:numCache>
                <c:formatCode>0.000</c:formatCode>
                <c:ptCount val="170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</c:numCache>
            </c:numRef>
          </c:cat>
          <c:val>
            <c:numRef>
              <c:f>'[foglio dati.xlsx]SHS tabella precisa'!$O$15:$O$184</c:f>
              <c:numCache>
                <c:formatCode>0.00</c:formatCode>
                <c:ptCount val="170"/>
                <c:pt idx="0">
                  <c:v>8.9529220779220768</c:v>
                </c:pt>
                <c:pt idx="1">
                  <c:v>8.896103896103897</c:v>
                </c:pt>
                <c:pt idx="2">
                  <c:v>8.8717532467532472</c:v>
                </c:pt>
                <c:pt idx="3">
                  <c:v>8.8311688311688314</c:v>
                </c:pt>
                <c:pt idx="4">
                  <c:v>8.7418831168831161</c:v>
                </c:pt>
                <c:pt idx="5">
                  <c:v>8.7012987012987022</c:v>
                </c:pt>
                <c:pt idx="6">
                  <c:v>8.5876623376623371</c:v>
                </c:pt>
                <c:pt idx="7">
                  <c:v>8.5064935064935074</c:v>
                </c:pt>
                <c:pt idx="8">
                  <c:v>8.3766233766233764</c:v>
                </c:pt>
                <c:pt idx="9">
                  <c:v>8.3116883116883127</c:v>
                </c:pt>
                <c:pt idx="10">
                  <c:v>8.125</c:v>
                </c:pt>
                <c:pt idx="11">
                  <c:v>8.0032467532467528</c:v>
                </c:pt>
                <c:pt idx="12">
                  <c:v>7.8409090909090899</c:v>
                </c:pt>
                <c:pt idx="13">
                  <c:v>7.7272727272727257</c:v>
                </c:pt>
                <c:pt idx="14">
                  <c:v>7.5405844155844148</c:v>
                </c:pt>
                <c:pt idx="15">
                  <c:v>7.3701298701298699</c:v>
                </c:pt>
                <c:pt idx="16">
                  <c:v>7.1672077922077921</c:v>
                </c:pt>
                <c:pt idx="17">
                  <c:v>6.9967532467532454</c:v>
                </c:pt>
                <c:pt idx="18">
                  <c:v>6.8100649350649354</c:v>
                </c:pt>
                <c:pt idx="19">
                  <c:v>6.6152597402597397</c:v>
                </c:pt>
                <c:pt idx="20">
                  <c:v>6.3798701298701301</c:v>
                </c:pt>
                <c:pt idx="21">
                  <c:v>6.1201298701298708</c:v>
                </c:pt>
                <c:pt idx="22">
                  <c:v>5.8847402597402594</c:v>
                </c:pt>
                <c:pt idx="23">
                  <c:v>5.6493506493506489</c:v>
                </c:pt>
                <c:pt idx="24">
                  <c:v>5.3733766233766236</c:v>
                </c:pt>
                <c:pt idx="25">
                  <c:v>5.1298701298701301</c:v>
                </c:pt>
                <c:pt idx="26">
                  <c:v>4.8620129870129878</c:v>
                </c:pt>
                <c:pt idx="27">
                  <c:v>4.5698051948051948</c:v>
                </c:pt>
                <c:pt idx="28">
                  <c:v>4.220779220779221</c:v>
                </c:pt>
                <c:pt idx="29">
                  <c:v>3.920454545454545</c:v>
                </c:pt>
                <c:pt idx="30">
                  <c:v>3.5957792207792205</c:v>
                </c:pt>
                <c:pt idx="31">
                  <c:v>3.3198051948051948</c:v>
                </c:pt>
                <c:pt idx="32">
                  <c:v>2.9788961038961039</c:v>
                </c:pt>
                <c:pt idx="33">
                  <c:v>2.581168831168831</c:v>
                </c:pt>
                <c:pt idx="34">
                  <c:v>2.1996753246753249</c:v>
                </c:pt>
                <c:pt idx="35">
                  <c:v>1.9074675324675321</c:v>
                </c:pt>
                <c:pt idx="36">
                  <c:v>1.4691558441558443</c:v>
                </c:pt>
                <c:pt idx="37">
                  <c:v>1.1038961038961039</c:v>
                </c:pt>
                <c:pt idx="38">
                  <c:v>0.61688311688311681</c:v>
                </c:pt>
                <c:pt idx="39">
                  <c:v>0.41396103896103892</c:v>
                </c:pt>
                <c:pt idx="40">
                  <c:v>0.28409090909090906</c:v>
                </c:pt>
                <c:pt idx="41">
                  <c:v>0.30844155844155841</c:v>
                </c:pt>
                <c:pt idx="42">
                  <c:v>0.50324675324675328</c:v>
                </c:pt>
                <c:pt idx="43">
                  <c:v>0.54383116883116878</c:v>
                </c:pt>
                <c:pt idx="44">
                  <c:v>1.0308441558441557</c:v>
                </c:pt>
                <c:pt idx="45">
                  <c:v>1.4204545454545454</c:v>
                </c:pt>
                <c:pt idx="46">
                  <c:v>1.6233766233766234</c:v>
                </c:pt>
                <c:pt idx="47">
                  <c:v>1.6639610389610389</c:v>
                </c:pt>
                <c:pt idx="48">
                  <c:v>1.8587662337662336</c:v>
                </c:pt>
                <c:pt idx="49">
                  <c:v>2.1834415584415581</c:v>
                </c:pt>
                <c:pt idx="50">
                  <c:v>2.4837662337662332</c:v>
                </c:pt>
                <c:pt idx="51">
                  <c:v>2.6379870129870131</c:v>
                </c:pt>
                <c:pt idx="52">
                  <c:v>2.816558441558441</c:v>
                </c:pt>
                <c:pt idx="53">
                  <c:v>3.0681818181818179</c:v>
                </c:pt>
                <c:pt idx="54">
                  <c:v>3.2142857142857144</c:v>
                </c:pt>
                <c:pt idx="55">
                  <c:v>3.6850649350649349</c:v>
                </c:pt>
                <c:pt idx="56">
                  <c:v>3.8717532467532463</c:v>
                </c:pt>
                <c:pt idx="57">
                  <c:v>4.0909090909090908</c:v>
                </c:pt>
                <c:pt idx="58">
                  <c:v>4.1883116883116882</c:v>
                </c:pt>
                <c:pt idx="59">
                  <c:v>4.3100649350649345</c:v>
                </c:pt>
                <c:pt idx="60">
                  <c:v>4.5048701298701301</c:v>
                </c:pt>
                <c:pt idx="61">
                  <c:v>4.6347402597402594</c:v>
                </c:pt>
                <c:pt idx="62">
                  <c:v>4.7159090909090899</c:v>
                </c:pt>
                <c:pt idx="63">
                  <c:v>4.837662337662338</c:v>
                </c:pt>
                <c:pt idx="64">
                  <c:v>4.837662337662338</c:v>
                </c:pt>
                <c:pt idx="65">
                  <c:v>4.9756493506493502</c:v>
                </c:pt>
                <c:pt idx="66">
                  <c:v>5.008116883116883</c:v>
                </c:pt>
                <c:pt idx="67">
                  <c:v>5.0730519480519476</c:v>
                </c:pt>
                <c:pt idx="68">
                  <c:v>5.1948051948051939</c:v>
                </c:pt>
                <c:pt idx="69">
                  <c:v>5.2435064935064926</c:v>
                </c:pt>
                <c:pt idx="70">
                  <c:v>5.2840909090909083</c:v>
                </c:pt>
                <c:pt idx="71">
                  <c:v>5.316558441558441</c:v>
                </c:pt>
                <c:pt idx="72">
                  <c:v>5.3977272727272725</c:v>
                </c:pt>
                <c:pt idx="73">
                  <c:v>5.3652597402597397</c:v>
                </c:pt>
                <c:pt idx="74">
                  <c:v>5.324675324675324</c:v>
                </c:pt>
                <c:pt idx="75">
                  <c:v>5.4058441558441555</c:v>
                </c:pt>
                <c:pt idx="76">
                  <c:v>5.3733766233766236</c:v>
                </c:pt>
                <c:pt idx="77">
                  <c:v>5.332792207792207</c:v>
                </c:pt>
                <c:pt idx="78">
                  <c:v>5.324675324675324</c:v>
                </c:pt>
                <c:pt idx="79">
                  <c:v>5.2840909090909083</c:v>
                </c:pt>
                <c:pt idx="80">
                  <c:v>5.2272727272727266</c:v>
                </c:pt>
                <c:pt idx="81">
                  <c:v>5.1055194805194803</c:v>
                </c:pt>
                <c:pt idx="82">
                  <c:v>5.1136363636363633</c:v>
                </c:pt>
                <c:pt idx="83">
                  <c:v>5.0162337662337659</c:v>
                </c:pt>
                <c:pt idx="84">
                  <c:v>4.9107142857142856</c:v>
                </c:pt>
                <c:pt idx="85">
                  <c:v>4.8620129870129878</c:v>
                </c:pt>
                <c:pt idx="86">
                  <c:v>4.7483766233766236</c:v>
                </c:pt>
                <c:pt idx="87">
                  <c:v>4.6103896103896105</c:v>
                </c:pt>
                <c:pt idx="88">
                  <c:v>4.4886363636363642</c:v>
                </c:pt>
                <c:pt idx="89">
                  <c:v>4.3587662337662341</c:v>
                </c:pt>
                <c:pt idx="90">
                  <c:v>4.1639610389610384</c:v>
                </c:pt>
                <c:pt idx="91">
                  <c:v>4.0016233766233764</c:v>
                </c:pt>
                <c:pt idx="92">
                  <c:v>3.8961038961038961</c:v>
                </c:pt>
                <c:pt idx="93">
                  <c:v>3.7094155844155838</c:v>
                </c:pt>
                <c:pt idx="94">
                  <c:v>3.5064935064935061</c:v>
                </c:pt>
                <c:pt idx="95">
                  <c:v>3.3198051948051948</c:v>
                </c:pt>
                <c:pt idx="96">
                  <c:v>3.0844155844155843</c:v>
                </c:pt>
                <c:pt idx="97">
                  <c:v>2.8409090909090908</c:v>
                </c:pt>
                <c:pt idx="98">
                  <c:v>2.6298701298701297</c:v>
                </c:pt>
                <c:pt idx="99">
                  <c:v>2.3944805194805192</c:v>
                </c:pt>
                <c:pt idx="100">
                  <c:v>2.1509740259740258</c:v>
                </c:pt>
                <c:pt idx="101">
                  <c:v>1.8344155844155843</c:v>
                </c:pt>
                <c:pt idx="102">
                  <c:v>1.6071428571428572</c:v>
                </c:pt>
                <c:pt idx="103">
                  <c:v>1.3392857142857142</c:v>
                </c:pt>
                <c:pt idx="104">
                  <c:v>1.0957792207792207</c:v>
                </c:pt>
                <c:pt idx="105">
                  <c:v>0.86850649350649356</c:v>
                </c:pt>
                <c:pt idx="106">
                  <c:v>0.55194805194805185</c:v>
                </c:pt>
                <c:pt idx="107">
                  <c:v>0.38149350649350644</c:v>
                </c:pt>
                <c:pt idx="108">
                  <c:v>0.31655844155844159</c:v>
                </c:pt>
                <c:pt idx="109">
                  <c:v>0.2435064935064935</c:v>
                </c:pt>
                <c:pt idx="110">
                  <c:v>0.49512987012987009</c:v>
                </c:pt>
                <c:pt idx="111">
                  <c:v>0.77922077922077915</c:v>
                </c:pt>
                <c:pt idx="112">
                  <c:v>1.0227272727272727</c:v>
                </c:pt>
                <c:pt idx="113">
                  <c:v>1.2256493506493507</c:v>
                </c:pt>
                <c:pt idx="114">
                  <c:v>1.4204545454545454</c:v>
                </c:pt>
                <c:pt idx="115">
                  <c:v>1.6152597402597402</c:v>
                </c:pt>
                <c:pt idx="116">
                  <c:v>1.8100649350649352</c:v>
                </c:pt>
                <c:pt idx="117">
                  <c:v>2.0941558441558437</c:v>
                </c:pt>
                <c:pt idx="118">
                  <c:v>2.2483766233766231</c:v>
                </c:pt>
                <c:pt idx="119">
                  <c:v>2.3538961038961039</c:v>
                </c:pt>
                <c:pt idx="120">
                  <c:v>2.6298701298701297</c:v>
                </c:pt>
                <c:pt idx="121">
                  <c:v>2.7678571428571423</c:v>
                </c:pt>
                <c:pt idx="122">
                  <c:v>2.8977272727272725</c:v>
                </c:pt>
                <c:pt idx="123">
                  <c:v>3.0438311688311686</c:v>
                </c:pt>
                <c:pt idx="124">
                  <c:v>3.198051948051948</c:v>
                </c:pt>
                <c:pt idx="125">
                  <c:v>3.3198051948051948</c:v>
                </c:pt>
                <c:pt idx="126">
                  <c:v>3.4496753246753245</c:v>
                </c:pt>
                <c:pt idx="127">
                  <c:v>3.5227272727272725</c:v>
                </c:pt>
                <c:pt idx="128">
                  <c:v>3.603896103896103</c:v>
                </c:pt>
                <c:pt idx="129">
                  <c:v>3.6769480519480524</c:v>
                </c:pt>
                <c:pt idx="130">
                  <c:v>3.7337662337662336</c:v>
                </c:pt>
                <c:pt idx="131">
                  <c:v>3.8311688311688306</c:v>
                </c:pt>
                <c:pt idx="132">
                  <c:v>3.8879870129870127</c:v>
                </c:pt>
                <c:pt idx="133">
                  <c:v>3.9366883116883118</c:v>
                </c:pt>
                <c:pt idx="134">
                  <c:v>3.9448051948051943</c:v>
                </c:pt>
                <c:pt idx="135">
                  <c:v>3.9691558441558441</c:v>
                </c:pt>
                <c:pt idx="136">
                  <c:v>3.9691558441558441</c:v>
                </c:pt>
                <c:pt idx="137">
                  <c:v>3.9935064935064934</c:v>
                </c:pt>
                <c:pt idx="138">
                  <c:v>3.9935064935064934</c:v>
                </c:pt>
                <c:pt idx="139">
                  <c:v>3.9529220779220782</c:v>
                </c:pt>
                <c:pt idx="140">
                  <c:v>3.920454545454545</c:v>
                </c:pt>
                <c:pt idx="141">
                  <c:v>3.8636363636363629</c:v>
                </c:pt>
                <c:pt idx="142">
                  <c:v>3.823051948051948</c:v>
                </c:pt>
                <c:pt idx="143">
                  <c:v>3.7662337662337659</c:v>
                </c:pt>
                <c:pt idx="144">
                  <c:v>3.7094155844155838</c:v>
                </c:pt>
                <c:pt idx="145">
                  <c:v>3.6444805194805197</c:v>
                </c:pt>
                <c:pt idx="146">
                  <c:v>3.5389610389610384</c:v>
                </c:pt>
                <c:pt idx="147">
                  <c:v>3.4334415584415585</c:v>
                </c:pt>
                <c:pt idx="148">
                  <c:v>3.3198051948051948</c:v>
                </c:pt>
                <c:pt idx="149">
                  <c:v>3.2224025974025969</c:v>
                </c:pt>
                <c:pt idx="150">
                  <c:v>3.1006493506493502</c:v>
                </c:pt>
                <c:pt idx="151">
                  <c:v>2.9788961038961039</c:v>
                </c:pt>
                <c:pt idx="152">
                  <c:v>2.8327922077922074</c:v>
                </c:pt>
                <c:pt idx="153">
                  <c:v>2.6379870129870131</c:v>
                </c:pt>
                <c:pt idx="154">
                  <c:v>2.4431818181818179</c:v>
                </c:pt>
                <c:pt idx="155">
                  <c:v>2.3295454545454541</c:v>
                </c:pt>
                <c:pt idx="156">
                  <c:v>2.11038961038961</c:v>
                </c:pt>
                <c:pt idx="157">
                  <c:v>1.9237012987012982</c:v>
                </c:pt>
                <c:pt idx="158">
                  <c:v>1.720779220779221</c:v>
                </c:pt>
                <c:pt idx="159">
                  <c:v>1.5016233766233766</c:v>
                </c:pt>
                <c:pt idx="160">
                  <c:v>1.2743506493506493</c:v>
                </c:pt>
                <c:pt idx="161">
                  <c:v>1.0633116883116884</c:v>
                </c:pt>
                <c:pt idx="162">
                  <c:v>0.82792207792207784</c:v>
                </c:pt>
                <c:pt idx="163">
                  <c:v>0.54383116883116878</c:v>
                </c:pt>
                <c:pt idx="164">
                  <c:v>0.31655844155844159</c:v>
                </c:pt>
                <c:pt idx="165">
                  <c:v>0.26785714285714285</c:v>
                </c:pt>
                <c:pt idx="166">
                  <c:v>0.2435064935064935</c:v>
                </c:pt>
                <c:pt idx="167">
                  <c:v>0.2435064935064935</c:v>
                </c:pt>
                <c:pt idx="168">
                  <c:v>0.41396103896103892</c:v>
                </c:pt>
                <c:pt idx="169">
                  <c:v>0.48701298701298701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A1-412B-A5E6-C72CFC556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6139663"/>
        <c:axId val="2037092959"/>
      </c:lineChart>
      <c:catAx>
        <c:axId val="18061396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tempo</a:t>
                </a:r>
                <a:r>
                  <a:rPr lang="en-GB" baseline="0"/>
                  <a:t> [s]</a:t>
                </a:r>
                <a:endParaRPr lang="it-IT"/>
              </a:p>
            </c:rich>
          </c:tx>
          <c:layout>
            <c:manualLayout>
              <c:xMode val="edge"/>
              <c:yMode val="edge"/>
              <c:x val="0.43765312174741394"/>
              <c:y val="0.895748160261651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37092959"/>
        <c:crosses val="autoZero"/>
        <c:auto val="1"/>
        <c:lblAlgn val="ctr"/>
        <c:lblOffset val="100"/>
        <c:noMultiLvlLbl val="0"/>
      </c:catAx>
      <c:valAx>
        <c:axId val="2037092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spostamento</a:t>
                </a:r>
                <a:r>
                  <a:rPr lang="en-GB" baseline="0"/>
                  <a:t> </a:t>
                </a:r>
                <a:r>
                  <a:rPr lang="en-GB"/>
                  <a:t>[mm]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06139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Velocità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11558904794506"/>
          <c:y val="0.13873943120676402"/>
          <c:w val="0.86561478269252468"/>
          <c:h val="0.68447348193697155"/>
        </c:manualLayout>
      </c:layout>
      <c:lineChart>
        <c:grouping val="standard"/>
        <c:varyColors val="0"/>
        <c:ser>
          <c:idx val="0"/>
          <c:order val="0"/>
          <c:tx>
            <c:strRef>
              <c:f>'[foglio dati.xlsx]SHS tabella precisa'!$P$14</c:f>
              <c:strCache>
                <c:ptCount val="1"/>
                <c:pt idx="0">
                  <c:v>velocita mm/s</c:v>
                </c:pt>
              </c:strCache>
            </c:strRef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dati.xlsx]SHS tabella precisa'!$M$15:$M$184</c:f>
              <c:numCache>
                <c:formatCode>0.000</c:formatCode>
                <c:ptCount val="170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  <c:pt idx="163">
                  <c:v>0.16300000000000001</c:v>
                </c:pt>
                <c:pt idx="164">
                  <c:v>0.16400000000000001</c:v>
                </c:pt>
                <c:pt idx="165">
                  <c:v>0.16500000000000001</c:v>
                </c:pt>
                <c:pt idx="166">
                  <c:v>0.16600000000000001</c:v>
                </c:pt>
                <c:pt idx="167">
                  <c:v>0.16700000000000001</c:v>
                </c:pt>
                <c:pt idx="168">
                  <c:v>0.16800000000000001</c:v>
                </c:pt>
                <c:pt idx="169">
                  <c:v>0.16900000000000001</c:v>
                </c:pt>
              </c:numCache>
            </c:numRef>
          </c:cat>
          <c:val>
            <c:numRef>
              <c:f>'[foglio dati.xlsx]SHS tabella precisa'!$P$15:$P$184</c:f>
              <c:numCache>
                <c:formatCode>0.00</c:formatCode>
                <c:ptCount val="170"/>
                <c:pt idx="1">
                  <c:v>-56.81818181817988</c:v>
                </c:pt>
                <c:pt idx="2">
                  <c:v>-24.350649350649789</c:v>
                </c:pt>
                <c:pt idx="3">
                  <c:v>-40.584415584415723</c:v>
                </c:pt>
                <c:pt idx="4">
                  <c:v>-89.285714285715301</c:v>
                </c:pt>
                <c:pt idx="5">
                  <c:v>-40.584415584413946</c:v>
                </c:pt>
                <c:pt idx="6">
                  <c:v>-113.63636363636509</c:v>
                </c:pt>
                <c:pt idx="7">
                  <c:v>-81.168831168829669</c:v>
                </c:pt>
                <c:pt idx="8">
                  <c:v>-129.87012987013102</c:v>
                </c:pt>
                <c:pt idx="9">
                  <c:v>-64.935064935063792</c:v>
                </c:pt>
                <c:pt idx="10">
                  <c:v>-186.68831168831252</c:v>
                </c:pt>
                <c:pt idx="11">
                  <c:v>-121.75324675324727</c:v>
                </c:pt>
                <c:pt idx="12">
                  <c:v>-162.33766233766275</c:v>
                </c:pt>
                <c:pt idx="13">
                  <c:v>-113.63636363636429</c:v>
                </c:pt>
                <c:pt idx="14">
                  <c:v>-186.68831168831073</c:v>
                </c:pt>
                <c:pt idx="15">
                  <c:v>-170.45454545454513</c:v>
                </c:pt>
                <c:pt idx="16">
                  <c:v>-202.92207792207753</c:v>
                </c:pt>
                <c:pt idx="17">
                  <c:v>-170.4545454545466</c:v>
                </c:pt>
                <c:pt idx="18">
                  <c:v>-186.68831168831051</c:v>
                </c:pt>
                <c:pt idx="19">
                  <c:v>-194.80519480519547</c:v>
                </c:pt>
                <c:pt idx="20">
                  <c:v>-235.38961038960937</c:v>
                </c:pt>
                <c:pt idx="21">
                  <c:v>-259.74025974025915</c:v>
                </c:pt>
                <c:pt idx="22">
                  <c:v>-235.38961038961199</c:v>
                </c:pt>
                <c:pt idx="23">
                  <c:v>-235.38961038961028</c:v>
                </c:pt>
                <c:pt idx="24">
                  <c:v>-275.9740259740251</c:v>
                </c:pt>
                <c:pt idx="25">
                  <c:v>-243.50649350649323</c:v>
                </c:pt>
                <c:pt idx="26">
                  <c:v>-267.85714285714306</c:v>
                </c:pt>
                <c:pt idx="27">
                  <c:v>-292.20779220779275</c:v>
                </c:pt>
                <c:pt idx="28">
                  <c:v>-349.02597402597348</c:v>
                </c:pt>
                <c:pt idx="29">
                  <c:v>-300.32467532467575</c:v>
                </c:pt>
                <c:pt idx="30">
                  <c:v>-324.67532467532527</c:v>
                </c:pt>
                <c:pt idx="31">
                  <c:v>-275.97402597402549</c:v>
                </c:pt>
                <c:pt idx="32">
                  <c:v>-340.90909090909054</c:v>
                </c:pt>
                <c:pt idx="33">
                  <c:v>-397.72727272727258</c:v>
                </c:pt>
                <c:pt idx="34">
                  <c:v>-381.49350649350578</c:v>
                </c:pt>
                <c:pt idx="35">
                  <c:v>-292.20779220779252</c:v>
                </c:pt>
                <c:pt idx="36">
                  <c:v>-438.31168831169043</c:v>
                </c:pt>
                <c:pt idx="37">
                  <c:v>-365.25974025974006</c:v>
                </c:pt>
                <c:pt idx="38">
                  <c:v>-487.01298701298668</c:v>
                </c:pt>
                <c:pt idx="39">
                  <c:v>-202.9220779220777</c:v>
                </c:pt>
                <c:pt idx="40">
                  <c:v>-129.87012987012974</c:v>
                </c:pt>
                <c:pt idx="41">
                  <c:v>24.350649350649324</c:v>
                </c:pt>
                <c:pt idx="42">
                  <c:v>194.8051948051947</c:v>
                </c:pt>
                <c:pt idx="43">
                  <c:v>40.584415584415744</c:v>
                </c:pt>
                <c:pt idx="44">
                  <c:v>487.01298701298646</c:v>
                </c:pt>
                <c:pt idx="45">
                  <c:v>389.6103896103894</c:v>
                </c:pt>
                <c:pt idx="46">
                  <c:v>202.92207792207776</c:v>
                </c:pt>
                <c:pt idx="47">
                  <c:v>40.584415584415467</c:v>
                </c:pt>
                <c:pt idx="48">
                  <c:v>194.80519480519459</c:v>
                </c:pt>
                <c:pt idx="49">
                  <c:v>324.67532467532413</c:v>
                </c:pt>
                <c:pt idx="50">
                  <c:v>300.32467532467484</c:v>
                </c:pt>
                <c:pt idx="51">
                  <c:v>154.22077922078086</c:v>
                </c:pt>
                <c:pt idx="52">
                  <c:v>178.57142857142779</c:v>
                </c:pt>
                <c:pt idx="53">
                  <c:v>251.62337662337663</c:v>
                </c:pt>
                <c:pt idx="54">
                  <c:v>146.10389610389637</c:v>
                </c:pt>
                <c:pt idx="55">
                  <c:v>470.77922077922011</c:v>
                </c:pt>
                <c:pt idx="56">
                  <c:v>186.68831168831119</c:v>
                </c:pt>
                <c:pt idx="57">
                  <c:v>219.15584415584436</c:v>
                </c:pt>
                <c:pt idx="58">
                  <c:v>97.402597402597294</c:v>
                </c:pt>
                <c:pt idx="59">
                  <c:v>121.75324675324701</c:v>
                </c:pt>
                <c:pt idx="60">
                  <c:v>194.80519480519547</c:v>
                </c:pt>
                <c:pt idx="61">
                  <c:v>129.87012987012912</c:v>
                </c:pt>
                <c:pt idx="62">
                  <c:v>81.168831168830479</c:v>
                </c:pt>
                <c:pt idx="63">
                  <c:v>121.75324675324795</c:v>
                </c:pt>
                <c:pt idx="64">
                  <c:v>0</c:v>
                </c:pt>
                <c:pt idx="65">
                  <c:v>137.98701298701209</c:v>
                </c:pt>
                <c:pt idx="66">
                  <c:v>32.467532467532727</c:v>
                </c:pt>
                <c:pt idx="67">
                  <c:v>64.93506493506456</c:v>
                </c:pt>
                <c:pt idx="68">
                  <c:v>121.75324675324617</c:v>
                </c:pt>
                <c:pt idx="69">
                  <c:v>48.701298701298647</c:v>
                </c:pt>
                <c:pt idx="70">
                  <c:v>40.584415584415687</c:v>
                </c:pt>
                <c:pt idx="71">
                  <c:v>32.467532467533175</c:v>
                </c:pt>
                <c:pt idx="72">
                  <c:v>81.168831168831375</c:v>
                </c:pt>
                <c:pt idx="73">
                  <c:v>-32.467532467532727</c:v>
                </c:pt>
                <c:pt idx="74">
                  <c:v>-40.584415584415687</c:v>
                </c:pt>
                <c:pt idx="75">
                  <c:v>81.168831168831375</c:v>
                </c:pt>
                <c:pt idx="76">
                  <c:v>-32.467532467531839</c:v>
                </c:pt>
                <c:pt idx="77">
                  <c:v>-40.584415584416575</c:v>
                </c:pt>
                <c:pt idx="78">
                  <c:v>-8.1168831168829598</c:v>
                </c:pt>
                <c:pt idx="79">
                  <c:v>-40.584415584415687</c:v>
                </c:pt>
                <c:pt idx="80">
                  <c:v>-56.818181818181607</c:v>
                </c:pt>
                <c:pt idx="81">
                  <c:v>-121.75324675324617</c:v>
                </c:pt>
                <c:pt idx="82">
                  <c:v>8.1168831168829598</c:v>
                </c:pt>
                <c:pt idx="83">
                  <c:v>-97.402597402597294</c:v>
                </c:pt>
                <c:pt idx="84">
                  <c:v>-105.51948051948025</c:v>
                </c:pt>
                <c:pt idx="85">
                  <c:v>-48.701298701297759</c:v>
                </c:pt>
                <c:pt idx="86">
                  <c:v>-113.63636363636567</c:v>
                </c:pt>
                <c:pt idx="87">
                  <c:v>-137.98701298701297</c:v>
                </c:pt>
                <c:pt idx="88">
                  <c:v>-121.75324675324617</c:v>
                </c:pt>
                <c:pt idx="89">
                  <c:v>-129.87012987013003</c:v>
                </c:pt>
                <c:pt idx="90">
                  <c:v>-194.80519480519547</c:v>
                </c:pt>
                <c:pt idx="91">
                  <c:v>-162.33766233766187</c:v>
                </c:pt>
                <c:pt idx="92">
                  <c:v>-105.51948051948025</c:v>
                </c:pt>
                <c:pt idx="93">
                  <c:v>-186.68831168831207</c:v>
                </c:pt>
                <c:pt idx="94">
                  <c:v>-202.92207792207753</c:v>
                </c:pt>
                <c:pt idx="95">
                  <c:v>-186.68831168831119</c:v>
                </c:pt>
                <c:pt idx="96">
                  <c:v>-235.38961038961028</c:v>
                </c:pt>
                <c:pt idx="97">
                  <c:v>-243.50649350649323</c:v>
                </c:pt>
                <c:pt idx="98">
                  <c:v>-211.03896103896096</c:v>
                </c:pt>
                <c:pt idx="99">
                  <c:v>-235.38961038961028</c:v>
                </c:pt>
                <c:pt idx="100">
                  <c:v>-243.50649350649323</c:v>
                </c:pt>
                <c:pt idx="101">
                  <c:v>-316.55844155844119</c:v>
                </c:pt>
                <c:pt idx="102">
                  <c:v>-227.27272727273001</c:v>
                </c:pt>
                <c:pt idx="103">
                  <c:v>-267.85714285714278</c:v>
                </c:pt>
                <c:pt idx="104">
                  <c:v>-243.50649350649323</c:v>
                </c:pt>
                <c:pt idx="105">
                  <c:v>-227.27272727272697</c:v>
                </c:pt>
                <c:pt idx="106">
                  <c:v>-316.55844155844142</c:v>
                </c:pt>
                <c:pt idx="107">
                  <c:v>-170.45454545454527</c:v>
                </c:pt>
                <c:pt idx="108">
                  <c:v>-64.935064935064787</c:v>
                </c:pt>
                <c:pt idx="109">
                  <c:v>-73.051948051948031</c:v>
                </c:pt>
                <c:pt idx="110">
                  <c:v>251.62337662337634</c:v>
                </c:pt>
                <c:pt idx="111">
                  <c:v>284.09090909090878</c:v>
                </c:pt>
                <c:pt idx="112">
                  <c:v>243.50649350649334</c:v>
                </c:pt>
                <c:pt idx="113">
                  <c:v>202.92207792207776</c:v>
                </c:pt>
                <c:pt idx="114">
                  <c:v>194.80519480519459</c:v>
                </c:pt>
                <c:pt idx="115">
                  <c:v>194.80519480519459</c:v>
                </c:pt>
                <c:pt idx="116">
                  <c:v>194.80519480519482</c:v>
                </c:pt>
                <c:pt idx="117">
                  <c:v>284.09090909090827</c:v>
                </c:pt>
                <c:pt idx="118">
                  <c:v>154.22077922078148</c:v>
                </c:pt>
                <c:pt idx="119">
                  <c:v>105.51948051948069</c:v>
                </c:pt>
                <c:pt idx="120">
                  <c:v>275.97402597402549</c:v>
                </c:pt>
                <c:pt idx="121">
                  <c:v>137.98701298701255</c:v>
                </c:pt>
                <c:pt idx="122">
                  <c:v>129.87012987013003</c:v>
                </c:pt>
                <c:pt idx="123">
                  <c:v>146.10389610389595</c:v>
                </c:pt>
                <c:pt idx="124">
                  <c:v>154.22077922077935</c:v>
                </c:pt>
                <c:pt idx="125">
                  <c:v>121.75324675324661</c:v>
                </c:pt>
                <c:pt idx="126">
                  <c:v>129.87012987012957</c:v>
                </c:pt>
                <c:pt idx="127">
                  <c:v>73.051948051947974</c:v>
                </c:pt>
                <c:pt idx="128">
                  <c:v>81.168831168830479</c:v>
                </c:pt>
                <c:pt idx="129">
                  <c:v>73.051948051949296</c:v>
                </c:pt>
                <c:pt idx="130">
                  <c:v>56.818181818181159</c:v>
                </c:pt>
                <c:pt idx="131">
                  <c:v>97.402597402596854</c:v>
                </c:pt>
                <c:pt idx="132">
                  <c:v>56.818181818182047</c:v>
                </c:pt>
                <c:pt idx="133">
                  <c:v>48.701298701299088</c:v>
                </c:pt>
                <c:pt idx="134">
                  <c:v>8.1168831168825157</c:v>
                </c:pt>
                <c:pt idx="135">
                  <c:v>24.350649350649768</c:v>
                </c:pt>
                <c:pt idx="136">
                  <c:v>0</c:v>
                </c:pt>
                <c:pt idx="137">
                  <c:v>24.350649350649324</c:v>
                </c:pt>
                <c:pt idx="138">
                  <c:v>0</c:v>
                </c:pt>
                <c:pt idx="139">
                  <c:v>-40.58441558441524</c:v>
                </c:pt>
                <c:pt idx="140">
                  <c:v>-32.467532467533168</c:v>
                </c:pt>
                <c:pt idx="141">
                  <c:v>-56.818181818183625</c:v>
                </c:pt>
                <c:pt idx="142">
                  <c:v>-40.584415584414799</c:v>
                </c:pt>
                <c:pt idx="143">
                  <c:v>-56.818181818182047</c:v>
                </c:pt>
                <c:pt idx="144">
                  <c:v>-56.818181818182047</c:v>
                </c:pt>
                <c:pt idx="145">
                  <c:v>-64.935064935064119</c:v>
                </c:pt>
                <c:pt idx="146">
                  <c:v>-105.51948051948114</c:v>
                </c:pt>
                <c:pt idx="147">
                  <c:v>-105.51948051947981</c:v>
                </c:pt>
                <c:pt idx="148">
                  <c:v>-113.63636363636365</c:v>
                </c:pt>
                <c:pt idx="149">
                  <c:v>-97.402597402597735</c:v>
                </c:pt>
                <c:pt idx="150">
                  <c:v>-121.75324675324661</c:v>
                </c:pt>
                <c:pt idx="151">
                  <c:v>-121.75324675324617</c:v>
                </c:pt>
                <c:pt idx="152">
                  <c:v>-146.10389610389637</c:v>
                </c:pt>
                <c:pt idx="153">
                  <c:v>-194.80519480519413</c:v>
                </c:pt>
                <c:pt idx="154">
                  <c:v>-194.80519480519504</c:v>
                </c:pt>
                <c:pt idx="155">
                  <c:v>-113.63636363636365</c:v>
                </c:pt>
                <c:pt idx="156">
                  <c:v>-219.15584415584391</c:v>
                </c:pt>
                <c:pt idx="157">
                  <c:v>-186.68831168831161</c:v>
                </c:pt>
                <c:pt idx="158">
                  <c:v>-202.92207792207711</c:v>
                </c:pt>
                <c:pt idx="159">
                  <c:v>-219.15584415584414</c:v>
                </c:pt>
                <c:pt idx="160">
                  <c:v>-227.27272727272708</c:v>
                </c:pt>
                <c:pt idx="161">
                  <c:v>-211.03896103896074</c:v>
                </c:pt>
                <c:pt idx="162">
                  <c:v>-235.3896103896104</c:v>
                </c:pt>
                <c:pt idx="163">
                  <c:v>-284.09090909090878</c:v>
                </c:pt>
                <c:pt idx="164">
                  <c:v>-227.27272727272697</c:v>
                </c:pt>
                <c:pt idx="165">
                  <c:v>-48.701298701298704</c:v>
                </c:pt>
                <c:pt idx="166">
                  <c:v>-24.350649350649324</c:v>
                </c:pt>
                <c:pt idx="167">
                  <c:v>0</c:v>
                </c:pt>
                <c:pt idx="168">
                  <c:v>170.45454545454527</c:v>
                </c:pt>
                <c:pt idx="169">
                  <c:v>73.051948051948031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E5-42FC-8371-9843EE2B1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6139663"/>
        <c:axId val="2037092959"/>
      </c:lineChart>
      <c:catAx>
        <c:axId val="18061396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b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tempo</a:t>
                </a:r>
                <a:r>
                  <a:rPr lang="en-GB" baseline="0"/>
                  <a:t> [s]</a:t>
                </a:r>
                <a:endParaRPr lang="it-IT"/>
              </a:p>
            </c:rich>
          </c:tx>
          <c:layout>
            <c:manualLayout>
              <c:xMode val="edge"/>
              <c:yMode val="edge"/>
              <c:x val="0.44232230361119779"/>
              <c:y val="0.93082244427363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b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.000" sourceLinked="0"/>
        <c:majorTickMark val="none"/>
        <c:minorTickMark val="none"/>
        <c:tickLblPos val="low"/>
        <c:spPr>
          <a:noFill/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round/>
          </a:ln>
          <a:effectLst/>
        </c:spPr>
        <c:txPr>
          <a:bodyPr rot="5400000" spcFirstLastPara="1" vertOverflow="ellipsis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37092959"/>
        <c:crosses val="autoZero"/>
        <c:auto val="1"/>
        <c:lblAlgn val="ctr"/>
        <c:lblOffset val="100"/>
        <c:tickMarkSkip val="1"/>
        <c:noMultiLvlLbl val="0"/>
      </c:catAx>
      <c:valAx>
        <c:axId val="2037092959"/>
        <c:scaling>
          <c:orientation val="minMax"/>
          <c:max val="500"/>
          <c:min val="-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velocit</a:t>
                </a:r>
                <a:r>
                  <a:rPr lang="it-IT"/>
                  <a:t>à </a:t>
                </a:r>
                <a:r>
                  <a:rPr lang="en-GB"/>
                  <a:t>[mm/s]</a:t>
                </a:r>
                <a:endParaRPr lang="it-IT"/>
              </a:p>
            </c:rich>
          </c:tx>
          <c:layout>
            <c:manualLayout>
              <c:xMode val="edge"/>
              <c:yMode val="edge"/>
              <c:x val="2.0772107782024238E-2"/>
              <c:y val="0.288143584281019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06139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'[foglio dati.xlsx]SHS totale'!$N$2</c:f>
              <c:strCache>
                <c:ptCount val="1"/>
                <c:pt idx="0">
                  <c:v>valori analitici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dati.xlsx]SHS totale'!$B$4:$B$166</c:f>
              <c:numCache>
                <c:formatCode>0.000</c:formatCode>
                <c:ptCount val="163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</c:numCache>
            </c:numRef>
          </c:cat>
          <c:val>
            <c:numRef>
              <c:f>'[foglio dati.xlsx]SHS totale'!$N$4:$N$166</c:f>
              <c:numCache>
                <c:formatCode>General</c:formatCode>
                <c:ptCount val="163"/>
                <c:pt idx="38" formatCode="0.00">
                  <c:v>0.9</c:v>
                </c:pt>
                <c:pt idx="39" formatCode="0.00">
                  <c:v>0.56058966404254806</c:v>
                </c:pt>
                <c:pt idx="40" formatCode="0.00">
                  <c:v>0.31988481825206316</c:v>
                </c:pt>
                <c:pt idx="41" formatCode="0.00">
                  <c:v>0.21384383701255416</c:v>
                </c:pt>
                <c:pt idx="42" formatCode="0.00">
                  <c:v>0.24916281831522824</c:v>
                </c:pt>
                <c:pt idx="43" formatCode="0.00">
                  <c:v>0.4049348069463144</c:v>
                </c:pt>
                <c:pt idx="44" formatCode="0.00">
                  <c:v>0.63940144686982792</c:v>
                </c:pt>
                <c:pt idx="45" formatCode="0.00">
                  <c:v>0.89999999999999969</c:v>
                </c:pt>
                <c:pt idx="46" formatCode="0.00">
                  <c:v>1.6233766233766234</c:v>
                </c:pt>
                <c:pt idx="47" formatCode="0.00">
                  <c:v>1.9533766233766234</c:v>
                </c:pt>
                <c:pt idx="48" formatCode="0.00">
                  <c:v>2.2624420767851099</c:v>
                </c:pt>
                <c:pt idx="49" formatCode="0.00">
                  <c:v>2.5519379776963387</c:v>
                </c:pt>
                <c:pt idx="50" formatCode="0.00">
                  <c:v>2.8230619969982693</c:v>
                </c:pt>
                <c:pt idx="51" formatCode="0.00">
                  <c:v>3.0768692016184636</c:v>
                </c:pt>
                <c:pt idx="52" formatCode="0.00">
                  <c:v>3.3142922605842586</c:v>
                </c:pt>
                <c:pt idx="53" formatCode="0.00">
                  <c:v>3.5361580832973827</c:v>
                </c:pt>
                <c:pt idx="54" formatCode="0.00">
                  <c:v>3.7432016113112132</c:v>
                </c:pt>
                <c:pt idx="55" formatCode="0.00">
                  <c:v>3.9360773194178478</c:v>
                </c:pt>
                <c:pt idx="56" formatCode="0.00">
                  <c:v>4.1153688582796608</c:v>
                </c:pt>
                <c:pt idx="57" formatCode="0.00">
                  <c:v>4.2815971775885071</c:v>
                </c:pt>
                <c:pt idx="58" formatCode="0.00">
                  <c:v>4.4352273976692951</c:v>
                </c:pt>
                <c:pt idx="59" formatCode="0.00">
                  <c:v>4.5766746427805396</c:v>
                </c:pt>
                <c:pt idx="60" formatCode="0.00">
                  <c:v>4.7063090069450242</c:v>
                </c:pt>
                <c:pt idx="61" formatCode="0.00">
                  <c:v>4.8244597899471922</c:v>
                </c:pt>
                <c:pt idx="62" formatCode="0.00">
                  <c:v>4.9314191149418676</c:v>
                </c:pt>
                <c:pt idx="63" formatCode="0.00">
                  <c:v>5.0274450182866248</c:v>
                </c:pt>
                <c:pt idx="64" formatCode="0.00">
                  <c:v>5.1127640855069529</c:v>
                </c:pt>
                <c:pt idx="65" formatCode="0.00">
                  <c:v>5.1875736937999237</c:v>
                </c:pt>
                <c:pt idx="66" formatCode="0.00">
                  <c:v>5.2520439104703343</c:v>
                </c:pt>
                <c:pt idx="67" formatCode="0.00">
                  <c:v>5.3063190876287418</c:v>
                </c:pt>
                <c:pt idx="68" formatCode="0.00">
                  <c:v>5.3505191859406507</c:v>
                </c:pt>
                <c:pt idx="69" formatCode="0.00">
                  <c:v>5.3847408538685926</c:v>
                </c:pt>
                <c:pt idx="70" formatCode="0.00">
                  <c:v>5.4090582834302507</c:v>
                </c:pt>
                <c:pt idx="71" formatCode="0.00">
                  <c:v>5.4235238587936845</c:v>
                </c:pt>
                <c:pt idx="72" formatCode="0.00">
                  <c:v>5.4281686098705153</c:v>
                </c:pt>
                <c:pt idx="73" formatCode="0.00">
                  <c:v>5.4230024793030625</c:v>
                </c:pt>
                <c:pt idx="74" formatCode="0.00">
                  <c:v>5.4080144077451227</c:v>
                </c:pt>
                <c:pt idx="75" formatCode="0.00">
                  <c:v>5.3831722389948036</c:v>
                </c:pt>
                <c:pt idx="76" formatCode="0.00">
                  <c:v>5.4009400297395551</c:v>
                </c:pt>
                <c:pt idx="77" formatCode="0.00">
                  <c:v>5.3862381262255861</c:v>
                </c:pt>
                <c:pt idx="78" formatCode="0.00">
                  <c:v>5.3617697803755204</c:v>
                </c:pt>
                <c:pt idx="79" formatCode="0.00">
                  <c:v>5.3275869211716502</c:v>
                </c:pt>
                <c:pt idx="80" formatCode="0.00">
                  <c:v>5.2837616328957893</c:v>
                </c:pt>
                <c:pt idx="81" formatCode="0.00">
                  <c:v>5.2303855520991123</c:v>
                </c:pt>
                <c:pt idx="82" formatCode="0.00">
                  <c:v>5.1675691107693691</c:v>
                </c:pt>
                <c:pt idx="83" formatCode="0.00">
                  <c:v>5.0954406387894906</c:v>
                </c:pt>
                <c:pt idx="84" formatCode="0.00">
                  <c:v>5.0141453408749515</c:v>
                </c:pt>
                <c:pt idx="85" formatCode="0.00">
                  <c:v>4.9238441648393794</c:v>
                </c:pt>
                <c:pt idx="86" formatCode="0.00">
                  <c:v>4.8247125792386347</c:v>
                </c:pt>
                <c:pt idx="87" formatCode="0.00">
                  <c:v>4.7169392791712772</c:v>
                </c:pt>
                <c:pt idx="88" formatCode="0.00">
                  <c:v>4.6007248392745259</c:v>
                </c:pt>
                <c:pt idx="89" formatCode="0.00">
                  <c:v>4.4762803327720215</c:v>
                </c:pt>
                <c:pt idx="90" formatCode="0.00">
                  <c:v>4.343825934840166</c:v>
                </c:pt>
                <c:pt idx="91" formatCode="0.00">
                  <c:v>4.2035895276115642</c:v>
                </c:pt>
                <c:pt idx="92" formatCode="0.00">
                  <c:v>4.0558053228836748</c:v>
                </c:pt>
                <c:pt idx="93" formatCode="0.00">
                  <c:v>3.9007125171096577</c:v>
                </c:pt>
                <c:pt idx="94" formatCode="0.00">
                  <c:v>3.7385539915799963</c:v>
                </c:pt>
                <c:pt idx="95" formatCode="0.00">
                  <c:v>3.5695750689201509</c:v>
                </c:pt>
                <c:pt idx="96" formatCode="0.000">
                  <c:v>3.3940223351904995</c:v>
                </c:pt>
                <c:pt idx="97" formatCode="0.000">
                  <c:v>3.2121425350341548</c:v>
                </c:pt>
                <c:pt idx="98" formatCode="0.000">
                  <c:v>3.0241815455230254</c:v>
                </c:pt>
                <c:pt idx="99" formatCode="0.000">
                  <c:v>2.830383432642614</c:v>
                </c:pt>
                <c:pt idx="100" formatCode="0.000">
                  <c:v>2.6309895927631701</c:v>
                </c:pt>
                <c:pt idx="101" formatCode="0.000">
                  <c:v>2.4262379799929246</c:v>
                </c:pt>
                <c:pt idx="102" formatCode="0.000">
                  <c:v>2.2163624190141205</c:v>
                </c:pt>
                <c:pt idx="103" formatCode="0.000">
                  <c:v>2.0015920018740494</c:v>
                </c:pt>
                <c:pt idx="104" formatCode="0.000">
                  <c:v>1.7821505662438804</c:v>
                </c:pt>
                <c:pt idx="105" formatCode="0.000">
                  <c:v>1.5582562518659437</c:v>
                </c:pt>
                <c:pt idx="106" formatCode="0.000">
                  <c:v>0.7</c:v>
                </c:pt>
                <c:pt idx="107" formatCode="0.000">
                  <c:v>0.459792639739526</c:v>
                </c:pt>
                <c:pt idx="108" formatCode="0.000">
                  <c:v>0.29707650161382715</c:v>
                </c:pt>
                <c:pt idx="109" formatCode="0.000">
                  <c:v>0.24942444901020111</c:v>
                </c:pt>
                <c:pt idx="110" formatCode="0.000">
                  <c:v>0.32210259274482189</c:v>
                </c:pt>
                <c:pt idx="111" formatCode="0.000">
                  <c:v>0.48870513487845074</c:v>
                </c:pt>
                <c:pt idx="112" formatCode="0.000">
                  <c:v>0.69999999999999973</c:v>
                </c:pt>
                <c:pt idx="113" formatCode="0.00">
                  <c:v>1.2256493506493507</c:v>
                </c:pt>
                <c:pt idx="114" formatCode="0.00">
                  <c:v>1.5156493506493507</c:v>
                </c:pt>
                <c:pt idx="115" formatCode="0.00">
                  <c:v>1.7826397137491776</c:v>
                </c:pt>
                <c:pt idx="116" formatCode="0.00">
                  <c:v>2.0286230711830751</c:v>
                </c:pt>
                <c:pt idx="117" formatCode="0.00">
                  <c:v>2.255289689021684</c:v>
                </c:pt>
                <c:pt idx="118" formatCode="0.00">
                  <c:v>2.4640763159841783</c:v>
                </c:pt>
                <c:pt idx="119" formatCode="0.00">
                  <c:v>2.6562115373471653</c:v>
                </c:pt>
                <c:pt idx="120" formatCode="0.00">
                  <c:v>2.8327511608370144</c:v>
                </c:pt>
                <c:pt idx="121" formatCode="0.00">
                  <c:v>2.9946061273672595</c:v>
                </c:pt>
                <c:pt idx="122" formatCode="0.00">
                  <c:v>3.1425647380358419</c:v>
                </c:pt>
                <c:pt idx="123" formatCode="0.00">
                  <c:v>3.277310503744526</c:v>
                </c:pt>
                <c:pt idx="124" formatCode="0.00">
                  <c:v>3.3994365827544559</c:v>
                </c:pt>
                <c:pt idx="125" formatCode="0.00">
                  <c:v>3.5094575279857168</c:v>
                </c:pt>
                <c:pt idx="126" formatCode="0.00">
                  <c:v>3.6078188895060737</c:v>
                </c:pt>
                <c:pt idx="127" formatCode="0.00">
                  <c:v>3.6949050881906986</c:v>
                </c:pt>
                <c:pt idx="128" formatCode="0.00">
                  <c:v>3.7710458802661417</c:v>
                </c:pt>
                <c:pt idx="129" formatCode="0.00">
                  <c:v>3.836521659957008</c:v>
                </c:pt>
                <c:pt idx="130" formatCode="0.00">
                  <c:v>3.8915677921608265</c:v>
                </c:pt>
                <c:pt idx="131" formatCode="0.00">
                  <c:v>3.9363781243353384</c:v>
                </c:pt>
                <c:pt idx="132" formatCode="0.00">
                  <c:v>3.9711077932549399</c:v>
                </c:pt>
                <c:pt idx="133" formatCode="0.00">
                  <c:v>3.9958754155464895</c:v>
                </c:pt>
                <c:pt idx="134" formatCode="0.00">
                  <c:v>4.0107647291452206</c:v>
                </c:pt>
                <c:pt idx="135" formatCode="0.00">
                  <c:v>4.0158257346533226</c:v>
                </c:pt>
                <c:pt idx="136" formatCode="0.00">
                  <c:v>4.0110753699747379</c:v>
                </c:pt>
                <c:pt idx="137" formatCode="0.00">
                  <c:v>3.9964977376839879</c:v>
                </c:pt>
                <c:pt idx="138" formatCode="0.00">
                  <c:v>3.9935064935064934</c:v>
                </c:pt>
                <c:pt idx="139" formatCode="0.00">
                  <c:v>3.9886028587491626</c:v>
                </c:pt>
                <c:pt idx="140" formatCode="0.00">
                  <c:v>3.9739083082532924</c:v>
                </c:pt>
                <c:pt idx="141" formatCode="0.00">
                  <c:v>3.9494716858204342</c:v>
                </c:pt>
                <c:pt idx="142" formatCode="0.00">
                  <c:v>3.915373678819539</c:v>
                </c:pt>
                <c:pt idx="143" formatCode="0.00">
                  <c:v>3.8717257608708815</c:v>
                </c:pt>
                <c:pt idx="144" formatCode="0.00">
                  <c:v>3.8186687528349967</c:v>
                </c:pt>
                <c:pt idx="145" formatCode="0.00">
                  <c:v>3.7563710409940043</c:v>
                </c:pt>
                <c:pt idx="146" formatCode="0.00">
                  <c:v>3.6850264992634365</c:v>
                </c:pt>
                <c:pt idx="147" formatCode="0.00">
                  <c:v>3.6048521681628998</c:v>
                </c:pt>
                <c:pt idx="148" formatCode="0.00">
                  <c:v>3.5160857469515241</c:v>
                </c:pt>
                <c:pt idx="149" formatCode="0.00">
                  <c:v>3.4189829567829371</c:v>
                </c:pt>
                <c:pt idx="150" formatCode="0.00">
                  <c:v>3.3138148320639402</c:v>
                </c:pt>
                <c:pt idx="151" formatCode="0.00">
                  <c:v>3.2008649946274392</c:v>
                </c:pt>
                <c:pt idx="152" formatCode="0.00">
                  <c:v>3.0804269611507014</c:v>
                </c:pt>
                <c:pt idx="153" formatCode="0.00">
                  <c:v>2.9528015288140379</c:v>
                </c:pt>
                <c:pt idx="154" formatCode="0.00">
                  <c:v>2.8182942778751308</c:v>
                </c:pt>
                <c:pt idx="155" formatCode="0.00">
                  <c:v>2.6772132229993861</c:v>
                </c:pt>
                <c:pt idx="156" formatCode="0.00">
                  <c:v>2.5298666381803101</c:v>
                </c:pt>
                <c:pt idx="157" formatCode="0.00">
                  <c:v>2.3765610732068527</c:v>
                </c:pt>
                <c:pt idx="158" formatCode="0.00">
                  <c:v>2.2175995731346623</c:v>
                </c:pt>
                <c:pt idx="159" formatCode="0.00">
                  <c:v>2.0532801062845918</c:v>
                </c:pt>
                <c:pt idx="160" formatCode="0.00">
                  <c:v>1.8838942010556092</c:v>
                </c:pt>
                <c:pt idx="161" formatCode="0.00">
                  <c:v>1.7097257873766001</c:v>
                </c:pt>
                <c:pt idx="162" formatCode="0.00">
                  <c:v>1.5310502349604378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6F-4D55-B7BB-F90416EFE24A}"/>
            </c:ext>
          </c:extLst>
        </c:ser>
        <c:ser>
          <c:idx val="1"/>
          <c:order val="1"/>
          <c:tx>
            <c:strRef>
              <c:f>'[foglio dati.xlsx]SHS totale'!$B$2:$D$2</c:f>
              <c:strCache>
                <c:ptCount val="1"/>
                <c:pt idx="0">
                  <c:v>valori sperimentali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dati.xlsx]SHS totale'!$B$4:$B$166</c:f>
              <c:numCache>
                <c:formatCode>0.000</c:formatCode>
                <c:ptCount val="163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  <c:pt idx="60">
                  <c:v>0.06</c:v>
                </c:pt>
                <c:pt idx="61">
                  <c:v>6.0999999999999999E-2</c:v>
                </c:pt>
                <c:pt idx="62">
                  <c:v>6.2E-2</c:v>
                </c:pt>
                <c:pt idx="63">
                  <c:v>6.3E-2</c:v>
                </c:pt>
                <c:pt idx="64">
                  <c:v>6.4000000000000001E-2</c:v>
                </c:pt>
                <c:pt idx="65">
                  <c:v>6.5000000000000002E-2</c:v>
                </c:pt>
                <c:pt idx="66">
                  <c:v>6.6000000000000003E-2</c:v>
                </c:pt>
                <c:pt idx="67">
                  <c:v>6.7000000000000004E-2</c:v>
                </c:pt>
                <c:pt idx="68">
                  <c:v>6.8000000000000005E-2</c:v>
                </c:pt>
                <c:pt idx="69">
                  <c:v>6.9000000000000006E-2</c:v>
                </c:pt>
                <c:pt idx="70">
                  <c:v>7.0000000000000007E-2</c:v>
                </c:pt>
                <c:pt idx="71">
                  <c:v>7.0999999999999994E-2</c:v>
                </c:pt>
                <c:pt idx="72">
                  <c:v>7.1999999999999995E-2</c:v>
                </c:pt>
                <c:pt idx="73">
                  <c:v>7.2999999999999995E-2</c:v>
                </c:pt>
                <c:pt idx="74">
                  <c:v>7.3999999999999996E-2</c:v>
                </c:pt>
                <c:pt idx="75">
                  <c:v>7.4999999999999997E-2</c:v>
                </c:pt>
                <c:pt idx="76">
                  <c:v>7.5999999999999998E-2</c:v>
                </c:pt>
                <c:pt idx="77">
                  <c:v>7.6999999999999999E-2</c:v>
                </c:pt>
                <c:pt idx="78">
                  <c:v>7.8E-2</c:v>
                </c:pt>
                <c:pt idx="79">
                  <c:v>7.9000000000000001E-2</c:v>
                </c:pt>
                <c:pt idx="80">
                  <c:v>0.08</c:v>
                </c:pt>
                <c:pt idx="81">
                  <c:v>8.1000000000000003E-2</c:v>
                </c:pt>
                <c:pt idx="82">
                  <c:v>8.2000000000000003E-2</c:v>
                </c:pt>
                <c:pt idx="83">
                  <c:v>8.3000000000000004E-2</c:v>
                </c:pt>
                <c:pt idx="84">
                  <c:v>8.4000000000000005E-2</c:v>
                </c:pt>
                <c:pt idx="85">
                  <c:v>8.5000000000000006E-2</c:v>
                </c:pt>
                <c:pt idx="86">
                  <c:v>8.5999999999999993E-2</c:v>
                </c:pt>
                <c:pt idx="87">
                  <c:v>8.6999999999999994E-2</c:v>
                </c:pt>
                <c:pt idx="88">
                  <c:v>8.7999999999999995E-2</c:v>
                </c:pt>
                <c:pt idx="89">
                  <c:v>8.8999999999999996E-2</c:v>
                </c:pt>
                <c:pt idx="90">
                  <c:v>0.09</c:v>
                </c:pt>
                <c:pt idx="91">
                  <c:v>9.0999999999999998E-2</c:v>
                </c:pt>
                <c:pt idx="92">
                  <c:v>9.1999999999999998E-2</c:v>
                </c:pt>
                <c:pt idx="93">
                  <c:v>9.2999999999999999E-2</c:v>
                </c:pt>
                <c:pt idx="94">
                  <c:v>9.4E-2</c:v>
                </c:pt>
                <c:pt idx="95">
                  <c:v>9.5000000000000001E-2</c:v>
                </c:pt>
                <c:pt idx="96">
                  <c:v>9.6000000000000002E-2</c:v>
                </c:pt>
                <c:pt idx="97">
                  <c:v>9.7000000000000003E-2</c:v>
                </c:pt>
                <c:pt idx="98">
                  <c:v>9.8000000000000004E-2</c:v>
                </c:pt>
                <c:pt idx="99">
                  <c:v>9.9000000000000005E-2</c:v>
                </c:pt>
                <c:pt idx="100">
                  <c:v>0.1</c:v>
                </c:pt>
                <c:pt idx="101">
                  <c:v>0.10100000000000001</c:v>
                </c:pt>
                <c:pt idx="102">
                  <c:v>0.10199999999999999</c:v>
                </c:pt>
                <c:pt idx="103">
                  <c:v>0.10299999999999999</c:v>
                </c:pt>
                <c:pt idx="104">
                  <c:v>0.104</c:v>
                </c:pt>
                <c:pt idx="105">
                  <c:v>0.105</c:v>
                </c:pt>
                <c:pt idx="106">
                  <c:v>0.106</c:v>
                </c:pt>
                <c:pt idx="107">
                  <c:v>0.107</c:v>
                </c:pt>
                <c:pt idx="108">
                  <c:v>0.108</c:v>
                </c:pt>
                <c:pt idx="109">
                  <c:v>0.109</c:v>
                </c:pt>
                <c:pt idx="110">
                  <c:v>0.11</c:v>
                </c:pt>
                <c:pt idx="111">
                  <c:v>0.111</c:v>
                </c:pt>
                <c:pt idx="112">
                  <c:v>0.112</c:v>
                </c:pt>
                <c:pt idx="113">
                  <c:v>0.113</c:v>
                </c:pt>
                <c:pt idx="114">
                  <c:v>0.114</c:v>
                </c:pt>
                <c:pt idx="115">
                  <c:v>0.115</c:v>
                </c:pt>
                <c:pt idx="116">
                  <c:v>0.11600000000000001</c:v>
                </c:pt>
                <c:pt idx="117">
                  <c:v>0.11700000000000001</c:v>
                </c:pt>
                <c:pt idx="118">
                  <c:v>0.11799999999999999</c:v>
                </c:pt>
                <c:pt idx="119">
                  <c:v>0.11899999999999999</c:v>
                </c:pt>
                <c:pt idx="120">
                  <c:v>0.12</c:v>
                </c:pt>
                <c:pt idx="121">
                  <c:v>0.121</c:v>
                </c:pt>
                <c:pt idx="122">
                  <c:v>0.122</c:v>
                </c:pt>
                <c:pt idx="123">
                  <c:v>0.123</c:v>
                </c:pt>
                <c:pt idx="124">
                  <c:v>0.124</c:v>
                </c:pt>
                <c:pt idx="125">
                  <c:v>0.125</c:v>
                </c:pt>
                <c:pt idx="126">
                  <c:v>0.126</c:v>
                </c:pt>
                <c:pt idx="127">
                  <c:v>0.127</c:v>
                </c:pt>
                <c:pt idx="128">
                  <c:v>0.128</c:v>
                </c:pt>
                <c:pt idx="129">
                  <c:v>0.129</c:v>
                </c:pt>
                <c:pt idx="130">
                  <c:v>0.13</c:v>
                </c:pt>
                <c:pt idx="131">
                  <c:v>0.13100000000000001</c:v>
                </c:pt>
                <c:pt idx="132">
                  <c:v>0.13200000000000001</c:v>
                </c:pt>
                <c:pt idx="133">
                  <c:v>0.13300000000000001</c:v>
                </c:pt>
                <c:pt idx="134">
                  <c:v>0.13400000000000001</c:v>
                </c:pt>
                <c:pt idx="135">
                  <c:v>0.13500000000000001</c:v>
                </c:pt>
                <c:pt idx="136">
                  <c:v>0.13600000000000001</c:v>
                </c:pt>
                <c:pt idx="137">
                  <c:v>0.13700000000000001</c:v>
                </c:pt>
                <c:pt idx="138">
                  <c:v>0.13800000000000001</c:v>
                </c:pt>
                <c:pt idx="139">
                  <c:v>0.13900000000000001</c:v>
                </c:pt>
                <c:pt idx="140">
                  <c:v>0.14000000000000001</c:v>
                </c:pt>
                <c:pt idx="141">
                  <c:v>0.14099999999999999</c:v>
                </c:pt>
                <c:pt idx="142">
                  <c:v>0.14199999999999999</c:v>
                </c:pt>
                <c:pt idx="143">
                  <c:v>0.14299999999999999</c:v>
                </c:pt>
                <c:pt idx="144">
                  <c:v>0.14399999999999999</c:v>
                </c:pt>
                <c:pt idx="145">
                  <c:v>0.14499999999999999</c:v>
                </c:pt>
                <c:pt idx="146">
                  <c:v>0.14599999999999999</c:v>
                </c:pt>
                <c:pt idx="147">
                  <c:v>0.14699999999999999</c:v>
                </c:pt>
                <c:pt idx="148">
                  <c:v>0.14799999999999999</c:v>
                </c:pt>
                <c:pt idx="149">
                  <c:v>0.14899999999999999</c:v>
                </c:pt>
                <c:pt idx="150">
                  <c:v>0.15</c:v>
                </c:pt>
                <c:pt idx="151">
                  <c:v>0.151</c:v>
                </c:pt>
                <c:pt idx="152">
                  <c:v>0.152</c:v>
                </c:pt>
                <c:pt idx="153">
                  <c:v>0.153</c:v>
                </c:pt>
                <c:pt idx="154">
                  <c:v>0.154</c:v>
                </c:pt>
                <c:pt idx="155">
                  <c:v>0.155</c:v>
                </c:pt>
                <c:pt idx="156">
                  <c:v>0.156</c:v>
                </c:pt>
                <c:pt idx="157">
                  <c:v>0.157</c:v>
                </c:pt>
                <c:pt idx="158">
                  <c:v>0.158</c:v>
                </c:pt>
                <c:pt idx="159">
                  <c:v>0.159</c:v>
                </c:pt>
                <c:pt idx="160">
                  <c:v>0.16</c:v>
                </c:pt>
                <c:pt idx="161">
                  <c:v>0.161</c:v>
                </c:pt>
                <c:pt idx="162">
                  <c:v>0.16200000000000001</c:v>
                </c:pt>
              </c:numCache>
            </c:numRef>
          </c:cat>
          <c:val>
            <c:numRef>
              <c:f>'[foglio dati.xlsx]SHS totale'!$D$4:$D$166</c:f>
              <c:numCache>
                <c:formatCode>0.00</c:formatCode>
                <c:ptCount val="163"/>
                <c:pt idx="0">
                  <c:v>8.9529220779220768</c:v>
                </c:pt>
                <c:pt idx="1">
                  <c:v>8.896103896103897</c:v>
                </c:pt>
                <c:pt idx="2">
                  <c:v>8.8717532467532472</c:v>
                </c:pt>
                <c:pt idx="3">
                  <c:v>8.8311688311688314</c:v>
                </c:pt>
                <c:pt idx="4">
                  <c:v>8.7418831168831161</c:v>
                </c:pt>
                <c:pt idx="5">
                  <c:v>8.7012987012987022</c:v>
                </c:pt>
                <c:pt idx="6">
                  <c:v>8.5876623376623371</c:v>
                </c:pt>
                <c:pt idx="7">
                  <c:v>8.5064935064935074</c:v>
                </c:pt>
                <c:pt idx="8">
                  <c:v>8.3766233766233764</c:v>
                </c:pt>
                <c:pt idx="9">
                  <c:v>8.3116883116883127</c:v>
                </c:pt>
                <c:pt idx="10">
                  <c:v>8.125</c:v>
                </c:pt>
                <c:pt idx="11">
                  <c:v>8.0032467532467528</c:v>
                </c:pt>
                <c:pt idx="12">
                  <c:v>7.8409090909090899</c:v>
                </c:pt>
                <c:pt idx="13">
                  <c:v>7.7272727272727257</c:v>
                </c:pt>
                <c:pt idx="14">
                  <c:v>7.5405844155844148</c:v>
                </c:pt>
                <c:pt idx="15">
                  <c:v>7.3701298701298699</c:v>
                </c:pt>
                <c:pt idx="16">
                  <c:v>7.1672077922077921</c:v>
                </c:pt>
                <c:pt idx="17">
                  <c:v>6.9967532467532454</c:v>
                </c:pt>
                <c:pt idx="18">
                  <c:v>6.8100649350649354</c:v>
                </c:pt>
                <c:pt idx="19">
                  <c:v>6.6152597402597397</c:v>
                </c:pt>
                <c:pt idx="20">
                  <c:v>6.3798701298701301</c:v>
                </c:pt>
                <c:pt idx="21">
                  <c:v>6.1201298701298708</c:v>
                </c:pt>
                <c:pt idx="22">
                  <c:v>5.8847402597402594</c:v>
                </c:pt>
                <c:pt idx="23">
                  <c:v>5.6493506493506489</c:v>
                </c:pt>
                <c:pt idx="24">
                  <c:v>5.3733766233766236</c:v>
                </c:pt>
                <c:pt idx="25">
                  <c:v>5.1298701298701301</c:v>
                </c:pt>
                <c:pt idx="26">
                  <c:v>4.8620129870129878</c:v>
                </c:pt>
                <c:pt idx="27">
                  <c:v>4.5698051948051948</c:v>
                </c:pt>
                <c:pt idx="28">
                  <c:v>4.220779220779221</c:v>
                </c:pt>
                <c:pt idx="29">
                  <c:v>3.920454545454545</c:v>
                </c:pt>
                <c:pt idx="30">
                  <c:v>3.5957792207792205</c:v>
                </c:pt>
                <c:pt idx="31">
                  <c:v>3.3198051948051948</c:v>
                </c:pt>
                <c:pt idx="32">
                  <c:v>2.9788961038961039</c:v>
                </c:pt>
                <c:pt idx="33">
                  <c:v>2.581168831168831</c:v>
                </c:pt>
                <c:pt idx="34">
                  <c:v>2.1996753246753249</c:v>
                </c:pt>
                <c:pt idx="35">
                  <c:v>1.9074675324675321</c:v>
                </c:pt>
                <c:pt idx="36">
                  <c:v>1.4691558441558443</c:v>
                </c:pt>
                <c:pt idx="37">
                  <c:v>1.1038961038961039</c:v>
                </c:pt>
                <c:pt idx="38">
                  <c:v>0.61688311688311681</c:v>
                </c:pt>
                <c:pt idx="39">
                  <c:v>0.41396103896103892</c:v>
                </c:pt>
                <c:pt idx="40">
                  <c:v>0.28409090909090906</c:v>
                </c:pt>
                <c:pt idx="41">
                  <c:v>0.30844155844155841</c:v>
                </c:pt>
                <c:pt idx="42">
                  <c:v>0.50324675324675328</c:v>
                </c:pt>
                <c:pt idx="43">
                  <c:v>0.54383116883116878</c:v>
                </c:pt>
                <c:pt idx="44">
                  <c:v>1.0308441558441557</c:v>
                </c:pt>
                <c:pt idx="45">
                  <c:v>1.4204545454545454</c:v>
                </c:pt>
                <c:pt idx="46">
                  <c:v>1.6233766233766234</c:v>
                </c:pt>
                <c:pt idx="47">
                  <c:v>1.6639610389610389</c:v>
                </c:pt>
                <c:pt idx="48">
                  <c:v>1.8587662337662336</c:v>
                </c:pt>
                <c:pt idx="49">
                  <c:v>2.1834415584415581</c:v>
                </c:pt>
                <c:pt idx="50">
                  <c:v>2.4837662337662332</c:v>
                </c:pt>
                <c:pt idx="51">
                  <c:v>2.6379870129870131</c:v>
                </c:pt>
                <c:pt idx="52">
                  <c:v>2.816558441558441</c:v>
                </c:pt>
                <c:pt idx="53">
                  <c:v>3.0681818181818179</c:v>
                </c:pt>
                <c:pt idx="54">
                  <c:v>3.2142857142857144</c:v>
                </c:pt>
                <c:pt idx="55">
                  <c:v>3.6850649350649349</c:v>
                </c:pt>
                <c:pt idx="56">
                  <c:v>3.8717532467532463</c:v>
                </c:pt>
                <c:pt idx="57">
                  <c:v>4.0909090909090908</c:v>
                </c:pt>
                <c:pt idx="58">
                  <c:v>4.1883116883116882</c:v>
                </c:pt>
                <c:pt idx="59">
                  <c:v>4.3100649350649345</c:v>
                </c:pt>
                <c:pt idx="60">
                  <c:v>4.5048701298701301</c:v>
                </c:pt>
                <c:pt idx="61">
                  <c:v>4.6347402597402594</c:v>
                </c:pt>
                <c:pt idx="62">
                  <c:v>4.7159090909090899</c:v>
                </c:pt>
                <c:pt idx="63">
                  <c:v>4.837662337662338</c:v>
                </c:pt>
                <c:pt idx="64">
                  <c:v>4.837662337662338</c:v>
                </c:pt>
                <c:pt idx="65">
                  <c:v>4.9756493506493502</c:v>
                </c:pt>
                <c:pt idx="66">
                  <c:v>5.008116883116883</c:v>
                </c:pt>
                <c:pt idx="67">
                  <c:v>5.0730519480519476</c:v>
                </c:pt>
                <c:pt idx="68">
                  <c:v>5.1948051948051939</c:v>
                </c:pt>
                <c:pt idx="69">
                  <c:v>5.2435064935064926</c:v>
                </c:pt>
                <c:pt idx="70">
                  <c:v>5.2840909090909083</c:v>
                </c:pt>
                <c:pt idx="71">
                  <c:v>5.316558441558441</c:v>
                </c:pt>
                <c:pt idx="72">
                  <c:v>5.3977272727272725</c:v>
                </c:pt>
                <c:pt idx="73">
                  <c:v>5.3652597402597397</c:v>
                </c:pt>
                <c:pt idx="74">
                  <c:v>5.324675324675324</c:v>
                </c:pt>
                <c:pt idx="75">
                  <c:v>5.4058441558441555</c:v>
                </c:pt>
                <c:pt idx="76">
                  <c:v>5.3733766233766236</c:v>
                </c:pt>
                <c:pt idx="77">
                  <c:v>5.332792207792207</c:v>
                </c:pt>
                <c:pt idx="78">
                  <c:v>5.324675324675324</c:v>
                </c:pt>
                <c:pt idx="79">
                  <c:v>5.2840909090909083</c:v>
                </c:pt>
                <c:pt idx="80">
                  <c:v>5.2272727272727266</c:v>
                </c:pt>
                <c:pt idx="81">
                  <c:v>5.1055194805194803</c:v>
                </c:pt>
                <c:pt idx="82">
                  <c:v>5.1136363636363633</c:v>
                </c:pt>
                <c:pt idx="83">
                  <c:v>5.0162337662337659</c:v>
                </c:pt>
                <c:pt idx="84">
                  <c:v>4.9107142857142856</c:v>
                </c:pt>
                <c:pt idx="85">
                  <c:v>4.8620129870129878</c:v>
                </c:pt>
                <c:pt idx="86">
                  <c:v>4.7483766233766236</c:v>
                </c:pt>
                <c:pt idx="87">
                  <c:v>4.6103896103896105</c:v>
                </c:pt>
                <c:pt idx="88">
                  <c:v>4.4886363636363642</c:v>
                </c:pt>
                <c:pt idx="89">
                  <c:v>4.3587662337662341</c:v>
                </c:pt>
                <c:pt idx="90">
                  <c:v>4.1639610389610384</c:v>
                </c:pt>
                <c:pt idx="91">
                  <c:v>4.0016233766233764</c:v>
                </c:pt>
                <c:pt idx="92">
                  <c:v>3.8961038961038961</c:v>
                </c:pt>
                <c:pt idx="93">
                  <c:v>3.7094155844155838</c:v>
                </c:pt>
                <c:pt idx="94">
                  <c:v>3.5064935064935061</c:v>
                </c:pt>
                <c:pt idx="95">
                  <c:v>3.3198051948051948</c:v>
                </c:pt>
                <c:pt idx="96">
                  <c:v>3.0844155844155843</c:v>
                </c:pt>
                <c:pt idx="97">
                  <c:v>2.8409090909090908</c:v>
                </c:pt>
                <c:pt idx="98">
                  <c:v>2.6298701298701297</c:v>
                </c:pt>
                <c:pt idx="99">
                  <c:v>2.3944805194805192</c:v>
                </c:pt>
                <c:pt idx="100">
                  <c:v>2.1509740259740258</c:v>
                </c:pt>
                <c:pt idx="101">
                  <c:v>1.8344155844155843</c:v>
                </c:pt>
                <c:pt idx="102">
                  <c:v>1.6071428571428572</c:v>
                </c:pt>
                <c:pt idx="103">
                  <c:v>1.3392857142857142</c:v>
                </c:pt>
                <c:pt idx="104">
                  <c:v>1.0957792207792207</c:v>
                </c:pt>
                <c:pt idx="105">
                  <c:v>0.86850649350649356</c:v>
                </c:pt>
                <c:pt idx="106">
                  <c:v>0.55194805194805185</c:v>
                </c:pt>
                <c:pt idx="107">
                  <c:v>0.38149350649350644</c:v>
                </c:pt>
                <c:pt idx="108">
                  <c:v>0.31655844155844159</c:v>
                </c:pt>
                <c:pt idx="109">
                  <c:v>0.2435064935064935</c:v>
                </c:pt>
                <c:pt idx="110">
                  <c:v>0.49512987012987009</c:v>
                </c:pt>
                <c:pt idx="111">
                  <c:v>0.77922077922077915</c:v>
                </c:pt>
                <c:pt idx="112">
                  <c:v>1.0227272727272727</c:v>
                </c:pt>
                <c:pt idx="113">
                  <c:v>1.2256493506493507</c:v>
                </c:pt>
                <c:pt idx="114">
                  <c:v>1.4204545454545454</c:v>
                </c:pt>
                <c:pt idx="115">
                  <c:v>1.6152597402597402</c:v>
                </c:pt>
                <c:pt idx="116">
                  <c:v>1.8100649350649352</c:v>
                </c:pt>
                <c:pt idx="117">
                  <c:v>2.0941558441558437</c:v>
                </c:pt>
                <c:pt idx="118">
                  <c:v>2.2483766233766231</c:v>
                </c:pt>
                <c:pt idx="119">
                  <c:v>2.3538961038961039</c:v>
                </c:pt>
                <c:pt idx="120">
                  <c:v>2.6298701298701297</c:v>
                </c:pt>
                <c:pt idx="121">
                  <c:v>2.7678571428571423</c:v>
                </c:pt>
                <c:pt idx="122">
                  <c:v>2.8977272727272725</c:v>
                </c:pt>
                <c:pt idx="123">
                  <c:v>3.0438311688311686</c:v>
                </c:pt>
                <c:pt idx="124">
                  <c:v>3.198051948051948</c:v>
                </c:pt>
                <c:pt idx="125">
                  <c:v>3.3198051948051948</c:v>
                </c:pt>
                <c:pt idx="126">
                  <c:v>3.4496753246753245</c:v>
                </c:pt>
                <c:pt idx="127">
                  <c:v>3.5227272727272725</c:v>
                </c:pt>
                <c:pt idx="128">
                  <c:v>3.603896103896103</c:v>
                </c:pt>
                <c:pt idx="129">
                  <c:v>3.6769480519480524</c:v>
                </c:pt>
                <c:pt idx="130">
                  <c:v>3.7337662337662336</c:v>
                </c:pt>
                <c:pt idx="131">
                  <c:v>3.8311688311688306</c:v>
                </c:pt>
                <c:pt idx="132">
                  <c:v>3.8879870129870127</c:v>
                </c:pt>
                <c:pt idx="133">
                  <c:v>3.9366883116883118</c:v>
                </c:pt>
                <c:pt idx="134">
                  <c:v>3.9448051948051943</c:v>
                </c:pt>
                <c:pt idx="135">
                  <c:v>3.9691558441558441</c:v>
                </c:pt>
                <c:pt idx="136">
                  <c:v>3.9691558441558441</c:v>
                </c:pt>
                <c:pt idx="137">
                  <c:v>3.9935064935064934</c:v>
                </c:pt>
                <c:pt idx="138">
                  <c:v>3.9935064935064934</c:v>
                </c:pt>
                <c:pt idx="139">
                  <c:v>3.9529220779220782</c:v>
                </c:pt>
                <c:pt idx="140">
                  <c:v>3.920454545454545</c:v>
                </c:pt>
                <c:pt idx="141">
                  <c:v>3.8636363636363629</c:v>
                </c:pt>
                <c:pt idx="142">
                  <c:v>3.823051948051948</c:v>
                </c:pt>
                <c:pt idx="143">
                  <c:v>3.7662337662337659</c:v>
                </c:pt>
                <c:pt idx="144">
                  <c:v>3.7094155844155838</c:v>
                </c:pt>
                <c:pt idx="145">
                  <c:v>3.6444805194805197</c:v>
                </c:pt>
                <c:pt idx="146">
                  <c:v>3.5389610389610384</c:v>
                </c:pt>
                <c:pt idx="147">
                  <c:v>3.4334415584415585</c:v>
                </c:pt>
                <c:pt idx="148">
                  <c:v>3.3198051948051948</c:v>
                </c:pt>
                <c:pt idx="149">
                  <c:v>3.2224025974025969</c:v>
                </c:pt>
                <c:pt idx="150">
                  <c:v>3.1006493506493502</c:v>
                </c:pt>
                <c:pt idx="151">
                  <c:v>2.9788961038961039</c:v>
                </c:pt>
                <c:pt idx="152">
                  <c:v>2.8327922077922074</c:v>
                </c:pt>
                <c:pt idx="153">
                  <c:v>2.6379870129870131</c:v>
                </c:pt>
                <c:pt idx="154">
                  <c:v>2.4431818181818179</c:v>
                </c:pt>
                <c:pt idx="155">
                  <c:v>2.3295454545454541</c:v>
                </c:pt>
                <c:pt idx="156">
                  <c:v>2.11038961038961</c:v>
                </c:pt>
                <c:pt idx="157">
                  <c:v>1.9237012987012982</c:v>
                </c:pt>
                <c:pt idx="158">
                  <c:v>1.720779220779221</c:v>
                </c:pt>
                <c:pt idx="159">
                  <c:v>1.5016233766233766</c:v>
                </c:pt>
                <c:pt idx="160">
                  <c:v>1.2743506493506493</c:v>
                </c:pt>
                <c:pt idx="161">
                  <c:v>1.0633116883116884</c:v>
                </c:pt>
                <c:pt idx="162">
                  <c:v>0.82792207792207784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6F-4D55-B7BB-F90416EFE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3741616"/>
        <c:axId val="703733296"/>
      </c:lineChart>
      <c:catAx>
        <c:axId val="703741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tempo</a:t>
                </a:r>
                <a:r>
                  <a:rPr lang="it-IT" baseline="0"/>
                  <a:t> [s]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03733296"/>
        <c:crosses val="autoZero"/>
        <c:auto val="1"/>
        <c:lblAlgn val="ctr"/>
        <c:lblOffset val="100"/>
        <c:noMultiLvlLbl val="0"/>
      </c:catAx>
      <c:valAx>
        <c:axId val="70373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spostamento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0374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473048032402166E-2"/>
          <c:y val="2.5051334702258732E-2"/>
          <c:w val="0.88321049627139525"/>
          <c:h val="0.73716794127633434"/>
        </c:manualLayout>
      </c:layout>
      <c:lineChart>
        <c:grouping val="standard"/>
        <c:varyColors val="0"/>
        <c:ser>
          <c:idx val="0"/>
          <c:order val="0"/>
          <c:tx>
            <c:v>no drag resistance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dati.xlsx]IR totale'!$AJ$9:$AJ$68</c:f>
              <c:numCache>
                <c:formatCode>0.000</c:formatCode>
                <c:ptCount val="60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</c:numCache>
            </c:numRef>
          </c:cat>
          <c:val>
            <c:numRef>
              <c:f>'[foglio dati.xlsx]IR totale'!$AK$9:$AK$68</c:f>
              <c:numCache>
                <c:formatCode>General</c:formatCode>
                <c:ptCount val="60"/>
                <c:pt idx="0">
                  <c:v>1.6233766233766234</c:v>
                </c:pt>
                <c:pt idx="1">
                  <c:v>1.9484716233766233</c:v>
                </c:pt>
                <c:pt idx="2">
                  <c:v>2.2637566233766235</c:v>
                </c:pt>
                <c:pt idx="3">
                  <c:v>2.5692316233766235</c:v>
                </c:pt>
                <c:pt idx="4">
                  <c:v>2.8648966233766231</c:v>
                </c:pt>
                <c:pt idx="5">
                  <c:v>3.1507516233766237</c:v>
                </c:pt>
                <c:pt idx="6">
                  <c:v>3.4267966233766236</c:v>
                </c:pt>
                <c:pt idx="7">
                  <c:v>3.6930316233766236</c:v>
                </c:pt>
                <c:pt idx="8">
                  <c:v>3.9494566233766237</c:v>
                </c:pt>
                <c:pt idx="9">
                  <c:v>4.1960716233766231</c:v>
                </c:pt>
                <c:pt idx="10">
                  <c:v>4.4328766233766235</c:v>
                </c:pt>
                <c:pt idx="11">
                  <c:v>4.6598716233766231</c:v>
                </c:pt>
                <c:pt idx="12">
                  <c:v>4.8770566233766237</c:v>
                </c:pt>
                <c:pt idx="13">
                  <c:v>5.0844316233766236</c:v>
                </c:pt>
                <c:pt idx="14">
                  <c:v>5.2819966233766236</c:v>
                </c:pt>
                <c:pt idx="15">
                  <c:v>5.4697516233766237</c:v>
                </c:pt>
                <c:pt idx="16">
                  <c:v>5.6476966233766239</c:v>
                </c:pt>
                <c:pt idx="17">
                  <c:v>5.8158316233766243</c:v>
                </c:pt>
                <c:pt idx="18">
                  <c:v>5.974156623376623</c:v>
                </c:pt>
                <c:pt idx="19">
                  <c:v>6.1226716233766236</c:v>
                </c:pt>
                <c:pt idx="20">
                  <c:v>6.2613766233766235</c:v>
                </c:pt>
                <c:pt idx="21">
                  <c:v>6.3902716233766235</c:v>
                </c:pt>
                <c:pt idx="22">
                  <c:v>6.5093566233766236</c:v>
                </c:pt>
                <c:pt idx="23">
                  <c:v>6.6186316233766238</c:v>
                </c:pt>
                <c:pt idx="24">
                  <c:v>6.7180966233766233</c:v>
                </c:pt>
                <c:pt idx="25">
                  <c:v>6.8077516233766229</c:v>
                </c:pt>
                <c:pt idx="26">
                  <c:v>6.8875966233766235</c:v>
                </c:pt>
                <c:pt idx="27">
                  <c:v>6.9576316233766242</c:v>
                </c:pt>
                <c:pt idx="28">
                  <c:v>7.0178566233766233</c:v>
                </c:pt>
                <c:pt idx="29">
                  <c:v>7.0682716233766234</c:v>
                </c:pt>
                <c:pt idx="30">
                  <c:v>7.1088766233766236</c:v>
                </c:pt>
                <c:pt idx="31">
                  <c:v>7.139671623376624</c:v>
                </c:pt>
                <c:pt idx="32">
                  <c:v>7.1606566233766245</c:v>
                </c:pt>
                <c:pt idx="33">
                  <c:v>7.1718316233766233</c:v>
                </c:pt>
                <c:pt idx="34">
                  <c:v>7.173196623376624</c:v>
                </c:pt>
                <c:pt idx="35">
                  <c:v>7.1647516233766231</c:v>
                </c:pt>
                <c:pt idx="36">
                  <c:v>7.1464966233766232</c:v>
                </c:pt>
                <c:pt idx="37">
                  <c:v>7.1184316233766234</c:v>
                </c:pt>
                <c:pt idx="38">
                  <c:v>7.0805566233766228</c:v>
                </c:pt>
                <c:pt idx="39">
                  <c:v>7.0328716233766224</c:v>
                </c:pt>
                <c:pt idx="40">
                  <c:v>6.9753766233766239</c:v>
                </c:pt>
                <c:pt idx="41">
                  <c:v>6.9080716233766246</c:v>
                </c:pt>
                <c:pt idx="42">
                  <c:v>6.8309566233766237</c:v>
                </c:pt>
                <c:pt idx="43">
                  <c:v>6.7440316233766247</c:v>
                </c:pt>
                <c:pt idx="44">
                  <c:v>6.647296623376624</c:v>
                </c:pt>
                <c:pt idx="45">
                  <c:v>6.5407516233766234</c:v>
                </c:pt>
                <c:pt idx="46">
                  <c:v>6.4243966233766248</c:v>
                </c:pt>
                <c:pt idx="47">
                  <c:v>6.2982316233766227</c:v>
                </c:pt>
                <c:pt idx="48">
                  <c:v>6.1622566233766225</c:v>
                </c:pt>
                <c:pt idx="49">
                  <c:v>6.0164716233766242</c:v>
                </c:pt>
                <c:pt idx="50">
                  <c:v>5.8608766233766207</c:v>
                </c:pt>
                <c:pt idx="51">
                  <c:v>5.6954716233766245</c:v>
                </c:pt>
                <c:pt idx="52">
                  <c:v>5.5202566233766248</c:v>
                </c:pt>
                <c:pt idx="53">
                  <c:v>5.3352316233766235</c:v>
                </c:pt>
                <c:pt idx="54">
                  <c:v>5.1403966233766258</c:v>
                </c:pt>
                <c:pt idx="55">
                  <c:v>4.935751623376623</c:v>
                </c:pt>
                <c:pt idx="56">
                  <c:v>4.721296623376622</c:v>
                </c:pt>
                <c:pt idx="57">
                  <c:v>4.4970316233766248</c:v>
                </c:pt>
                <c:pt idx="58">
                  <c:v>4.2629566233766223</c:v>
                </c:pt>
                <c:pt idx="59">
                  <c:v>4.0190716233766235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FD-4C7D-A669-BF725A2D34E8}"/>
            </c:ext>
          </c:extLst>
        </c:ser>
        <c:ser>
          <c:idx val="1"/>
          <c:order val="1"/>
          <c:tx>
            <c:v>sperimentale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dati.xlsx]IR totale'!$AJ$9:$AJ$68</c:f>
              <c:numCache>
                <c:formatCode>0.000</c:formatCode>
                <c:ptCount val="60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</c:numCache>
            </c:numRef>
          </c:cat>
          <c:val>
            <c:numRef>
              <c:f>'[foglio dati.xlsx]IR totale'!$AM$9:$AM$68</c:f>
              <c:numCache>
                <c:formatCode>0.00</c:formatCode>
                <c:ptCount val="60"/>
                <c:pt idx="0">
                  <c:v>1.6233766233766234</c:v>
                </c:pt>
                <c:pt idx="1">
                  <c:v>1.6639610389610389</c:v>
                </c:pt>
                <c:pt idx="2">
                  <c:v>1.8587662337662336</c:v>
                </c:pt>
                <c:pt idx="3">
                  <c:v>2.1834415584415581</c:v>
                </c:pt>
                <c:pt idx="4">
                  <c:v>2.4837662337662332</c:v>
                </c:pt>
                <c:pt idx="5">
                  <c:v>2.6379870129870131</c:v>
                </c:pt>
                <c:pt idx="6">
                  <c:v>2.816558441558441</c:v>
                </c:pt>
                <c:pt idx="7">
                  <c:v>3.0681818181818179</c:v>
                </c:pt>
                <c:pt idx="8">
                  <c:v>3.2142857142857144</c:v>
                </c:pt>
                <c:pt idx="9">
                  <c:v>3.6850649350649349</c:v>
                </c:pt>
                <c:pt idx="10">
                  <c:v>3.8717532467532463</c:v>
                </c:pt>
                <c:pt idx="11">
                  <c:v>4.0909090909090908</c:v>
                </c:pt>
                <c:pt idx="12">
                  <c:v>4.1883116883116882</c:v>
                </c:pt>
                <c:pt idx="13">
                  <c:v>4.3100649350649345</c:v>
                </c:pt>
                <c:pt idx="14">
                  <c:v>4.5048701298701301</c:v>
                </c:pt>
                <c:pt idx="15">
                  <c:v>4.6347402597402594</c:v>
                </c:pt>
                <c:pt idx="16">
                  <c:v>4.7159090909090899</c:v>
                </c:pt>
                <c:pt idx="17">
                  <c:v>4.837662337662338</c:v>
                </c:pt>
                <c:pt idx="18">
                  <c:v>4.837662337662338</c:v>
                </c:pt>
                <c:pt idx="19">
                  <c:v>4.9756493506493502</c:v>
                </c:pt>
                <c:pt idx="20">
                  <c:v>5.008116883116883</c:v>
                </c:pt>
                <c:pt idx="21">
                  <c:v>5.0730519480519476</c:v>
                </c:pt>
                <c:pt idx="22">
                  <c:v>5.1948051948051939</c:v>
                </c:pt>
                <c:pt idx="23">
                  <c:v>5.2435064935064926</c:v>
                </c:pt>
                <c:pt idx="24">
                  <c:v>5.2840909090909083</c:v>
                </c:pt>
                <c:pt idx="25">
                  <c:v>5.316558441558441</c:v>
                </c:pt>
                <c:pt idx="26">
                  <c:v>5.3977272727272725</c:v>
                </c:pt>
                <c:pt idx="27">
                  <c:v>5.3652597402597397</c:v>
                </c:pt>
                <c:pt idx="28">
                  <c:v>5.324675324675324</c:v>
                </c:pt>
                <c:pt idx="29">
                  <c:v>5.4058441558441555</c:v>
                </c:pt>
                <c:pt idx="30">
                  <c:v>5.3733766233766236</c:v>
                </c:pt>
                <c:pt idx="31">
                  <c:v>5.332792207792207</c:v>
                </c:pt>
                <c:pt idx="32">
                  <c:v>5.324675324675324</c:v>
                </c:pt>
                <c:pt idx="33">
                  <c:v>5.2840909090909083</c:v>
                </c:pt>
                <c:pt idx="34">
                  <c:v>5.2272727272727266</c:v>
                </c:pt>
                <c:pt idx="35">
                  <c:v>5.1055194805194803</c:v>
                </c:pt>
                <c:pt idx="36">
                  <c:v>5.1136363636363633</c:v>
                </c:pt>
                <c:pt idx="37">
                  <c:v>5.0162337662337659</c:v>
                </c:pt>
                <c:pt idx="38">
                  <c:v>4.9107142857142856</c:v>
                </c:pt>
                <c:pt idx="39">
                  <c:v>4.8620129870129878</c:v>
                </c:pt>
                <c:pt idx="40">
                  <c:v>4.7483766233766236</c:v>
                </c:pt>
                <c:pt idx="41">
                  <c:v>4.6103896103896105</c:v>
                </c:pt>
                <c:pt idx="42">
                  <c:v>4.4886363636363642</c:v>
                </c:pt>
                <c:pt idx="43">
                  <c:v>4.3587662337662341</c:v>
                </c:pt>
                <c:pt idx="44">
                  <c:v>4.1639610389610384</c:v>
                </c:pt>
                <c:pt idx="45">
                  <c:v>4.0016233766233764</c:v>
                </c:pt>
                <c:pt idx="46">
                  <c:v>3.8961038961038961</c:v>
                </c:pt>
                <c:pt idx="47">
                  <c:v>3.7094155844155838</c:v>
                </c:pt>
                <c:pt idx="48">
                  <c:v>3.5064935064935061</c:v>
                </c:pt>
                <c:pt idx="49">
                  <c:v>3.3198051948051948</c:v>
                </c:pt>
                <c:pt idx="50">
                  <c:v>3.0844155844155843</c:v>
                </c:pt>
                <c:pt idx="51">
                  <c:v>2.8409090909090908</c:v>
                </c:pt>
                <c:pt idx="52">
                  <c:v>2.6298701298701297</c:v>
                </c:pt>
                <c:pt idx="53">
                  <c:v>2.3944805194805192</c:v>
                </c:pt>
                <c:pt idx="54">
                  <c:v>2.1509740259740258</c:v>
                </c:pt>
                <c:pt idx="55">
                  <c:v>1.8344155844155843</c:v>
                </c:pt>
                <c:pt idx="56">
                  <c:v>1.6071428571428572</c:v>
                </c:pt>
                <c:pt idx="57">
                  <c:v>1.3392857142857142</c:v>
                </c:pt>
                <c:pt idx="58">
                  <c:v>1.0957792207792207</c:v>
                </c:pt>
                <c:pt idx="59">
                  <c:v>0.86850649350649356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FD-4C7D-A669-BF725A2D34E8}"/>
            </c:ext>
          </c:extLst>
        </c:ser>
        <c:ser>
          <c:idx val="2"/>
          <c:order val="2"/>
          <c:tx>
            <c:v>drag resistance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dati.xlsx]IR totale'!$AJ$9:$AJ$68</c:f>
              <c:numCache>
                <c:formatCode>0.000</c:formatCode>
                <c:ptCount val="60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  <c:pt idx="40">
                  <c:v>0.04</c:v>
                </c:pt>
                <c:pt idx="41">
                  <c:v>4.1000000000000002E-2</c:v>
                </c:pt>
                <c:pt idx="42">
                  <c:v>4.2000000000000003E-2</c:v>
                </c:pt>
                <c:pt idx="43">
                  <c:v>4.2999999999999997E-2</c:v>
                </c:pt>
                <c:pt idx="44">
                  <c:v>4.3999999999999997E-2</c:v>
                </c:pt>
                <c:pt idx="45">
                  <c:v>4.4999999999999998E-2</c:v>
                </c:pt>
                <c:pt idx="46">
                  <c:v>4.5999999999999999E-2</c:v>
                </c:pt>
                <c:pt idx="47">
                  <c:v>4.7E-2</c:v>
                </c:pt>
                <c:pt idx="48">
                  <c:v>4.8000000000000001E-2</c:v>
                </c:pt>
                <c:pt idx="49">
                  <c:v>4.9000000000000002E-2</c:v>
                </c:pt>
                <c:pt idx="50">
                  <c:v>0.05</c:v>
                </c:pt>
                <c:pt idx="51">
                  <c:v>5.0999999999999997E-2</c:v>
                </c:pt>
                <c:pt idx="52">
                  <c:v>5.1999999999999998E-2</c:v>
                </c:pt>
                <c:pt idx="53">
                  <c:v>5.2999999999999999E-2</c:v>
                </c:pt>
                <c:pt idx="54">
                  <c:v>5.3999999999999999E-2</c:v>
                </c:pt>
                <c:pt idx="55">
                  <c:v>5.5E-2</c:v>
                </c:pt>
                <c:pt idx="56">
                  <c:v>5.6000000000000001E-2</c:v>
                </c:pt>
                <c:pt idx="57">
                  <c:v>5.7000000000000002E-2</c:v>
                </c:pt>
                <c:pt idx="58">
                  <c:v>5.8000000000000003E-2</c:v>
                </c:pt>
                <c:pt idx="59">
                  <c:v>5.8999999999999997E-2</c:v>
                </c:pt>
              </c:numCache>
            </c:numRef>
          </c:cat>
          <c:val>
            <c:numRef>
              <c:f>'[foglio dati.xlsx]IR totale'!$AO$9:$AO$68</c:f>
              <c:numCache>
                <c:formatCode>0.00</c:formatCode>
                <c:ptCount val="60"/>
                <c:pt idx="0">
                  <c:v>1.6233766233766234</c:v>
                </c:pt>
                <c:pt idx="1">
                  <c:v>1.9533766233766234</c:v>
                </c:pt>
                <c:pt idx="2">
                  <c:v>2.2624420767851099</c:v>
                </c:pt>
                <c:pt idx="3">
                  <c:v>2.5519379776963387</c:v>
                </c:pt>
                <c:pt idx="4">
                  <c:v>2.8230619969982693</c:v>
                </c:pt>
                <c:pt idx="5">
                  <c:v>3.0768692016184636</c:v>
                </c:pt>
                <c:pt idx="6">
                  <c:v>3.3142922605842586</c:v>
                </c:pt>
                <c:pt idx="7">
                  <c:v>3.5361580832973827</c:v>
                </c:pt>
                <c:pt idx="8">
                  <c:v>3.7432016113112132</c:v>
                </c:pt>
                <c:pt idx="9">
                  <c:v>3.9360773194178478</c:v>
                </c:pt>
                <c:pt idx="10">
                  <c:v>4.1153688582796608</c:v>
                </c:pt>
                <c:pt idx="11">
                  <c:v>4.2815971775885071</c:v>
                </c:pt>
                <c:pt idx="12">
                  <c:v>4.4352273976692951</c:v>
                </c:pt>
                <c:pt idx="13">
                  <c:v>4.5766746427805396</c:v>
                </c:pt>
                <c:pt idx="14">
                  <c:v>4.7063090069450242</c:v>
                </c:pt>
                <c:pt idx="15">
                  <c:v>4.8244597899471922</c:v>
                </c:pt>
                <c:pt idx="16">
                  <c:v>4.9314191149418676</c:v>
                </c:pt>
                <c:pt idx="17">
                  <c:v>5.0274450182866248</c:v>
                </c:pt>
                <c:pt idx="18">
                  <c:v>5.1127640855069529</c:v>
                </c:pt>
                <c:pt idx="19">
                  <c:v>5.1875736937999237</c:v>
                </c:pt>
                <c:pt idx="20">
                  <c:v>5.2520439104703343</c:v>
                </c:pt>
                <c:pt idx="21">
                  <c:v>5.3063190876287418</c:v>
                </c:pt>
                <c:pt idx="22">
                  <c:v>5.3505191859406507</c:v>
                </c:pt>
                <c:pt idx="23">
                  <c:v>5.3847408538685926</c:v>
                </c:pt>
                <c:pt idx="24">
                  <c:v>5.4090582834302507</c:v>
                </c:pt>
                <c:pt idx="25">
                  <c:v>5.4235238587936845</c:v>
                </c:pt>
                <c:pt idx="26">
                  <c:v>5.4281686098705153</c:v>
                </c:pt>
                <c:pt idx="27">
                  <c:v>5.4230024793030625</c:v>
                </c:pt>
                <c:pt idx="28">
                  <c:v>5.4080144077451227</c:v>
                </c:pt>
                <c:pt idx="29">
                  <c:v>5.3831722389948036</c:v>
                </c:pt>
                <c:pt idx="30">
                  <c:v>5.4009400297395551</c:v>
                </c:pt>
                <c:pt idx="31">
                  <c:v>5.3862381262255861</c:v>
                </c:pt>
                <c:pt idx="32">
                  <c:v>5.3617697803755204</c:v>
                </c:pt>
                <c:pt idx="33">
                  <c:v>5.3275869211716502</c:v>
                </c:pt>
                <c:pt idx="34">
                  <c:v>5.2837616328957893</c:v>
                </c:pt>
                <c:pt idx="35">
                  <c:v>5.2303855520991123</c:v>
                </c:pt>
                <c:pt idx="36">
                  <c:v>5.1675691107693691</c:v>
                </c:pt>
                <c:pt idx="37">
                  <c:v>5.0954406387894906</c:v>
                </c:pt>
                <c:pt idx="38">
                  <c:v>5.0141453408749515</c:v>
                </c:pt>
                <c:pt idx="39">
                  <c:v>4.9238441648393794</c:v>
                </c:pt>
                <c:pt idx="40">
                  <c:v>4.8247125792386347</c:v>
                </c:pt>
                <c:pt idx="41">
                  <c:v>4.7169392791712772</c:v>
                </c:pt>
                <c:pt idx="42">
                  <c:v>4.6007248392745259</c:v>
                </c:pt>
                <c:pt idx="43">
                  <c:v>4.4762803327720215</c:v>
                </c:pt>
                <c:pt idx="44">
                  <c:v>4.343825934840166</c:v>
                </c:pt>
                <c:pt idx="45">
                  <c:v>4.2035895276115642</c:v>
                </c:pt>
                <c:pt idx="46">
                  <c:v>4.0558053228836748</c:v>
                </c:pt>
                <c:pt idx="47">
                  <c:v>3.9007125171096577</c:v>
                </c:pt>
                <c:pt idx="48">
                  <c:v>3.7385539915799963</c:v>
                </c:pt>
                <c:pt idx="49">
                  <c:v>3.5695750689201509</c:v>
                </c:pt>
                <c:pt idx="50" formatCode="0.000">
                  <c:v>3.3940223351904995</c:v>
                </c:pt>
                <c:pt idx="51" formatCode="0.000">
                  <c:v>3.2121425350341548</c:v>
                </c:pt>
                <c:pt idx="52" formatCode="0.000">
                  <c:v>3.0241815455230254</c:v>
                </c:pt>
                <c:pt idx="53" formatCode="0.000">
                  <c:v>2.830383432642614</c:v>
                </c:pt>
                <c:pt idx="54" formatCode="0.000">
                  <c:v>2.6309895927631701</c:v>
                </c:pt>
                <c:pt idx="55" formatCode="0.000">
                  <c:v>2.4262379799929246</c:v>
                </c:pt>
                <c:pt idx="56" formatCode="0.000">
                  <c:v>2.2163624190141205</c:v>
                </c:pt>
                <c:pt idx="57" formatCode="0.000">
                  <c:v>2.0015920018740494</c:v>
                </c:pt>
                <c:pt idx="58" formatCode="0.000">
                  <c:v>1.7821505662438804</c:v>
                </c:pt>
                <c:pt idx="59" formatCode="0.000">
                  <c:v>1.5582562518659437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1FD-4C7D-A669-BF725A2D3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6946048"/>
        <c:axId val="936933568"/>
      </c:lineChart>
      <c:catAx>
        <c:axId val="936946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tempo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6933568"/>
        <c:crosses val="autoZero"/>
        <c:auto val="1"/>
        <c:lblAlgn val="ctr"/>
        <c:lblOffset val="100"/>
        <c:noMultiLvlLbl val="0"/>
      </c:catAx>
      <c:valAx>
        <c:axId val="93693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spostamento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694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2355318358508"/>
          <c:y val="0.93449886012708372"/>
          <c:w val="0.71552893632829839"/>
          <c:h val="6.55011398729162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valori sperimentali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dati.xlsx]ritocchi grafici presentazione'!$AU$81:$AU$88</c:f>
              <c:numCache>
                <c:formatCode>0.000</c:formatCode>
                <c:ptCount val="8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</c:numCache>
            </c:numRef>
          </c:cat>
          <c:val>
            <c:numRef>
              <c:f>'[foglio dati.xlsx]ritocchi grafici presentazione'!$AY$81:$AY$88</c:f>
              <c:numCache>
                <c:formatCode>General</c:formatCode>
                <c:ptCount val="8"/>
                <c:pt idx="0">
                  <c:v>0.16173180279053012</c:v>
                </c:pt>
                <c:pt idx="1">
                  <c:v>-0.32528118422245678</c:v>
                </c:pt>
                <c:pt idx="2">
                  <c:v>-0.52820326214453495</c:v>
                </c:pt>
                <c:pt idx="3">
                  <c:v>-0.65807339201466475</c:v>
                </c:pt>
                <c:pt idx="4">
                  <c:v>-0.6337227426640154</c:v>
                </c:pt>
                <c:pt idx="5">
                  <c:v>-0.43891754785882053</c:v>
                </c:pt>
                <c:pt idx="6">
                  <c:v>-0.39833313227440503</c:v>
                </c:pt>
                <c:pt idx="7">
                  <c:v>8.8679854738581865E-2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6A-4D29-B162-25A87C4CE768}"/>
            </c:ext>
          </c:extLst>
        </c:ser>
        <c:ser>
          <c:idx val="0"/>
          <c:order val="1"/>
          <c:tx>
            <c:v>valori analitici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dati.xlsx]ritocchi grafici presentazione'!$AU$81:$AU$88</c:f>
              <c:numCache>
                <c:formatCode>0.000</c:formatCode>
                <c:ptCount val="8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</c:numCache>
            </c:numRef>
          </c:cat>
          <c:val>
            <c:numRef>
              <c:f>'[foglio dati.xlsx]ritocchi grafici presentazione'!$AW$82:$AW$89</c:f>
              <c:numCache>
                <c:formatCode>General</c:formatCode>
                <c:ptCount val="8"/>
                <c:pt idx="0">
                  <c:v>0</c:v>
                </c:pt>
                <c:pt idx="1">
                  <c:v>-0.33941033595745201</c:v>
                </c:pt>
                <c:pt idx="2">
                  <c:v>-0.58011518174793686</c:v>
                </c:pt>
                <c:pt idx="3">
                  <c:v>-0.68615616298744586</c:v>
                </c:pt>
                <c:pt idx="4">
                  <c:v>-0.65083718168477178</c:v>
                </c:pt>
                <c:pt idx="5">
                  <c:v>-0.49506519305368563</c:v>
                </c:pt>
                <c:pt idx="6">
                  <c:v>-0.26059855313017216</c:v>
                </c:pt>
                <c:pt idx="7">
                  <c:v>-3.2279566361111303E-16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6A-4D29-B162-25A87C4CE7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0762896"/>
        <c:axId val="360763312"/>
      </c:lineChart>
      <c:catAx>
        <c:axId val="3607628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tempo</a:t>
                </a:r>
                <a:r>
                  <a:rPr lang="it-IT" baseline="0"/>
                  <a:t> [s]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0763312"/>
        <c:crosses val="autoZero"/>
        <c:auto val="1"/>
        <c:lblAlgn val="ctr"/>
        <c:lblOffset val="100"/>
        <c:noMultiLvlLbl val="0"/>
      </c:catAx>
      <c:valAx>
        <c:axId val="360763312"/>
        <c:scaling>
          <c:orientation val="minMax"/>
          <c:max val="0.2"/>
          <c:min val="-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spostamento</a:t>
                </a:r>
                <a:r>
                  <a:rPr lang="it-IT" baseline="0"/>
                  <a:t> [mm]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0762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851437898865321E-2"/>
          <c:y val="3.1138281385303578E-2"/>
          <c:w val="0.91031297112866838"/>
          <c:h val="0.81322157729103206"/>
        </c:manualLayout>
      </c:layout>
      <c:lineChart>
        <c:grouping val="standard"/>
        <c:varyColors val="0"/>
        <c:ser>
          <c:idx val="0"/>
          <c:order val="0"/>
          <c:tx>
            <c:v>spostamento analitico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dati.xlsx]urto LIS armonico'!$O$13:$O$51</c:f>
              <c:numCache>
                <c:formatCode>General</c:formatCode>
                <c:ptCount val="39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</c:numCache>
            </c:numRef>
          </c:cat>
          <c:val>
            <c:numRef>
              <c:f>'[foglio dati.xlsx]urto LIS armonico'!$P$11:$P$48</c:f>
              <c:numCache>
                <c:formatCode>General</c:formatCode>
                <c:ptCount val="38"/>
                <c:pt idx="0">
                  <c:v>0.48063318577630526</c:v>
                </c:pt>
                <c:pt idx="1">
                  <c:v>0.33337697305788105</c:v>
                </c:pt>
                <c:pt idx="2">
                  <c:v>0</c:v>
                </c:pt>
                <c:pt idx="3">
                  <c:v>-0.28982401702019467</c:v>
                </c:pt>
                <c:pt idx="4">
                  <c:v>-0.36325474741380082</c:v>
                </c:pt>
                <c:pt idx="5">
                  <c:v>-0.20332922409291054</c:v>
                </c:pt>
                <c:pt idx="6">
                  <c:v>6.0953146261735619E-2</c:v>
                </c:pt>
                <c:pt idx="7">
                  <c:v>0.25316236380893875</c:v>
                </c:pt>
                <c:pt idx="8">
                  <c:v>0.26431426201593433</c:v>
                </c:pt>
                <c:pt idx="9">
                  <c:v>0.11119297425989891</c:v>
                </c:pt>
                <c:pt idx="10">
                  <c:v>-9.0418602215842109E-2</c:v>
                </c:pt>
                <c:pt idx="11">
                  <c:v>-0.20999387338573802</c:v>
                </c:pt>
                <c:pt idx="12">
                  <c:v>-0.184592429415259</c:v>
                </c:pt>
                <c:pt idx="13">
                  <c:v>-4.8801448450252333E-2</c:v>
                </c:pt>
                <c:pt idx="14">
                  <c:v>9.9311010793255217E-2</c:v>
                </c:pt>
                <c:pt idx="15">
                  <c:v>0.16689870396763606</c:v>
                </c:pt>
                <c:pt idx="16">
                  <c:v>0.12284784282581064</c:v>
                </c:pt>
                <c:pt idx="17">
                  <c:v>8.8781983888125242E-3</c:v>
                </c:pt>
                <c:pt idx="18">
                  <c:v>-9.5671177024952148E-2</c:v>
                </c:pt>
                <c:pt idx="19">
                  <c:v>-0.12762906416906017</c:v>
                </c:pt>
                <c:pt idx="20">
                  <c:v>-7.6793042241313433E-2</c:v>
                </c:pt>
                <c:pt idx="21">
                  <c:v>1.4705807498755137E-2</c:v>
                </c:pt>
                <c:pt idx="22">
                  <c:v>8.519238113186213E-2</c:v>
                </c:pt>
                <c:pt idx="23">
                  <c:v>9.3992377635693125E-2</c:v>
                </c:pt>
                <c:pt idx="24">
                  <c:v>4.3743885837242549E-2</c:v>
                </c:pt>
                <c:pt idx="25">
                  <c:v>-2.6886072337547896E-2</c:v>
                </c:pt>
                <c:pt idx="26">
                  <c:v>-7.172712013412226E-2</c:v>
                </c:pt>
                <c:pt idx="27">
                  <c:v>-6.6526501940179256E-2</c:v>
                </c:pt>
                <c:pt idx="28">
                  <c:v>-2.1025304472136984E-2</c:v>
                </c:pt>
                <c:pt idx="29">
                  <c:v>3.1483020164920987E-2</c:v>
                </c:pt>
                <c:pt idx="30">
                  <c:v>5.7738179408399301E-2</c:v>
                </c:pt>
                <c:pt idx="31">
                  <c:v>4.4996884458603489E-2</c:v>
                </c:pt>
                <c:pt idx="32">
                  <c:v>6.2022757775820874E-3</c:v>
                </c:pt>
                <c:pt idx="33">
                  <c:v>-3.1344708069407534E-2</c:v>
                </c:pt>
                <c:pt idx="34">
                  <c:v>-4.4678302053374017E-2</c:v>
                </c:pt>
                <c:pt idx="35">
                  <c:v>-2.8748357995002007E-2</c:v>
                </c:pt>
                <c:pt idx="36">
                  <c:v>2.8093168538516366E-3</c:v>
                </c:pt>
                <c:pt idx="37">
                  <c:v>2.851371604201745E-2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F9-45D5-82CF-CEB51C5181F3}"/>
            </c:ext>
          </c:extLst>
        </c:ser>
        <c:ser>
          <c:idx val="1"/>
          <c:order val="1"/>
          <c:tx>
            <c:v>spostamento sperimentale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dati.xlsx]urto LIS armonico'!$O$13:$O$51</c:f>
              <c:numCache>
                <c:formatCode>General</c:formatCode>
                <c:ptCount val="39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</c:numCache>
            </c:numRef>
          </c:cat>
          <c:val>
            <c:numRef>
              <c:f>'[foglio dati.xlsx]urto LIS armonico'!$Q$14:$Q$52</c:f>
              <c:numCache>
                <c:formatCode>General</c:formatCode>
                <c:ptCount val="39"/>
                <c:pt idx="0">
                  <c:v>0.31655844155844159</c:v>
                </c:pt>
                <c:pt idx="1">
                  <c:v>-2.4350649350649355E-2</c:v>
                </c:pt>
                <c:pt idx="2">
                  <c:v>-0.26785714285714285</c:v>
                </c:pt>
                <c:pt idx="3">
                  <c:v>-0.18668831168831171</c:v>
                </c:pt>
                <c:pt idx="4">
                  <c:v>-0.10551948051948053</c:v>
                </c:pt>
                <c:pt idx="5">
                  <c:v>2.4350649350649348E-2</c:v>
                </c:pt>
                <c:pt idx="6">
                  <c:v>0.23538961038961037</c:v>
                </c:pt>
                <c:pt idx="7">
                  <c:v>0.1542207792207792</c:v>
                </c:pt>
                <c:pt idx="8">
                  <c:v>0.20292207792207792</c:v>
                </c:pt>
                <c:pt idx="9">
                  <c:v>6.4935064935064915E-2</c:v>
                </c:pt>
                <c:pt idx="10">
                  <c:v>-4.8701298701298711E-2</c:v>
                </c:pt>
                <c:pt idx="11">
                  <c:v>-0.20292207792207792</c:v>
                </c:pt>
                <c:pt idx="12">
                  <c:v>-0.1542207792207792</c:v>
                </c:pt>
                <c:pt idx="13">
                  <c:v>0</c:v>
                </c:pt>
                <c:pt idx="14">
                  <c:v>-2.4350649350649355E-2</c:v>
                </c:pt>
                <c:pt idx="15">
                  <c:v>8.1168831168831168E-2</c:v>
                </c:pt>
                <c:pt idx="16">
                  <c:v>2.4350649350649348E-2</c:v>
                </c:pt>
                <c:pt idx="17">
                  <c:v>8.1168831168831126E-3</c:v>
                </c:pt>
                <c:pt idx="18">
                  <c:v>-8.1168831168831168E-2</c:v>
                </c:pt>
                <c:pt idx="19">
                  <c:v>-0.13798701298701299</c:v>
                </c:pt>
                <c:pt idx="20">
                  <c:v>-4.0584415584415584E-2</c:v>
                </c:pt>
                <c:pt idx="21">
                  <c:v>-7.3051948051948062E-2</c:v>
                </c:pt>
                <c:pt idx="22">
                  <c:v>-8.1168831168831231E-3</c:v>
                </c:pt>
                <c:pt idx="23">
                  <c:v>4.8701298701298697E-2</c:v>
                </c:pt>
                <c:pt idx="24">
                  <c:v>3.2467532467532458E-2</c:v>
                </c:pt>
                <c:pt idx="25">
                  <c:v>-3.2467532467532471E-2</c:v>
                </c:pt>
                <c:pt idx="26">
                  <c:v>-6.4935064935064943E-2</c:v>
                </c:pt>
                <c:pt idx="27">
                  <c:v>-8.1168831168831168E-2</c:v>
                </c:pt>
                <c:pt idx="28">
                  <c:v>-3.2467532467532471E-2</c:v>
                </c:pt>
                <c:pt idx="29">
                  <c:v>1.6233766233766225E-2</c:v>
                </c:pt>
                <c:pt idx="30">
                  <c:v>7.3051948051948049E-2</c:v>
                </c:pt>
                <c:pt idx="31">
                  <c:v>3.2467532467532458E-2</c:v>
                </c:pt>
                <c:pt idx="32">
                  <c:v>8.1168831168831126E-3</c:v>
                </c:pt>
                <c:pt idx="33">
                  <c:v>-4.8701298701298711E-2</c:v>
                </c:pt>
                <c:pt idx="34">
                  <c:v>-6.4935064935064943E-2</c:v>
                </c:pt>
                <c:pt idx="35">
                  <c:v>-4.0584415584415584E-2</c:v>
                </c:pt>
                <c:pt idx="36">
                  <c:v>1.6233766233766225E-2</c:v>
                </c:pt>
                <c:pt idx="37">
                  <c:v>2.4350649350649348E-2</c:v>
                </c:pt>
                <c:pt idx="38">
                  <c:v>3.2467532467532458E-2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F9-45D5-82CF-CEB51C518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26351471"/>
        <c:axId val="366217087"/>
      </c:lineChart>
      <c:catAx>
        <c:axId val="19263514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tempo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6217087"/>
        <c:crosses val="autoZero"/>
        <c:auto val="1"/>
        <c:lblAlgn val="ctr"/>
        <c:lblOffset val="100"/>
        <c:noMultiLvlLbl val="0"/>
      </c:catAx>
      <c:valAx>
        <c:axId val="366217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spostamento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2635147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232047518108341"/>
          <c:y val="6.0348755009817991E-2"/>
          <c:w val="0.43104421949920085"/>
          <c:h val="6.35798120270421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18369609290471E-2"/>
          <c:y val="3.8326222299694478E-2"/>
          <c:w val="0.88762327566667332"/>
          <c:h val="0.77954943225583706"/>
        </c:manualLayout>
      </c:layout>
      <c:lineChart>
        <c:grouping val="standard"/>
        <c:varyColors val="0"/>
        <c:ser>
          <c:idx val="0"/>
          <c:order val="0"/>
          <c:tx>
            <c:v>spostamento analitico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dati.xlsx]urto SILI armonico'!$T$13:$T$52</c:f>
              <c:numCache>
                <c:formatCode>0.000</c:formatCode>
                <c:ptCount val="40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</c:numCache>
            </c:numRef>
          </c:cat>
          <c:val>
            <c:numRef>
              <c:f>'[foglio dati.xlsx]urto SILI armonico'!$Q$13:$Q$52</c:f>
              <c:numCache>
                <c:formatCode>General</c:formatCode>
                <c:ptCount val="40"/>
                <c:pt idx="0">
                  <c:v>0.47077922077922085</c:v>
                </c:pt>
                <c:pt idx="1">
                  <c:v>5.6818181818181823E-2</c:v>
                </c:pt>
                <c:pt idx="2">
                  <c:v>-9.7402597402597393E-2</c:v>
                </c:pt>
                <c:pt idx="3">
                  <c:v>-0.10551948051948053</c:v>
                </c:pt>
                <c:pt idx="4">
                  <c:v>1.6233766233766236E-2</c:v>
                </c:pt>
                <c:pt idx="5">
                  <c:v>9.7402597402597393E-2</c:v>
                </c:pt>
                <c:pt idx="6">
                  <c:v>0.20292207792207792</c:v>
                </c:pt>
                <c:pt idx="7">
                  <c:v>0.18668831168831171</c:v>
                </c:pt>
                <c:pt idx="8">
                  <c:v>0.10551948051948053</c:v>
                </c:pt>
                <c:pt idx="9">
                  <c:v>-1.6233766233766229E-2</c:v>
                </c:pt>
                <c:pt idx="10">
                  <c:v>-8.9285714285714274E-2</c:v>
                </c:pt>
                <c:pt idx="11">
                  <c:v>-5.6818181818181823E-2</c:v>
                </c:pt>
                <c:pt idx="12">
                  <c:v>5.6818181818181823E-2</c:v>
                </c:pt>
                <c:pt idx="13">
                  <c:v>0.14610389610389612</c:v>
                </c:pt>
                <c:pt idx="14">
                  <c:v>0.13798701298701299</c:v>
                </c:pt>
                <c:pt idx="15">
                  <c:v>4.8701298701298697E-2</c:v>
                </c:pt>
                <c:pt idx="16">
                  <c:v>-0.11363636363636363</c:v>
                </c:pt>
                <c:pt idx="17">
                  <c:v>-0.13798701298701296</c:v>
                </c:pt>
                <c:pt idx="18">
                  <c:v>0</c:v>
                </c:pt>
                <c:pt idx="19">
                  <c:v>7.3051948051948049E-2</c:v>
                </c:pt>
                <c:pt idx="20">
                  <c:v>0.17857142857142858</c:v>
                </c:pt>
                <c:pt idx="21">
                  <c:v>4.8701298701298697E-2</c:v>
                </c:pt>
                <c:pt idx="22">
                  <c:v>-2.4350649350649355E-2</c:v>
                </c:pt>
                <c:pt idx="23">
                  <c:v>-9.7402597402597393E-2</c:v>
                </c:pt>
                <c:pt idx="24">
                  <c:v>-6.4935064935064915E-2</c:v>
                </c:pt>
                <c:pt idx="25">
                  <c:v>-2.4350649350649355E-2</c:v>
                </c:pt>
                <c:pt idx="26">
                  <c:v>8.9285714285714288E-2</c:v>
                </c:pt>
                <c:pt idx="27">
                  <c:v>8.9285714285714288E-2</c:v>
                </c:pt>
                <c:pt idx="28">
                  <c:v>0</c:v>
                </c:pt>
                <c:pt idx="29">
                  <c:v>-0.10551948051948053</c:v>
                </c:pt>
                <c:pt idx="30">
                  <c:v>-9.7402597402597393E-2</c:v>
                </c:pt>
                <c:pt idx="31">
                  <c:v>3.2467532467532471E-2</c:v>
                </c:pt>
                <c:pt idx="32">
                  <c:v>5.6818181818181823E-2</c:v>
                </c:pt>
                <c:pt idx="33">
                  <c:v>9.7402597402597393E-2</c:v>
                </c:pt>
                <c:pt idx="34">
                  <c:v>2.4350649350649348E-2</c:v>
                </c:pt>
                <c:pt idx="35">
                  <c:v>-7.3051948051948049E-2</c:v>
                </c:pt>
                <c:pt idx="36">
                  <c:v>-0.12175324675324675</c:v>
                </c:pt>
                <c:pt idx="37">
                  <c:v>-6.4935064935064915E-2</c:v>
                </c:pt>
                <c:pt idx="38">
                  <c:v>4.8701298701298697E-2</c:v>
                </c:pt>
                <c:pt idx="39">
                  <c:v>4.0584415584415584E-2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A1-4219-9B11-05358641CB80}"/>
            </c:ext>
          </c:extLst>
        </c:ser>
        <c:ser>
          <c:idx val="1"/>
          <c:order val="1"/>
          <c:tx>
            <c:v>spostamento sperimentale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dati.xlsx]urto SILI armonico'!$T$13:$T$52</c:f>
              <c:numCache>
                <c:formatCode>0.000</c:formatCode>
                <c:ptCount val="40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  <c:pt idx="5">
                  <c:v>5.0000000000000001E-3</c:v>
                </c:pt>
                <c:pt idx="6">
                  <c:v>6.0000000000000001E-3</c:v>
                </c:pt>
                <c:pt idx="7">
                  <c:v>7.0000000000000001E-3</c:v>
                </c:pt>
                <c:pt idx="8">
                  <c:v>8.0000000000000002E-3</c:v>
                </c:pt>
                <c:pt idx="9">
                  <c:v>8.9999999999999993E-3</c:v>
                </c:pt>
                <c:pt idx="10">
                  <c:v>0.01</c:v>
                </c:pt>
                <c:pt idx="11">
                  <c:v>1.0999999999999999E-2</c:v>
                </c:pt>
                <c:pt idx="12">
                  <c:v>1.2E-2</c:v>
                </c:pt>
                <c:pt idx="13">
                  <c:v>1.2999999999999999E-2</c:v>
                </c:pt>
                <c:pt idx="14">
                  <c:v>1.4E-2</c:v>
                </c:pt>
                <c:pt idx="15">
                  <c:v>1.4999999999999999E-2</c:v>
                </c:pt>
                <c:pt idx="16">
                  <c:v>1.6E-2</c:v>
                </c:pt>
                <c:pt idx="17">
                  <c:v>1.7000000000000001E-2</c:v>
                </c:pt>
                <c:pt idx="18">
                  <c:v>1.7999999999999999E-2</c:v>
                </c:pt>
                <c:pt idx="19">
                  <c:v>1.9E-2</c:v>
                </c:pt>
                <c:pt idx="20">
                  <c:v>0.02</c:v>
                </c:pt>
                <c:pt idx="21">
                  <c:v>2.1000000000000001E-2</c:v>
                </c:pt>
                <c:pt idx="22">
                  <c:v>2.1999999999999999E-2</c:v>
                </c:pt>
                <c:pt idx="23">
                  <c:v>2.3E-2</c:v>
                </c:pt>
                <c:pt idx="24">
                  <c:v>2.4E-2</c:v>
                </c:pt>
                <c:pt idx="25">
                  <c:v>2.5000000000000001E-2</c:v>
                </c:pt>
                <c:pt idx="26">
                  <c:v>2.5999999999999999E-2</c:v>
                </c:pt>
                <c:pt idx="27">
                  <c:v>2.7E-2</c:v>
                </c:pt>
                <c:pt idx="28">
                  <c:v>2.8000000000000001E-2</c:v>
                </c:pt>
                <c:pt idx="29">
                  <c:v>2.9000000000000001E-2</c:v>
                </c:pt>
                <c:pt idx="30">
                  <c:v>0.03</c:v>
                </c:pt>
                <c:pt idx="31">
                  <c:v>3.1E-2</c:v>
                </c:pt>
                <c:pt idx="32">
                  <c:v>3.2000000000000001E-2</c:v>
                </c:pt>
                <c:pt idx="33">
                  <c:v>3.3000000000000002E-2</c:v>
                </c:pt>
                <c:pt idx="34">
                  <c:v>3.4000000000000002E-2</c:v>
                </c:pt>
                <c:pt idx="35">
                  <c:v>3.5000000000000003E-2</c:v>
                </c:pt>
                <c:pt idx="36">
                  <c:v>3.5999999999999997E-2</c:v>
                </c:pt>
                <c:pt idx="37">
                  <c:v>3.6999999999999998E-2</c:v>
                </c:pt>
                <c:pt idx="38">
                  <c:v>3.7999999999999999E-2</c:v>
                </c:pt>
                <c:pt idx="39">
                  <c:v>3.9E-2</c:v>
                </c:pt>
              </c:numCache>
            </c:numRef>
          </c:cat>
          <c:val>
            <c:numRef>
              <c:f>'[foglio dati.xlsx]urto SILI armonico'!$P$11:$P$50</c:f>
              <c:numCache>
                <c:formatCode>General</c:formatCode>
                <c:ptCount val="40"/>
                <c:pt idx="0">
                  <c:v>0.37092074934252173</c:v>
                </c:pt>
                <c:pt idx="1">
                  <c:v>0.31177862170485826</c:v>
                </c:pt>
                <c:pt idx="2">
                  <c:v>0</c:v>
                </c:pt>
                <c:pt idx="3">
                  <c:v>-0.28494420527695097</c:v>
                </c:pt>
                <c:pt idx="4">
                  <c:v>-0.30981905272015553</c:v>
                </c:pt>
                <c:pt idx="5">
                  <c:v>-7.6446010841921E-2</c:v>
                </c:pt>
                <c:pt idx="6">
                  <c:v>0.20003375619538832</c:v>
                </c:pt>
                <c:pt idx="7">
                  <c:v>0.28736254766365193</c:v>
                </c:pt>
                <c:pt idx="8">
                  <c:v>0.12963142186915441</c:v>
                </c:pt>
                <c:pt idx="9">
                  <c:v>-0.12168170440381579</c:v>
                </c:pt>
                <c:pt idx="10">
                  <c:v>-0.25077838243037559</c:v>
                </c:pt>
                <c:pt idx="11">
                  <c:v>-0.16146194293337876</c:v>
                </c:pt>
                <c:pt idx="12">
                  <c:v>5.3637056676433544E-2</c:v>
                </c:pt>
                <c:pt idx="13">
                  <c:v>0.20588452946492219</c:v>
                </c:pt>
                <c:pt idx="14">
                  <c:v>0.17483710530862781</c:v>
                </c:pt>
                <c:pt idx="15">
                  <c:v>1.9356129346689633E-3</c:v>
                </c:pt>
                <c:pt idx="16">
                  <c:v>-0.15768449625013847</c:v>
                </c:pt>
                <c:pt idx="17">
                  <c:v>-0.17321893722601994</c:v>
                </c:pt>
                <c:pt idx="18">
                  <c:v>-4.4227696703613081E-2</c:v>
                </c:pt>
                <c:pt idx="19">
                  <c:v>0.11022153531285415</c:v>
                </c:pt>
                <c:pt idx="20">
                  <c:v>0.1602646442489325</c:v>
                </c:pt>
                <c:pt idx="21">
                  <c:v>7.3520409632579511E-2</c:v>
                </c:pt>
                <c:pt idx="22">
                  <c:v>-6.653231656796367E-2</c:v>
                </c:pt>
                <c:pt idx="23">
                  <c:v>-0.13953300040569899</c:v>
                </c:pt>
                <c:pt idx="24">
                  <c:v>-9.0907889625316998E-2</c:v>
                </c:pt>
                <c:pt idx="25">
                  <c:v>2.8679661440058644E-2</c:v>
                </c:pt>
                <c:pt idx="26">
                  <c:v>0.11426687252363521</c:v>
                </c:pt>
                <c:pt idx="27">
                  <c:v>9.8030820057543072E-2</c:v>
                </c:pt>
                <c:pt idx="28">
                  <c:v>2.1565834812840778E-3</c:v>
                </c:pt>
                <c:pt idx="29">
                  <c:v>-8.7248576265180663E-2</c:v>
                </c:pt>
                <c:pt idx="30">
                  <c:v>-9.6836106524349375E-2</c:v>
                </c:pt>
                <c:pt idx="31">
                  <c:v>-2.5550438257556572E-2</c:v>
                </c:pt>
                <c:pt idx="32">
                  <c:v>6.0720616187031562E-2</c:v>
                </c:pt>
                <c:pt idx="33">
                  <c:v>8.9372701728344994E-2</c:v>
                </c:pt>
                <c:pt idx="34">
                  <c:v>4.1680228694009079E-2</c:v>
                </c:pt>
                <c:pt idx="35">
                  <c:v>-3.6361700902395808E-2</c:v>
                </c:pt>
                <c:pt idx="36">
                  <c:v>-7.7628838454084276E-2</c:v>
                </c:pt>
                <c:pt idx="37">
                  <c:v>-5.1173530690443551E-2</c:v>
                </c:pt>
                <c:pt idx="38">
                  <c:v>1.5306576802407334E-2</c:v>
                </c:pt>
                <c:pt idx="39">
                  <c:v>6.3411884525691631E-2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A1-4219-9B11-05358641C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26351471"/>
        <c:axId val="366217087"/>
      </c:lineChart>
      <c:catAx>
        <c:axId val="19263514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tempo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6217087"/>
        <c:crosses val="autoZero"/>
        <c:auto val="1"/>
        <c:lblAlgn val="ctr"/>
        <c:lblOffset val="100"/>
        <c:noMultiLvlLbl val="0"/>
      </c:catAx>
      <c:valAx>
        <c:axId val="366217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spostamento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2635147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075007492575539"/>
          <c:y val="3.866916456552056E-2"/>
          <c:w val="0.69070266735689179"/>
          <c:h val="5.9720817545391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295001919106809"/>
          <c:y val="4.8401108084863136E-2"/>
          <c:w val="0.81992873186784732"/>
          <c:h val="0.78413159394036802"/>
        </c:manualLayout>
      </c:layout>
      <c:lineChart>
        <c:grouping val="standard"/>
        <c:varyColors val="0"/>
        <c:ser>
          <c:idx val="0"/>
          <c:order val="0"/>
          <c:tx>
            <c:v>non trattato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dati.xlsx]appunti spreading speed'!$E$82:$E$86</c:f>
              <c:numCache>
                <c:formatCode>0.000</c:formatCode>
                <c:ptCount val="5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</c:numCache>
            </c:numRef>
          </c:cat>
          <c:val>
            <c:numRef>
              <c:f>'[foglio dati.xlsx]appunti spreading speed'!$K$42:$K$46</c:f>
              <c:numCache>
                <c:formatCode>General</c:formatCode>
                <c:ptCount val="5"/>
                <c:pt idx="0">
                  <c:v>0</c:v>
                </c:pt>
                <c:pt idx="1">
                  <c:v>7.8733766233766225E-2</c:v>
                </c:pt>
                <c:pt idx="2">
                  <c:v>2.5568181818181823E-2</c:v>
                </c:pt>
                <c:pt idx="3">
                  <c:v>1.7451298701298704E-2</c:v>
                </c:pt>
                <c:pt idx="4">
                  <c:v>4.0584415584414557E-4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A7-4997-9EE7-21913B1CEBE9}"/>
            </c:ext>
          </c:extLst>
        </c:ser>
        <c:ser>
          <c:idx val="1"/>
          <c:order val="1"/>
          <c:tx>
            <c:v>Hempaguard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dati.xlsx]appunti spreading speed'!$E$82:$E$86</c:f>
              <c:numCache>
                <c:formatCode>0.000</c:formatCode>
                <c:ptCount val="5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</c:numCache>
            </c:numRef>
          </c:cat>
          <c:val>
            <c:numRef>
              <c:f>'[foglio dati.xlsx]appunti spreading speed'!$K$52:$K$56</c:f>
              <c:numCache>
                <c:formatCode>General</c:formatCode>
                <c:ptCount val="5"/>
                <c:pt idx="0">
                  <c:v>0</c:v>
                </c:pt>
                <c:pt idx="1">
                  <c:v>5.9253246753246752E-2</c:v>
                </c:pt>
                <c:pt idx="2">
                  <c:v>2.0698051948051951E-2</c:v>
                </c:pt>
                <c:pt idx="3">
                  <c:v>6.8993506493506551E-3</c:v>
                </c:pt>
                <c:pt idx="4">
                  <c:v>4.0584415584414557E-4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A7-4997-9EE7-21913B1CEBE9}"/>
            </c:ext>
          </c:extLst>
        </c:ser>
        <c:ser>
          <c:idx val="2"/>
          <c:order val="2"/>
          <c:tx>
            <c:v>LIS minerale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dati.xlsx]appunti spreading speed'!$E$82:$E$86</c:f>
              <c:numCache>
                <c:formatCode>0.000</c:formatCode>
                <c:ptCount val="5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</c:numCache>
            </c:numRef>
          </c:cat>
          <c:val>
            <c:numRef>
              <c:f>'[foglio dati.xlsx]appunti spreading speed'!$K$62:$K$66</c:f>
              <c:numCache>
                <c:formatCode>General</c:formatCode>
                <c:ptCount val="5"/>
                <c:pt idx="0">
                  <c:v>0</c:v>
                </c:pt>
                <c:pt idx="1">
                  <c:v>4.4237012987012991E-2</c:v>
                </c:pt>
                <c:pt idx="2">
                  <c:v>1.6233766233766225E-2</c:v>
                </c:pt>
                <c:pt idx="3">
                  <c:v>1.9074675324675328E-2</c:v>
                </c:pt>
                <c:pt idx="4">
                  <c:v>3.2467532467532478E-3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A7-4997-9EE7-21913B1CEBE9}"/>
            </c:ext>
          </c:extLst>
        </c:ser>
        <c:ser>
          <c:idx val="3"/>
          <c:order val="3"/>
          <c:tx>
            <c:v>LIS siliconico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dati.xlsx]appunti spreading speed'!$E$82:$E$86</c:f>
              <c:numCache>
                <c:formatCode>0.000</c:formatCode>
                <c:ptCount val="5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</c:numCache>
            </c:numRef>
          </c:cat>
          <c:val>
            <c:numRef>
              <c:f>'[foglio dati.xlsx]appunti spreading speed'!$K$72:$K$76</c:f>
              <c:numCache>
                <c:formatCode>General</c:formatCode>
                <c:ptCount val="5"/>
                <c:pt idx="0">
                  <c:v>0</c:v>
                </c:pt>
                <c:pt idx="1">
                  <c:v>3.9366883116883113E-2</c:v>
                </c:pt>
                <c:pt idx="2">
                  <c:v>1.9074675324675328E-2</c:v>
                </c:pt>
                <c:pt idx="3">
                  <c:v>4.4642857142857192E-3</c:v>
                </c:pt>
                <c:pt idx="4">
                  <c:v>4.8701298701298579E-3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A7-4997-9EE7-21913B1CEBE9}"/>
            </c:ext>
          </c:extLst>
        </c:ser>
        <c:ser>
          <c:idx val="4"/>
          <c:order val="4"/>
          <c:tx>
            <c:v>SHS</c:v>
          </c:tx>
          <c:spPr>
            <a:ln w="19050" cap="rnd">
              <a:solidFill>
                <a:sysClr val="windowText" lastClr="000000">
                  <a:lumMod val="75000"/>
                  <a:lumOff val="25000"/>
                </a:sysClr>
              </a:solidFill>
              <a:round/>
            </a:ln>
            <a:effectLst/>
          </c:spPr>
          <c:marker>
            <c:symbol val="none"/>
          </c:marker>
          <c:cat>
            <c:numRef>
              <c:f>'[foglio dati.xlsx]appunti spreading speed'!$E$82:$E$86</c:f>
              <c:numCache>
                <c:formatCode>0.000</c:formatCode>
                <c:ptCount val="5"/>
                <c:pt idx="0">
                  <c:v>0</c:v>
                </c:pt>
                <c:pt idx="1">
                  <c:v>1E-3</c:v>
                </c:pt>
                <c:pt idx="2">
                  <c:v>2E-3</c:v>
                </c:pt>
                <c:pt idx="3">
                  <c:v>3.0000000000000001E-3</c:v>
                </c:pt>
                <c:pt idx="4">
                  <c:v>4.0000000000000001E-3</c:v>
                </c:pt>
              </c:numCache>
            </c:numRef>
          </c:cat>
          <c:val>
            <c:numRef>
              <c:f>'[foglio dati.xlsx]appunti spreading speed'!$K$82:$K$86</c:f>
              <c:numCache>
                <c:formatCode>General</c:formatCode>
                <c:ptCount val="5"/>
                <c:pt idx="0">
                  <c:v>0</c:v>
                </c:pt>
                <c:pt idx="1">
                  <c:v>4.5860389610389608E-2</c:v>
                </c:pt>
                <c:pt idx="2">
                  <c:v>2.3944805194805192E-2</c:v>
                </c:pt>
                <c:pt idx="3">
                  <c:v>6.4935064935064957E-3</c:v>
                </c:pt>
                <c:pt idx="4">
                  <c:v>-7.3051948051948007E-3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DA7-4997-9EE7-21913B1CE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1576944"/>
        <c:axId val="861576112"/>
      </c:lineChart>
      <c:catAx>
        <c:axId val="861576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tempo [</a:t>
                </a:r>
                <a:r>
                  <a:rPr lang="it-IT" dirty="0" err="1"/>
                  <a:t>ms</a:t>
                </a:r>
                <a:r>
                  <a:rPr lang="it-IT"/>
                  <a:t>]</a:t>
                </a:r>
              </a:p>
            </c:rich>
          </c:tx>
          <c:layout>
            <c:manualLayout>
              <c:xMode val="edge"/>
              <c:yMode val="edge"/>
              <c:x val="0.44474721161729602"/>
              <c:y val="0.881505850729697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.0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61576112"/>
        <c:crosses val="autoZero"/>
        <c:auto val="1"/>
        <c:lblAlgn val="ctr"/>
        <c:lblOffset val="100"/>
        <c:noMultiLvlLbl val="0"/>
      </c:catAx>
      <c:valAx>
        <c:axId val="861576112"/>
        <c:scaling>
          <c:orientation val="minMax"/>
          <c:max val="8.0000000000000016E-2"/>
          <c:min val="-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velocità [mm/s]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61576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r"/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ayout>
        <c:manualLayout>
          <c:xMode val="edge"/>
          <c:yMode val="edge"/>
          <c:x val="0.72453303247236112"/>
          <c:y val="1.1700363816824509E-2"/>
          <c:w val="0.26326557343029544"/>
          <c:h val="0.361493642034585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0.png"/><Relationship Id="rId1" Type="http://schemas.openxmlformats.org/officeDocument/2006/relationships/image" Target="../media/image310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24D6C-C288-4FED-9104-3001C59968C2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4B48614-C72A-45D1-BB00-0C4DA64E9D22}">
      <dgm:prSet phldrT="[Testo]" custT="1"/>
      <dgm:spPr/>
      <dgm:t>
        <a:bodyPr/>
        <a:lstStyle/>
        <a:p>
          <a:r>
            <a:rPr lang="it-IT" sz="1400" noProof="0" dirty="0"/>
            <a:t>Fase di urto</a:t>
          </a:r>
        </a:p>
      </dgm:t>
    </dgm:pt>
    <dgm:pt modelId="{486F1B1F-18F9-46B9-9A17-6FC5247B3EB6}" type="parTrans" cxnId="{18629BEE-BEF7-4F39-8C53-16E2DCAF6332}">
      <dgm:prSet/>
      <dgm:spPr/>
      <dgm:t>
        <a:bodyPr/>
        <a:lstStyle/>
        <a:p>
          <a:endParaRPr lang="it-IT" sz="1400"/>
        </a:p>
      </dgm:t>
    </dgm:pt>
    <dgm:pt modelId="{4E018CDB-E09E-4928-8665-108CAC88DFA3}" type="sibTrans" cxnId="{18629BEE-BEF7-4F39-8C53-16E2DCAF6332}">
      <dgm:prSet/>
      <dgm:spPr/>
      <dgm:t>
        <a:bodyPr/>
        <a:lstStyle/>
        <a:p>
          <a:endParaRPr lang="it-IT" sz="1400"/>
        </a:p>
      </dgm:t>
    </dgm:pt>
    <mc:AlternateContent xmlns:mc="http://schemas.openxmlformats.org/markup-compatibility/2006" xmlns:a14="http://schemas.microsoft.com/office/drawing/2010/main">
      <mc:Choice Requires="a14">
        <dgm:pt modelId="{0C476789-B6AA-425B-ACEF-CE35E53FF932}">
          <dgm:prSet phldrT="[Tes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GB" sz="1400" smtClean="0"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̈"/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sz="14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̇"/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sz="14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𝑚𝑔</m:t>
                    </m:r>
                  </m:oMath>
                </m:oMathPara>
              </a14:m>
              <a:endParaRPr lang="it-IT" sz="1400" dirty="0"/>
            </a:p>
          </dgm:t>
        </dgm:pt>
      </mc:Choice>
      <mc:Fallback xmlns="">
        <dgm:pt modelId="{0C476789-B6AA-425B-ACEF-CE35E53FF932}">
          <dgm:prSet phldrT="[Testo]" custT="1"/>
          <dgm:spPr/>
          <dgm:t>
            <a:bodyPr/>
            <a:lstStyle/>
            <a:p>
              <a:r>
                <a:rPr lang="en-GB" sz="1400" i="0">
                  <a:latin typeface="Cambria Math" panose="02040503050406030204" pitchFamily="18" charset="0"/>
                </a:rPr>
                <a:t>𝑚𝑥 ̈+𝑐𝑥 ̇+𝑘𝑥=−𝑚𝑔</a:t>
              </a:r>
              <a:endParaRPr lang="it-IT" sz="1400" dirty="0"/>
            </a:p>
          </dgm:t>
        </dgm:pt>
      </mc:Fallback>
    </mc:AlternateContent>
    <dgm:pt modelId="{3736EA95-011C-40BF-947D-020F07B490BE}" type="parTrans" cxnId="{BF06DDCB-5E16-4FA7-B720-670DD6D03959}">
      <dgm:prSet/>
      <dgm:spPr/>
      <dgm:t>
        <a:bodyPr/>
        <a:lstStyle/>
        <a:p>
          <a:endParaRPr lang="it-IT" sz="1400"/>
        </a:p>
      </dgm:t>
    </dgm:pt>
    <dgm:pt modelId="{DBC0703A-479D-4D57-9C66-5CFB1C0B238E}" type="sibTrans" cxnId="{BF06DDCB-5E16-4FA7-B720-670DD6D03959}">
      <dgm:prSet/>
      <dgm:spPr/>
      <dgm:t>
        <a:bodyPr/>
        <a:lstStyle/>
        <a:p>
          <a:endParaRPr lang="it-IT" sz="1400"/>
        </a:p>
      </dgm:t>
    </dgm:pt>
    <mc:AlternateContent xmlns:mc="http://schemas.openxmlformats.org/markup-compatibility/2006" xmlns:a14="http://schemas.microsoft.com/office/drawing/2010/main">
      <mc:Choice Requires="a14">
        <dgm:pt modelId="{6A8FD6D4-283E-4126-8E0B-A4CE365D6AA7}">
          <dgm:prSet phldrT="[Tes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GB" sz="1400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sz="1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num>
                              <m:den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func>
                      <m:func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func>
                  </m:oMath>
                </m:oMathPara>
              </a14:m>
              <a:endParaRPr lang="it-IT" sz="1400" dirty="0"/>
            </a:p>
          </dgm:t>
        </dgm:pt>
      </mc:Choice>
      <mc:Fallback xmlns="">
        <dgm:pt modelId="{6A8FD6D4-283E-4126-8E0B-A4CE365D6AA7}">
          <dgm:prSet phldrT="[Testo]" custT="1"/>
          <dgm:spPr/>
          <dgm:t>
            <a:bodyPr/>
            <a:lstStyle/>
            <a:p>
              <a:r>
                <a:rPr lang="en-GB" sz="1400" i="0">
                  <a:latin typeface="Cambria Math" panose="02040503050406030204" pitchFamily="18" charset="0"/>
                </a:rPr>
                <a:t>𝑥(𝑡)=−𝑣_0/</a:t>
              </a:r>
              <a:r>
                <a:rPr lang="el-GR" sz="1400" i="0">
                  <a:latin typeface="Cambria Math" panose="02040503050406030204" pitchFamily="18" charset="0"/>
                </a:rPr>
                <a:t>ω</a:t>
              </a:r>
              <a:r>
                <a:rPr lang="en-GB" sz="1400" i="0">
                  <a:latin typeface="Cambria Math" panose="02040503050406030204" pitchFamily="18" charset="0"/>
                </a:rPr>
                <a:t>_𝑑  𝑒^((−𝑐/2𝑚 𝑡) )  sin⁡〖</a:t>
              </a:r>
              <a:r>
                <a:rPr lang="el-GR" sz="1400" i="0">
                  <a:latin typeface="Cambria Math" panose="02040503050406030204" pitchFamily="18" charset="0"/>
                </a:rPr>
                <a:t>ω</a:t>
              </a:r>
              <a:r>
                <a:rPr lang="en-GB" sz="1400" i="0">
                  <a:latin typeface="Cambria Math" panose="02040503050406030204" pitchFamily="18" charset="0"/>
                </a:rPr>
                <a:t>_𝑑 𝑡〗</a:t>
              </a:r>
              <a:endParaRPr lang="it-IT" sz="1400" dirty="0"/>
            </a:p>
          </dgm:t>
        </dgm:pt>
      </mc:Fallback>
    </mc:AlternateContent>
    <dgm:pt modelId="{620E7A9A-B2C0-472C-9887-982F73476FEA}" type="parTrans" cxnId="{D31A84BA-012B-45D0-A243-A2B4129C2681}">
      <dgm:prSet/>
      <dgm:spPr/>
      <dgm:t>
        <a:bodyPr/>
        <a:lstStyle/>
        <a:p>
          <a:endParaRPr lang="it-IT" sz="1400"/>
        </a:p>
      </dgm:t>
    </dgm:pt>
    <dgm:pt modelId="{D44D8BA8-01A6-4EAB-869B-097B53090B1E}" type="sibTrans" cxnId="{D31A84BA-012B-45D0-A243-A2B4129C2681}">
      <dgm:prSet/>
      <dgm:spPr/>
      <dgm:t>
        <a:bodyPr/>
        <a:lstStyle/>
        <a:p>
          <a:endParaRPr lang="it-IT" sz="1400"/>
        </a:p>
      </dgm:t>
    </dgm:pt>
    <mc:AlternateContent xmlns:mc="http://schemas.openxmlformats.org/markup-compatibility/2006" xmlns:a14="http://schemas.microsoft.com/office/drawing/2010/main">
      <mc:Choice Requires="a14">
        <dgm:pt modelId="{B81CABF0-AA4D-4902-9403-349E9A6E771B}">
          <dgm:prSet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it-IT" sz="1400" smtClean="0">
                        <a:latin typeface="Cambria Math" panose="02040503050406030204" pitchFamily="18" charset="0"/>
                      </a:rPr>
                      <m:t>Ꜫ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̇"/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l-GR" sz="140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num>
                          <m:den>
                            <m:acc>
                              <m:accPr>
                                <m:chr m:val="̇"/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m:oMathPara>
              </a14:m>
              <a:endParaRPr lang="it-IT" sz="1400" dirty="0"/>
            </a:p>
          </dgm:t>
        </dgm:pt>
      </mc:Choice>
      <mc:Fallback xmlns="">
        <dgm:pt modelId="{B81CABF0-AA4D-4902-9403-349E9A6E771B}">
          <dgm:prSet custT="1"/>
          <dgm:spPr/>
          <dgm:t>
            <a:bodyPr/>
            <a:lstStyle/>
            <a:p>
              <a:r>
                <a:rPr lang="it-IT" sz="1400" i="0">
                  <a:latin typeface="Cambria Math" panose="02040503050406030204" pitchFamily="18" charset="0"/>
                </a:rPr>
                <a:t>Ꜫ</a:t>
              </a:r>
              <a:r>
                <a:rPr lang="en-GB" sz="1400" i="0">
                  <a:latin typeface="Cambria Math" panose="02040503050406030204" pitchFamily="18" charset="0"/>
                </a:rPr>
                <a:t>=|(𝑥 ̇</a:t>
              </a:r>
              <a:r>
                <a:rPr lang="it-IT" sz="1400" i="0">
                  <a:latin typeface="Cambria Math" panose="02040503050406030204" pitchFamily="18" charset="0"/>
                </a:rPr>
                <a:t>(</a:t>
              </a:r>
              <a:r>
                <a:rPr lang="el-GR" sz="1400" i="0">
                  <a:latin typeface="Cambria Math" panose="02040503050406030204" pitchFamily="18" charset="0"/>
                </a:rPr>
                <a:t>Δ</a:t>
              </a:r>
              <a:r>
                <a:rPr lang="en-GB" sz="1400" i="0">
                  <a:latin typeface="Cambria Math" panose="02040503050406030204" pitchFamily="18" charset="0"/>
                </a:rPr>
                <a:t>𝑇))/(𝑥 ̇</a:t>
              </a:r>
              <a:r>
                <a:rPr lang="it-IT" sz="1400" i="0">
                  <a:latin typeface="Cambria Math" panose="02040503050406030204" pitchFamily="18" charset="0"/>
                </a:rPr>
                <a:t>(</a:t>
              </a:r>
              <a:r>
                <a:rPr lang="en-GB" sz="1400" i="0">
                  <a:latin typeface="Cambria Math" panose="02040503050406030204" pitchFamily="18" charset="0"/>
                </a:rPr>
                <a:t>0) )|</a:t>
              </a:r>
              <a:endParaRPr lang="it-IT" sz="1400" dirty="0"/>
            </a:p>
          </dgm:t>
        </dgm:pt>
      </mc:Fallback>
    </mc:AlternateContent>
    <dgm:pt modelId="{EBF7F27F-6913-4723-9F6F-7F46B0B8D47F}" type="parTrans" cxnId="{7B2E67DF-B4D9-4405-B63C-D3B0E568C2C3}">
      <dgm:prSet/>
      <dgm:spPr/>
      <dgm:t>
        <a:bodyPr/>
        <a:lstStyle/>
        <a:p>
          <a:endParaRPr lang="it-IT" sz="1400"/>
        </a:p>
      </dgm:t>
    </dgm:pt>
    <dgm:pt modelId="{3319FC46-7F3B-4966-836A-369B17FF7EDA}" type="sibTrans" cxnId="{7B2E67DF-B4D9-4405-B63C-D3B0E568C2C3}">
      <dgm:prSet/>
      <dgm:spPr/>
      <dgm:t>
        <a:bodyPr/>
        <a:lstStyle/>
        <a:p>
          <a:endParaRPr lang="it-IT" sz="1400"/>
        </a:p>
      </dgm:t>
    </dgm:pt>
    <mc:AlternateContent xmlns:mc="http://schemas.openxmlformats.org/markup-compatibility/2006" xmlns:a14="http://schemas.microsoft.com/office/drawing/2010/main">
      <mc:Choice Requires="a14">
        <dgm:pt modelId="{72B8B20C-5910-4D29-A78E-82BDA9E97AC1}">
          <dgm:prSet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GB" sz="140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l-GR" sz="1400" smtClean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l-GR" sz="140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n-GB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 smtClean="0">
                                            <a:latin typeface="Cambria Math" panose="02040503050406030204" pitchFamily="18" charset="0"/>
                                          </a:rPr>
                                          <m:t>ln</m:t>
                                        </m:r>
                                      </m:fName>
                                      <m:e>
                                        <m:r>
                                          <a:rPr lang="en-GB" sz="1400" smtClean="0">
                                            <a:latin typeface="Cambria Math" panose="02040503050406030204" pitchFamily="18" charset="0"/>
                                          </a:rPr>
                                          <m:t>Ꜫ</m:t>
                                        </m:r>
                                      </m:e>
                                    </m:func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l-GR" sz="1400" smtClean="0">
                                        <a:latin typeface="Cambria Math" panose="02040503050406030204" pitchFamily="18" charset="0"/>
                                      </a:rPr>
                                      <m:t>π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m:oMathPara>
              </a14:m>
              <a:endParaRPr lang="it-IT" sz="1400" dirty="0"/>
            </a:p>
          </dgm:t>
        </dgm:pt>
      </mc:Choice>
      <mc:Fallback xmlns="">
        <dgm:pt modelId="{72B8B20C-5910-4D29-A78E-82BDA9E97AC1}">
          <dgm:prSet custT="1"/>
          <dgm:spPr/>
          <dgm:t>
            <a:bodyPr/>
            <a:lstStyle/>
            <a:p>
              <a:r>
                <a:rPr lang="en-GB" sz="1400" i="0">
                  <a:latin typeface="Cambria Math" panose="02040503050406030204" pitchFamily="18" charset="0"/>
                </a:rPr>
                <a:t>𝑘=𝑚(</a:t>
              </a:r>
              <a:r>
                <a:rPr lang="el-GR" sz="1400" i="0">
                  <a:latin typeface="Cambria Math" panose="02040503050406030204" pitchFamily="18" charset="0"/>
                </a:rPr>
                <a:t>π</a:t>
              </a:r>
              <a:r>
                <a:rPr lang="en-GB" sz="1400" i="0">
                  <a:latin typeface="Cambria Math" panose="02040503050406030204" pitchFamily="18" charset="0"/>
                </a:rPr>
                <a:t>/</a:t>
              </a:r>
              <a:r>
                <a:rPr lang="el-GR" sz="1400" i="0">
                  <a:latin typeface="Cambria Math" panose="02040503050406030204" pitchFamily="18" charset="0"/>
                </a:rPr>
                <a:t>Δ</a:t>
              </a:r>
              <a:r>
                <a:rPr lang="en-GB" sz="1400" i="0">
                  <a:latin typeface="Cambria Math" panose="02040503050406030204" pitchFamily="18" charset="0"/>
                </a:rPr>
                <a:t>𝑇)^2 [1+(ln⁡Ꜫ/</a:t>
              </a:r>
              <a:r>
                <a:rPr lang="el-GR" sz="1400" i="0">
                  <a:latin typeface="Cambria Math" panose="02040503050406030204" pitchFamily="18" charset="0"/>
                </a:rPr>
                <a:t>π)</a:t>
              </a:r>
              <a:r>
                <a:rPr lang="en-GB" sz="1400" i="0">
                  <a:latin typeface="Cambria Math" panose="02040503050406030204" pitchFamily="18" charset="0"/>
                </a:rPr>
                <a:t>^2 ]</a:t>
              </a:r>
              <a:endParaRPr lang="it-IT" sz="1400" dirty="0"/>
            </a:p>
          </dgm:t>
        </dgm:pt>
      </mc:Fallback>
    </mc:AlternateContent>
    <dgm:pt modelId="{4D34CDF1-A6D6-4C20-A64E-6C71B5DDAAEE}" type="parTrans" cxnId="{C45747C1-BF74-4F26-A451-500DD3CC7F39}">
      <dgm:prSet/>
      <dgm:spPr/>
      <dgm:t>
        <a:bodyPr/>
        <a:lstStyle/>
        <a:p>
          <a:endParaRPr lang="it-IT" sz="1400"/>
        </a:p>
      </dgm:t>
    </dgm:pt>
    <dgm:pt modelId="{0F51BFE9-B095-4D58-B46D-52CC20DD5B01}" type="sibTrans" cxnId="{C45747C1-BF74-4F26-A451-500DD3CC7F39}">
      <dgm:prSet/>
      <dgm:spPr/>
      <dgm:t>
        <a:bodyPr/>
        <a:lstStyle/>
        <a:p>
          <a:endParaRPr lang="it-IT" sz="1400"/>
        </a:p>
      </dgm:t>
    </dgm:pt>
    <mc:AlternateContent xmlns:mc="http://schemas.openxmlformats.org/markup-compatibility/2006" xmlns:a14="http://schemas.microsoft.com/office/drawing/2010/main">
      <mc:Choice Requires="a14">
        <dgm:pt modelId="{BEDCCF83-EE08-4C37-AC1A-B44DE48FA5C2}">
          <dgm:prSet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GB" sz="140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40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func>
                      <m:func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Ꜫ</m:t>
                        </m:r>
                      </m:e>
                    </m:func>
                  </m:oMath>
                </m:oMathPara>
              </a14:m>
              <a:endParaRPr lang="it-IT" sz="1400" dirty="0"/>
            </a:p>
          </dgm:t>
        </dgm:pt>
      </mc:Choice>
      <mc:Fallback xmlns="">
        <dgm:pt modelId="{BEDCCF83-EE08-4C37-AC1A-B44DE48FA5C2}">
          <dgm:prSet custT="1"/>
          <dgm:spPr/>
          <dgm:t>
            <a:bodyPr/>
            <a:lstStyle/>
            <a:p>
              <a:r>
                <a:rPr lang="en-GB" sz="1400" i="0">
                  <a:latin typeface="Cambria Math" panose="02040503050406030204" pitchFamily="18" charset="0"/>
                </a:rPr>
                <a:t>𝑐=−2𝑚/</a:t>
              </a:r>
              <a:r>
                <a:rPr lang="el-GR" sz="1400" i="0">
                  <a:latin typeface="Cambria Math" panose="02040503050406030204" pitchFamily="18" charset="0"/>
                </a:rPr>
                <a:t>Δ</a:t>
              </a:r>
              <a:r>
                <a:rPr lang="en-GB" sz="1400" i="0">
                  <a:latin typeface="Cambria Math" panose="02040503050406030204" pitchFamily="18" charset="0"/>
                </a:rPr>
                <a:t>𝑇  ln⁡Ꜫ</a:t>
              </a:r>
              <a:endParaRPr lang="it-IT" sz="1400" dirty="0"/>
            </a:p>
          </dgm:t>
        </dgm:pt>
      </mc:Fallback>
    </mc:AlternateContent>
    <dgm:pt modelId="{0793F9B1-F542-44CC-8325-F1AA0085C5FE}" type="parTrans" cxnId="{5CC3921A-C948-405A-9067-29F1A5C90B37}">
      <dgm:prSet/>
      <dgm:spPr/>
      <dgm:t>
        <a:bodyPr/>
        <a:lstStyle/>
        <a:p>
          <a:endParaRPr lang="it-IT" sz="1400"/>
        </a:p>
      </dgm:t>
    </dgm:pt>
    <dgm:pt modelId="{B1722DC1-41E9-4381-A60A-D5C5110C8E77}" type="sibTrans" cxnId="{5CC3921A-C948-405A-9067-29F1A5C90B37}">
      <dgm:prSet/>
      <dgm:spPr/>
      <dgm:t>
        <a:bodyPr/>
        <a:lstStyle/>
        <a:p>
          <a:endParaRPr lang="it-IT" sz="1400"/>
        </a:p>
      </dgm:t>
    </dgm:pt>
    <mc:AlternateContent xmlns:mc="http://schemas.openxmlformats.org/markup-compatibility/2006" xmlns:a14="http://schemas.microsoft.com/office/drawing/2010/main">
      <mc:Choice Requires="a14">
        <dgm:pt modelId="{39C8670B-D49E-4909-9064-24B73A0E8E79}">
          <dgm:prSet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GB" sz="140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m:oMathPara>
              </a14:m>
              <a:endParaRPr lang="it-IT" sz="1400" dirty="0"/>
            </a:p>
          </dgm:t>
        </dgm:pt>
      </mc:Choice>
      <mc:Fallback xmlns="">
        <dgm:pt modelId="{39C8670B-D49E-4909-9064-24B73A0E8E79}">
          <dgm:prSet custT="1"/>
          <dgm:spPr/>
          <dgm:t>
            <a:bodyPr/>
            <a:lstStyle/>
            <a:p>
              <a:r>
                <a:rPr lang="el-GR" sz="1400" i="0">
                  <a:latin typeface="Cambria Math" panose="02040503050406030204" pitchFamily="18" charset="0"/>
                </a:rPr>
                <a:t>ω</a:t>
              </a:r>
              <a:r>
                <a:rPr lang="it-IT" sz="1400" i="0">
                  <a:latin typeface="Cambria Math" panose="02040503050406030204" pitchFamily="18" charset="0"/>
                </a:rPr>
                <a:t>_</a:t>
              </a:r>
              <a:r>
                <a:rPr lang="en-GB" sz="1400" i="0">
                  <a:latin typeface="Cambria Math" panose="02040503050406030204" pitchFamily="18" charset="0"/>
                </a:rPr>
                <a:t>𝑑=1/2𝑚 √(4𝑘𝑚−𝑐^2 )</a:t>
              </a:r>
              <a:endParaRPr lang="it-IT" sz="1400" dirty="0"/>
            </a:p>
          </dgm:t>
        </dgm:pt>
      </mc:Fallback>
    </mc:AlternateContent>
    <dgm:pt modelId="{5B093192-1DA8-443E-A9AC-C99A7C48902D}" type="parTrans" cxnId="{CBF5DD22-AF56-4EE0-9171-733B9B1804DE}">
      <dgm:prSet/>
      <dgm:spPr/>
      <dgm:t>
        <a:bodyPr/>
        <a:lstStyle/>
        <a:p>
          <a:endParaRPr lang="it-IT" sz="1400"/>
        </a:p>
      </dgm:t>
    </dgm:pt>
    <dgm:pt modelId="{6D25C37C-98EE-4AC6-A82A-CF1F6F6B4D85}" type="sibTrans" cxnId="{CBF5DD22-AF56-4EE0-9171-733B9B1804DE}">
      <dgm:prSet/>
      <dgm:spPr/>
      <dgm:t>
        <a:bodyPr/>
        <a:lstStyle/>
        <a:p>
          <a:endParaRPr lang="it-IT" sz="1400"/>
        </a:p>
      </dgm:t>
    </dgm:pt>
    <dgm:pt modelId="{FA8E3E90-2B29-4D34-8900-A0F5205A3010}" type="pres">
      <dgm:prSet presAssocID="{24424D6C-C288-4FED-9104-3001C59968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5F3687D-CCD3-448F-8B83-BF6276FE10BF}" type="pres">
      <dgm:prSet presAssocID="{34B48614-C72A-45D1-BB00-0C4DA64E9D22}" presName="hierRoot1" presStyleCnt="0">
        <dgm:presLayoutVars>
          <dgm:hierBranch val="init"/>
        </dgm:presLayoutVars>
      </dgm:prSet>
      <dgm:spPr/>
    </dgm:pt>
    <dgm:pt modelId="{D5E4CA70-2774-4F43-8EC5-37972565C2C9}" type="pres">
      <dgm:prSet presAssocID="{34B48614-C72A-45D1-BB00-0C4DA64E9D22}" presName="rootComposite1" presStyleCnt="0"/>
      <dgm:spPr/>
    </dgm:pt>
    <dgm:pt modelId="{0BA6A25E-1138-4FE8-95FF-379374BFA471}" type="pres">
      <dgm:prSet presAssocID="{34B48614-C72A-45D1-BB00-0C4DA64E9D22}" presName="rootText1" presStyleLbl="node0" presStyleIdx="0" presStyleCnt="1">
        <dgm:presLayoutVars>
          <dgm:chPref val="3"/>
        </dgm:presLayoutVars>
      </dgm:prSet>
      <dgm:spPr/>
    </dgm:pt>
    <dgm:pt modelId="{69E89AA7-DA4F-4A44-9E36-03AEED4D7776}" type="pres">
      <dgm:prSet presAssocID="{34B48614-C72A-45D1-BB00-0C4DA64E9D22}" presName="rootConnector1" presStyleLbl="node1" presStyleIdx="0" presStyleCnt="0"/>
      <dgm:spPr/>
    </dgm:pt>
    <dgm:pt modelId="{913E8283-093C-44C2-B103-664F83251673}" type="pres">
      <dgm:prSet presAssocID="{34B48614-C72A-45D1-BB00-0C4DA64E9D22}" presName="hierChild2" presStyleCnt="0"/>
      <dgm:spPr/>
    </dgm:pt>
    <dgm:pt modelId="{9B286717-3103-4D62-A7E3-A2ACB4C655C9}" type="pres">
      <dgm:prSet presAssocID="{3736EA95-011C-40BF-947D-020F07B490BE}" presName="Name64" presStyleLbl="parChTrans1D2" presStyleIdx="0" presStyleCnt="1"/>
      <dgm:spPr/>
    </dgm:pt>
    <dgm:pt modelId="{C44CB0F1-F144-40BF-8254-739A8C9976C8}" type="pres">
      <dgm:prSet presAssocID="{0C476789-B6AA-425B-ACEF-CE35E53FF932}" presName="hierRoot2" presStyleCnt="0">
        <dgm:presLayoutVars>
          <dgm:hierBranch val="init"/>
        </dgm:presLayoutVars>
      </dgm:prSet>
      <dgm:spPr/>
    </dgm:pt>
    <dgm:pt modelId="{1F9F2195-3546-4829-933F-764249446682}" type="pres">
      <dgm:prSet presAssocID="{0C476789-B6AA-425B-ACEF-CE35E53FF932}" presName="rootComposite" presStyleCnt="0"/>
      <dgm:spPr/>
    </dgm:pt>
    <dgm:pt modelId="{1297D6C0-4DBE-4069-8899-C301D2D14E66}" type="pres">
      <dgm:prSet presAssocID="{0C476789-B6AA-425B-ACEF-CE35E53FF932}" presName="rootText" presStyleLbl="node2" presStyleIdx="0" presStyleCnt="1">
        <dgm:presLayoutVars>
          <dgm:chPref val="3"/>
        </dgm:presLayoutVars>
      </dgm:prSet>
      <dgm:spPr/>
    </dgm:pt>
    <dgm:pt modelId="{A6C7CD2D-EFA3-40DE-AC6B-B2E6D74DFC41}" type="pres">
      <dgm:prSet presAssocID="{0C476789-B6AA-425B-ACEF-CE35E53FF932}" presName="rootConnector" presStyleLbl="node2" presStyleIdx="0" presStyleCnt="1"/>
      <dgm:spPr/>
    </dgm:pt>
    <dgm:pt modelId="{CDC54BD5-D140-4AB0-8E28-CACF1B8E446C}" type="pres">
      <dgm:prSet presAssocID="{0C476789-B6AA-425B-ACEF-CE35E53FF932}" presName="hierChild4" presStyleCnt="0"/>
      <dgm:spPr/>
    </dgm:pt>
    <dgm:pt modelId="{2A17C0D7-139F-450D-81FF-17ADFD5F38FB}" type="pres">
      <dgm:prSet presAssocID="{620E7A9A-B2C0-472C-9887-982F73476FEA}" presName="Name64" presStyleLbl="parChTrans1D3" presStyleIdx="0" presStyleCnt="1"/>
      <dgm:spPr/>
    </dgm:pt>
    <dgm:pt modelId="{5188D370-5220-444D-AC21-2A2E00F233F8}" type="pres">
      <dgm:prSet presAssocID="{6A8FD6D4-283E-4126-8E0B-A4CE365D6AA7}" presName="hierRoot2" presStyleCnt="0">
        <dgm:presLayoutVars>
          <dgm:hierBranch val="init"/>
        </dgm:presLayoutVars>
      </dgm:prSet>
      <dgm:spPr/>
    </dgm:pt>
    <dgm:pt modelId="{67E49973-6DE3-44EA-AB76-D15E02EC9E8C}" type="pres">
      <dgm:prSet presAssocID="{6A8FD6D4-283E-4126-8E0B-A4CE365D6AA7}" presName="rootComposite" presStyleCnt="0"/>
      <dgm:spPr/>
    </dgm:pt>
    <dgm:pt modelId="{583DEF32-824F-4998-B134-B0156891F294}" type="pres">
      <dgm:prSet presAssocID="{6A8FD6D4-283E-4126-8E0B-A4CE365D6AA7}" presName="rootText" presStyleLbl="node3" presStyleIdx="0" presStyleCnt="1">
        <dgm:presLayoutVars>
          <dgm:chPref val="3"/>
        </dgm:presLayoutVars>
      </dgm:prSet>
      <dgm:spPr/>
    </dgm:pt>
    <dgm:pt modelId="{6F6BDD33-5F6A-4757-9674-4C3E118E6B36}" type="pres">
      <dgm:prSet presAssocID="{6A8FD6D4-283E-4126-8E0B-A4CE365D6AA7}" presName="rootConnector" presStyleLbl="node3" presStyleIdx="0" presStyleCnt="1"/>
      <dgm:spPr/>
    </dgm:pt>
    <dgm:pt modelId="{FA551EB4-BBBC-488A-BF95-070BDFD37F73}" type="pres">
      <dgm:prSet presAssocID="{6A8FD6D4-283E-4126-8E0B-A4CE365D6AA7}" presName="hierChild4" presStyleCnt="0"/>
      <dgm:spPr/>
    </dgm:pt>
    <dgm:pt modelId="{FF1766DD-2E29-4DCB-82F2-E5515A62F40D}" type="pres">
      <dgm:prSet presAssocID="{EBF7F27F-6913-4723-9F6F-7F46B0B8D47F}" presName="Name64" presStyleLbl="parChTrans1D4" presStyleIdx="0" presStyleCnt="4"/>
      <dgm:spPr/>
    </dgm:pt>
    <dgm:pt modelId="{E92DF2FF-8A6E-4D4D-B37A-E8B26524E0CE}" type="pres">
      <dgm:prSet presAssocID="{B81CABF0-AA4D-4902-9403-349E9A6E771B}" presName="hierRoot2" presStyleCnt="0">
        <dgm:presLayoutVars>
          <dgm:hierBranch val="init"/>
        </dgm:presLayoutVars>
      </dgm:prSet>
      <dgm:spPr/>
    </dgm:pt>
    <dgm:pt modelId="{5A9B324D-F260-42E1-B125-584E07196ED8}" type="pres">
      <dgm:prSet presAssocID="{B81CABF0-AA4D-4902-9403-349E9A6E771B}" presName="rootComposite" presStyleCnt="0"/>
      <dgm:spPr/>
    </dgm:pt>
    <dgm:pt modelId="{5108B665-AF9A-4230-AC7F-9A7AF30AC1CA}" type="pres">
      <dgm:prSet presAssocID="{B81CABF0-AA4D-4902-9403-349E9A6E771B}" presName="rootText" presStyleLbl="node4" presStyleIdx="0" presStyleCnt="4">
        <dgm:presLayoutVars>
          <dgm:chPref val="3"/>
        </dgm:presLayoutVars>
      </dgm:prSet>
      <dgm:spPr/>
    </dgm:pt>
    <dgm:pt modelId="{E064FBDE-C996-405C-8761-8357F02DB708}" type="pres">
      <dgm:prSet presAssocID="{B81CABF0-AA4D-4902-9403-349E9A6E771B}" presName="rootConnector" presStyleLbl="node4" presStyleIdx="0" presStyleCnt="4"/>
      <dgm:spPr/>
    </dgm:pt>
    <dgm:pt modelId="{93623CC0-4F0A-4BC7-9DAC-1FF198A468B3}" type="pres">
      <dgm:prSet presAssocID="{B81CABF0-AA4D-4902-9403-349E9A6E771B}" presName="hierChild4" presStyleCnt="0"/>
      <dgm:spPr/>
    </dgm:pt>
    <dgm:pt modelId="{3E76BD32-BA5E-4198-853A-DEC743948275}" type="pres">
      <dgm:prSet presAssocID="{B81CABF0-AA4D-4902-9403-349E9A6E771B}" presName="hierChild5" presStyleCnt="0"/>
      <dgm:spPr/>
    </dgm:pt>
    <dgm:pt modelId="{003FDB17-AB33-4050-8869-018CCA9ACA64}" type="pres">
      <dgm:prSet presAssocID="{4D34CDF1-A6D6-4C20-A64E-6C71B5DDAAEE}" presName="Name64" presStyleLbl="parChTrans1D4" presStyleIdx="1" presStyleCnt="4"/>
      <dgm:spPr/>
    </dgm:pt>
    <dgm:pt modelId="{2E80EA06-2991-4704-B8DE-D5D93C097BFD}" type="pres">
      <dgm:prSet presAssocID="{72B8B20C-5910-4D29-A78E-82BDA9E97AC1}" presName="hierRoot2" presStyleCnt="0">
        <dgm:presLayoutVars>
          <dgm:hierBranch val="init"/>
        </dgm:presLayoutVars>
      </dgm:prSet>
      <dgm:spPr/>
    </dgm:pt>
    <dgm:pt modelId="{FD8546AD-406F-44B5-AF22-78EF9E5D5A1A}" type="pres">
      <dgm:prSet presAssocID="{72B8B20C-5910-4D29-A78E-82BDA9E97AC1}" presName="rootComposite" presStyleCnt="0"/>
      <dgm:spPr/>
    </dgm:pt>
    <dgm:pt modelId="{1BF84357-413E-4CD7-BFA2-9FFD7E5B9C9C}" type="pres">
      <dgm:prSet presAssocID="{72B8B20C-5910-4D29-A78E-82BDA9E97AC1}" presName="rootText" presStyleLbl="node4" presStyleIdx="1" presStyleCnt="4" custScaleY="109680">
        <dgm:presLayoutVars>
          <dgm:chPref val="3"/>
        </dgm:presLayoutVars>
      </dgm:prSet>
      <dgm:spPr/>
    </dgm:pt>
    <dgm:pt modelId="{C7412D57-F763-4FAD-92BC-FB03185FF48C}" type="pres">
      <dgm:prSet presAssocID="{72B8B20C-5910-4D29-A78E-82BDA9E97AC1}" presName="rootConnector" presStyleLbl="node4" presStyleIdx="1" presStyleCnt="4"/>
      <dgm:spPr/>
    </dgm:pt>
    <dgm:pt modelId="{5969C267-3C5D-46B0-89DF-BE61CE1E53DA}" type="pres">
      <dgm:prSet presAssocID="{72B8B20C-5910-4D29-A78E-82BDA9E97AC1}" presName="hierChild4" presStyleCnt="0"/>
      <dgm:spPr/>
    </dgm:pt>
    <dgm:pt modelId="{CD350194-6340-4F82-8F67-EFD574291071}" type="pres">
      <dgm:prSet presAssocID="{72B8B20C-5910-4D29-A78E-82BDA9E97AC1}" presName="hierChild5" presStyleCnt="0"/>
      <dgm:spPr/>
    </dgm:pt>
    <dgm:pt modelId="{5B6D8AC1-730C-4D29-AD6F-67738CB9D32C}" type="pres">
      <dgm:prSet presAssocID="{0793F9B1-F542-44CC-8325-F1AA0085C5FE}" presName="Name64" presStyleLbl="parChTrans1D4" presStyleIdx="2" presStyleCnt="4"/>
      <dgm:spPr/>
    </dgm:pt>
    <dgm:pt modelId="{3DC5290C-8F90-4C34-BF39-1488EB517E56}" type="pres">
      <dgm:prSet presAssocID="{BEDCCF83-EE08-4C37-AC1A-B44DE48FA5C2}" presName="hierRoot2" presStyleCnt="0">
        <dgm:presLayoutVars>
          <dgm:hierBranch val="init"/>
        </dgm:presLayoutVars>
      </dgm:prSet>
      <dgm:spPr/>
    </dgm:pt>
    <dgm:pt modelId="{C731BE6F-01B1-49A6-A1D1-5A645FC06A78}" type="pres">
      <dgm:prSet presAssocID="{BEDCCF83-EE08-4C37-AC1A-B44DE48FA5C2}" presName="rootComposite" presStyleCnt="0"/>
      <dgm:spPr/>
    </dgm:pt>
    <dgm:pt modelId="{A589BDB8-6EC4-421D-AEBA-79DBB8470D40}" type="pres">
      <dgm:prSet presAssocID="{BEDCCF83-EE08-4C37-AC1A-B44DE48FA5C2}" presName="rootText" presStyleLbl="node4" presStyleIdx="2" presStyleCnt="4">
        <dgm:presLayoutVars>
          <dgm:chPref val="3"/>
        </dgm:presLayoutVars>
      </dgm:prSet>
      <dgm:spPr/>
    </dgm:pt>
    <dgm:pt modelId="{05B55167-D808-4FEB-AFEF-3B52F8ADAB13}" type="pres">
      <dgm:prSet presAssocID="{BEDCCF83-EE08-4C37-AC1A-B44DE48FA5C2}" presName="rootConnector" presStyleLbl="node4" presStyleIdx="2" presStyleCnt="4"/>
      <dgm:spPr/>
    </dgm:pt>
    <dgm:pt modelId="{E20683FE-B785-4E61-BFCE-69CD95EF66C7}" type="pres">
      <dgm:prSet presAssocID="{BEDCCF83-EE08-4C37-AC1A-B44DE48FA5C2}" presName="hierChild4" presStyleCnt="0"/>
      <dgm:spPr/>
    </dgm:pt>
    <dgm:pt modelId="{3C35EBA8-C29A-42C9-B951-774E9BAE717F}" type="pres">
      <dgm:prSet presAssocID="{BEDCCF83-EE08-4C37-AC1A-B44DE48FA5C2}" presName="hierChild5" presStyleCnt="0"/>
      <dgm:spPr/>
    </dgm:pt>
    <dgm:pt modelId="{A51DB4DC-A267-433E-92F7-26E8A481800F}" type="pres">
      <dgm:prSet presAssocID="{5B093192-1DA8-443E-A9AC-C99A7C48902D}" presName="Name64" presStyleLbl="parChTrans1D4" presStyleIdx="3" presStyleCnt="4"/>
      <dgm:spPr/>
    </dgm:pt>
    <dgm:pt modelId="{D7C085C4-CC0F-4730-91A8-2DCF2D4A9089}" type="pres">
      <dgm:prSet presAssocID="{39C8670B-D49E-4909-9064-24B73A0E8E79}" presName="hierRoot2" presStyleCnt="0">
        <dgm:presLayoutVars>
          <dgm:hierBranch val="init"/>
        </dgm:presLayoutVars>
      </dgm:prSet>
      <dgm:spPr/>
    </dgm:pt>
    <dgm:pt modelId="{E52837DA-4868-4FA3-8AF8-EEBFB2936B91}" type="pres">
      <dgm:prSet presAssocID="{39C8670B-D49E-4909-9064-24B73A0E8E79}" presName="rootComposite" presStyleCnt="0"/>
      <dgm:spPr/>
    </dgm:pt>
    <dgm:pt modelId="{665CA7AD-600B-4381-A509-A7361279A217}" type="pres">
      <dgm:prSet presAssocID="{39C8670B-D49E-4909-9064-24B73A0E8E79}" presName="rootText" presStyleLbl="node4" presStyleIdx="3" presStyleCnt="4">
        <dgm:presLayoutVars>
          <dgm:chPref val="3"/>
        </dgm:presLayoutVars>
      </dgm:prSet>
      <dgm:spPr/>
    </dgm:pt>
    <dgm:pt modelId="{74582E0B-0F77-47EE-8F5E-B0A7AB2A91A3}" type="pres">
      <dgm:prSet presAssocID="{39C8670B-D49E-4909-9064-24B73A0E8E79}" presName="rootConnector" presStyleLbl="node4" presStyleIdx="3" presStyleCnt="4"/>
      <dgm:spPr/>
    </dgm:pt>
    <dgm:pt modelId="{71CE909A-3844-4D46-834A-CAFE29F182B8}" type="pres">
      <dgm:prSet presAssocID="{39C8670B-D49E-4909-9064-24B73A0E8E79}" presName="hierChild4" presStyleCnt="0"/>
      <dgm:spPr/>
    </dgm:pt>
    <dgm:pt modelId="{EC4C9D33-0E73-4F04-B455-CEA272372C4B}" type="pres">
      <dgm:prSet presAssocID="{39C8670B-D49E-4909-9064-24B73A0E8E79}" presName="hierChild5" presStyleCnt="0"/>
      <dgm:spPr/>
    </dgm:pt>
    <dgm:pt modelId="{CADF17C2-C987-4EFA-A623-EAE36EDB393D}" type="pres">
      <dgm:prSet presAssocID="{6A8FD6D4-283E-4126-8E0B-A4CE365D6AA7}" presName="hierChild5" presStyleCnt="0"/>
      <dgm:spPr/>
    </dgm:pt>
    <dgm:pt modelId="{4BE83354-7DB3-48DE-B073-C42862925193}" type="pres">
      <dgm:prSet presAssocID="{0C476789-B6AA-425B-ACEF-CE35E53FF932}" presName="hierChild5" presStyleCnt="0"/>
      <dgm:spPr/>
    </dgm:pt>
    <dgm:pt modelId="{11634966-47A8-4229-9046-62541B8B96F0}" type="pres">
      <dgm:prSet presAssocID="{34B48614-C72A-45D1-BB00-0C4DA64E9D22}" presName="hierChild3" presStyleCnt="0"/>
      <dgm:spPr/>
    </dgm:pt>
  </dgm:ptLst>
  <dgm:cxnLst>
    <dgm:cxn modelId="{B8562004-387D-40B9-90FC-595D52CA65E0}" type="presOf" srcId="{BEDCCF83-EE08-4C37-AC1A-B44DE48FA5C2}" destId="{05B55167-D808-4FEB-AFEF-3B52F8ADAB13}" srcOrd="1" destOrd="0" presId="urn:microsoft.com/office/officeart/2009/3/layout/HorizontalOrganizationChart"/>
    <dgm:cxn modelId="{90CA9C13-725B-4DBD-8FAA-523A8175571D}" type="presOf" srcId="{34B48614-C72A-45D1-BB00-0C4DA64E9D22}" destId="{0BA6A25E-1138-4FE8-95FF-379374BFA471}" srcOrd="0" destOrd="0" presId="urn:microsoft.com/office/officeart/2009/3/layout/HorizontalOrganizationChart"/>
    <dgm:cxn modelId="{5CC3921A-C948-405A-9067-29F1A5C90B37}" srcId="{6A8FD6D4-283E-4126-8E0B-A4CE365D6AA7}" destId="{BEDCCF83-EE08-4C37-AC1A-B44DE48FA5C2}" srcOrd="2" destOrd="0" parTransId="{0793F9B1-F542-44CC-8325-F1AA0085C5FE}" sibTransId="{B1722DC1-41E9-4381-A60A-D5C5110C8E77}"/>
    <dgm:cxn modelId="{49F9F81D-C5F0-4247-A352-18D0210FEAE0}" type="presOf" srcId="{39C8670B-D49E-4909-9064-24B73A0E8E79}" destId="{74582E0B-0F77-47EE-8F5E-B0A7AB2A91A3}" srcOrd="1" destOrd="0" presId="urn:microsoft.com/office/officeart/2009/3/layout/HorizontalOrganizationChart"/>
    <dgm:cxn modelId="{CBF5DD22-AF56-4EE0-9171-733B9B1804DE}" srcId="{6A8FD6D4-283E-4126-8E0B-A4CE365D6AA7}" destId="{39C8670B-D49E-4909-9064-24B73A0E8E79}" srcOrd="3" destOrd="0" parTransId="{5B093192-1DA8-443E-A9AC-C99A7C48902D}" sibTransId="{6D25C37C-98EE-4AC6-A82A-CF1F6F6B4D85}"/>
    <dgm:cxn modelId="{D2F96828-1EB3-48FE-8E07-789F4B63C87B}" type="presOf" srcId="{0C476789-B6AA-425B-ACEF-CE35E53FF932}" destId="{1297D6C0-4DBE-4069-8899-C301D2D14E66}" srcOrd="0" destOrd="0" presId="urn:microsoft.com/office/officeart/2009/3/layout/HorizontalOrganizationChart"/>
    <dgm:cxn modelId="{023B5C3E-069F-4417-8453-E0DB10C0B74D}" type="presOf" srcId="{BEDCCF83-EE08-4C37-AC1A-B44DE48FA5C2}" destId="{A589BDB8-6EC4-421D-AEBA-79DBB8470D40}" srcOrd="0" destOrd="0" presId="urn:microsoft.com/office/officeart/2009/3/layout/HorizontalOrganizationChart"/>
    <dgm:cxn modelId="{D497EC61-7D2D-4D8A-A2A7-7E0A019F2876}" type="presOf" srcId="{6A8FD6D4-283E-4126-8E0B-A4CE365D6AA7}" destId="{6F6BDD33-5F6A-4757-9674-4C3E118E6B36}" srcOrd="1" destOrd="0" presId="urn:microsoft.com/office/officeart/2009/3/layout/HorizontalOrganizationChart"/>
    <dgm:cxn modelId="{F7E1E849-349A-4FE4-A0D9-E3BF4911A8E4}" type="presOf" srcId="{4D34CDF1-A6D6-4C20-A64E-6C71B5DDAAEE}" destId="{003FDB17-AB33-4050-8869-018CCA9ACA64}" srcOrd="0" destOrd="0" presId="urn:microsoft.com/office/officeart/2009/3/layout/HorizontalOrganizationChart"/>
    <dgm:cxn modelId="{A152134A-848D-42EA-9EF4-3C23157E3499}" type="presOf" srcId="{B81CABF0-AA4D-4902-9403-349E9A6E771B}" destId="{5108B665-AF9A-4230-AC7F-9A7AF30AC1CA}" srcOrd="0" destOrd="0" presId="urn:microsoft.com/office/officeart/2009/3/layout/HorizontalOrganizationChart"/>
    <dgm:cxn modelId="{9F3E5853-232E-41FB-B1A3-D7C66E11BDFA}" type="presOf" srcId="{5B093192-1DA8-443E-A9AC-C99A7C48902D}" destId="{A51DB4DC-A267-433E-92F7-26E8A481800F}" srcOrd="0" destOrd="0" presId="urn:microsoft.com/office/officeart/2009/3/layout/HorizontalOrganizationChart"/>
    <dgm:cxn modelId="{4EA7F077-45D2-4CCF-8BC6-6FF3A1AE3B78}" type="presOf" srcId="{34B48614-C72A-45D1-BB00-0C4DA64E9D22}" destId="{69E89AA7-DA4F-4A44-9E36-03AEED4D7776}" srcOrd="1" destOrd="0" presId="urn:microsoft.com/office/officeart/2009/3/layout/HorizontalOrganizationChart"/>
    <dgm:cxn modelId="{7F2D017B-B8A9-412A-ABF0-9A56FBF44CD2}" type="presOf" srcId="{0793F9B1-F542-44CC-8325-F1AA0085C5FE}" destId="{5B6D8AC1-730C-4D29-AD6F-67738CB9D32C}" srcOrd="0" destOrd="0" presId="urn:microsoft.com/office/officeart/2009/3/layout/HorizontalOrganizationChart"/>
    <dgm:cxn modelId="{946D747E-FA77-4C78-95A2-553432487AAB}" type="presOf" srcId="{EBF7F27F-6913-4723-9F6F-7F46B0B8D47F}" destId="{FF1766DD-2E29-4DCB-82F2-E5515A62F40D}" srcOrd="0" destOrd="0" presId="urn:microsoft.com/office/officeart/2009/3/layout/HorizontalOrganizationChart"/>
    <dgm:cxn modelId="{0BFADD80-C6F0-4CAB-95D3-5F4E9423833D}" type="presOf" srcId="{B81CABF0-AA4D-4902-9403-349E9A6E771B}" destId="{E064FBDE-C996-405C-8761-8357F02DB708}" srcOrd="1" destOrd="0" presId="urn:microsoft.com/office/officeart/2009/3/layout/HorizontalOrganizationChart"/>
    <dgm:cxn modelId="{C38AB892-79FC-426F-AC90-CAFEBC13A66C}" type="presOf" srcId="{39C8670B-D49E-4909-9064-24B73A0E8E79}" destId="{665CA7AD-600B-4381-A509-A7361279A217}" srcOrd="0" destOrd="0" presId="urn:microsoft.com/office/officeart/2009/3/layout/HorizontalOrganizationChart"/>
    <dgm:cxn modelId="{EA5C9094-5DC5-4FF4-B8DD-5937456D5058}" type="presOf" srcId="{24424D6C-C288-4FED-9104-3001C59968C2}" destId="{FA8E3E90-2B29-4D34-8900-A0F5205A3010}" srcOrd="0" destOrd="0" presId="urn:microsoft.com/office/officeart/2009/3/layout/HorizontalOrganizationChart"/>
    <dgm:cxn modelId="{35AA109D-EBBB-4D94-9C2B-E177FE43952E}" type="presOf" srcId="{0C476789-B6AA-425B-ACEF-CE35E53FF932}" destId="{A6C7CD2D-EFA3-40DE-AC6B-B2E6D74DFC41}" srcOrd="1" destOrd="0" presId="urn:microsoft.com/office/officeart/2009/3/layout/HorizontalOrganizationChart"/>
    <dgm:cxn modelId="{280AD39F-3E5D-444D-A3AC-62E23AE9BA65}" type="presOf" srcId="{620E7A9A-B2C0-472C-9887-982F73476FEA}" destId="{2A17C0D7-139F-450D-81FF-17ADFD5F38FB}" srcOrd="0" destOrd="0" presId="urn:microsoft.com/office/officeart/2009/3/layout/HorizontalOrganizationChart"/>
    <dgm:cxn modelId="{E25DD7B2-286A-4B1C-ACF2-38E1FC80B6B7}" type="presOf" srcId="{3736EA95-011C-40BF-947D-020F07B490BE}" destId="{9B286717-3103-4D62-A7E3-A2ACB4C655C9}" srcOrd="0" destOrd="0" presId="urn:microsoft.com/office/officeart/2009/3/layout/HorizontalOrganizationChart"/>
    <dgm:cxn modelId="{D31A84BA-012B-45D0-A243-A2B4129C2681}" srcId="{0C476789-B6AA-425B-ACEF-CE35E53FF932}" destId="{6A8FD6D4-283E-4126-8E0B-A4CE365D6AA7}" srcOrd="0" destOrd="0" parTransId="{620E7A9A-B2C0-472C-9887-982F73476FEA}" sibTransId="{D44D8BA8-01A6-4EAB-869B-097B53090B1E}"/>
    <dgm:cxn modelId="{D0869DBB-41CE-40BA-B1F6-072B39BC4F3D}" type="presOf" srcId="{6A8FD6D4-283E-4126-8E0B-A4CE365D6AA7}" destId="{583DEF32-824F-4998-B134-B0156891F294}" srcOrd="0" destOrd="0" presId="urn:microsoft.com/office/officeart/2009/3/layout/HorizontalOrganizationChart"/>
    <dgm:cxn modelId="{C45747C1-BF74-4F26-A451-500DD3CC7F39}" srcId="{6A8FD6D4-283E-4126-8E0B-A4CE365D6AA7}" destId="{72B8B20C-5910-4D29-A78E-82BDA9E97AC1}" srcOrd="1" destOrd="0" parTransId="{4D34CDF1-A6D6-4C20-A64E-6C71B5DDAAEE}" sibTransId="{0F51BFE9-B095-4D58-B46D-52CC20DD5B01}"/>
    <dgm:cxn modelId="{BF06DDCB-5E16-4FA7-B720-670DD6D03959}" srcId="{34B48614-C72A-45D1-BB00-0C4DA64E9D22}" destId="{0C476789-B6AA-425B-ACEF-CE35E53FF932}" srcOrd="0" destOrd="0" parTransId="{3736EA95-011C-40BF-947D-020F07B490BE}" sibTransId="{DBC0703A-479D-4D57-9C66-5CFB1C0B238E}"/>
    <dgm:cxn modelId="{7B2E67DF-B4D9-4405-B63C-D3B0E568C2C3}" srcId="{6A8FD6D4-283E-4126-8E0B-A4CE365D6AA7}" destId="{B81CABF0-AA4D-4902-9403-349E9A6E771B}" srcOrd="0" destOrd="0" parTransId="{EBF7F27F-6913-4723-9F6F-7F46B0B8D47F}" sibTransId="{3319FC46-7F3B-4966-836A-369B17FF7EDA}"/>
    <dgm:cxn modelId="{D58817E1-FD3C-4FDA-AEC3-968A7C6BABDA}" type="presOf" srcId="{72B8B20C-5910-4D29-A78E-82BDA9E97AC1}" destId="{C7412D57-F763-4FAD-92BC-FB03185FF48C}" srcOrd="1" destOrd="0" presId="urn:microsoft.com/office/officeart/2009/3/layout/HorizontalOrganizationChart"/>
    <dgm:cxn modelId="{7F12ABEC-C0E1-43A7-8A0A-EAD0BA4FF2AE}" type="presOf" srcId="{72B8B20C-5910-4D29-A78E-82BDA9E97AC1}" destId="{1BF84357-413E-4CD7-BFA2-9FFD7E5B9C9C}" srcOrd="0" destOrd="0" presId="urn:microsoft.com/office/officeart/2009/3/layout/HorizontalOrganizationChart"/>
    <dgm:cxn modelId="{18629BEE-BEF7-4F39-8C53-16E2DCAF6332}" srcId="{24424D6C-C288-4FED-9104-3001C59968C2}" destId="{34B48614-C72A-45D1-BB00-0C4DA64E9D22}" srcOrd="0" destOrd="0" parTransId="{486F1B1F-18F9-46B9-9A17-6FC5247B3EB6}" sibTransId="{4E018CDB-E09E-4928-8665-108CAC88DFA3}"/>
    <dgm:cxn modelId="{4EC6C58E-94F4-4211-8375-5189C56A9CA1}" type="presParOf" srcId="{FA8E3E90-2B29-4D34-8900-A0F5205A3010}" destId="{05F3687D-CCD3-448F-8B83-BF6276FE10BF}" srcOrd="0" destOrd="0" presId="urn:microsoft.com/office/officeart/2009/3/layout/HorizontalOrganizationChart"/>
    <dgm:cxn modelId="{A16B8627-A04A-40EE-B79C-DF5D6EFDE539}" type="presParOf" srcId="{05F3687D-CCD3-448F-8B83-BF6276FE10BF}" destId="{D5E4CA70-2774-4F43-8EC5-37972565C2C9}" srcOrd="0" destOrd="0" presId="urn:microsoft.com/office/officeart/2009/3/layout/HorizontalOrganizationChart"/>
    <dgm:cxn modelId="{B2564B32-2796-4E40-8B1F-EAD2FB91C0F6}" type="presParOf" srcId="{D5E4CA70-2774-4F43-8EC5-37972565C2C9}" destId="{0BA6A25E-1138-4FE8-95FF-379374BFA471}" srcOrd="0" destOrd="0" presId="urn:microsoft.com/office/officeart/2009/3/layout/HorizontalOrganizationChart"/>
    <dgm:cxn modelId="{B46AC239-3429-40AF-9651-F38EF535C48C}" type="presParOf" srcId="{D5E4CA70-2774-4F43-8EC5-37972565C2C9}" destId="{69E89AA7-DA4F-4A44-9E36-03AEED4D7776}" srcOrd="1" destOrd="0" presId="urn:microsoft.com/office/officeart/2009/3/layout/HorizontalOrganizationChart"/>
    <dgm:cxn modelId="{6777CAA2-FDEB-4C77-AD93-88E5C6E7AAEE}" type="presParOf" srcId="{05F3687D-CCD3-448F-8B83-BF6276FE10BF}" destId="{913E8283-093C-44C2-B103-664F83251673}" srcOrd="1" destOrd="0" presId="urn:microsoft.com/office/officeart/2009/3/layout/HorizontalOrganizationChart"/>
    <dgm:cxn modelId="{5700A4F4-6F0A-4B0E-B942-5EE5DBC77A4E}" type="presParOf" srcId="{913E8283-093C-44C2-B103-664F83251673}" destId="{9B286717-3103-4D62-A7E3-A2ACB4C655C9}" srcOrd="0" destOrd="0" presId="urn:microsoft.com/office/officeart/2009/3/layout/HorizontalOrganizationChart"/>
    <dgm:cxn modelId="{ABE65133-7F32-486D-A518-EE44886946AA}" type="presParOf" srcId="{913E8283-093C-44C2-B103-664F83251673}" destId="{C44CB0F1-F144-40BF-8254-739A8C9976C8}" srcOrd="1" destOrd="0" presId="urn:microsoft.com/office/officeart/2009/3/layout/HorizontalOrganizationChart"/>
    <dgm:cxn modelId="{8A4BD51F-DBEE-44A2-BB24-6138DEDE5A74}" type="presParOf" srcId="{C44CB0F1-F144-40BF-8254-739A8C9976C8}" destId="{1F9F2195-3546-4829-933F-764249446682}" srcOrd="0" destOrd="0" presId="urn:microsoft.com/office/officeart/2009/3/layout/HorizontalOrganizationChart"/>
    <dgm:cxn modelId="{E79F0B57-6E69-4C85-AEAD-EF2FA4FC7907}" type="presParOf" srcId="{1F9F2195-3546-4829-933F-764249446682}" destId="{1297D6C0-4DBE-4069-8899-C301D2D14E66}" srcOrd="0" destOrd="0" presId="urn:microsoft.com/office/officeart/2009/3/layout/HorizontalOrganizationChart"/>
    <dgm:cxn modelId="{588D5CF0-5C82-4B5A-83E6-94DEFD43785A}" type="presParOf" srcId="{1F9F2195-3546-4829-933F-764249446682}" destId="{A6C7CD2D-EFA3-40DE-AC6B-B2E6D74DFC41}" srcOrd="1" destOrd="0" presId="urn:microsoft.com/office/officeart/2009/3/layout/HorizontalOrganizationChart"/>
    <dgm:cxn modelId="{07199312-8157-4434-8D8A-F2C3C3281482}" type="presParOf" srcId="{C44CB0F1-F144-40BF-8254-739A8C9976C8}" destId="{CDC54BD5-D140-4AB0-8E28-CACF1B8E446C}" srcOrd="1" destOrd="0" presId="urn:microsoft.com/office/officeart/2009/3/layout/HorizontalOrganizationChart"/>
    <dgm:cxn modelId="{9D2537E5-CAF0-4FBD-9E4C-A9F490556182}" type="presParOf" srcId="{CDC54BD5-D140-4AB0-8E28-CACF1B8E446C}" destId="{2A17C0D7-139F-450D-81FF-17ADFD5F38FB}" srcOrd="0" destOrd="0" presId="urn:microsoft.com/office/officeart/2009/3/layout/HorizontalOrganizationChart"/>
    <dgm:cxn modelId="{9663DEC0-4228-44CC-A6A9-0531442713C5}" type="presParOf" srcId="{CDC54BD5-D140-4AB0-8E28-CACF1B8E446C}" destId="{5188D370-5220-444D-AC21-2A2E00F233F8}" srcOrd="1" destOrd="0" presId="urn:microsoft.com/office/officeart/2009/3/layout/HorizontalOrganizationChart"/>
    <dgm:cxn modelId="{650F3B84-3DEA-4620-8EC0-F45778391629}" type="presParOf" srcId="{5188D370-5220-444D-AC21-2A2E00F233F8}" destId="{67E49973-6DE3-44EA-AB76-D15E02EC9E8C}" srcOrd="0" destOrd="0" presId="urn:microsoft.com/office/officeart/2009/3/layout/HorizontalOrganizationChart"/>
    <dgm:cxn modelId="{7DF410E3-4E52-4213-971B-44D054FD35FC}" type="presParOf" srcId="{67E49973-6DE3-44EA-AB76-D15E02EC9E8C}" destId="{583DEF32-824F-4998-B134-B0156891F294}" srcOrd="0" destOrd="0" presId="urn:microsoft.com/office/officeart/2009/3/layout/HorizontalOrganizationChart"/>
    <dgm:cxn modelId="{DAF67AA5-0872-4C39-B6F3-A6D0268A5992}" type="presParOf" srcId="{67E49973-6DE3-44EA-AB76-D15E02EC9E8C}" destId="{6F6BDD33-5F6A-4757-9674-4C3E118E6B36}" srcOrd="1" destOrd="0" presId="urn:microsoft.com/office/officeart/2009/3/layout/HorizontalOrganizationChart"/>
    <dgm:cxn modelId="{37039DF5-4C91-4337-8E5D-7509C389C7B3}" type="presParOf" srcId="{5188D370-5220-444D-AC21-2A2E00F233F8}" destId="{FA551EB4-BBBC-488A-BF95-070BDFD37F73}" srcOrd="1" destOrd="0" presId="urn:microsoft.com/office/officeart/2009/3/layout/HorizontalOrganizationChart"/>
    <dgm:cxn modelId="{C005C544-33A3-4F0F-9C93-39E2E663F97B}" type="presParOf" srcId="{FA551EB4-BBBC-488A-BF95-070BDFD37F73}" destId="{FF1766DD-2E29-4DCB-82F2-E5515A62F40D}" srcOrd="0" destOrd="0" presId="urn:microsoft.com/office/officeart/2009/3/layout/HorizontalOrganizationChart"/>
    <dgm:cxn modelId="{ED96A65D-51FB-40DD-961E-E3D03D49F1F6}" type="presParOf" srcId="{FA551EB4-BBBC-488A-BF95-070BDFD37F73}" destId="{E92DF2FF-8A6E-4D4D-B37A-E8B26524E0CE}" srcOrd="1" destOrd="0" presId="urn:microsoft.com/office/officeart/2009/3/layout/HorizontalOrganizationChart"/>
    <dgm:cxn modelId="{A2C2EC03-B4A4-415F-BD87-F7420F1D60CB}" type="presParOf" srcId="{E92DF2FF-8A6E-4D4D-B37A-E8B26524E0CE}" destId="{5A9B324D-F260-42E1-B125-584E07196ED8}" srcOrd="0" destOrd="0" presId="urn:microsoft.com/office/officeart/2009/3/layout/HorizontalOrganizationChart"/>
    <dgm:cxn modelId="{740137E4-BF15-441D-ACA4-00E9A7B55246}" type="presParOf" srcId="{5A9B324D-F260-42E1-B125-584E07196ED8}" destId="{5108B665-AF9A-4230-AC7F-9A7AF30AC1CA}" srcOrd="0" destOrd="0" presId="urn:microsoft.com/office/officeart/2009/3/layout/HorizontalOrganizationChart"/>
    <dgm:cxn modelId="{DED4639D-BDB0-4F38-9BCC-208F7DA93D80}" type="presParOf" srcId="{5A9B324D-F260-42E1-B125-584E07196ED8}" destId="{E064FBDE-C996-405C-8761-8357F02DB708}" srcOrd="1" destOrd="0" presId="urn:microsoft.com/office/officeart/2009/3/layout/HorizontalOrganizationChart"/>
    <dgm:cxn modelId="{C0F399CC-4931-4873-A6A0-B3662EFF0E67}" type="presParOf" srcId="{E92DF2FF-8A6E-4D4D-B37A-E8B26524E0CE}" destId="{93623CC0-4F0A-4BC7-9DAC-1FF198A468B3}" srcOrd="1" destOrd="0" presId="urn:microsoft.com/office/officeart/2009/3/layout/HorizontalOrganizationChart"/>
    <dgm:cxn modelId="{FB8721BE-D71C-46A2-B0E7-28A7D46577F9}" type="presParOf" srcId="{E92DF2FF-8A6E-4D4D-B37A-E8B26524E0CE}" destId="{3E76BD32-BA5E-4198-853A-DEC743948275}" srcOrd="2" destOrd="0" presId="urn:microsoft.com/office/officeart/2009/3/layout/HorizontalOrganizationChart"/>
    <dgm:cxn modelId="{63BE1CA1-21BE-41DE-869B-48636F6790D1}" type="presParOf" srcId="{FA551EB4-BBBC-488A-BF95-070BDFD37F73}" destId="{003FDB17-AB33-4050-8869-018CCA9ACA64}" srcOrd="2" destOrd="0" presId="urn:microsoft.com/office/officeart/2009/3/layout/HorizontalOrganizationChart"/>
    <dgm:cxn modelId="{6A52FF54-EFA1-41A0-9307-14C502A61319}" type="presParOf" srcId="{FA551EB4-BBBC-488A-BF95-070BDFD37F73}" destId="{2E80EA06-2991-4704-B8DE-D5D93C097BFD}" srcOrd="3" destOrd="0" presId="urn:microsoft.com/office/officeart/2009/3/layout/HorizontalOrganizationChart"/>
    <dgm:cxn modelId="{A3A103DF-F74C-45C1-AD1A-4809B66956DA}" type="presParOf" srcId="{2E80EA06-2991-4704-B8DE-D5D93C097BFD}" destId="{FD8546AD-406F-44B5-AF22-78EF9E5D5A1A}" srcOrd="0" destOrd="0" presId="urn:microsoft.com/office/officeart/2009/3/layout/HorizontalOrganizationChart"/>
    <dgm:cxn modelId="{55522BDC-FC3B-4E37-80AA-46616A238E6B}" type="presParOf" srcId="{FD8546AD-406F-44B5-AF22-78EF9E5D5A1A}" destId="{1BF84357-413E-4CD7-BFA2-9FFD7E5B9C9C}" srcOrd="0" destOrd="0" presId="urn:microsoft.com/office/officeart/2009/3/layout/HorizontalOrganizationChart"/>
    <dgm:cxn modelId="{25318526-D535-4D5B-9582-CEA18BC74EC8}" type="presParOf" srcId="{FD8546AD-406F-44B5-AF22-78EF9E5D5A1A}" destId="{C7412D57-F763-4FAD-92BC-FB03185FF48C}" srcOrd="1" destOrd="0" presId="urn:microsoft.com/office/officeart/2009/3/layout/HorizontalOrganizationChart"/>
    <dgm:cxn modelId="{91CA1A8A-D82E-4C1B-B3C2-958C2B843F3A}" type="presParOf" srcId="{2E80EA06-2991-4704-B8DE-D5D93C097BFD}" destId="{5969C267-3C5D-46B0-89DF-BE61CE1E53DA}" srcOrd="1" destOrd="0" presId="urn:microsoft.com/office/officeart/2009/3/layout/HorizontalOrganizationChart"/>
    <dgm:cxn modelId="{8643BB10-DC04-43C8-B3E1-CF926A1E47F2}" type="presParOf" srcId="{2E80EA06-2991-4704-B8DE-D5D93C097BFD}" destId="{CD350194-6340-4F82-8F67-EFD574291071}" srcOrd="2" destOrd="0" presId="urn:microsoft.com/office/officeart/2009/3/layout/HorizontalOrganizationChart"/>
    <dgm:cxn modelId="{236C6D53-C08F-465C-986A-A6D18C4C39EA}" type="presParOf" srcId="{FA551EB4-BBBC-488A-BF95-070BDFD37F73}" destId="{5B6D8AC1-730C-4D29-AD6F-67738CB9D32C}" srcOrd="4" destOrd="0" presId="urn:microsoft.com/office/officeart/2009/3/layout/HorizontalOrganizationChart"/>
    <dgm:cxn modelId="{F650DE2E-2723-4DED-BE16-36F048EBEA17}" type="presParOf" srcId="{FA551EB4-BBBC-488A-BF95-070BDFD37F73}" destId="{3DC5290C-8F90-4C34-BF39-1488EB517E56}" srcOrd="5" destOrd="0" presId="urn:microsoft.com/office/officeart/2009/3/layout/HorizontalOrganizationChart"/>
    <dgm:cxn modelId="{827A8FE7-0F1C-4E31-B8FB-160E8777A1A0}" type="presParOf" srcId="{3DC5290C-8F90-4C34-BF39-1488EB517E56}" destId="{C731BE6F-01B1-49A6-A1D1-5A645FC06A78}" srcOrd="0" destOrd="0" presId="urn:microsoft.com/office/officeart/2009/3/layout/HorizontalOrganizationChart"/>
    <dgm:cxn modelId="{1AB43C33-6725-431E-8168-8F68A787C0F4}" type="presParOf" srcId="{C731BE6F-01B1-49A6-A1D1-5A645FC06A78}" destId="{A589BDB8-6EC4-421D-AEBA-79DBB8470D40}" srcOrd="0" destOrd="0" presId="urn:microsoft.com/office/officeart/2009/3/layout/HorizontalOrganizationChart"/>
    <dgm:cxn modelId="{BFD270D3-6EEF-442E-B344-0535D98C2A78}" type="presParOf" srcId="{C731BE6F-01B1-49A6-A1D1-5A645FC06A78}" destId="{05B55167-D808-4FEB-AFEF-3B52F8ADAB13}" srcOrd="1" destOrd="0" presId="urn:microsoft.com/office/officeart/2009/3/layout/HorizontalOrganizationChart"/>
    <dgm:cxn modelId="{21161B94-8CAF-4FE1-A40C-AB211B3371EE}" type="presParOf" srcId="{3DC5290C-8F90-4C34-BF39-1488EB517E56}" destId="{E20683FE-B785-4E61-BFCE-69CD95EF66C7}" srcOrd="1" destOrd="0" presId="urn:microsoft.com/office/officeart/2009/3/layout/HorizontalOrganizationChart"/>
    <dgm:cxn modelId="{5875D783-2D1B-4AF5-A6F0-8A532BBB22ED}" type="presParOf" srcId="{3DC5290C-8F90-4C34-BF39-1488EB517E56}" destId="{3C35EBA8-C29A-42C9-B951-774E9BAE717F}" srcOrd="2" destOrd="0" presId="urn:microsoft.com/office/officeart/2009/3/layout/HorizontalOrganizationChart"/>
    <dgm:cxn modelId="{05D583F6-5CE7-4499-A103-D306303278E2}" type="presParOf" srcId="{FA551EB4-BBBC-488A-BF95-070BDFD37F73}" destId="{A51DB4DC-A267-433E-92F7-26E8A481800F}" srcOrd="6" destOrd="0" presId="urn:microsoft.com/office/officeart/2009/3/layout/HorizontalOrganizationChart"/>
    <dgm:cxn modelId="{F40DE051-C3AF-4527-8613-5A883BE91E52}" type="presParOf" srcId="{FA551EB4-BBBC-488A-BF95-070BDFD37F73}" destId="{D7C085C4-CC0F-4730-91A8-2DCF2D4A9089}" srcOrd="7" destOrd="0" presId="urn:microsoft.com/office/officeart/2009/3/layout/HorizontalOrganizationChart"/>
    <dgm:cxn modelId="{8456EC2C-C0C9-4848-ABA9-111B09648BA5}" type="presParOf" srcId="{D7C085C4-CC0F-4730-91A8-2DCF2D4A9089}" destId="{E52837DA-4868-4FA3-8AF8-EEBFB2936B91}" srcOrd="0" destOrd="0" presId="urn:microsoft.com/office/officeart/2009/3/layout/HorizontalOrganizationChart"/>
    <dgm:cxn modelId="{4C414C7E-9310-4FFB-92E5-A7A4670C8189}" type="presParOf" srcId="{E52837DA-4868-4FA3-8AF8-EEBFB2936B91}" destId="{665CA7AD-600B-4381-A509-A7361279A217}" srcOrd="0" destOrd="0" presId="urn:microsoft.com/office/officeart/2009/3/layout/HorizontalOrganizationChart"/>
    <dgm:cxn modelId="{5B06B36E-89A1-4E63-A888-F3B427BD03B4}" type="presParOf" srcId="{E52837DA-4868-4FA3-8AF8-EEBFB2936B91}" destId="{74582E0B-0F77-47EE-8F5E-B0A7AB2A91A3}" srcOrd="1" destOrd="0" presId="urn:microsoft.com/office/officeart/2009/3/layout/HorizontalOrganizationChart"/>
    <dgm:cxn modelId="{A01C2AE9-C8F1-48DB-A766-EC835777F40F}" type="presParOf" srcId="{D7C085C4-CC0F-4730-91A8-2DCF2D4A9089}" destId="{71CE909A-3844-4D46-834A-CAFE29F182B8}" srcOrd="1" destOrd="0" presId="urn:microsoft.com/office/officeart/2009/3/layout/HorizontalOrganizationChart"/>
    <dgm:cxn modelId="{1A248B08-0888-4072-864B-2A8269AB0D8C}" type="presParOf" srcId="{D7C085C4-CC0F-4730-91A8-2DCF2D4A9089}" destId="{EC4C9D33-0E73-4F04-B455-CEA272372C4B}" srcOrd="2" destOrd="0" presId="urn:microsoft.com/office/officeart/2009/3/layout/HorizontalOrganizationChart"/>
    <dgm:cxn modelId="{2AA3F1B2-6EC8-4231-858D-5B28531A4960}" type="presParOf" srcId="{5188D370-5220-444D-AC21-2A2E00F233F8}" destId="{CADF17C2-C987-4EFA-A623-EAE36EDB393D}" srcOrd="2" destOrd="0" presId="urn:microsoft.com/office/officeart/2009/3/layout/HorizontalOrganizationChart"/>
    <dgm:cxn modelId="{666A7CDD-2FEB-4FBA-BC4A-0746A3A1ED39}" type="presParOf" srcId="{C44CB0F1-F144-40BF-8254-739A8C9976C8}" destId="{4BE83354-7DB3-48DE-B073-C42862925193}" srcOrd="2" destOrd="0" presId="urn:microsoft.com/office/officeart/2009/3/layout/HorizontalOrganizationChart"/>
    <dgm:cxn modelId="{12732ACF-E852-4E0C-A8B4-D042741447B4}" type="presParOf" srcId="{05F3687D-CCD3-448F-8B83-BF6276FE10BF}" destId="{11634966-47A8-4229-9046-62541B8B96F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424D6C-C288-4FED-9104-3001C59968C2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4B48614-C72A-45D1-BB00-0C4DA64E9D22}">
      <dgm:prSet phldrT="[Testo]" custT="1"/>
      <dgm:spPr/>
      <dgm:t>
        <a:bodyPr/>
        <a:lstStyle/>
        <a:p>
          <a:r>
            <a:rPr lang="it-IT" sz="1400" noProof="0" dirty="0"/>
            <a:t>Fase di urto</a:t>
          </a:r>
        </a:p>
      </dgm:t>
    </dgm:pt>
    <dgm:pt modelId="{486F1B1F-18F9-46B9-9A17-6FC5247B3EB6}" type="parTrans" cxnId="{18629BEE-BEF7-4F39-8C53-16E2DCAF6332}">
      <dgm:prSet/>
      <dgm:spPr/>
      <dgm:t>
        <a:bodyPr/>
        <a:lstStyle/>
        <a:p>
          <a:endParaRPr lang="it-IT" sz="1400"/>
        </a:p>
      </dgm:t>
    </dgm:pt>
    <dgm:pt modelId="{4E018CDB-E09E-4928-8665-108CAC88DFA3}" type="sibTrans" cxnId="{18629BEE-BEF7-4F39-8C53-16E2DCAF6332}">
      <dgm:prSet/>
      <dgm:spPr/>
      <dgm:t>
        <a:bodyPr/>
        <a:lstStyle/>
        <a:p>
          <a:endParaRPr lang="it-IT" sz="1400"/>
        </a:p>
      </dgm:t>
    </dgm:pt>
    <dgm:pt modelId="{0C476789-B6AA-425B-ACEF-CE35E53FF932}">
      <dgm:prSet phldrT="[Testo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3736EA95-011C-40BF-947D-020F07B490BE}" type="parTrans" cxnId="{BF06DDCB-5E16-4FA7-B720-670DD6D03959}">
      <dgm:prSet/>
      <dgm:spPr/>
      <dgm:t>
        <a:bodyPr/>
        <a:lstStyle/>
        <a:p>
          <a:endParaRPr lang="it-IT" sz="1400"/>
        </a:p>
      </dgm:t>
    </dgm:pt>
    <dgm:pt modelId="{DBC0703A-479D-4D57-9C66-5CFB1C0B238E}" type="sibTrans" cxnId="{BF06DDCB-5E16-4FA7-B720-670DD6D03959}">
      <dgm:prSet/>
      <dgm:spPr/>
      <dgm:t>
        <a:bodyPr/>
        <a:lstStyle/>
        <a:p>
          <a:endParaRPr lang="it-IT" sz="1400"/>
        </a:p>
      </dgm:t>
    </dgm:pt>
    <dgm:pt modelId="{6A8FD6D4-283E-4126-8E0B-A4CE365D6AA7}">
      <dgm:prSet phldrT="[Testo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620E7A9A-B2C0-472C-9887-982F73476FEA}" type="parTrans" cxnId="{D31A84BA-012B-45D0-A243-A2B4129C2681}">
      <dgm:prSet/>
      <dgm:spPr/>
      <dgm:t>
        <a:bodyPr/>
        <a:lstStyle/>
        <a:p>
          <a:endParaRPr lang="it-IT" sz="1400"/>
        </a:p>
      </dgm:t>
    </dgm:pt>
    <dgm:pt modelId="{D44D8BA8-01A6-4EAB-869B-097B53090B1E}" type="sibTrans" cxnId="{D31A84BA-012B-45D0-A243-A2B4129C2681}">
      <dgm:prSet/>
      <dgm:spPr/>
      <dgm:t>
        <a:bodyPr/>
        <a:lstStyle/>
        <a:p>
          <a:endParaRPr lang="it-IT" sz="1400"/>
        </a:p>
      </dgm:t>
    </dgm:pt>
    <dgm:pt modelId="{B81CABF0-AA4D-4902-9403-349E9A6E771B}">
      <dgm:prSet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EBF7F27F-6913-4723-9F6F-7F46B0B8D47F}" type="parTrans" cxnId="{7B2E67DF-B4D9-4405-B63C-D3B0E568C2C3}">
      <dgm:prSet/>
      <dgm:spPr/>
      <dgm:t>
        <a:bodyPr/>
        <a:lstStyle/>
        <a:p>
          <a:endParaRPr lang="it-IT" sz="1400"/>
        </a:p>
      </dgm:t>
    </dgm:pt>
    <dgm:pt modelId="{3319FC46-7F3B-4966-836A-369B17FF7EDA}" type="sibTrans" cxnId="{7B2E67DF-B4D9-4405-B63C-D3B0E568C2C3}">
      <dgm:prSet/>
      <dgm:spPr/>
      <dgm:t>
        <a:bodyPr/>
        <a:lstStyle/>
        <a:p>
          <a:endParaRPr lang="it-IT" sz="1400"/>
        </a:p>
      </dgm:t>
    </dgm:pt>
    <dgm:pt modelId="{72B8B20C-5910-4D29-A78E-82BDA9E97AC1}">
      <dgm:prSet custT="1"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4D34CDF1-A6D6-4C20-A64E-6C71B5DDAAEE}" type="parTrans" cxnId="{C45747C1-BF74-4F26-A451-500DD3CC7F39}">
      <dgm:prSet/>
      <dgm:spPr/>
      <dgm:t>
        <a:bodyPr/>
        <a:lstStyle/>
        <a:p>
          <a:endParaRPr lang="it-IT" sz="1400"/>
        </a:p>
      </dgm:t>
    </dgm:pt>
    <dgm:pt modelId="{0F51BFE9-B095-4D58-B46D-52CC20DD5B01}" type="sibTrans" cxnId="{C45747C1-BF74-4F26-A451-500DD3CC7F39}">
      <dgm:prSet/>
      <dgm:spPr/>
      <dgm:t>
        <a:bodyPr/>
        <a:lstStyle/>
        <a:p>
          <a:endParaRPr lang="it-IT" sz="1400"/>
        </a:p>
      </dgm:t>
    </dgm:pt>
    <dgm:pt modelId="{BEDCCF83-EE08-4C37-AC1A-B44DE48FA5C2}">
      <dgm:prSet custT="1"/>
      <dgm:spPr>
        <a:blipFill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0793F9B1-F542-44CC-8325-F1AA0085C5FE}" type="parTrans" cxnId="{5CC3921A-C948-405A-9067-29F1A5C90B37}">
      <dgm:prSet/>
      <dgm:spPr/>
      <dgm:t>
        <a:bodyPr/>
        <a:lstStyle/>
        <a:p>
          <a:endParaRPr lang="it-IT" sz="1400"/>
        </a:p>
      </dgm:t>
    </dgm:pt>
    <dgm:pt modelId="{B1722DC1-41E9-4381-A60A-D5C5110C8E77}" type="sibTrans" cxnId="{5CC3921A-C948-405A-9067-29F1A5C90B37}">
      <dgm:prSet/>
      <dgm:spPr/>
      <dgm:t>
        <a:bodyPr/>
        <a:lstStyle/>
        <a:p>
          <a:endParaRPr lang="it-IT" sz="1400"/>
        </a:p>
      </dgm:t>
    </dgm:pt>
    <dgm:pt modelId="{39C8670B-D49E-4909-9064-24B73A0E8E79}">
      <dgm:prSet custT="1"/>
      <dgm:spPr>
        <a:blipFill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5B093192-1DA8-443E-A9AC-C99A7C48902D}" type="parTrans" cxnId="{CBF5DD22-AF56-4EE0-9171-733B9B1804DE}">
      <dgm:prSet/>
      <dgm:spPr/>
      <dgm:t>
        <a:bodyPr/>
        <a:lstStyle/>
        <a:p>
          <a:endParaRPr lang="it-IT" sz="1400"/>
        </a:p>
      </dgm:t>
    </dgm:pt>
    <dgm:pt modelId="{6D25C37C-98EE-4AC6-A82A-CF1F6F6B4D85}" type="sibTrans" cxnId="{CBF5DD22-AF56-4EE0-9171-733B9B1804DE}">
      <dgm:prSet/>
      <dgm:spPr/>
      <dgm:t>
        <a:bodyPr/>
        <a:lstStyle/>
        <a:p>
          <a:endParaRPr lang="it-IT" sz="1400"/>
        </a:p>
      </dgm:t>
    </dgm:pt>
    <dgm:pt modelId="{FA8E3E90-2B29-4D34-8900-A0F5205A3010}" type="pres">
      <dgm:prSet presAssocID="{24424D6C-C288-4FED-9104-3001C59968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5F3687D-CCD3-448F-8B83-BF6276FE10BF}" type="pres">
      <dgm:prSet presAssocID="{34B48614-C72A-45D1-BB00-0C4DA64E9D22}" presName="hierRoot1" presStyleCnt="0">
        <dgm:presLayoutVars>
          <dgm:hierBranch val="init"/>
        </dgm:presLayoutVars>
      </dgm:prSet>
      <dgm:spPr/>
    </dgm:pt>
    <dgm:pt modelId="{D5E4CA70-2774-4F43-8EC5-37972565C2C9}" type="pres">
      <dgm:prSet presAssocID="{34B48614-C72A-45D1-BB00-0C4DA64E9D22}" presName="rootComposite1" presStyleCnt="0"/>
      <dgm:spPr/>
    </dgm:pt>
    <dgm:pt modelId="{0BA6A25E-1138-4FE8-95FF-379374BFA471}" type="pres">
      <dgm:prSet presAssocID="{34B48614-C72A-45D1-BB00-0C4DA64E9D22}" presName="rootText1" presStyleLbl="node0" presStyleIdx="0" presStyleCnt="1">
        <dgm:presLayoutVars>
          <dgm:chPref val="3"/>
        </dgm:presLayoutVars>
      </dgm:prSet>
      <dgm:spPr/>
    </dgm:pt>
    <dgm:pt modelId="{69E89AA7-DA4F-4A44-9E36-03AEED4D7776}" type="pres">
      <dgm:prSet presAssocID="{34B48614-C72A-45D1-BB00-0C4DA64E9D22}" presName="rootConnector1" presStyleLbl="node1" presStyleIdx="0" presStyleCnt="0"/>
      <dgm:spPr/>
    </dgm:pt>
    <dgm:pt modelId="{913E8283-093C-44C2-B103-664F83251673}" type="pres">
      <dgm:prSet presAssocID="{34B48614-C72A-45D1-BB00-0C4DA64E9D22}" presName="hierChild2" presStyleCnt="0"/>
      <dgm:spPr/>
    </dgm:pt>
    <dgm:pt modelId="{9B286717-3103-4D62-A7E3-A2ACB4C655C9}" type="pres">
      <dgm:prSet presAssocID="{3736EA95-011C-40BF-947D-020F07B490BE}" presName="Name64" presStyleLbl="parChTrans1D2" presStyleIdx="0" presStyleCnt="1"/>
      <dgm:spPr/>
    </dgm:pt>
    <dgm:pt modelId="{C44CB0F1-F144-40BF-8254-739A8C9976C8}" type="pres">
      <dgm:prSet presAssocID="{0C476789-B6AA-425B-ACEF-CE35E53FF932}" presName="hierRoot2" presStyleCnt="0">
        <dgm:presLayoutVars>
          <dgm:hierBranch val="init"/>
        </dgm:presLayoutVars>
      </dgm:prSet>
      <dgm:spPr/>
    </dgm:pt>
    <dgm:pt modelId="{1F9F2195-3546-4829-933F-764249446682}" type="pres">
      <dgm:prSet presAssocID="{0C476789-B6AA-425B-ACEF-CE35E53FF932}" presName="rootComposite" presStyleCnt="0"/>
      <dgm:spPr/>
    </dgm:pt>
    <dgm:pt modelId="{1297D6C0-4DBE-4069-8899-C301D2D14E66}" type="pres">
      <dgm:prSet presAssocID="{0C476789-B6AA-425B-ACEF-CE35E53FF932}" presName="rootText" presStyleLbl="node2" presStyleIdx="0" presStyleCnt="1">
        <dgm:presLayoutVars>
          <dgm:chPref val="3"/>
        </dgm:presLayoutVars>
      </dgm:prSet>
      <dgm:spPr/>
    </dgm:pt>
    <dgm:pt modelId="{A6C7CD2D-EFA3-40DE-AC6B-B2E6D74DFC41}" type="pres">
      <dgm:prSet presAssocID="{0C476789-B6AA-425B-ACEF-CE35E53FF932}" presName="rootConnector" presStyleLbl="node2" presStyleIdx="0" presStyleCnt="1"/>
      <dgm:spPr/>
    </dgm:pt>
    <dgm:pt modelId="{CDC54BD5-D140-4AB0-8E28-CACF1B8E446C}" type="pres">
      <dgm:prSet presAssocID="{0C476789-B6AA-425B-ACEF-CE35E53FF932}" presName="hierChild4" presStyleCnt="0"/>
      <dgm:spPr/>
    </dgm:pt>
    <dgm:pt modelId="{2A17C0D7-139F-450D-81FF-17ADFD5F38FB}" type="pres">
      <dgm:prSet presAssocID="{620E7A9A-B2C0-472C-9887-982F73476FEA}" presName="Name64" presStyleLbl="parChTrans1D3" presStyleIdx="0" presStyleCnt="1"/>
      <dgm:spPr/>
    </dgm:pt>
    <dgm:pt modelId="{5188D370-5220-444D-AC21-2A2E00F233F8}" type="pres">
      <dgm:prSet presAssocID="{6A8FD6D4-283E-4126-8E0B-A4CE365D6AA7}" presName="hierRoot2" presStyleCnt="0">
        <dgm:presLayoutVars>
          <dgm:hierBranch val="init"/>
        </dgm:presLayoutVars>
      </dgm:prSet>
      <dgm:spPr/>
    </dgm:pt>
    <dgm:pt modelId="{67E49973-6DE3-44EA-AB76-D15E02EC9E8C}" type="pres">
      <dgm:prSet presAssocID="{6A8FD6D4-283E-4126-8E0B-A4CE365D6AA7}" presName="rootComposite" presStyleCnt="0"/>
      <dgm:spPr/>
    </dgm:pt>
    <dgm:pt modelId="{583DEF32-824F-4998-B134-B0156891F294}" type="pres">
      <dgm:prSet presAssocID="{6A8FD6D4-283E-4126-8E0B-A4CE365D6AA7}" presName="rootText" presStyleLbl="node3" presStyleIdx="0" presStyleCnt="1">
        <dgm:presLayoutVars>
          <dgm:chPref val="3"/>
        </dgm:presLayoutVars>
      </dgm:prSet>
      <dgm:spPr/>
    </dgm:pt>
    <dgm:pt modelId="{6F6BDD33-5F6A-4757-9674-4C3E118E6B36}" type="pres">
      <dgm:prSet presAssocID="{6A8FD6D4-283E-4126-8E0B-A4CE365D6AA7}" presName="rootConnector" presStyleLbl="node3" presStyleIdx="0" presStyleCnt="1"/>
      <dgm:spPr/>
    </dgm:pt>
    <dgm:pt modelId="{FA551EB4-BBBC-488A-BF95-070BDFD37F73}" type="pres">
      <dgm:prSet presAssocID="{6A8FD6D4-283E-4126-8E0B-A4CE365D6AA7}" presName="hierChild4" presStyleCnt="0"/>
      <dgm:spPr/>
    </dgm:pt>
    <dgm:pt modelId="{FF1766DD-2E29-4DCB-82F2-E5515A62F40D}" type="pres">
      <dgm:prSet presAssocID="{EBF7F27F-6913-4723-9F6F-7F46B0B8D47F}" presName="Name64" presStyleLbl="parChTrans1D4" presStyleIdx="0" presStyleCnt="4"/>
      <dgm:spPr/>
    </dgm:pt>
    <dgm:pt modelId="{E92DF2FF-8A6E-4D4D-B37A-E8B26524E0CE}" type="pres">
      <dgm:prSet presAssocID="{B81CABF0-AA4D-4902-9403-349E9A6E771B}" presName="hierRoot2" presStyleCnt="0">
        <dgm:presLayoutVars>
          <dgm:hierBranch val="init"/>
        </dgm:presLayoutVars>
      </dgm:prSet>
      <dgm:spPr/>
    </dgm:pt>
    <dgm:pt modelId="{5A9B324D-F260-42E1-B125-584E07196ED8}" type="pres">
      <dgm:prSet presAssocID="{B81CABF0-AA4D-4902-9403-349E9A6E771B}" presName="rootComposite" presStyleCnt="0"/>
      <dgm:spPr/>
    </dgm:pt>
    <dgm:pt modelId="{5108B665-AF9A-4230-AC7F-9A7AF30AC1CA}" type="pres">
      <dgm:prSet presAssocID="{B81CABF0-AA4D-4902-9403-349E9A6E771B}" presName="rootText" presStyleLbl="node4" presStyleIdx="0" presStyleCnt="4">
        <dgm:presLayoutVars>
          <dgm:chPref val="3"/>
        </dgm:presLayoutVars>
      </dgm:prSet>
      <dgm:spPr/>
    </dgm:pt>
    <dgm:pt modelId="{E064FBDE-C996-405C-8761-8357F02DB708}" type="pres">
      <dgm:prSet presAssocID="{B81CABF0-AA4D-4902-9403-349E9A6E771B}" presName="rootConnector" presStyleLbl="node4" presStyleIdx="0" presStyleCnt="4"/>
      <dgm:spPr/>
    </dgm:pt>
    <dgm:pt modelId="{93623CC0-4F0A-4BC7-9DAC-1FF198A468B3}" type="pres">
      <dgm:prSet presAssocID="{B81CABF0-AA4D-4902-9403-349E9A6E771B}" presName="hierChild4" presStyleCnt="0"/>
      <dgm:spPr/>
    </dgm:pt>
    <dgm:pt modelId="{3E76BD32-BA5E-4198-853A-DEC743948275}" type="pres">
      <dgm:prSet presAssocID="{B81CABF0-AA4D-4902-9403-349E9A6E771B}" presName="hierChild5" presStyleCnt="0"/>
      <dgm:spPr/>
    </dgm:pt>
    <dgm:pt modelId="{003FDB17-AB33-4050-8869-018CCA9ACA64}" type="pres">
      <dgm:prSet presAssocID="{4D34CDF1-A6D6-4C20-A64E-6C71B5DDAAEE}" presName="Name64" presStyleLbl="parChTrans1D4" presStyleIdx="1" presStyleCnt="4"/>
      <dgm:spPr/>
    </dgm:pt>
    <dgm:pt modelId="{2E80EA06-2991-4704-B8DE-D5D93C097BFD}" type="pres">
      <dgm:prSet presAssocID="{72B8B20C-5910-4D29-A78E-82BDA9E97AC1}" presName="hierRoot2" presStyleCnt="0">
        <dgm:presLayoutVars>
          <dgm:hierBranch val="init"/>
        </dgm:presLayoutVars>
      </dgm:prSet>
      <dgm:spPr/>
    </dgm:pt>
    <dgm:pt modelId="{FD8546AD-406F-44B5-AF22-78EF9E5D5A1A}" type="pres">
      <dgm:prSet presAssocID="{72B8B20C-5910-4D29-A78E-82BDA9E97AC1}" presName="rootComposite" presStyleCnt="0"/>
      <dgm:spPr/>
    </dgm:pt>
    <dgm:pt modelId="{1BF84357-413E-4CD7-BFA2-9FFD7E5B9C9C}" type="pres">
      <dgm:prSet presAssocID="{72B8B20C-5910-4D29-A78E-82BDA9E97AC1}" presName="rootText" presStyleLbl="node4" presStyleIdx="1" presStyleCnt="4" custScaleY="109680">
        <dgm:presLayoutVars>
          <dgm:chPref val="3"/>
        </dgm:presLayoutVars>
      </dgm:prSet>
      <dgm:spPr/>
    </dgm:pt>
    <dgm:pt modelId="{C7412D57-F763-4FAD-92BC-FB03185FF48C}" type="pres">
      <dgm:prSet presAssocID="{72B8B20C-5910-4D29-A78E-82BDA9E97AC1}" presName="rootConnector" presStyleLbl="node4" presStyleIdx="1" presStyleCnt="4"/>
      <dgm:spPr/>
    </dgm:pt>
    <dgm:pt modelId="{5969C267-3C5D-46B0-89DF-BE61CE1E53DA}" type="pres">
      <dgm:prSet presAssocID="{72B8B20C-5910-4D29-A78E-82BDA9E97AC1}" presName="hierChild4" presStyleCnt="0"/>
      <dgm:spPr/>
    </dgm:pt>
    <dgm:pt modelId="{CD350194-6340-4F82-8F67-EFD574291071}" type="pres">
      <dgm:prSet presAssocID="{72B8B20C-5910-4D29-A78E-82BDA9E97AC1}" presName="hierChild5" presStyleCnt="0"/>
      <dgm:spPr/>
    </dgm:pt>
    <dgm:pt modelId="{5B6D8AC1-730C-4D29-AD6F-67738CB9D32C}" type="pres">
      <dgm:prSet presAssocID="{0793F9B1-F542-44CC-8325-F1AA0085C5FE}" presName="Name64" presStyleLbl="parChTrans1D4" presStyleIdx="2" presStyleCnt="4"/>
      <dgm:spPr/>
    </dgm:pt>
    <dgm:pt modelId="{3DC5290C-8F90-4C34-BF39-1488EB517E56}" type="pres">
      <dgm:prSet presAssocID="{BEDCCF83-EE08-4C37-AC1A-B44DE48FA5C2}" presName="hierRoot2" presStyleCnt="0">
        <dgm:presLayoutVars>
          <dgm:hierBranch val="init"/>
        </dgm:presLayoutVars>
      </dgm:prSet>
      <dgm:spPr/>
    </dgm:pt>
    <dgm:pt modelId="{C731BE6F-01B1-49A6-A1D1-5A645FC06A78}" type="pres">
      <dgm:prSet presAssocID="{BEDCCF83-EE08-4C37-AC1A-B44DE48FA5C2}" presName="rootComposite" presStyleCnt="0"/>
      <dgm:spPr/>
    </dgm:pt>
    <dgm:pt modelId="{A589BDB8-6EC4-421D-AEBA-79DBB8470D40}" type="pres">
      <dgm:prSet presAssocID="{BEDCCF83-EE08-4C37-AC1A-B44DE48FA5C2}" presName="rootText" presStyleLbl="node4" presStyleIdx="2" presStyleCnt="4">
        <dgm:presLayoutVars>
          <dgm:chPref val="3"/>
        </dgm:presLayoutVars>
      </dgm:prSet>
      <dgm:spPr/>
    </dgm:pt>
    <dgm:pt modelId="{05B55167-D808-4FEB-AFEF-3B52F8ADAB13}" type="pres">
      <dgm:prSet presAssocID="{BEDCCF83-EE08-4C37-AC1A-B44DE48FA5C2}" presName="rootConnector" presStyleLbl="node4" presStyleIdx="2" presStyleCnt="4"/>
      <dgm:spPr/>
    </dgm:pt>
    <dgm:pt modelId="{E20683FE-B785-4E61-BFCE-69CD95EF66C7}" type="pres">
      <dgm:prSet presAssocID="{BEDCCF83-EE08-4C37-AC1A-B44DE48FA5C2}" presName="hierChild4" presStyleCnt="0"/>
      <dgm:spPr/>
    </dgm:pt>
    <dgm:pt modelId="{3C35EBA8-C29A-42C9-B951-774E9BAE717F}" type="pres">
      <dgm:prSet presAssocID="{BEDCCF83-EE08-4C37-AC1A-B44DE48FA5C2}" presName="hierChild5" presStyleCnt="0"/>
      <dgm:spPr/>
    </dgm:pt>
    <dgm:pt modelId="{A51DB4DC-A267-433E-92F7-26E8A481800F}" type="pres">
      <dgm:prSet presAssocID="{5B093192-1DA8-443E-A9AC-C99A7C48902D}" presName="Name64" presStyleLbl="parChTrans1D4" presStyleIdx="3" presStyleCnt="4"/>
      <dgm:spPr/>
    </dgm:pt>
    <dgm:pt modelId="{D7C085C4-CC0F-4730-91A8-2DCF2D4A9089}" type="pres">
      <dgm:prSet presAssocID="{39C8670B-D49E-4909-9064-24B73A0E8E79}" presName="hierRoot2" presStyleCnt="0">
        <dgm:presLayoutVars>
          <dgm:hierBranch val="init"/>
        </dgm:presLayoutVars>
      </dgm:prSet>
      <dgm:spPr/>
    </dgm:pt>
    <dgm:pt modelId="{E52837DA-4868-4FA3-8AF8-EEBFB2936B91}" type="pres">
      <dgm:prSet presAssocID="{39C8670B-D49E-4909-9064-24B73A0E8E79}" presName="rootComposite" presStyleCnt="0"/>
      <dgm:spPr/>
    </dgm:pt>
    <dgm:pt modelId="{665CA7AD-600B-4381-A509-A7361279A217}" type="pres">
      <dgm:prSet presAssocID="{39C8670B-D49E-4909-9064-24B73A0E8E79}" presName="rootText" presStyleLbl="node4" presStyleIdx="3" presStyleCnt="4">
        <dgm:presLayoutVars>
          <dgm:chPref val="3"/>
        </dgm:presLayoutVars>
      </dgm:prSet>
      <dgm:spPr/>
    </dgm:pt>
    <dgm:pt modelId="{74582E0B-0F77-47EE-8F5E-B0A7AB2A91A3}" type="pres">
      <dgm:prSet presAssocID="{39C8670B-D49E-4909-9064-24B73A0E8E79}" presName="rootConnector" presStyleLbl="node4" presStyleIdx="3" presStyleCnt="4"/>
      <dgm:spPr/>
    </dgm:pt>
    <dgm:pt modelId="{71CE909A-3844-4D46-834A-CAFE29F182B8}" type="pres">
      <dgm:prSet presAssocID="{39C8670B-D49E-4909-9064-24B73A0E8E79}" presName="hierChild4" presStyleCnt="0"/>
      <dgm:spPr/>
    </dgm:pt>
    <dgm:pt modelId="{EC4C9D33-0E73-4F04-B455-CEA272372C4B}" type="pres">
      <dgm:prSet presAssocID="{39C8670B-D49E-4909-9064-24B73A0E8E79}" presName="hierChild5" presStyleCnt="0"/>
      <dgm:spPr/>
    </dgm:pt>
    <dgm:pt modelId="{CADF17C2-C987-4EFA-A623-EAE36EDB393D}" type="pres">
      <dgm:prSet presAssocID="{6A8FD6D4-283E-4126-8E0B-A4CE365D6AA7}" presName="hierChild5" presStyleCnt="0"/>
      <dgm:spPr/>
    </dgm:pt>
    <dgm:pt modelId="{4BE83354-7DB3-48DE-B073-C42862925193}" type="pres">
      <dgm:prSet presAssocID="{0C476789-B6AA-425B-ACEF-CE35E53FF932}" presName="hierChild5" presStyleCnt="0"/>
      <dgm:spPr/>
    </dgm:pt>
    <dgm:pt modelId="{11634966-47A8-4229-9046-62541B8B96F0}" type="pres">
      <dgm:prSet presAssocID="{34B48614-C72A-45D1-BB00-0C4DA64E9D22}" presName="hierChild3" presStyleCnt="0"/>
      <dgm:spPr/>
    </dgm:pt>
  </dgm:ptLst>
  <dgm:cxnLst>
    <dgm:cxn modelId="{B8562004-387D-40B9-90FC-595D52CA65E0}" type="presOf" srcId="{BEDCCF83-EE08-4C37-AC1A-B44DE48FA5C2}" destId="{05B55167-D808-4FEB-AFEF-3B52F8ADAB13}" srcOrd="1" destOrd="0" presId="urn:microsoft.com/office/officeart/2009/3/layout/HorizontalOrganizationChart"/>
    <dgm:cxn modelId="{90CA9C13-725B-4DBD-8FAA-523A8175571D}" type="presOf" srcId="{34B48614-C72A-45D1-BB00-0C4DA64E9D22}" destId="{0BA6A25E-1138-4FE8-95FF-379374BFA471}" srcOrd="0" destOrd="0" presId="urn:microsoft.com/office/officeart/2009/3/layout/HorizontalOrganizationChart"/>
    <dgm:cxn modelId="{5CC3921A-C948-405A-9067-29F1A5C90B37}" srcId="{6A8FD6D4-283E-4126-8E0B-A4CE365D6AA7}" destId="{BEDCCF83-EE08-4C37-AC1A-B44DE48FA5C2}" srcOrd="2" destOrd="0" parTransId="{0793F9B1-F542-44CC-8325-F1AA0085C5FE}" sibTransId="{B1722DC1-41E9-4381-A60A-D5C5110C8E77}"/>
    <dgm:cxn modelId="{49F9F81D-C5F0-4247-A352-18D0210FEAE0}" type="presOf" srcId="{39C8670B-D49E-4909-9064-24B73A0E8E79}" destId="{74582E0B-0F77-47EE-8F5E-B0A7AB2A91A3}" srcOrd="1" destOrd="0" presId="urn:microsoft.com/office/officeart/2009/3/layout/HorizontalOrganizationChart"/>
    <dgm:cxn modelId="{CBF5DD22-AF56-4EE0-9171-733B9B1804DE}" srcId="{6A8FD6D4-283E-4126-8E0B-A4CE365D6AA7}" destId="{39C8670B-D49E-4909-9064-24B73A0E8E79}" srcOrd="3" destOrd="0" parTransId="{5B093192-1DA8-443E-A9AC-C99A7C48902D}" sibTransId="{6D25C37C-98EE-4AC6-A82A-CF1F6F6B4D85}"/>
    <dgm:cxn modelId="{D2F96828-1EB3-48FE-8E07-789F4B63C87B}" type="presOf" srcId="{0C476789-B6AA-425B-ACEF-CE35E53FF932}" destId="{1297D6C0-4DBE-4069-8899-C301D2D14E66}" srcOrd="0" destOrd="0" presId="urn:microsoft.com/office/officeart/2009/3/layout/HorizontalOrganizationChart"/>
    <dgm:cxn modelId="{023B5C3E-069F-4417-8453-E0DB10C0B74D}" type="presOf" srcId="{BEDCCF83-EE08-4C37-AC1A-B44DE48FA5C2}" destId="{A589BDB8-6EC4-421D-AEBA-79DBB8470D40}" srcOrd="0" destOrd="0" presId="urn:microsoft.com/office/officeart/2009/3/layout/HorizontalOrganizationChart"/>
    <dgm:cxn modelId="{D497EC61-7D2D-4D8A-A2A7-7E0A019F2876}" type="presOf" srcId="{6A8FD6D4-283E-4126-8E0B-A4CE365D6AA7}" destId="{6F6BDD33-5F6A-4757-9674-4C3E118E6B36}" srcOrd="1" destOrd="0" presId="urn:microsoft.com/office/officeart/2009/3/layout/HorizontalOrganizationChart"/>
    <dgm:cxn modelId="{F7E1E849-349A-4FE4-A0D9-E3BF4911A8E4}" type="presOf" srcId="{4D34CDF1-A6D6-4C20-A64E-6C71B5DDAAEE}" destId="{003FDB17-AB33-4050-8869-018CCA9ACA64}" srcOrd="0" destOrd="0" presId="urn:microsoft.com/office/officeart/2009/3/layout/HorizontalOrganizationChart"/>
    <dgm:cxn modelId="{A152134A-848D-42EA-9EF4-3C23157E3499}" type="presOf" srcId="{B81CABF0-AA4D-4902-9403-349E9A6E771B}" destId="{5108B665-AF9A-4230-AC7F-9A7AF30AC1CA}" srcOrd="0" destOrd="0" presId="urn:microsoft.com/office/officeart/2009/3/layout/HorizontalOrganizationChart"/>
    <dgm:cxn modelId="{9F3E5853-232E-41FB-B1A3-D7C66E11BDFA}" type="presOf" srcId="{5B093192-1DA8-443E-A9AC-C99A7C48902D}" destId="{A51DB4DC-A267-433E-92F7-26E8A481800F}" srcOrd="0" destOrd="0" presId="urn:microsoft.com/office/officeart/2009/3/layout/HorizontalOrganizationChart"/>
    <dgm:cxn modelId="{4EA7F077-45D2-4CCF-8BC6-6FF3A1AE3B78}" type="presOf" srcId="{34B48614-C72A-45D1-BB00-0C4DA64E9D22}" destId="{69E89AA7-DA4F-4A44-9E36-03AEED4D7776}" srcOrd="1" destOrd="0" presId="urn:microsoft.com/office/officeart/2009/3/layout/HorizontalOrganizationChart"/>
    <dgm:cxn modelId="{7F2D017B-B8A9-412A-ABF0-9A56FBF44CD2}" type="presOf" srcId="{0793F9B1-F542-44CC-8325-F1AA0085C5FE}" destId="{5B6D8AC1-730C-4D29-AD6F-67738CB9D32C}" srcOrd="0" destOrd="0" presId="urn:microsoft.com/office/officeart/2009/3/layout/HorizontalOrganizationChart"/>
    <dgm:cxn modelId="{946D747E-FA77-4C78-95A2-553432487AAB}" type="presOf" srcId="{EBF7F27F-6913-4723-9F6F-7F46B0B8D47F}" destId="{FF1766DD-2E29-4DCB-82F2-E5515A62F40D}" srcOrd="0" destOrd="0" presId="urn:microsoft.com/office/officeart/2009/3/layout/HorizontalOrganizationChart"/>
    <dgm:cxn modelId="{0BFADD80-C6F0-4CAB-95D3-5F4E9423833D}" type="presOf" srcId="{B81CABF0-AA4D-4902-9403-349E9A6E771B}" destId="{E064FBDE-C996-405C-8761-8357F02DB708}" srcOrd="1" destOrd="0" presId="urn:microsoft.com/office/officeart/2009/3/layout/HorizontalOrganizationChart"/>
    <dgm:cxn modelId="{C38AB892-79FC-426F-AC90-CAFEBC13A66C}" type="presOf" srcId="{39C8670B-D49E-4909-9064-24B73A0E8E79}" destId="{665CA7AD-600B-4381-A509-A7361279A217}" srcOrd="0" destOrd="0" presId="urn:microsoft.com/office/officeart/2009/3/layout/HorizontalOrganizationChart"/>
    <dgm:cxn modelId="{EA5C9094-5DC5-4FF4-B8DD-5937456D5058}" type="presOf" srcId="{24424D6C-C288-4FED-9104-3001C59968C2}" destId="{FA8E3E90-2B29-4D34-8900-A0F5205A3010}" srcOrd="0" destOrd="0" presId="urn:microsoft.com/office/officeart/2009/3/layout/HorizontalOrganizationChart"/>
    <dgm:cxn modelId="{35AA109D-EBBB-4D94-9C2B-E177FE43952E}" type="presOf" srcId="{0C476789-B6AA-425B-ACEF-CE35E53FF932}" destId="{A6C7CD2D-EFA3-40DE-AC6B-B2E6D74DFC41}" srcOrd="1" destOrd="0" presId="urn:microsoft.com/office/officeart/2009/3/layout/HorizontalOrganizationChart"/>
    <dgm:cxn modelId="{280AD39F-3E5D-444D-A3AC-62E23AE9BA65}" type="presOf" srcId="{620E7A9A-B2C0-472C-9887-982F73476FEA}" destId="{2A17C0D7-139F-450D-81FF-17ADFD5F38FB}" srcOrd="0" destOrd="0" presId="urn:microsoft.com/office/officeart/2009/3/layout/HorizontalOrganizationChart"/>
    <dgm:cxn modelId="{E25DD7B2-286A-4B1C-ACF2-38E1FC80B6B7}" type="presOf" srcId="{3736EA95-011C-40BF-947D-020F07B490BE}" destId="{9B286717-3103-4D62-A7E3-A2ACB4C655C9}" srcOrd="0" destOrd="0" presId="urn:microsoft.com/office/officeart/2009/3/layout/HorizontalOrganizationChart"/>
    <dgm:cxn modelId="{D31A84BA-012B-45D0-A243-A2B4129C2681}" srcId="{0C476789-B6AA-425B-ACEF-CE35E53FF932}" destId="{6A8FD6D4-283E-4126-8E0B-A4CE365D6AA7}" srcOrd="0" destOrd="0" parTransId="{620E7A9A-B2C0-472C-9887-982F73476FEA}" sibTransId="{D44D8BA8-01A6-4EAB-869B-097B53090B1E}"/>
    <dgm:cxn modelId="{D0869DBB-41CE-40BA-B1F6-072B39BC4F3D}" type="presOf" srcId="{6A8FD6D4-283E-4126-8E0B-A4CE365D6AA7}" destId="{583DEF32-824F-4998-B134-B0156891F294}" srcOrd="0" destOrd="0" presId="urn:microsoft.com/office/officeart/2009/3/layout/HorizontalOrganizationChart"/>
    <dgm:cxn modelId="{C45747C1-BF74-4F26-A451-500DD3CC7F39}" srcId="{6A8FD6D4-283E-4126-8E0B-A4CE365D6AA7}" destId="{72B8B20C-5910-4D29-A78E-82BDA9E97AC1}" srcOrd="1" destOrd="0" parTransId="{4D34CDF1-A6D6-4C20-A64E-6C71B5DDAAEE}" sibTransId="{0F51BFE9-B095-4D58-B46D-52CC20DD5B01}"/>
    <dgm:cxn modelId="{BF06DDCB-5E16-4FA7-B720-670DD6D03959}" srcId="{34B48614-C72A-45D1-BB00-0C4DA64E9D22}" destId="{0C476789-B6AA-425B-ACEF-CE35E53FF932}" srcOrd="0" destOrd="0" parTransId="{3736EA95-011C-40BF-947D-020F07B490BE}" sibTransId="{DBC0703A-479D-4D57-9C66-5CFB1C0B238E}"/>
    <dgm:cxn modelId="{7B2E67DF-B4D9-4405-B63C-D3B0E568C2C3}" srcId="{6A8FD6D4-283E-4126-8E0B-A4CE365D6AA7}" destId="{B81CABF0-AA4D-4902-9403-349E9A6E771B}" srcOrd="0" destOrd="0" parTransId="{EBF7F27F-6913-4723-9F6F-7F46B0B8D47F}" sibTransId="{3319FC46-7F3B-4966-836A-369B17FF7EDA}"/>
    <dgm:cxn modelId="{D58817E1-FD3C-4FDA-AEC3-968A7C6BABDA}" type="presOf" srcId="{72B8B20C-5910-4D29-A78E-82BDA9E97AC1}" destId="{C7412D57-F763-4FAD-92BC-FB03185FF48C}" srcOrd="1" destOrd="0" presId="urn:microsoft.com/office/officeart/2009/3/layout/HorizontalOrganizationChart"/>
    <dgm:cxn modelId="{7F12ABEC-C0E1-43A7-8A0A-EAD0BA4FF2AE}" type="presOf" srcId="{72B8B20C-5910-4D29-A78E-82BDA9E97AC1}" destId="{1BF84357-413E-4CD7-BFA2-9FFD7E5B9C9C}" srcOrd="0" destOrd="0" presId="urn:microsoft.com/office/officeart/2009/3/layout/HorizontalOrganizationChart"/>
    <dgm:cxn modelId="{18629BEE-BEF7-4F39-8C53-16E2DCAF6332}" srcId="{24424D6C-C288-4FED-9104-3001C59968C2}" destId="{34B48614-C72A-45D1-BB00-0C4DA64E9D22}" srcOrd="0" destOrd="0" parTransId="{486F1B1F-18F9-46B9-9A17-6FC5247B3EB6}" sibTransId="{4E018CDB-E09E-4928-8665-108CAC88DFA3}"/>
    <dgm:cxn modelId="{4EC6C58E-94F4-4211-8375-5189C56A9CA1}" type="presParOf" srcId="{FA8E3E90-2B29-4D34-8900-A0F5205A3010}" destId="{05F3687D-CCD3-448F-8B83-BF6276FE10BF}" srcOrd="0" destOrd="0" presId="urn:microsoft.com/office/officeart/2009/3/layout/HorizontalOrganizationChart"/>
    <dgm:cxn modelId="{A16B8627-A04A-40EE-B79C-DF5D6EFDE539}" type="presParOf" srcId="{05F3687D-CCD3-448F-8B83-BF6276FE10BF}" destId="{D5E4CA70-2774-4F43-8EC5-37972565C2C9}" srcOrd="0" destOrd="0" presId="urn:microsoft.com/office/officeart/2009/3/layout/HorizontalOrganizationChart"/>
    <dgm:cxn modelId="{B2564B32-2796-4E40-8B1F-EAD2FB91C0F6}" type="presParOf" srcId="{D5E4CA70-2774-4F43-8EC5-37972565C2C9}" destId="{0BA6A25E-1138-4FE8-95FF-379374BFA471}" srcOrd="0" destOrd="0" presId="urn:microsoft.com/office/officeart/2009/3/layout/HorizontalOrganizationChart"/>
    <dgm:cxn modelId="{B46AC239-3429-40AF-9651-F38EF535C48C}" type="presParOf" srcId="{D5E4CA70-2774-4F43-8EC5-37972565C2C9}" destId="{69E89AA7-DA4F-4A44-9E36-03AEED4D7776}" srcOrd="1" destOrd="0" presId="urn:microsoft.com/office/officeart/2009/3/layout/HorizontalOrganizationChart"/>
    <dgm:cxn modelId="{6777CAA2-FDEB-4C77-AD93-88E5C6E7AAEE}" type="presParOf" srcId="{05F3687D-CCD3-448F-8B83-BF6276FE10BF}" destId="{913E8283-093C-44C2-B103-664F83251673}" srcOrd="1" destOrd="0" presId="urn:microsoft.com/office/officeart/2009/3/layout/HorizontalOrganizationChart"/>
    <dgm:cxn modelId="{5700A4F4-6F0A-4B0E-B942-5EE5DBC77A4E}" type="presParOf" srcId="{913E8283-093C-44C2-B103-664F83251673}" destId="{9B286717-3103-4D62-A7E3-A2ACB4C655C9}" srcOrd="0" destOrd="0" presId="urn:microsoft.com/office/officeart/2009/3/layout/HorizontalOrganizationChart"/>
    <dgm:cxn modelId="{ABE65133-7F32-486D-A518-EE44886946AA}" type="presParOf" srcId="{913E8283-093C-44C2-B103-664F83251673}" destId="{C44CB0F1-F144-40BF-8254-739A8C9976C8}" srcOrd="1" destOrd="0" presId="urn:microsoft.com/office/officeart/2009/3/layout/HorizontalOrganizationChart"/>
    <dgm:cxn modelId="{8A4BD51F-DBEE-44A2-BB24-6138DEDE5A74}" type="presParOf" srcId="{C44CB0F1-F144-40BF-8254-739A8C9976C8}" destId="{1F9F2195-3546-4829-933F-764249446682}" srcOrd="0" destOrd="0" presId="urn:microsoft.com/office/officeart/2009/3/layout/HorizontalOrganizationChart"/>
    <dgm:cxn modelId="{E79F0B57-6E69-4C85-AEAD-EF2FA4FC7907}" type="presParOf" srcId="{1F9F2195-3546-4829-933F-764249446682}" destId="{1297D6C0-4DBE-4069-8899-C301D2D14E66}" srcOrd="0" destOrd="0" presId="urn:microsoft.com/office/officeart/2009/3/layout/HorizontalOrganizationChart"/>
    <dgm:cxn modelId="{588D5CF0-5C82-4B5A-83E6-94DEFD43785A}" type="presParOf" srcId="{1F9F2195-3546-4829-933F-764249446682}" destId="{A6C7CD2D-EFA3-40DE-AC6B-B2E6D74DFC41}" srcOrd="1" destOrd="0" presId="urn:microsoft.com/office/officeart/2009/3/layout/HorizontalOrganizationChart"/>
    <dgm:cxn modelId="{07199312-8157-4434-8D8A-F2C3C3281482}" type="presParOf" srcId="{C44CB0F1-F144-40BF-8254-739A8C9976C8}" destId="{CDC54BD5-D140-4AB0-8E28-CACF1B8E446C}" srcOrd="1" destOrd="0" presId="urn:microsoft.com/office/officeart/2009/3/layout/HorizontalOrganizationChart"/>
    <dgm:cxn modelId="{9D2537E5-CAF0-4FBD-9E4C-A9F490556182}" type="presParOf" srcId="{CDC54BD5-D140-4AB0-8E28-CACF1B8E446C}" destId="{2A17C0D7-139F-450D-81FF-17ADFD5F38FB}" srcOrd="0" destOrd="0" presId="urn:microsoft.com/office/officeart/2009/3/layout/HorizontalOrganizationChart"/>
    <dgm:cxn modelId="{9663DEC0-4228-44CC-A6A9-0531442713C5}" type="presParOf" srcId="{CDC54BD5-D140-4AB0-8E28-CACF1B8E446C}" destId="{5188D370-5220-444D-AC21-2A2E00F233F8}" srcOrd="1" destOrd="0" presId="urn:microsoft.com/office/officeart/2009/3/layout/HorizontalOrganizationChart"/>
    <dgm:cxn modelId="{650F3B84-3DEA-4620-8EC0-F45778391629}" type="presParOf" srcId="{5188D370-5220-444D-AC21-2A2E00F233F8}" destId="{67E49973-6DE3-44EA-AB76-D15E02EC9E8C}" srcOrd="0" destOrd="0" presId="urn:microsoft.com/office/officeart/2009/3/layout/HorizontalOrganizationChart"/>
    <dgm:cxn modelId="{7DF410E3-4E52-4213-971B-44D054FD35FC}" type="presParOf" srcId="{67E49973-6DE3-44EA-AB76-D15E02EC9E8C}" destId="{583DEF32-824F-4998-B134-B0156891F294}" srcOrd="0" destOrd="0" presId="urn:microsoft.com/office/officeart/2009/3/layout/HorizontalOrganizationChart"/>
    <dgm:cxn modelId="{DAF67AA5-0872-4C39-B6F3-A6D0268A5992}" type="presParOf" srcId="{67E49973-6DE3-44EA-AB76-D15E02EC9E8C}" destId="{6F6BDD33-5F6A-4757-9674-4C3E118E6B36}" srcOrd="1" destOrd="0" presId="urn:microsoft.com/office/officeart/2009/3/layout/HorizontalOrganizationChart"/>
    <dgm:cxn modelId="{37039DF5-4C91-4337-8E5D-7509C389C7B3}" type="presParOf" srcId="{5188D370-5220-444D-AC21-2A2E00F233F8}" destId="{FA551EB4-BBBC-488A-BF95-070BDFD37F73}" srcOrd="1" destOrd="0" presId="urn:microsoft.com/office/officeart/2009/3/layout/HorizontalOrganizationChart"/>
    <dgm:cxn modelId="{C005C544-33A3-4F0F-9C93-39E2E663F97B}" type="presParOf" srcId="{FA551EB4-BBBC-488A-BF95-070BDFD37F73}" destId="{FF1766DD-2E29-4DCB-82F2-E5515A62F40D}" srcOrd="0" destOrd="0" presId="urn:microsoft.com/office/officeart/2009/3/layout/HorizontalOrganizationChart"/>
    <dgm:cxn modelId="{ED96A65D-51FB-40DD-961E-E3D03D49F1F6}" type="presParOf" srcId="{FA551EB4-BBBC-488A-BF95-070BDFD37F73}" destId="{E92DF2FF-8A6E-4D4D-B37A-E8B26524E0CE}" srcOrd="1" destOrd="0" presId="urn:microsoft.com/office/officeart/2009/3/layout/HorizontalOrganizationChart"/>
    <dgm:cxn modelId="{A2C2EC03-B4A4-415F-BD87-F7420F1D60CB}" type="presParOf" srcId="{E92DF2FF-8A6E-4D4D-B37A-E8B26524E0CE}" destId="{5A9B324D-F260-42E1-B125-584E07196ED8}" srcOrd="0" destOrd="0" presId="urn:microsoft.com/office/officeart/2009/3/layout/HorizontalOrganizationChart"/>
    <dgm:cxn modelId="{740137E4-BF15-441D-ACA4-00E9A7B55246}" type="presParOf" srcId="{5A9B324D-F260-42E1-B125-584E07196ED8}" destId="{5108B665-AF9A-4230-AC7F-9A7AF30AC1CA}" srcOrd="0" destOrd="0" presId="urn:microsoft.com/office/officeart/2009/3/layout/HorizontalOrganizationChart"/>
    <dgm:cxn modelId="{DED4639D-BDB0-4F38-9BCC-208F7DA93D80}" type="presParOf" srcId="{5A9B324D-F260-42E1-B125-584E07196ED8}" destId="{E064FBDE-C996-405C-8761-8357F02DB708}" srcOrd="1" destOrd="0" presId="urn:microsoft.com/office/officeart/2009/3/layout/HorizontalOrganizationChart"/>
    <dgm:cxn modelId="{C0F399CC-4931-4873-A6A0-B3662EFF0E67}" type="presParOf" srcId="{E92DF2FF-8A6E-4D4D-B37A-E8B26524E0CE}" destId="{93623CC0-4F0A-4BC7-9DAC-1FF198A468B3}" srcOrd="1" destOrd="0" presId="urn:microsoft.com/office/officeart/2009/3/layout/HorizontalOrganizationChart"/>
    <dgm:cxn modelId="{FB8721BE-D71C-46A2-B0E7-28A7D46577F9}" type="presParOf" srcId="{E92DF2FF-8A6E-4D4D-B37A-E8B26524E0CE}" destId="{3E76BD32-BA5E-4198-853A-DEC743948275}" srcOrd="2" destOrd="0" presId="urn:microsoft.com/office/officeart/2009/3/layout/HorizontalOrganizationChart"/>
    <dgm:cxn modelId="{63BE1CA1-21BE-41DE-869B-48636F6790D1}" type="presParOf" srcId="{FA551EB4-BBBC-488A-BF95-070BDFD37F73}" destId="{003FDB17-AB33-4050-8869-018CCA9ACA64}" srcOrd="2" destOrd="0" presId="urn:microsoft.com/office/officeart/2009/3/layout/HorizontalOrganizationChart"/>
    <dgm:cxn modelId="{6A52FF54-EFA1-41A0-9307-14C502A61319}" type="presParOf" srcId="{FA551EB4-BBBC-488A-BF95-070BDFD37F73}" destId="{2E80EA06-2991-4704-B8DE-D5D93C097BFD}" srcOrd="3" destOrd="0" presId="urn:microsoft.com/office/officeart/2009/3/layout/HorizontalOrganizationChart"/>
    <dgm:cxn modelId="{A3A103DF-F74C-45C1-AD1A-4809B66956DA}" type="presParOf" srcId="{2E80EA06-2991-4704-B8DE-D5D93C097BFD}" destId="{FD8546AD-406F-44B5-AF22-78EF9E5D5A1A}" srcOrd="0" destOrd="0" presId="urn:microsoft.com/office/officeart/2009/3/layout/HorizontalOrganizationChart"/>
    <dgm:cxn modelId="{55522BDC-FC3B-4E37-80AA-46616A238E6B}" type="presParOf" srcId="{FD8546AD-406F-44B5-AF22-78EF9E5D5A1A}" destId="{1BF84357-413E-4CD7-BFA2-9FFD7E5B9C9C}" srcOrd="0" destOrd="0" presId="urn:microsoft.com/office/officeart/2009/3/layout/HorizontalOrganizationChart"/>
    <dgm:cxn modelId="{25318526-D535-4D5B-9582-CEA18BC74EC8}" type="presParOf" srcId="{FD8546AD-406F-44B5-AF22-78EF9E5D5A1A}" destId="{C7412D57-F763-4FAD-92BC-FB03185FF48C}" srcOrd="1" destOrd="0" presId="urn:microsoft.com/office/officeart/2009/3/layout/HorizontalOrganizationChart"/>
    <dgm:cxn modelId="{91CA1A8A-D82E-4C1B-B3C2-958C2B843F3A}" type="presParOf" srcId="{2E80EA06-2991-4704-B8DE-D5D93C097BFD}" destId="{5969C267-3C5D-46B0-89DF-BE61CE1E53DA}" srcOrd="1" destOrd="0" presId="urn:microsoft.com/office/officeart/2009/3/layout/HorizontalOrganizationChart"/>
    <dgm:cxn modelId="{8643BB10-DC04-43C8-B3E1-CF926A1E47F2}" type="presParOf" srcId="{2E80EA06-2991-4704-B8DE-D5D93C097BFD}" destId="{CD350194-6340-4F82-8F67-EFD574291071}" srcOrd="2" destOrd="0" presId="urn:microsoft.com/office/officeart/2009/3/layout/HorizontalOrganizationChart"/>
    <dgm:cxn modelId="{236C6D53-C08F-465C-986A-A6D18C4C39EA}" type="presParOf" srcId="{FA551EB4-BBBC-488A-BF95-070BDFD37F73}" destId="{5B6D8AC1-730C-4D29-AD6F-67738CB9D32C}" srcOrd="4" destOrd="0" presId="urn:microsoft.com/office/officeart/2009/3/layout/HorizontalOrganizationChart"/>
    <dgm:cxn modelId="{F650DE2E-2723-4DED-BE16-36F048EBEA17}" type="presParOf" srcId="{FA551EB4-BBBC-488A-BF95-070BDFD37F73}" destId="{3DC5290C-8F90-4C34-BF39-1488EB517E56}" srcOrd="5" destOrd="0" presId="urn:microsoft.com/office/officeart/2009/3/layout/HorizontalOrganizationChart"/>
    <dgm:cxn modelId="{827A8FE7-0F1C-4E31-B8FB-160E8777A1A0}" type="presParOf" srcId="{3DC5290C-8F90-4C34-BF39-1488EB517E56}" destId="{C731BE6F-01B1-49A6-A1D1-5A645FC06A78}" srcOrd="0" destOrd="0" presId="urn:microsoft.com/office/officeart/2009/3/layout/HorizontalOrganizationChart"/>
    <dgm:cxn modelId="{1AB43C33-6725-431E-8168-8F68A787C0F4}" type="presParOf" srcId="{C731BE6F-01B1-49A6-A1D1-5A645FC06A78}" destId="{A589BDB8-6EC4-421D-AEBA-79DBB8470D40}" srcOrd="0" destOrd="0" presId="urn:microsoft.com/office/officeart/2009/3/layout/HorizontalOrganizationChart"/>
    <dgm:cxn modelId="{BFD270D3-6EEF-442E-B344-0535D98C2A78}" type="presParOf" srcId="{C731BE6F-01B1-49A6-A1D1-5A645FC06A78}" destId="{05B55167-D808-4FEB-AFEF-3B52F8ADAB13}" srcOrd="1" destOrd="0" presId="urn:microsoft.com/office/officeart/2009/3/layout/HorizontalOrganizationChart"/>
    <dgm:cxn modelId="{21161B94-8CAF-4FE1-A40C-AB211B3371EE}" type="presParOf" srcId="{3DC5290C-8F90-4C34-BF39-1488EB517E56}" destId="{E20683FE-B785-4E61-BFCE-69CD95EF66C7}" srcOrd="1" destOrd="0" presId="urn:microsoft.com/office/officeart/2009/3/layout/HorizontalOrganizationChart"/>
    <dgm:cxn modelId="{5875D783-2D1B-4AF5-A6F0-8A532BBB22ED}" type="presParOf" srcId="{3DC5290C-8F90-4C34-BF39-1488EB517E56}" destId="{3C35EBA8-C29A-42C9-B951-774E9BAE717F}" srcOrd="2" destOrd="0" presId="urn:microsoft.com/office/officeart/2009/3/layout/HorizontalOrganizationChart"/>
    <dgm:cxn modelId="{05D583F6-5CE7-4499-A103-D306303278E2}" type="presParOf" srcId="{FA551EB4-BBBC-488A-BF95-070BDFD37F73}" destId="{A51DB4DC-A267-433E-92F7-26E8A481800F}" srcOrd="6" destOrd="0" presId="urn:microsoft.com/office/officeart/2009/3/layout/HorizontalOrganizationChart"/>
    <dgm:cxn modelId="{F40DE051-C3AF-4527-8613-5A883BE91E52}" type="presParOf" srcId="{FA551EB4-BBBC-488A-BF95-070BDFD37F73}" destId="{D7C085C4-CC0F-4730-91A8-2DCF2D4A9089}" srcOrd="7" destOrd="0" presId="urn:microsoft.com/office/officeart/2009/3/layout/HorizontalOrganizationChart"/>
    <dgm:cxn modelId="{8456EC2C-C0C9-4848-ABA9-111B09648BA5}" type="presParOf" srcId="{D7C085C4-CC0F-4730-91A8-2DCF2D4A9089}" destId="{E52837DA-4868-4FA3-8AF8-EEBFB2936B91}" srcOrd="0" destOrd="0" presId="urn:microsoft.com/office/officeart/2009/3/layout/HorizontalOrganizationChart"/>
    <dgm:cxn modelId="{4C414C7E-9310-4FFB-92E5-A7A4670C8189}" type="presParOf" srcId="{E52837DA-4868-4FA3-8AF8-EEBFB2936B91}" destId="{665CA7AD-600B-4381-A509-A7361279A217}" srcOrd="0" destOrd="0" presId="urn:microsoft.com/office/officeart/2009/3/layout/HorizontalOrganizationChart"/>
    <dgm:cxn modelId="{5B06B36E-89A1-4E63-A888-F3B427BD03B4}" type="presParOf" srcId="{E52837DA-4868-4FA3-8AF8-EEBFB2936B91}" destId="{74582E0B-0F77-47EE-8F5E-B0A7AB2A91A3}" srcOrd="1" destOrd="0" presId="urn:microsoft.com/office/officeart/2009/3/layout/HorizontalOrganizationChart"/>
    <dgm:cxn modelId="{A01C2AE9-C8F1-48DB-A766-EC835777F40F}" type="presParOf" srcId="{D7C085C4-CC0F-4730-91A8-2DCF2D4A9089}" destId="{71CE909A-3844-4D46-834A-CAFE29F182B8}" srcOrd="1" destOrd="0" presId="urn:microsoft.com/office/officeart/2009/3/layout/HorizontalOrganizationChart"/>
    <dgm:cxn modelId="{1A248B08-0888-4072-864B-2A8269AB0D8C}" type="presParOf" srcId="{D7C085C4-CC0F-4730-91A8-2DCF2D4A9089}" destId="{EC4C9D33-0E73-4F04-B455-CEA272372C4B}" srcOrd="2" destOrd="0" presId="urn:microsoft.com/office/officeart/2009/3/layout/HorizontalOrganizationChart"/>
    <dgm:cxn modelId="{2AA3F1B2-6EC8-4231-858D-5B28531A4960}" type="presParOf" srcId="{5188D370-5220-444D-AC21-2A2E00F233F8}" destId="{CADF17C2-C987-4EFA-A623-EAE36EDB393D}" srcOrd="2" destOrd="0" presId="urn:microsoft.com/office/officeart/2009/3/layout/HorizontalOrganizationChart"/>
    <dgm:cxn modelId="{666A7CDD-2FEB-4FBA-BC4A-0746A3A1ED39}" type="presParOf" srcId="{C44CB0F1-F144-40BF-8254-739A8C9976C8}" destId="{4BE83354-7DB3-48DE-B073-C42862925193}" srcOrd="2" destOrd="0" presId="urn:microsoft.com/office/officeart/2009/3/layout/HorizontalOrganizationChart"/>
    <dgm:cxn modelId="{12732ACF-E852-4E0C-A8B4-D042741447B4}" type="presParOf" srcId="{05F3687D-CCD3-448F-8B83-BF6276FE10BF}" destId="{11634966-47A8-4229-9046-62541B8B96F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7662D8-9084-43EC-9521-57CD8F06D30E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BFF5849-E83D-4904-80E8-CB1678CB6309}">
      <dgm:prSet phldrT="[Testo]" custT="1"/>
      <dgm:spPr/>
      <dgm:t>
        <a:bodyPr/>
        <a:lstStyle/>
        <a:p>
          <a:r>
            <a:rPr lang="it-IT" sz="1400" dirty="0"/>
            <a:t>Fase di volo</a:t>
          </a:r>
        </a:p>
      </dgm:t>
    </dgm:pt>
    <dgm:pt modelId="{F1C762F0-9A4F-4A9F-8CB6-9C43EABDFCE4}" type="parTrans" cxnId="{5C5FF6F3-C5A6-4D86-9C0C-674A28DBC4B8}">
      <dgm:prSet/>
      <dgm:spPr/>
      <dgm:t>
        <a:bodyPr/>
        <a:lstStyle/>
        <a:p>
          <a:endParaRPr lang="it-IT" sz="1400"/>
        </a:p>
      </dgm:t>
    </dgm:pt>
    <dgm:pt modelId="{DB2D2CD2-ACC9-4587-8443-F0E6A650587C}" type="sibTrans" cxnId="{5C5FF6F3-C5A6-4D86-9C0C-674A28DBC4B8}">
      <dgm:prSet/>
      <dgm:spPr/>
      <dgm:t>
        <a:bodyPr/>
        <a:lstStyle/>
        <a:p>
          <a:endParaRPr lang="it-IT" sz="1400"/>
        </a:p>
      </dgm:t>
    </dgm:pt>
    <dgm:pt modelId="{80453B86-45B8-4061-8489-6560A689AEA7}">
      <dgm:prSet custT="1"/>
      <dgm:spPr/>
      <dgm:t>
        <a:bodyPr/>
        <a:lstStyle/>
        <a:p>
          <a:r>
            <a:rPr lang="it-IT" sz="1400" dirty="0"/>
            <a:t>Forza peso</a:t>
          </a:r>
        </a:p>
        <a:p>
          <a:r>
            <a:rPr lang="it-IT" sz="1400" dirty="0"/>
            <a:t>Forza di galleggiamento</a:t>
          </a:r>
        </a:p>
        <a:p>
          <a:r>
            <a:rPr lang="it-IT" sz="1400" dirty="0"/>
            <a:t>Resistenza aerodinamica</a:t>
          </a:r>
        </a:p>
      </dgm:t>
    </dgm:pt>
    <dgm:pt modelId="{57E32AA5-1E10-429F-8F86-0A7C9DFF8C3A}" type="parTrans" cxnId="{940E3E4C-9FBD-46C2-A69B-E5996F0C1C79}">
      <dgm:prSet/>
      <dgm:spPr/>
      <dgm:t>
        <a:bodyPr/>
        <a:lstStyle/>
        <a:p>
          <a:endParaRPr lang="it-IT" sz="1400"/>
        </a:p>
      </dgm:t>
    </dgm:pt>
    <dgm:pt modelId="{0C500BE7-444F-48CE-890C-563CE6C74E64}" type="sibTrans" cxnId="{940E3E4C-9FBD-46C2-A69B-E5996F0C1C79}">
      <dgm:prSet/>
      <dgm:spPr/>
      <dgm:t>
        <a:bodyPr/>
        <a:lstStyle/>
        <a:p>
          <a:endParaRPr lang="it-IT" sz="1400"/>
        </a:p>
      </dgm:t>
    </dgm:pt>
    <mc:AlternateContent xmlns:mc="http://schemas.openxmlformats.org/markup-compatibility/2006" xmlns:a14="http://schemas.microsoft.com/office/drawing/2010/main">
      <mc:Choice Requires="a14">
        <dgm:pt modelId="{927C7988-8A9B-4647-96F5-E98C1E729BB8}">
          <dgm:prSet custT="1"/>
          <dgm:spPr/>
          <dgm:t>
            <a:bodyPr/>
            <a:lstStyle/>
            <a:p>
              <a:r>
                <a:rPr lang="it-IT" sz="1400" dirty="0"/>
                <a:t>Fase discendente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it-IT" sz="140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𝑎𝑒𝑟𝑜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𝑝𝑒𝑠𝑜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it-IT" sz="140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400" smtClean="0">
                            <a:latin typeface="Cambria Math" panose="02040503050406030204" pitchFamily="18" charset="0"/>
                          </a:rPr>
                          <m:t>𝑑𝑣</m:t>
                        </m:r>
                      </m:num>
                      <m:den>
                        <m:r>
                          <a:rPr lang="it-IT" sz="1400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m:oMathPara>
              </a14:m>
              <a:endParaRPr lang="it-IT" sz="1400" dirty="0"/>
            </a:p>
          </dgm:t>
        </dgm:pt>
      </mc:Choice>
      <mc:Fallback xmlns="">
        <dgm:pt modelId="{927C7988-8A9B-4647-96F5-E98C1E729BB8}">
          <dgm:prSet custT="1"/>
          <dgm:spPr/>
          <dgm:t>
            <a:bodyPr/>
            <a:lstStyle/>
            <a:p>
              <a:r>
                <a:rPr lang="it-IT" sz="1400" dirty="0"/>
                <a:t>Fase discendente</a:t>
              </a:r>
            </a:p>
            <a:p>
              <a:pPr/>
              <a:r>
                <a:rPr lang="it-IT" sz="1400" i="0">
                  <a:latin typeface="Cambria Math" panose="02040503050406030204" pitchFamily="18" charset="0"/>
                </a:rPr>
                <a:t>𝑔(</a:t>
              </a:r>
              <a:r>
                <a:rPr lang="it-IT" sz="1400" b="0" i="0">
                  <a:latin typeface="Cambria Math" panose="02040503050406030204" pitchFamily="18" charset="0"/>
                </a:rPr>
                <a:t>1−</a:t>
              </a:r>
              <a:r>
                <a:rPr lang="it-IT" sz="1400" i="0">
                  <a:latin typeface="Cambria Math" panose="02040503050406030204" pitchFamily="18" charset="0"/>
                </a:rPr>
                <a:t>𝐹_𝑎𝑒𝑟𝑜/𝐹_𝑝𝑒𝑠𝑜 )=𝑑𝑣/𝑑𝑡</a:t>
              </a:r>
              <a:endParaRPr lang="it-IT" sz="1400" dirty="0"/>
            </a:p>
          </dgm:t>
        </dgm:pt>
      </mc:Fallback>
    </mc:AlternateContent>
    <dgm:pt modelId="{7CC8B858-ABDB-4CCC-8C17-95EE1B8EE02E}" type="parTrans" cxnId="{2C0079CE-0ABD-4E41-9FD2-62B2CDB65088}">
      <dgm:prSet/>
      <dgm:spPr/>
      <dgm:t>
        <a:bodyPr/>
        <a:lstStyle/>
        <a:p>
          <a:endParaRPr lang="it-IT" sz="1400"/>
        </a:p>
      </dgm:t>
    </dgm:pt>
    <dgm:pt modelId="{8DA13CB4-48D8-4DD2-832A-D5969D6DF40D}" type="sibTrans" cxnId="{2C0079CE-0ABD-4E41-9FD2-62B2CDB65088}">
      <dgm:prSet/>
      <dgm:spPr/>
      <dgm:t>
        <a:bodyPr/>
        <a:lstStyle/>
        <a:p>
          <a:endParaRPr lang="it-IT" sz="1400"/>
        </a:p>
      </dgm:t>
    </dgm:pt>
    <mc:AlternateContent xmlns:mc="http://schemas.openxmlformats.org/markup-compatibility/2006" xmlns:a14="http://schemas.microsoft.com/office/drawing/2010/main">
      <mc:Choice Requires="a14">
        <dgm:pt modelId="{8CC1D5D9-EB24-4C23-9D35-693430F10C50}">
          <dgm:prSet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it-IT" sz="140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it-IT" sz="140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it-IT" sz="14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140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d>
                    <m:func>
                      <m:func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40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it-IT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1400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it-IT" sz="14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it-IT" sz="1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it-IT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1400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it-IT" sz="14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it-IT" sz="1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it-IT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it-IT" sz="1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m:oMathPara>
              </a14:m>
              <a:endParaRPr lang="it-IT" sz="1400" dirty="0"/>
            </a:p>
          </dgm:t>
        </dgm:pt>
      </mc:Choice>
      <mc:Fallback xmlns="">
        <dgm:pt modelId="{8CC1D5D9-EB24-4C23-9D35-693430F10C50}">
          <dgm:prSet custT="1"/>
          <dgm:spPr/>
          <dgm:t>
            <a:bodyPr/>
            <a:lstStyle/>
            <a:p>
              <a:pPr/>
              <a:r>
                <a:rPr lang="it-IT" sz="1400" i="0">
                  <a:latin typeface="Cambria Math" panose="02040503050406030204" pitchFamily="18" charset="0"/>
                </a:rPr>
                <a:t>𝑦=((𝑣_𝑡^2)/2𝑔)  ln⁡((𝑣_𝑡^2)/(𝑣_𝑡^2−𝑣^2 ))</a:t>
              </a:r>
              <a:endParaRPr lang="it-IT" sz="1400" dirty="0"/>
            </a:p>
          </dgm:t>
        </dgm:pt>
      </mc:Fallback>
    </mc:AlternateContent>
    <dgm:pt modelId="{E411D8A0-D7DB-4B0C-BB76-C3E57EF356EF}" type="parTrans" cxnId="{7E4BEEC4-C1C3-412E-8AB8-86EF9D7C8760}">
      <dgm:prSet/>
      <dgm:spPr/>
      <dgm:t>
        <a:bodyPr/>
        <a:lstStyle/>
        <a:p>
          <a:endParaRPr lang="it-IT" sz="1400"/>
        </a:p>
      </dgm:t>
    </dgm:pt>
    <dgm:pt modelId="{EF6477B5-C17B-4E31-B645-189208CAE1A5}" type="sibTrans" cxnId="{7E4BEEC4-C1C3-412E-8AB8-86EF9D7C8760}">
      <dgm:prSet/>
      <dgm:spPr/>
      <dgm:t>
        <a:bodyPr/>
        <a:lstStyle/>
        <a:p>
          <a:endParaRPr lang="it-IT" sz="1400"/>
        </a:p>
      </dgm:t>
    </dgm:pt>
    <mc:AlternateContent xmlns:mc="http://schemas.openxmlformats.org/markup-compatibility/2006" xmlns:a14="http://schemas.microsoft.com/office/drawing/2010/main">
      <mc:Choice Requires="a14">
        <dgm:pt modelId="{96750197-AEE5-4981-9FB3-7A9212478FDD}">
          <dgm:prSet custT="1"/>
          <dgm:spPr/>
          <dgm:t>
            <a:bodyPr/>
            <a:lstStyle/>
            <a:p>
              <a:r>
                <a:rPr lang="it-IT" sz="1400" noProof="0" dirty="0"/>
                <a:t>Fase ascendente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it-IT" sz="140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40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sz="1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𝑎𝑒𝑟𝑜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it-IT" sz="1400" smtClean="0">
                                    <a:latin typeface="Cambria Math" panose="02040503050406030204" pitchFamily="18" charset="0"/>
                                  </a:rPr>
                                  <m:t>𝑝𝑒𝑠𝑜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it-IT" sz="140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400" smtClean="0">
                            <a:latin typeface="Cambria Math" panose="02040503050406030204" pitchFamily="18" charset="0"/>
                          </a:rPr>
                          <m:t>𝑑𝑣</m:t>
                        </m:r>
                      </m:num>
                      <m:den>
                        <m:r>
                          <a:rPr lang="it-IT" sz="1400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m:oMathPara>
              </a14:m>
              <a:endParaRPr lang="it-IT" sz="1400" dirty="0"/>
            </a:p>
          </dgm:t>
        </dgm:pt>
      </mc:Choice>
      <mc:Fallback xmlns="">
        <dgm:pt modelId="{96750197-AEE5-4981-9FB3-7A9212478FDD}">
          <dgm:prSet custT="1"/>
          <dgm:spPr/>
          <dgm:t>
            <a:bodyPr/>
            <a:lstStyle/>
            <a:p>
              <a:r>
                <a:rPr lang="it-IT" sz="1400" noProof="0" dirty="0"/>
                <a:t>Fase ascendente</a:t>
              </a:r>
            </a:p>
            <a:p>
              <a:pPr/>
              <a:r>
                <a:rPr lang="it-IT" sz="1400" i="0">
                  <a:latin typeface="Cambria Math" panose="02040503050406030204" pitchFamily="18" charset="0"/>
                </a:rPr>
                <a:t>−𝑔(1</a:t>
              </a:r>
              <a:r>
                <a:rPr lang="en-GB" sz="1400" i="0">
                  <a:latin typeface="Cambria Math" panose="02040503050406030204" pitchFamily="18" charset="0"/>
                </a:rPr>
                <a:t>+</a:t>
              </a:r>
              <a:r>
                <a:rPr lang="it-IT" sz="1400" i="0">
                  <a:latin typeface="Cambria Math" panose="02040503050406030204" pitchFamily="18" charset="0"/>
                </a:rPr>
                <a:t>𝐹_𝑎𝑒𝑟𝑜/𝐹_𝑝𝑒𝑠𝑜 )=𝑑𝑣/𝑑𝑡</a:t>
              </a:r>
              <a:endParaRPr lang="it-IT" sz="1400" dirty="0"/>
            </a:p>
          </dgm:t>
        </dgm:pt>
      </mc:Fallback>
    </mc:AlternateContent>
    <dgm:pt modelId="{71393187-AF12-4745-BB00-BE54C1135454}" type="parTrans" cxnId="{BA9E3B8D-9D71-477C-991E-1AB5703C14F0}">
      <dgm:prSet/>
      <dgm:spPr/>
      <dgm:t>
        <a:bodyPr/>
        <a:lstStyle/>
        <a:p>
          <a:endParaRPr lang="it-IT" sz="1400"/>
        </a:p>
      </dgm:t>
    </dgm:pt>
    <dgm:pt modelId="{DC3900DB-E9BF-4E38-9ACE-7A36C2828C0D}" type="sibTrans" cxnId="{BA9E3B8D-9D71-477C-991E-1AB5703C14F0}">
      <dgm:prSet/>
      <dgm:spPr/>
      <dgm:t>
        <a:bodyPr/>
        <a:lstStyle/>
        <a:p>
          <a:endParaRPr lang="it-IT" sz="1400"/>
        </a:p>
      </dgm:t>
    </dgm:pt>
    <mc:AlternateContent xmlns:mc="http://schemas.openxmlformats.org/markup-compatibility/2006" xmlns:a14="http://schemas.microsoft.com/office/drawing/2010/main">
      <mc:Choice Requires="a14">
        <dgm:pt modelId="{4A3FCFFC-21FF-4751-A4CE-89E60BE486C0}">
          <dgm:prSet custT="1"/>
          <dgm:spPr/>
          <dgm:t>
            <a:bodyPr/>
            <a:lstStyle/>
            <a:p>
              <a:r>
                <a:rPr lang="it-IT" sz="1400" dirty="0"/>
                <a:t>Integrando </a:t>
              </a:r>
            </a:p>
            <a:p>
              <a:r>
                <a:rPr lang="it-IT" sz="1400" dirty="0"/>
                <a:t> </a:t>
              </a:r>
              <a14:m>
                <m:oMath xmlns:m="http://schemas.openxmlformats.org/officeDocument/2006/math">
                  <m:r>
                    <a:rPr lang="en-GB" sz="1400" smtClean="0">
                      <a:latin typeface="Cambria Math" panose="02040503050406030204" pitchFamily="18" charset="0"/>
                    </a:rPr>
                    <m:t>𝑣</m:t>
                  </m:r>
                  <m:r>
                    <a:rPr lang="en-GB" sz="1400" smtClean="0">
                      <a:latin typeface="Cambria Math" panose="02040503050406030204" pitchFamily="18" charset="0"/>
                    </a:rPr>
                    <m:t>=</m:t>
                  </m:r>
                  <m:sSub>
                    <m:sSubPr>
                      <m:ctrlPr>
                        <a:rPr lang="en-GB" sz="140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GB" sz="1400" smtClean="0">
                          <a:latin typeface="Cambria Math" panose="02040503050406030204" pitchFamily="18" charset="0"/>
                        </a:rPr>
                        <m:t>𝑣</m:t>
                      </m:r>
                    </m:e>
                    <m:sub>
                      <m:r>
                        <a:rPr lang="en-GB" sz="1400" smtClean="0">
                          <a:latin typeface="Cambria Math" panose="02040503050406030204" pitchFamily="18" charset="0"/>
                        </a:rPr>
                        <m:t>𝑡</m:t>
                      </m:r>
                    </m:sub>
                  </m:sSub>
                  <m:func>
                    <m:funcPr>
                      <m:ctrlPr>
                        <a:rPr lang="en-GB" sz="1400" i="1" smtClean="0">
                          <a:latin typeface="Cambria Math" panose="02040503050406030204" pitchFamily="18" charset="0"/>
                        </a:rPr>
                      </m:ctrlPr>
                    </m:funcPr>
                    <m:fName>
                      <m:r>
                        <m:rPr>
                          <m:sty m:val="p"/>
                        </m:rPr>
                        <a:rPr lang="en-GB" sz="1400" smtClean="0">
                          <a:latin typeface="Cambria Math" panose="02040503050406030204" pitchFamily="18" charset="0"/>
                        </a:rPr>
                        <m:t>tan</m:t>
                      </m:r>
                    </m:fName>
                    <m:e>
                      <m:d>
                        <m:dPr>
                          <m:begChr m:val="["/>
                          <m:endChr m:val="]"/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400" smtClean="0"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140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sz="1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GB" sz="1400" smtClean="0">
                                              <a:latin typeface="Cambria Math" panose="02040503050406030204" pitchFamily="18" charset="0"/>
                                            </a:rPr>
                                            <m:t>𝑜𝑓𝑓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sz="1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GB" sz="1400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GB" sz="140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400" smtClean="0">
                                      <a:latin typeface="Cambria Math" panose="02040503050406030204" pitchFamily="18" charset="0"/>
                                    </a:rPr>
                                    <m:t>𝑔𝑡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sz="140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d>
                    </m:e>
                  </m:func>
                </m:oMath>
              </a14:m>
              <a:endParaRPr lang="it-IT" sz="1400" dirty="0"/>
            </a:p>
          </dgm:t>
        </dgm:pt>
      </mc:Choice>
      <mc:Fallback xmlns="">
        <dgm:pt modelId="{4A3FCFFC-21FF-4751-A4CE-89E60BE486C0}">
          <dgm:prSet custT="1"/>
          <dgm:spPr/>
          <dgm:t>
            <a:bodyPr/>
            <a:lstStyle/>
            <a:p>
              <a:r>
                <a:rPr lang="it-IT" sz="1400" dirty="0"/>
                <a:t>Integrando </a:t>
              </a:r>
            </a:p>
            <a:p>
              <a:r>
                <a:rPr lang="it-IT" sz="1400" dirty="0"/>
                <a:t> </a:t>
              </a:r>
              <a:r>
                <a:rPr lang="en-GB" sz="1400" i="0">
                  <a:latin typeface="Cambria Math" panose="02040503050406030204" pitchFamily="18" charset="0"/>
                </a:rPr>
                <a:t>𝑣=𝑣_𝑡  tan⁡[tan^(−1)⁡〖(𝑣_𝑜𝑓𝑓/𝑣_𝑡 )−𝑔𝑡/𝑣_𝑡 〗 ]</a:t>
              </a:r>
              <a:endParaRPr lang="it-IT" sz="1400" dirty="0"/>
            </a:p>
          </dgm:t>
        </dgm:pt>
      </mc:Fallback>
    </mc:AlternateContent>
    <dgm:pt modelId="{E457BABF-6F87-490C-8B82-E5063C1733B9}" type="parTrans" cxnId="{0C72BCD7-A422-4108-A482-D6F8E22F8169}">
      <dgm:prSet/>
      <dgm:spPr/>
      <dgm:t>
        <a:bodyPr/>
        <a:lstStyle/>
        <a:p>
          <a:endParaRPr lang="it-IT" sz="1400"/>
        </a:p>
      </dgm:t>
    </dgm:pt>
    <dgm:pt modelId="{63278BEA-88E3-4433-BBBA-DDFA392E24E9}" type="sibTrans" cxnId="{0C72BCD7-A422-4108-A482-D6F8E22F8169}">
      <dgm:prSet/>
      <dgm:spPr/>
      <dgm:t>
        <a:bodyPr/>
        <a:lstStyle/>
        <a:p>
          <a:endParaRPr lang="it-IT" sz="1400"/>
        </a:p>
      </dgm:t>
    </dgm:pt>
    <dgm:pt modelId="{62A71AAB-B8E5-44B6-B220-F8503A1720F2}" type="pres">
      <dgm:prSet presAssocID="{767662D8-9084-43EC-9521-57CD8F06D3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D8ABBA1-6E83-4579-8CD8-7F7BD81BD76E}" type="pres">
      <dgm:prSet presAssocID="{BBFF5849-E83D-4904-80E8-CB1678CB6309}" presName="hierRoot1" presStyleCnt="0">
        <dgm:presLayoutVars>
          <dgm:hierBranch val="init"/>
        </dgm:presLayoutVars>
      </dgm:prSet>
      <dgm:spPr/>
    </dgm:pt>
    <dgm:pt modelId="{31DDF324-C62B-4449-82FB-E0E80897F825}" type="pres">
      <dgm:prSet presAssocID="{BBFF5849-E83D-4904-80E8-CB1678CB6309}" presName="rootComposite1" presStyleCnt="0"/>
      <dgm:spPr/>
    </dgm:pt>
    <dgm:pt modelId="{D9E590C3-33CE-437D-B371-10172019E720}" type="pres">
      <dgm:prSet presAssocID="{BBFF5849-E83D-4904-80E8-CB1678CB6309}" presName="rootText1" presStyleLbl="node0" presStyleIdx="0" presStyleCnt="1">
        <dgm:presLayoutVars>
          <dgm:chPref val="3"/>
        </dgm:presLayoutVars>
      </dgm:prSet>
      <dgm:spPr/>
    </dgm:pt>
    <dgm:pt modelId="{2E59C4B7-BA54-45EB-854C-C308A44939ED}" type="pres">
      <dgm:prSet presAssocID="{BBFF5849-E83D-4904-80E8-CB1678CB6309}" presName="rootConnector1" presStyleLbl="node1" presStyleIdx="0" presStyleCnt="0"/>
      <dgm:spPr/>
    </dgm:pt>
    <dgm:pt modelId="{BCD4D717-0D39-4280-96D9-DE57DEB10194}" type="pres">
      <dgm:prSet presAssocID="{BBFF5849-E83D-4904-80E8-CB1678CB6309}" presName="hierChild2" presStyleCnt="0"/>
      <dgm:spPr/>
    </dgm:pt>
    <dgm:pt modelId="{F5A13E96-050F-44C3-B97D-5DEEB209B3C6}" type="pres">
      <dgm:prSet presAssocID="{57E32AA5-1E10-429F-8F86-0A7C9DFF8C3A}" presName="Name64" presStyleLbl="parChTrans1D2" presStyleIdx="0" presStyleCnt="1"/>
      <dgm:spPr/>
    </dgm:pt>
    <dgm:pt modelId="{BB4ABE39-9AC8-4DD6-9D8A-4F03F2C6C6C1}" type="pres">
      <dgm:prSet presAssocID="{80453B86-45B8-4061-8489-6560A689AEA7}" presName="hierRoot2" presStyleCnt="0">
        <dgm:presLayoutVars>
          <dgm:hierBranch val="init"/>
        </dgm:presLayoutVars>
      </dgm:prSet>
      <dgm:spPr/>
    </dgm:pt>
    <dgm:pt modelId="{F76AD623-EFFA-4DEC-96C8-802BDE71B86C}" type="pres">
      <dgm:prSet presAssocID="{80453B86-45B8-4061-8489-6560A689AEA7}" presName="rootComposite" presStyleCnt="0"/>
      <dgm:spPr/>
    </dgm:pt>
    <dgm:pt modelId="{496C5D18-16C0-4DFF-9AF9-17EC6EF251D9}" type="pres">
      <dgm:prSet presAssocID="{80453B86-45B8-4061-8489-6560A689AEA7}" presName="rootText" presStyleLbl="node2" presStyleIdx="0" presStyleCnt="1">
        <dgm:presLayoutVars>
          <dgm:chPref val="3"/>
        </dgm:presLayoutVars>
      </dgm:prSet>
      <dgm:spPr/>
    </dgm:pt>
    <dgm:pt modelId="{831D1527-BC54-480F-98FC-FCAF44653DF8}" type="pres">
      <dgm:prSet presAssocID="{80453B86-45B8-4061-8489-6560A689AEA7}" presName="rootConnector" presStyleLbl="node2" presStyleIdx="0" presStyleCnt="1"/>
      <dgm:spPr/>
    </dgm:pt>
    <dgm:pt modelId="{EE2EE091-A550-468A-94E0-6E6ABFD9F69F}" type="pres">
      <dgm:prSet presAssocID="{80453B86-45B8-4061-8489-6560A689AEA7}" presName="hierChild4" presStyleCnt="0"/>
      <dgm:spPr/>
    </dgm:pt>
    <dgm:pt modelId="{C5FA9FE8-FDC3-47FE-83E5-2E6B936B7D9F}" type="pres">
      <dgm:prSet presAssocID="{7CC8B858-ABDB-4CCC-8C17-95EE1B8EE02E}" presName="Name64" presStyleLbl="parChTrans1D3" presStyleIdx="0" presStyleCnt="2"/>
      <dgm:spPr/>
    </dgm:pt>
    <dgm:pt modelId="{6AA3DAD4-EAE8-4B9E-9832-8422741A46F5}" type="pres">
      <dgm:prSet presAssocID="{927C7988-8A9B-4647-96F5-E98C1E729BB8}" presName="hierRoot2" presStyleCnt="0">
        <dgm:presLayoutVars>
          <dgm:hierBranch val="init"/>
        </dgm:presLayoutVars>
      </dgm:prSet>
      <dgm:spPr/>
    </dgm:pt>
    <dgm:pt modelId="{549784B1-AEA7-40C2-BC6A-B2A855581C0E}" type="pres">
      <dgm:prSet presAssocID="{927C7988-8A9B-4647-96F5-E98C1E729BB8}" presName="rootComposite" presStyleCnt="0"/>
      <dgm:spPr/>
    </dgm:pt>
    <dgm:pt modelId="{8D011114-D088-4801-BDF0-8E330C49EEE3}" type="pres">
      <dgm:prSet presAssocID="{927C7988-8A9B-4647-96F5-E98C1E729BB8}" presName="rootText" presStyleLbl="node3" presStyleIdx="0" presStyleCnt="2" custScaleX="82689" custScaleY="117284">
        <dgm:presLayoutVars>
          <dgm:chPref val="3"/>
        </dgm:presLayoutVars>
      </dgm:prSet>
      <dgm:spPr/>
    </dgm:pt>
    <dgm:pt modelId="{B62A54CC-B567-4597-88A4-51DDAE055477}" type="pres">
      <dgm:prSet presAssocID="{927C7988-8A9B-4647-96F5-E98C1E729BB8}" presName="rootConnector" presStyleLbl="node3" presStyleIdx="0" presStyleCnt="2"/>
      <dgm:spPr/>
    </dgm:pt>
    <dgm:pt modelId="{FD2BA548-C8CD-4E17-A24B-361969413C74}" type="pres">
      <dgm:prSet presAssocID="{927C7988-8A9B-4647-96F5-E98C1E729BB8}" presName="hierChild4" presStyleCnt="0"/>
      <dgm:spPr/>
    </dgm:pt>
    <dgm:pt modelId="{F014D27F-6F6B-41DB-8544-62DA27A39A49}" type="pres">
      <dgm:prSet presAssocID="{E411D8A0-D7DB-4B0C-BB76-C3E57EF356EF}" presName="Name64" presStyleLbl="parChTrans1D4" presStyleIdx="0" presStyleCnt="2"/>
      <dgm:spPr/>
    </dgm:pt>
    <dgm:pt modelId="{905EF9F5-31F8-47B9-8F99-B15384AE37C2}" type="pres">
      <dgm:prSet presAssocID="{8CC1D5D9-EB24-4C23-9D35-693430F10C50}" presName="hierRoot2" presStyleCnt="0">
        <dgm:presLayoutVars>
          <dgm:hierBranch val="init"/>
        </dgm:presLayoutVars>
      </dgm:prSet>
      <dgm:spPr/>
    </dgm:pt>
    <dgm:pt modelId="{0DF700C3-469A-4908-B03E-7DEE1F6174D7}" type="pres">
      <dgm:prSet presAssocID="{8CC1D5D9-EB24-4C23-9D35-693430F10C50}" presName="rootComposite" presStyleCnt="0"/>
      <dgm:spPr/>
    </dgm:pt>
    <dgm:pt modelId="{115992BA-2BC0-4449-B026-2157F6065A18}" type="pres">
      <dgm:prSet presAssocID="{8CC1D5D9-EB24-4C23-9D35-693430F10C50}" presName="rootText" presStyleLbl="node4" presStyleIdx="0" presStyleCnt="2">
        <dgm:presLayoutVars>
          <dgm:chPref val="3"/>
        </dgm:presLayoutVars>
      </dgm:prSet>
      <dgm:spPr/>
    </dgm:pt>
    <dgm:pt modelId="{AD721C0E-99BE-4A07-AB05-7A1318810014}" type="pres">
      <dgm:prSet presAssocID="{8CC1D5D9-EB24-4C23-9D35-693430F10C50}" presName="rootConnector" presStyleLbl="node4" presStyleIdx="0" presStyleCnt="2"/>
      <dgm:spPr/>
    </dgm:pt>
    <dgm:pt modelId="{EE9CE351-2E08-43D8-AEAC-93D73ECD48B2}" type="pres">
      <dgm:prSet presAssocID="{8CC1D5D9-EB24-4C23-9D35-693430F10C50}" presName="hierChild4" presStyleCnt="0"/>
      <dgm:spPr/>
    </dgm:pt>
    <dgm:pt modelId="{76E102D0-7511-4FEC-995D-6AB0BE34D22F}" type="pres">
      <dgm:prSet presAssocID="{8CC1D5D9-EB24-4C23-9D35-693430F10C50}" presName="hierChild5" presStyleCnt="0"/>
      <dgm:spPr/>
    </dgm:pt>
    <dgm:pt modelId="{1FDB4B4A-A11F-4678-A068-9AFC969F2500}" type="pres">
      <dgm:prSet presAssocID="{927C7988-8A9B-4647-96F5-E98C1E729BB8}" presName="hierChild5" presStyleCnt="0"/>
      <dgm:spPr/>
    </dgm:pt>
    <dgm:pt modelId="{F7334430-9D34-4282-B08C-F537AF3F50DB}" type="pres">
      <dgm:prSet presAssocID="{71393187-AF12-4745-BB00-BE54C1135454}" presName="Name64" presStyleLbl="parChTrans1D3" presStyleIdx="1" presStyleCnt="2"/>
      <dgm:spPr/>
    </dgm:pt>
    <dgm:pt modelId="{3396683C-1DBB-438B-AA97-8B3C2C0969A0}" type="pres">
      <dgm:prSet presAssocID="{96750197-AEE5-4981-9FB3-7A9212478FDD}" presName="hierRoot2" presStyleCnt="0">
        <dgm:presLayoutVars>
          <dgm:hierBranch val="init"/>
        </dgm:presLayoutVars>
      </dgm:prSet>
      <dgm:spPr/>
    </dgm:pt>
    <dgm:pt modelId="{AF169AC6-47D6-4998-A2C2-2ED05CBAD354}" type="pres">
      <dgm:prSet presAssocID="{96750197-AEE5-4981-9FB3-7A9212478FDD}" presName="rootComposite" presStyleCnt="0"/>
      <dgm:spPr/>
    </dgm:pt>
    <dgm:pt modelId="{2891A5CF-2691-4480-B40D-65A793D77928}" type="pres">
      <dgm:prSet presAssocID="{96750197-AEE5-4981-9FB3-7A9212478FDD}" presName="rootText" presStyleLbl="node3" presStyleIdx="1" presStyleCnt="2" custScaleX="81064" custScaleY="117239">
        <dgm:presLayoutVars>
          <dgm:chPref val="3"/>
        </dgm:presLayoutVars>
      </dgm:prSet>
      <dgm:spPr/>
    </dgm:pt>
    <dgm:pt modelId="{028F2611-1CCF-463C-8B8A-395276FF92E6}" type="pres">
      <dgm:prSet presAssocID="{96750197-AEE5-4981-9FB3-7A9212478FDD}" presName="rootConnector" presStyleLbl="node3" presStyleIdx="1" presStyleCnt="2"/>
      <dgm:spPr/>
    </dgm:pt>
    <dgm:pt modelId="{7C916D3A-D20B-4BC6-AEC2-71DFAAAB43F7}" type="pres">
      <dgm:prSet presAssocID="{96750197-AEE5-4981-9FB3-7A9212478FDD}" presName="hierChild4" presStyleCnt="0"/>
      <dgm:spPr/>
    </dgm:pt>
    <dgm:pt modelId="{A0959141-98FC-4930-AA5E-31C613D88B18}" type="pres">
      <dgm:prSet presAssocID="{E457BABF-6F87-490C-8B82-E5063C1733B9}" presName="Name64" presStyleLbl="parChTrans1D4" presStyleIdx="1" presStyleCnt="2"/>
      <dgm:spPr/>
    </dgm:pt>
    <dgm:pt modelId="{B36D92FB-B791-4E1D-8B14-45F1FA5E9E46}" type="pres">
      <dgm:prSet presAssocID="{4A3FCFFC-21FF-4751-A4CE-89E60BE486C0}" presName="hierRoot2" presStyleCnt="0">
        <dgm:presLayoutVars>
          <dgm:hierBranch val="init"/>
        </dgm:presLayoutVars>
      </dgm:prSet>
      <dgm:spPr/>
    </dgm:pt>
    <dgm:pt modelId="{20D06D4E-9BAD-432E-87EB-C7E8187F41A8}" type="pres">
      <dgm:prSet presAssocID="{4A3FCFFC-21FF-4751-A4CE-89E60BE486C0}" presName="rootComposite" presStyleCnt="0"/>
      <dgm:spPr/>
    </dgm:pt>
    <dgm:pt modelId="{AD2F49FE-0FD2-4AD6-BD3E-9C619EA89A43}" type="pres">
      <dgm:prSet presAssocID="{4A3FCFFC-21FF-4751-A4CE-89E60BE486C0}" presName="rootText" presStyleLbl="node4" presStyleIdx="1" presStyleCnt="2" custLinFactNeighborX="1686">
        <dgm:presLayoutVars>
          <dgm:chPref val="3"/>
        </dgm:presLayoutVars>
      </dgm:prSet>
      <dgm:spPr/>
    </dgm:pt>
    <dgm:pt modelId="{76AB8705-1F0A-403E-B105-416FFA1DED3F}" type="pres">
      <dgm:prSet presAssocID="{4A3FCFFC-21FF-4751-A4CE-89E60BE486C0}" presName="rootConnector" presStyleLbl="node4" presStyleIdx="1" presStyleCnt="2"/>
      <dgm:spPr/>
    </dgm:pt>
    <dgm:pt modelId="{F66ABC20-A404-44BE-A57E-CBB1657CF1BD}" type="pres">
      <dgm:prSet presAssocID="{4A3FCFFC-21FF-4751-A4CE-89E60BE486C0}" presName="hierChild4" presStyleCnt="0"/>
      <dgm:spPr/>
    </dgm:pt>
    <dgm:pt modelId="{9159C2AB-61F2-42D4-8661-B9FB53253F74}" type="pres">
      <dgm:prSet presAssocID="{4A3FCFFC-21FF-4751-A4CE-89E60BE486C0}" presName="hierChild5" presStyleCnt="0"/>
      <dgm:spPr/>
    </dgm:pt>
    <dgm:pt modelId="{C94BEFA7-4399-4041-BE48-B8D8E635D8F0}" type="pres">
      <dgm:prSet presAssocID="{96750197-AEE5-4981-9FB3-7A9212478FDD}" presName="hierChild5" presStyleCnt="0"/>
      <dgm:spPr/>
    </dgm:pt>
    <dgm:pt modelId="{929DF588-0647-4265-A09D-D3A314B5FD86}" type="pres">
      <dgm:prSet presAssocID="{80453B86-45B8-4061-8489-6560A689AEA7}" presName="hierChild5" presStyleCnt="0"/>
      <dgm:spPr/>
    </dgm:pt>
    <dgm:pt modelId="{60B7DF20-8606-4194-8849-FDCCBAC3B86B}" type="pres">
      <dgm:prSet presAssocID="{BBFF5849-E83D-4904-80E8-CB1678CB6309}" presName="hierChild3" presStyleCnt="0"/>
      <dgm:spPr/>
    </dgm:pt>
  </dgm:ptLst>
  <dgm:cxnLst>
    <dgm:cxn modelId="{2AD15307-D6AF-4C8E-8507-8C3F07EB0623}" type="presOf" srcId="{96750197-AEE5-4981-9FB3-7A9212478FDD}" destId="{028F2611-1CCF-463C-8B8A-395276FF92E6}" srcOrd="1" destOrd="0" presId="urn:microsoft.com/office/officeart/2009/3/layout/HorizontalOrganizationChart"/>
    <dgm:cxn modelId="{B44F1B14-7305-409C-8CEB-96549D965F17}" type="presOf" srcId="{57E32AA5-1E10-429F-8F86-0A7C9DFF8C3A}" destId="{F5A13E96-050F-44C3-B97D-5DEEB209B3C6}" srcOrd="0" destOrd="0" presId="urn:microsoft.com/office/officeart/2009/3/layout/HorizontalOrganizationChart"/>
    <dgm:cxn modelId="{28444616-2EBD-4560-9AE0-6AD1C716319A}" type="presOf" srcId="{927C7988-8A9B-4647-96F5-E98C1E729BB8}" destId="{8D011114-D088-4801-BDF0-8E330C49EEE3}" srcOrd="0" destOrd="0" presId="urn:microsoft.com/office/officeart/2009/3/layout/HorizontalOrganizationChart"/>
    <dgm:cxn modelId="{8B1C931C-43F5-4C2A-93D1-E1E0D8D2C546}" type="presOf" srcId="{BBFF5849-E83D-4904-80E8-CB1678CB6309}" destId="{2E59C4B7-BA54-45EB-854C-C308A44939ED}" srcOrd="1" destOrd="0" presId="urn:microsoft.com/office/officeart/2009/3/layout/HorizontalOrganizationChart"/>
    <dgm:cxn modelId="{8113B91C-6F01-4049-A630-AEC8D7B5F3AA}" type="presOf" srcId="{4A3FCFFC-21FF-4751-A4CE-89E60BE486C0}" destId="{76AB8705-1F0A-403E-B105-416FFA1DED3F}" srcOrd="1" destOrd="0" presId="urn:microsoft.com/office/officeart/2009/3/layout/HorizontalOrganizationChart"/>
    <dgm:cxn modelId="{4B4B032E-ED36-46CC-B5F9-F59E4A53EF82}" type="presOf" srcId="{8CC1D5D9-EB24-4C23-9D35-693430F10C50}" destId="{AD721C0E-99BE-4A07-AB05-7A1318810014}" srcOrd="1" destOrd="0" presId="urn:microsoft.com/office/officeart/2009/3/layout/HorizontalOrganizationChart"/>
    <dgm:cxn modelId="{688DB531-4CB6-40B5-B448-D9CB61DB99A3}" type="presOf" srcId="{96750197-AEE5-4981-9FB3-7A9212478FDD}" destId="{2891A5CF-2691-4480-B40D-65A793D77928}" srcOrd="0" destOrd="0" presId="urn:microsoft.com/office/officeart/2009/3/layout/HorizontalOrganizationChart"/>
    <dgm:cxn modelId="{29A2633B-F898-4BED-8F7B-6F1ED93E7685}" type="presOf" srcId="{8CC1D5D9-EB24-4C23-9D35-693430F10C50}" destId="{115992BA-2BC0-4449-B026-2157F6065A18}" srcOrd="0" destOrd="0" presId="urn:microsoft.com/office/officeart/2009/3/layout/HorizontalOrganizationChart"/>
    <dgm:cxn modelId="{76289C3B-9499-40BA-882C-F9BC4C50C45D}" type="presOf" srcId="{7CC8B858-ABDB-4CCC-8C17-95EE1B8EE02E}" destId="{C5FA9FE8-FDC3-47FE-83E5-2E6B936B7D9F}" srcOrd="0" destOrd="0" presId="urn:microsoft.com/office/officeart/2009/3/layout/HorizontalOrganizationChart"/>
    <dgm:cxn modelId="{C5F5E840-436F-4945-BDA8-66E60530A1D8}" type="presOf" srcId="{80453B86-45B8-4061-8489-6560A689AEA7}" destId="{496C5D18-16C0-4DFF-9AF9-17EC6EF251D9}" srcOrd="0" destOrd="0" presId="urn:microsoft.com/office/officeart/2009/3/layout/HorizontalOrganizationChart"/>
    <dgm:cxn modelId="{0B62396B-A1E7-4492-8D5C-4A4C61414724}" type="presOf" srcId="{E411D8A0-D7DB-4B0C-BB76-C3E57EF356EF}" destId="{F014D27F-6F6B-41DB-8544-62DA27A39A49}" srcOrd="0" destOrd="0" presId="urn:microsoft.com/office/officeart/2009/3/layout/HorizontalOrganizationChart"/>
    <dgm:cxn modelId="{940E3E4C-9FBD-46C2-A69B-E5996F0C1C79}" srcId="{BBFF5849-E83D-4904-80E8-CB1678CB6309}" destId="{80453B86-45B8-4061-8489-6560A689AEA7}" srcOrd="0" destOrd="0" parTransId="{57E32AA5-1E10-429F-8F86-0A7C9DFF8C3A}" sibTransId="{0C500BE7-444F-48CE-890C-563CE6C74E64}"/>
    <dgm:cxn modelId="{21A5EA6D-D3BE-41FE-9BE7-57AD79E727D0}" type="presOf" srcId="{4A3FCFFC-21FF-4751-A4CE-89E60BE486C0}" destId="{AD2F49FE-0FD2-4AD6-BD3E-9C619EA89A43}" srcOrd="0" destOrd="0" presId="urn:microsoft.com/office/officeart/2009/3/layout/HorizontalOrganizationChart"/>
    <dgm:cxn modelId="{9B79AE72-2818-4642-BB9C-1D2074948941}" type="presOf" srcId="{767662D8-9084-43EC-9521-57CD8F06D30E}" destId="{62A71AAB-B8E5-44B6-B220-F8503A1720F2}" srcOrd="0" destOrd="0" presId="urn:microsoft.com/office/officeart/2009/3/layout/HorizontalOrganizationChart"/>
    <dgm:cxn modelId="{1D4C5B74-BECA-48B8-9C17-5EFEC7D926B3}" type="presOf" srcId="{E457BABF-6F87-490C-8B82-E5063C1733B9}" destId="{A0959141-98FC-4930-AA5E-31C613D88B18}" srcOrd="0" destOrd="0" presId="urn:microsoft.com/office/officeart/2009/3/layout/HorizontalOrganizationChart"/>
    <dgm:cxn modelId="{CEF15984-DD5A-4ADC-903A-60A5D1F1C06D}" type="presOf" srcId="{BBFF5849-E83D-4904-80E8-CB1678CB6309}" destId="{D9E590C3-33CE-437D-B371-10172019E720}" srcOrd="0" destOrd="0" presId="urn:microsoft.com/office/officeart/2009/3/layout/HorizontalOrganizationChart"/>
    <dgm:cxn modelId="{BA9E3B8D-9D71-477C-991E-1AB5703C14F0}" srcId="{80453B86-45B8-4061-8489-6560A689AEA7}" destId="{96750197-AEE5-4981-9FB3-7A9212478FDD}" srcOrd="1" destOrd="0" parTransId="{71393187-AF12-4745-BB00-BE54C1135454}" sibTransId="{DC3900DB-E9BF-4E38-9ACE-7A36C2828C0D}"/>
    <dgm:cxn modelId="{313D2193-B24E-432E-8943-403465BE1873}" type="presOf" srcId="{927C7988-8A9B-4647-96F5-E98C1E729BB8}" destId="{B62A54CC-B567-4597-88A4-51DDAE055477}" srcOrd="1" destOrd="0" presId="urn:microsoft.com/office/officeart/2009/3/layout/HorizontalOrganizationChart"/>
    <dgm:cxn modelId="{7E4BEEC4-C1C3-412E-8AB8-86EF9D7C8760}" srcId="{927C7988-8A9B-4647-96F5-E98C1E729BB8}" destId="{8CC1D5D9-EB24-4C23-9D35-693430F10C50}" srcOrd="0" destOrd="0" parTransId="{E411D8A0-D7DB-4B0C-BB76-C3E57EF356EF}" sibTransId="{EF6477B5-C17B-4E31-B645-189208CAE1A5}"/>
    <dgm:cxn modelId="{2C0079CE-0ABD-4E41-9FD2-62B2CDB65088}" srcId="{80453B86-45B8-4061-8489-6560A689AEA7}" destId="{927C7988-8A9B-4647-96F5-E98C1E729BB8}" srcOrd="0" destOrd="0" parTransId="{7CC8B858-ABDB-4CCC-8C17-95EE1B8EE02E}" sibTransId="{8DA13CB4-48D8-4DD2-832A-D5969D6DF40D}"/>
    <dgm:cxn modelId="{0C72BCD7-A422-4108-A482-D6F8E22F8169}" srcId="{96750197-AEE5-4981-9FB3-7A9212478FDD}" destId="{4A3FCFFC-21FF-4751-A4CE-89E60BE486C0}" srcOrd="0" destOrd="0" parTransId="{E457BABF-6F87-490C-8B82-E5063C1733B9}" sibTransId="{63278BEA-88E3-4433-BBBA-DDFA392E24E9}"/>
    <dgm:cxn modelId="{5CD2C6DB-3682-4E30-8B52-83381D85F1A6}" type="presOf" srcId="{71393187-AF12-4745-BB00-BE54C1135454}" destId="{F7334430-9D34-4282-B08C-F537AF3F50DB}" srcOrd="0" destOrd="0" presId="urn:microsoft.com/office/officeart/2009/3/layout/HorizontalOrganizationChart"/>
    <dgm:cxn modelId="{C4A574EF-15C5-4788-9CEB-6359F31FA562}" type="presOf" srcId="{80453B86-45B8-4061-8489-6560A689AEA7}" destId="{831D1527-BC54-480F-98FC-FCAF44653DF8}" srcOrd="1" destOrd="0" presId="urn:microsoft.com/office/officeart/2009/3/layout/HorizontalOrganizationChart"/>
    <dgm:cxn modelId="{5C5FF6F3-C5A6-4D86-9C0C-674A28DBC4B8}" srcId="{767662D8-9084-43EC-9521-57CD8F06D30E}" destId="{BBFF5849-E83D-4904-80E8-CB1678CB6309}" srcOrd="0" destOrd="0" parTransId="{F1C762F0-9A4F-4A9F-8CB6-9C43EABDFCE4}" sibTransId="{DB2D2CD2-ACC9-4587-8443-F0E6A650587C}"/>
    <dgm:cxn modelId="{C61FA451-5324-48B0-A36D-CCDA2CC6AC2D}" type="presParOf" srcId="{62A71AAB-B8E5-44B6-B220-F8503A1720F2}" destId="{CD8ABBA1-6E83-4579-8CD8-7F7BD81BD76E}" srcOrd="0" destOrd="0" presId="urn:microsoft.com/office/officeart/2009/3/layout/HorizontalOrganizationChart"/>
    <dgm:cxn modelId="{A40BBFE2-5888-4B33-BC71-D9DDEB8B9CEE}" type="presParOf" srcId="{CD8ABBA1-6E83-4579-8CD8-7F7BD81BD76E}" destId="{31DDF324-C62B-4449-82FB-E0E80897F825}" srcOrd="0" destOrd="0" presId="urn:microsoft.com/office/officeart/2009/3/layout/HorizontalOrganizationChart"/>
    <dgm:cxn modelId="{03359251-9029-4B9B-BCC5-947345E370B9}" type="presParOf" srcId="{31DDF324-C62B-4449-82FB-E0E80897F825}" destId="{D9E590C3-33CE-437D-B371-10172019E720}" srcOrd="0" destOrd="0" presId="urn:microsoft.com/office/officeart/2009/3/layout/HorizontalOrganizationChart"/>
    <dgm:cxn modelId="{3A48C56D-8658-4FED-854F-2BF1899E47E8}" type="presParOf" srcId="{31DDF324-C62B-4449-82FB-E0E80897F825}" destId="{2E59C4B7-BA54-45EB-854C-C308A44939ED}" srcOrd="1" destOrd="0" presId="urn:microsoft.com/office/officeart/2009/3/layout/HorizontalOrganizationChart"/>
    <dgm:cxn modelId="{BA61A8B6-4E59-49E2-88FD-D3CBACA3E2E0}" type="presParOf" srcId="{CD8ABBA1-6E83-4579-8CD8-7F7BD81BD76E}" destId="{BCD4D717-0D39-4280-96D9-DE57DEB10194}" srcOrd="1" destOrd="0" presId="urn:microsoft.com/office/officeart/2009/3/layout/HorizontalOrganizationChart"/>
    <dgm:cxn modelId="{3984A3C6-5894-47E4-B31E-CDA98372DD8E}" type="presParOf" srcId="{BCD4D717-0D39-4280-96D9-DE57DEB10194}" destId="{F5A13E96-050F-44C3-B97D-5DEEB209B3C6}" srcOrd="0" destOrd="0" presId="urn:microsoft.com/office/officeart/2009/3/layout/HorizontalOrganizationChart"/>
    <dgm:cxn modelId="{7CEE84AC-4031-4439-B753-E1D198857FF2}" type="presParOf" srcId="{BCD4D717-0D39-4280-96D9-DE57DEB10194}" destId="{BB4ABE39-9AC8-4DD6-9D8A-4F03F2C6C6C1}" srcOrd="1" destOrd="0" presId="urn:microsoft.com/office/officeart/2009/3/layout/HorizontalOrganizationChart"/>
    <dgm:cxn modelId="{3B6D97C6-7DC4-48FD-B3E7-6AF3094649FC}" type="presParOf" srcId="{BB4ABE39-9AC8-4DD6-9D8A-4F03F2C6C6C1}" destId="{F76AD623-EFFA-4DEC-96C8-802BDE71B86C}" srcOrd="0" destOrd="0" presId="urn:microsoft.com/office/officeart/2009/3/layout/HorizontalOrganizationChart"/>
    <dgm:cxn modelId="{EDAFA492-7E75-42CA-8AC9-38BAB7B0B80D}" type="presParOf" srcId="{F76AD623-EFFA-4DEC-96C8-802BDE71B86C}" destId="{496C5D18-16C0-4DFF-9AF9-17EC6EF251D9}" srcOrd="0" destOrd="0" presId="urn:microsoft.com/office/officeart/2009/3/layout/HorizontalOrganizationChart"/>
    <dgm:cxn modelId="{05170872-4BCC-4AD2-B3A5-AD94E48C3A21}" type="presParOf" srcId="{F76AD623-EFFA-4DEC-96C8-802BDE71B86C}" destId="{831D1527-BC54-480F-98FC-FCAF44653DF8}" srcOrd="1" destOrd="0" presId="urn:microsoft.com/office/officeart/2009/3/layout/HorizontalOrganizationChart"/>
    <dgm:cxn modelId="{2B6AA911-0550-4524-BEEB-085577412318}" type="presParOf" srcId="{BB4ABE39-9AC8-4DD6-9D8A-4F03F2C6C6C1}" destId="{EE2EE091-A550-468A-94E0-6E6ABFD9F69F}" srcOrd="1" destOrd="0" presId="urn:microsoft.com/office/officeart/2009/3/layout/HorizontalOrganizationChart"/>
    <dgm:cxn modelId="{913FA769-F08D-4097-B5B8-49BE692A48A0}" type="presParOf" srcId="{EE2EE091-A550-468A-94E0-6E6ABFD9F69F}" destId="{C5FA9FE8-FDC3-47FE-83E5-2E6B936B7D9F}" srcOrd="0" destOrd="0" presId="urn:microsoft.com/office/officeart/2009/3/layout/HorizontalOrganizationChart"/>
    <dgm:cxn modelId="{BF96BCF2-C408-4513-821C-F31859C0FCB4}" type="presParOf" srcId="{EE2EE091-A550-468A-94E0-6E6ABFD9F69F}" destId="{6AA3DAD4-EAE8-4B9E-9832-8422741A46F5}" srcOrd="1" destOrd="0" presId="urn:microsoft.com/office/officeart/2009/3/layout/HorizontalOrganizationChart"/>
    <dgm:cxn modelId="{0B41755C-7E78-4A61-B349-FCF427B18E37}" type="presParOf" srcId="{6AA3DAD4-EAE8-4B9E-9832-8422741A46F5}" destId="{549784B1-AEA7-40C2-BC6A-B2A855581C0E}" srcOrd="0" destOrd="0" presId="urn:microsoft.com/office/officeart/2009/3/layout/HorizontalOrganizationChart"/>
    <dgm:cxn modelId="{EAC75BBE-1016-4265-B0CF-B0FC6DDA44CF}" type="presParOf" srcId="{549784B1-AEA7-40C2-BC6A-B2A855581C0E}" destId="{8D011114-D088-4801-BDF0-8E330C49EEE3}" srcOrd="0" destOrd="0" presId="urn:microsoft.com/office/officeart/2009/3/layout/HorizontalOrganizationChart"/>
    <dgm:cxn modelId="{D880CB4A-A3A6-42A7-A692-156339170820}" type="presParOf" srcId="{549784B1-AEA7-40C2-BC6A-B2A855581C0E}" destId="{B62A54CC-B567-4597-88A4-51DDAE055477}" srcOrd="1" destOrd="0" presId="urn:microsoft.com/office/officeart/2009/3/layout/HorizontalOrganizationChart"/>
    <dgm:cxn modelId="{8AD34C1A-4923-48EB-B93D-AB790DDD0A0D}" type="presParOf" srcId="{6AA3DAD4-EAE8-4B9E-9832-8422741A46F5}" destId="{FD2BA548-C8CD-4E17-A24B-361969413C74}" srcOrd="1" destOrd="0" presId="urn:microsoft.com/office/officeart/2009/3/layout/HorizontalOrganizationChart"/>
    <dgm:cxn modelId="{3B1D2DA8-3BD2-47BD-8305-DC6DC492015D}" type="presParOf" srcId="{FD2BA548-C8CD-4E17-A24B-361969413C74}" destId="{F014D27F-6F6B-41DB-8544-62DA27A39A49}" srcOrd="0" destOrd="0" presId="urn:microsoft.com/office/officeart/2009/3/layout/HorizontalOrganizationChart"/>
    <dgm:cxn modelId="{F0C79FE8-8FB9-478F-9241-D751C267925F}" type="presParOf" srcId="{FD2BA548-C8CD-4E17-A24B-361969413C74}" destId="{905EF9F5-31F8-47B9-8F99-B15384AE37C2}" srcOrd="1" destOrd="0" presId="urn:microsoft.com/office/officeart/2009/3/layout/HorizontalOrganizationChart"/>
    <dgm:cxn modelId="{37333CBA-4EE2-484D-B3CC-CEF60692F337}" type="presParOf" srcId="{905EF9F5-31F8-47B9-8F99-B15384AE37C2}" destId="{0DF700C3-469A-4908-B03E-7DEE1F6174D7}" srcOrd="0" destOrd="0" presId="urn:microsoft.com/office/officeart/2009/3/layout/HorizontalOrganizationChart"/>
    <dgm:cxn modelId="{AC05BB0B-6E68-4EED-B0B8-839D5D33AF5B}" type="presParOf" srcId="{0DF700C3-469A-4908-B03E-7DEE1F6174D7}" destId="{115992BA-2BC0-4449-B026-2157F6065A18}" srcOrd="0" destOrd="0" presId="urn:microsoft.com/office/officeart/2009/3/layout/HorizontalOrganizationChart"/>
    <dgm:cxn modelId="{A724CC7E-8F90-41AF-8E20-FDA8A227AC37}" type="presParOf" srcId="{0DF700C3-469A-4908-B03E-7DEE1F6174D7}" destId="{AD721C0E-99BE-4A07-AB05-7A1318810014}" srcOrd="1" destOrd="0" presId="urn:microsoft.com/office/officeart/2009/3/layout/HorizontalOrganizationChart"/>
    <dgm:cxn modelId="{A6758532-CE18-47D3-9F80-42588D545FF7}" type="presParOf" srcId="{905EF9F5-31F8-47B9-8F99-B15384AE37C2}" destId="{EE9CE351-2E08-43D8-AEAC-93D73ECD48B2}" srcOrd="1" destOrd="0" presId="urn:microsoft.com/office/officeart/2009/3/layout/HorizontalOrganizationChart"/>
    <dgm:cxn modelId="{1D3B5C78-C5F9-4DE4-A737-5F9BD64EFD71}" type="presParOf" srcId="{905EF9F5-31F8-47B9-8F99-B15384AE37C2}" destId="{76E102D0-7511-4FEC-995D-6AB0BE34D22F}" srcOrd="2" destOrd="0" presId="urn:microsoft.com/office/officeart/2009/3/layout/HorizontalOrganizationChart"/>
    <dgm:cxn modelId="{15568507-7484-4BBB-80CF-199F6B022285}" type="presParOf" srcId="{6AA3DAD4-EAE8-4B9E-9832-8422741A46F5}" destId="{1FDB4B4A-A11F-4678-A068-9AFC969F2500}" srcOrd="2" destOrd="0" presId="urn:microsoft.com/office/officeart/2009/3/layout/HorizontalOrganizationChart"/>
    <dgm:cxn modelId="{987B2BE8-DB59-41EE-ACFD-A2E38CACD940}" type="presParOf" srcId="{EE2EE091-A550-468A-94E0-6E6ABFD9F69F}" destId="{F7334430-9D34-4282-B08C-F537AF3F50DB}" srcOrd="2" destOrd="0" presId="urn:microsoft.com/office/officeart/2009/3/layout/HorizontalOrganizationChart"/>
    <dgm:cxn modelId="{9988FD23-F558-4485-A4FA-71229BF1C25D}" type="presParOf" srcId="{EE2EE091-A550-468A-94E0-6E6ABFD9F69F}" destId="{3396683C-1DBB-438B-AA97-8B3C2C0969A0}" srcOrd="3" destOrd="0" presId="urn:microsoft.com/office/officeart/2009/3/layout/HorizontalOrganizationChart"/>
    <dgm:cxn modelId="{E5EABD91-9F2C-4EB3-8B19-1E2185DF4FD6}" type="presParOf" srcId="{3396683C-1DBB-438B-AA97-8B3C2C0969A0}" destId="{AF169AC6-47D6-4998-A2C2-2ED05CBAD354}" srcOrd="0" destOrd="0" presId="urn:microsoft.com/office/officeart/2009/3/layout/HorizontalOrganizationChart"/>
    <dgm:cxn modelId="{F192D764-49DD-4E0D-B2FE-DC714E30F09D}" type="presParOf" srcId="{AF169AC6-47D6-4998-A2C2-2ED05CBAD354}" destId="{2891A5CF-2691-4480-B40D-65A793D77928}" srcOrd="0" destOrd="0" presId="urn:microsoft.com/office/officeart/2009/3/layout/HorizontalOrganizationChart"/>
    <dgm:cxn modelId="{F2268B75-5522-47C3-AEBC-24084AA7D585}" type="presParOf" srcId="{AF169AC6-47D6-4998-A2C2-2ED05CBAD354}" destId="{028F2611-1CCF-463C-8B8A-395276FF92E6}" srcOrd="1" destOrd="0" presId="urn:microsoft.com/office/officeart/2009/3/layout/HorizontalOrganizationChart"/>
    <dgm:cxn modelId="{8546830F-1C67-4DE1-9DD6-684D410E199E}" type="presParOf" srcId="{3396683C-1DBB-438B-AA97-8B3C2C0969A0}" destId="{7C916D3A-D20B-4BC6-AEC2-71DFAAAB43F7}" srcOrd="1" destOrd="0" presId="urn:microsoft.com/office/officeart/2009/3/layout/HorizontalOrganizationChart"/>
    <dgm:cxn modelId="{0795267F-6BE6-4CBE-8E2E-CF1877867393}" type="presParOf" srcId="{7C916D3A-D20B-4BC6-AEC2-71DFAAAB43F7}" destId="{A0959141-98FC-4930-AA5E-31C613D88B18}" srcOrd="0" destOrd="0" presId="urn:microsoft.com/office/officeart/2009/3/layout/HorizontalOrganizationChart"/>
    <dgm:cxn modelId="{F13BA940-D192-4305-8D80-2D854743238F}" type="presParOf" srcId="{7C916D3A-D20B-4BC6-AEC2-71DFAAAB43F7}" destId="{B36D92FB-B791-4E1D-8B14-45F1FA5E9E46}" srcOrd="1" destOrd="0" presId="urn:microsoft.com/office/officeart/2009/3/layout/HorizontalOrganizationChart"/>
    <dgm:cxn modelId="{B182AF9A-1AC4-4A8B-AC2E-A479278DE819}" type="presParOf" srcId="{B36D92FB-B791-4E1D-8B14-45F1FA5E9E46}" destId="{20D06D4E-9BAD-432E-87EB-C7E8187F41A8}" srcOrd="0" destOrd="0" presId="urn:microsoft.com/office/officeart/2009/3/layout/HorizontalOrganizationChart"/>
    <dgm:cxn modelId="{00CBBA28-91B5-49DA-8647-DAD0B261FA94}" type="presParOf" srcId="{20D06D4E-9BAD-432E-87EB-C7E8187F41A8}" destId="{AD2F49FE-0FD2-4AD6-BD3E-9C619EA89A43}" srcOrd="0" destOrd="0" presId="urn:microsoft.com/office/officeart/2009/3/layout/HorizontalOrganizationChart"/>
    <dgm:cxn modelId="{8DC57E53-1681-4CBA-BFA6-42D9F3B368E4}" type="presParOf" srcId="{20D06D4E-9BAD-432E-87EB-C7E8187F41A8}" destId="{76AB8705-1F0A-403E-B105-416FFA1DED3F}" srcOrd="1" destOrd="0" presId="urn:microsoft.com/office/officeart/2009/3/layout/HorizontalOrganizationChart"/>
    <dgm:cxn modelId="{D3B50F3E-64F9-447F-A140-8208FA58EBFB}" type="presParOf" srcId="{B36D92FB-B791-4E1D-8B14-45F1FA5E9E46}" destId="{F66ABC20-A404-44BE-A57E-CBB1657CF1BD}" srcOrd="1" destOrd="0" presId="urn:microsoft.com/office/officeart/2009/3/layout/HorizontalOrganizationChart"/>
    <dgm:cxn modelId="{40361E46-4492-45EA-B98F-5B266C1326DF}" type="presParOf" srcId="{B36D92FB-B791-4E1D-8B14-45F1FA5E9E46}" destId="{9159C2AB-61F2-42D4-8661-B9FB53253F74}" srcOrd="2" destOrd="0" presId="urn:microsoft.com/office/officeart/2009/3/layout/HorizontalOrganizationChart"/>
    <dgm:cxn modelId="{F1C5D32E-BC73-4FEC-ACC6-5EB2CC3102C2}" type="presParOf" srcId="{3396683C-1DBB-438B-AA97-8B3C2C0969A0}" destId="{C94BEFA7-4399-4041-BE48-B8D8E635D8F0}" srcOrd="2" destOrd="0" presId="urn:microsoft.com/office/officeart/2009/3/layout/HorizontalOrganizationChart"/>
    <dgm:cxn modelId="{3C25555F-816A-46BC-953A-18BD5EB8BA47}" type="presParOf" srcId="{BB4ABE39-9AC8-4DD6-9D8A-4F03F2C6C6C1}" destId="{929DF588-0647-4265-A09D-D3A314B5FD86}" srcOrd="2" destOrd="0" presId="urn:microsoft.com/office/officeart/2009/3/layout/HorizontalOrganizationChart"/>
    <dgm:cxn modelId="{701861AB-FF68-4FC2-B73A-FD8899F6B0A8}" type="presParOf" srcId="{CD8ABBA1-6E83-4579-8CD8-7F7BD81BD76E}" destId="{60B7DF20-8606-4194-8849-FDCCBAC3B86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7662D8-9084-43EC-9521-57CD8F06D30E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BFF5849-E83D-4904-80E8-CB1678CB6309}">
      <dgm:prSet phldrT="[Testo]" custT="1"/>
      <dgm:spPr/>
      <dgm:t>
        <a:bodyPr/>
        <a:lstStyle/>
        <a:p>
          <a:r>
            <a:rPr lang="it-IT" sz="1400" dirty="0"/>
            <a:t>Fase di volo</a:t>
          </a:r>
        </a:p>
      </dgm:t>
    </dgm:pt>
    <dgm:pt modelId="{F1C762F0-9A4F-4A9F-8CB6-9C43EABDFCE4}" type="parTrans" cxnId="{5C5FF6F3-C5A6-4D86-9C0C-674A28DBC4B8}">
      <dgm:prSet/>
      <dgm:spPr/>
      <dgm:t>
        <a:bodyPr/>
        <a:lstStyle/>
        <a:p>
          <a:endParaRPr lang="it-IT" sz="1400"/>
        </a:p>
      </dgm:t>
    </dgm:pt>
    <dgm:pt modelId="{DB2D2CD2-ACC9-4587-8443-F0E6A650587C}" type="sibTrans" cxnId="{5C5FF6F3-C5A6-4D86-9C0C-674A28DBC4B8}">
      <dgm:prSet/>
      <dgm:spPr/>
      <dgm:t>
        <a:bodyPr/>
        <a:lstStyle/>
        <a:p>
          <a:endParaRPr lang="it-IT" sz="1400"/>
        </a:p>
      </dgm:t>
    </dgm:pt>
    <dgm:pt modelId="{80453B86-45B8-4061-8489-6560A689AEA7}">
      <dgm:prSet custT="1"/>
      <dgm:spPr/>
      <dgm:t>
        <a:bodyPr/>
        <a:lstStyle/>
        <a:p>
          <a:r>
            <a:rPr lang="it-IT" sz="1400" dirty="0"/>
            <a:t>Forza peso</a:t>
          </a:r>
        </a:p>
        <a:p>
          <a:r>
            <a:rPr lang="it-IT" sz="1400" dirty="0"/>
            <a:t>Forza di galleggiamento</a:t>
          </a:r>
        </a:p>
        <a:p>
          <a:r>
            <a:rPr lang="it-IT" sz="1400" dirty="0"/>
            <a:t>Resistenza aerodinamica</a:t>
          </a:r>
        </a:p>
      </dgm:t>
    </dgm:pt>
    <dgm:pt modelId="{57E32AA5-1E10-429F-8F86-0A7C9DFF8C3A}" type="parTrans" cxnId="{940E3E4C-9FBD-46C2-A69B-E5996F0C1C79}">
      <dgm:prSet/>
      <dgm:spPr/>
      <dgm:t>
        <a:bodyPr/>
        <a:lstStyle/>
        <a:p>
          <a:endParaRPr lang="it-IT" sz="1400"/>
        </a:p>
      </dgm:t>
    </dgm:pt>
    <dgm:pt modelId="{0C500BE7-444F-48CE-890C-563CE6C74E64}" type="sibTrans" cxnId="{940E3E4C-9FBD-46C2-A69B-E5996F0C1C79}">
      <dgm:prSet/>
      <dgm:spPr/>
      <dgm:t>
        <a:bodyPr/>
        <a:lstStyle/>
        <a:p>
          <a:endParaRPr lang="it-IT" sz="1400"/>
        </a:p>
      </dgm:t>
    </dgm:pt>
    <dgm:pt modelId="{927C7988-8A9B-4647-96F5-E98C1E729BB8}">
      <dgm:prSet custT="1"/>
      <dgm:spPr>
        <a:blipFill>
          <a:blip xmlns:r="http://schemas.openxmlformats.org/officeDocument/2006/relationships" r:embed="rId1"/>
          <a:stretch>
            <a:fillRect t="-606"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7CC8B858-ABDB-4CCC-8C17-95EE1B8EE02E}" type="parTrans" cxnId="{2C0079CE-0ABD-4E41-9FD2-62B2CDB65088}">
      <dgm:prSet/>
      <dgm:spPr/>
      <dgm:t>
        <a:bodyPr/>
        <a:lstStyle/>
        <a:p>
          <a:endParaRPr lang="it-IT" sz="1400"/>
        </a:p>
      </dgm:t>
    </dgm:pt>
    <dgm:pt modelId="{8DA13CB4-48D8-4DD2-832A-D5969D6DF40D}" type="sibTrans" cxnId="{2C0079CE-0ABD-4E41-9FD2-62B2CDB65088}">
      <dgm:prSet/>
      <dgm:spPr/>
      <dgm:t>
        <a:bodyPr/>
        <a:lstStyle/>
        <a:p>
          <a:endParaRPr lang="it-IT" sz="1400"/>
        </a:p>
      </dgm:t>
    </dgm:pt>
    <dgm:pt modelId="{8CC1D5D9-EB24-4C23-9D35-693430F10C50}">
      <dgm:prSet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E411D8A0-D7DB-4B0C-BB76-C3E57EF356EF}" type="parTrans" cxnId="{7E4BEEC4-C1C3-412E-8AB8-86EF9D7C8760}">
      <dgm:prSet/>
      <dgm:spPr/>
      <dgm:t>
        <a:bodyPr/>
        <a:lstStyle/>
        <a:p>
          <a:endParaRPr lang="it-IT" sz="1400"/>
        </a:p>
      </dgm:t>
    </dgm:pt>
    <dgm:pt modelId="{EF6477B5-C17B-4E31-B645-189208CAE1A5}" type="sibTrans" cxnId="{7E4BEEC4-C1C3-412E-8AB8-86EF9D7C8760}">
      <dgm:prSet/>
      <dgm:spPr/>
      <dgm:t>
        <a:bodyPr/>
        <a:lstStyle/>
        <a:p>
          <a:endParaRPr lang="it-IT" sz="1400"/>
        </a:p>
      </dgm:t>
    </dgm:pt>
    <dgm:pt modelId="{96750197-AEE5-4981-9FB3-7A9212478FDD}">
      <dgm:prSet custT="1"/>
      <dgm:spPr>
        <a:blipFill>
          <a:blip xmlns:r="http://schemas.openxmlformats.org/officeDocument/2006/relationships" r:embed="rId3"/>
          <a:stretch>
            <a:fillRect t="-1220"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71393187-AF12-4745-BB00-BE54C1135454}" type="parTrans" cxnId="{BA9E3B8D-9D71-477C-991E-1AB5703C14F0}">
      <dgm:prSet/>
      <dgm:spPr/>
      <dgm:t>
        <a:bodyPr/>
        <a:lstStyle/>
        <a:p>
          <a:endParaRPr lang="it-IT" sz="1400"/>
        </a:p>
      </dgm:t>
    </dgm:pt>
    <dgm:pt modelId="{DC3900DB-E9BF-4E38-9ACE-7A36C2828C0D}" type="sibTrans" cxnId="{BA9E3B8D-9D71-477C-991E-1AB5703C14F0}">
      <dgm:prSet/>
      <dgm:spPr/>
      <dgm:t>
        <a:bodyPr/>
        <a:lstStyle/>
        <a:p>
          <a:endParaRPr lang="it-IT" sz="1400"/>
        </a:p>
      </dgm:t>
    </dgm:pt>
    <dgm:pt modelId="{4A3FCFFC-21FF-4751-A4CE-89E60BE486C0}">
      <dgm:prSet custT="1"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E457BABF-6F87-490C-8B82-E5063C1733B9}" type="parTrans" cxnId="{0C72BCD7-A422-4108-A482-D6F8E22F8169}">
      <dgm:prSet/>
      <dgm:spPr/>
      <dgm:t>
        <a:bodyPr/>
        <a:lstStyle/>
        <a:p>
          <a:endParaRPr lang="it-IT" sz="1400"/>
        </a:p>
      </dgm:t>
    </dgm:pt>
    <dgm:pt modelId="{63278BEA-88E3-4433-BBBA-DDFA392E24E9}" type="sibTrans" cxnId="{0C72BCD7-A422-4108-A482-D6F8E22F8169}">
      <dgm:prSet/>
      <dgm:spPr/>
      <dgm:t>
        <a:bodyPr/>
        <a:lstStyle/>
        <a:p>
          <a:endParaRPr lang="it-IT" sz="1400"/>
        </a:p>
      </dgm:t>
    </dgm:pt>
    <dgm:pt modelId="{62A71AAB-B8E5-44B6-B220-F8503A1720F2}" type="pres">
      <dgm:prSet presAssocID="{767662D8-9084-43EC-9521-57CD8F06D3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D8ABBA1-6E83-4579-8CD8-7F7BD81BD76E}" type="pres">
      <dgm:prSet presAssocID="{BBFF5849-E83D-4904-80E8-CB1678CB6309}" presName="hierRoot1" presStyleCnt="0">
        <dgm:presLayoutVars>
          <dgm:hierBranch val="init"/>
        </dgm:presLayoutVars>
      </dgm:prSet>
      <dgm:spPr/>
    </dgm:pt>
    <dgm:pt modelId="{31DDF324-C62B-4449-82FB-E0E80897F825}" type="pres">
      <dgm:prSet presAssocID="{BBFF5849-E83D-4904-80E8-CB1678CB6309}" presName="rootComposite1" presStyleCnt="0"/>
      <dgm:spPr/>
    </dgm:pt>
    <dgm:pt modelId="{D9E590C3-33CE-437D-B371-10172019E720}" type="pres">
      <dgm:prSet presAssocID="{BBFF5849-E83D-4904-80E8-CB1678CB6309}" presName="rootText1" presStyleLbl="node0" presStyleIdx="0" presStyleCnt="1">
        <dgm:presLayoutVars>
          <dgm:chPref val="3"/>
        </dgm:presLayoutVars>
      </dgm:prSet>
      <dgm:spPr/>
    </dgm:pt>
    <dgm:pt modelId="{2E59C4B7-BA54-45EB-854C-C308A44939ED}" type="pres">
      <dgm:prSet presAssocID="{BBFF5849-E83D-4904-80E8-CB1678CB6309}" presName="rootConnector1" presStyleLbl="node1" presStyleIdx="0" presStyleCnt="0"/>
      <dgm:spPr/>
    </dgm:pt>
    <dgm:pt modelId="{BCD4D717-0D39-4280-96D9-DE57DEB10194}" type="pres">
      <dgm:prSet presAssocID="{BBFF5849-E83D-4904-80E8-CB1678CB6309}" presName="hierChild2" presStyleCnt="0"/>
      <dgm:spPr/>
    </dgm:pt>
    <dgm:pt modelId="{F5A13E96-050F-44C3-B97D-5DEEB209B3C6}" type="pres">
      <dgm:prSet presAssocID="{57E32AA5-1E10-429F-8F86-0A7C9DFF8C3A}" presName="Name64" presStyleLbl="parChTrans1D2" presStyleIdx="0" presStyleCnt="1"/>
      <dgm:spPr/>
    </dgm:pt>
    <dgm:pt modelId="{BB4ABE39-9AC8-4DD6-9D8A-4F03F2C6C6C1}" type="pres">
      <dgm:prSet presAssocID="{80453B86-45B8-4061-8489-6560A689AEA7}" presName="hierRoot2" presStyleCnt="0">
        <dgm:presLayoutVars>
          <dgm:hierBranch val="init"/>
        </dgm:presLayoutVars>
      </dgm:prSet>
      <dgm:spPr/>
    </dgm:pt>
    <dgm:pt modelId="{F76AD623-EFFA-4DEC-96C8-802BDE71B86C}" type="pres">
      <dgm:prSet presAssocID="{80453B86-45B8-4061-8489-6560A689AEA7}" presName="rootComposite" presStyleCnt="0"/>
      <dgm:spPr/>
    </dgm:pt>
    <dgm:pt modelId="{496C5D18-16C0-4DFF-9AF9-17EC6EF251D9}" type="pres">
      <dgm:prSet presAssocID="{80453B86-45B8-4061-8489-6560A689AEA7}" presName="rootText" presStyleLbl="node2" presStyleIdx="0" presStyleCnt="1">
        <dgm:presLayoutVars>
          <dgm:chPref val="3"/>
        </dgm:presLayoutVars>
      </dgm:prSet>
      <dgm:spPr/>
    </dgm:pt>
    <dgm:pt modelId="{831D1527-BC54-480F-98FC-FCAF44653DF8}" type="pres">
      <dgm:prSet presAssocID="{80453B86-45B8-4061-8489-6560A689AEA7}" presName="rootConnector" presStyleLbl="node2" presStyleIdx="0" presStyleCnt="1"/>
      <dgm:spPr/>
    </dgm:pt>
    <dgm:pt modelId="{EE2EE091-A550-468A-94E0-6E6ABFD9F69F}" type="pres">
      <dgm:prSet presAssocID="{80453B86-45B8-4061-8489-6560A689AEA7}" presName="hierChild4" presStyleCnt="0"/>
      <dgm:spPr/>
    </dgm:pt>
    <dgm:pt modelId="{C5FA9FE8-FDC3-47FE-83E5-2E6B936B7D9F}" type="pres">
      <dgm:prSet presAssocID="{7CC8B858-ABDB-4CCC-8C17-95EE1B8EE02E}" presName="Name64" presStyleLbl="parChTrans1D3" presStyleIdx="0" presStyleCnt="2"/>
      <dgm:spPr/>
    </dgm:pt>
    <dgm:pt modelId="{6AA3DAD4-EAE8-4B9E-9832-8422741A46F5}" type="pres">
      <dgm:prSet presAssocID="{927C7988-8A9B-4647-96F5-E98C1E729BB8}" presName="hierRoot2" presStyleCnt="0">
        <dgm:presLayoutVars>
          <dgm:hierBranch val="init"/>
        </dgm:presLayoutVars>
      </dgm:prSet>
      <dgm:spPr/>
    </dgm:pt>
    <dgm:pt modelId="{549784B1-AEA7-40C2-BC6A-B2A855581C0E}" type="pres">
      <dgm:prSet presAssocID="{927C7988-8A9B-4647-96F5-E98C1E729BB8}" presName="rootComposite" presStyleCnt="0"/>
      <dgm:spPr/>
    </dgm:pt>
    <dgm:pt modelId="{8D011114-D088-4801-BDF0-8E330C49EEE3}" type="pres">
      <dgm:prSet presAssocID="{927C7988-8A9B-4647-96F5-E98C1E729BB8}" presName="rootText" presStyleLbl="node3" presStyleIdx="0" presStyleCnt="2" custScaleX="82689" custScaleY="117284">
        <dgm:presLayoutVars>
          <dgm:chPref val="3"/>
        </dgm:presLayoutVars>
      </dgm:prSet>
      <dgm:spPr/>
    </dgm:pt>
    <dgm:pt modelId="{B62A54CC-B567-4597-88A4-51DDAE055477}" type="pres">
      <dgm:prSet presAssocID="{927C7988-8A9B-4647-96F5-E98C1E729BB8}" presName="rootConnector" presStyleLbl="node3" presStyleIdx="0" presStyleCnt="2"/>
      <dgm:spPr/>
    </dgm:pt>
    <dgm:pt modelId="{FD2BA548-C8CD-4E17-A24B-361969413C74}" type="pres">
      <dgm:prSet presAssocID="{927C7988-8A9B-4647-96F5-E98C1E729BB8}" presName="hierChild4" presStyleCnt="0"/>
      <dgm:spPr/>
    </dgm:pt>
    <dgm:pt modelId="{F014D27F-6F6B-41DB-8544-62DA27A39A49}" type="pres">
      <dgm:prSet presAssocID="{E411D8A0-D7DB-4B0C-BB76-C3E57EF356EF}" presName="Name64" presStyleLbl="parChTrans1D4" presStyleIdx="0" presStyleCnt="2"/>
      <dgm:spPr/>
    </dgm:pt>
    <dgm:pt modelId="{905EF9F5-31F8-47B9-8F99-B15384AE37C2}" type="pres">
      <dgm:prSet presAssocID="{8CC1D5D9-EB24-4C23-9D35-693430F10C50}" presName="hierRoot2" presStyleCnt="0">
        <dgm:presLayoutVars>
          <dgm:hierBranch val="init"/>
        </dgm:presLayoutVars>
      </dgm:prSet>
      <dgm:spPr/>
    </dgm:pt>
    <dgm:pt modelId="{0DF700C3-469A-4908-B03E-7DEE1F6174D7}" type="pres">
      <dgm:prSet presAssocID="{8CC1D5D9-EB24-4C23-9D35-693430F10C50}" presName="rootComposite" presStyleCnt="0"/>
      <dgm:spPr/>
    </dgm:pt>
    <dgm:pt modelId="{115992BA-2BC0-4449-B026-2157F6065A18}" type="pres">
      <dgm:prSet presAssocID="{8CC1D5D9-EB24-4C23-9D35-693430F10C50}" presName="rootText" presStyleLbl="node4" presStyleIdx="0" presStyleCnt="2">
        <dgm:presLayoutVars>
          <dgm:chPref val="3"/>
        </dgm:presLayoutVars>
      </dgm:prSet>
      <dgm:spPr/>
    </dgm:pt>
    <dgm:pt modelId="{AD721C0E-99BE-4A07-AB05-7A1318810014}" type="pres">
      <dgm:prSet presAssocID="{8CC1D5D9-EB24-4C23-9D35-693430F10C50}" presName="rootConnector" presStyleLbl="node4" presStyleIdx="0" presStyleCnt="2"/>
      <dgm:spPr/>
    </dgm:pt>
    <dgm:pt modelId="{EE9CE351-2E08-43D8-AEAC-93D73ECD48B2}" type="pres">
      <dgm:prSet presAssocID="{8CC1D5D9-EB24-4C23-9D35-693430F10C50}" presName="hierChild4" presStyleCnt="0"/>
      <dgm:spPr/>
    </dgm:pt>
    <dgm:pt modelId="{76E102D0-7511-4FEC-995D-6AB0BE34D22F}" type="pres">
      <dgm:prSet presAssocID="{8CC1D5D9-EB24-4C23-9D35-693430F10C50}" presName="hierChild5" presStyleCnt="0"/>
      <dgm:spPr/>
    </dgm:pt>
    <dgm:pt modelId="{1FDB4B4A-A11F-4678-A068-9AFC969F2500}" type="pres">
      <dgm:prSet presAssocID="{927C7988-8A9B-4647-96F5-E98C1E729BB8}" presName="hierChild5" presStyleCnt="0"/>
      <dgm:spPr/>
    </dgm:pt>
    <dgm:pt modelId="{F7334430-9D34-4282-B08C-F537AF3F50DB}" type="pres">
      <dgm:prSet presAssocID="{71393187-AF12-4745-BB00-BE54C1135454}" presName="Name64" presStyleLbl="parChTrans1D3" presStyleIdx="1" presStyleCnt="2"/>
      <dgm:spPr/>
    </dgm:pt>
    <dgm:pt modelId="{3396683C-1DBB-438B-AA97-8B3C2C0969A0}" type="pres">
      <dgm:prSet presAssocID="{96750197-AEE5-4981-9FB3-7A9212478FDD}" presName="hierRoot2" presStyleCnt="0">
        <dgm:presLayoutVars>
          <dgm:hierBranch val="init"/>
        </dgm:presLayoutVars>
      </dgm:prSet>
      <dgm:spPr/>
    </dgm:pt>
    <dgm:pt modelId="{AF169AC6-47D6-4998-A2C2-2ED05CBAD354}" type="pres">
      <dgm:prSet presAssocID="{96750197-AEE5-4981-9FB3-7A9212478FDD}" presName="rootComposite" presStyleCnt="0"/>
      <dgm:spPr/>
    </dgm:pt>
    <dgm:pt modelId="{2891A5CF-2691-4480-B40D-65A793D77928}" type="pres">
      <dgm:prSet presAssocID="{96750197-AEE5-4981-9FB3-7A9212478FDD}" presName="rootText" presStyleLbl="node3" presStyleIdx="1" presStyleCnt="2" custScaleX="81064" custScaleY="117239">
        <dgm:presLayoutVars>
          <dgm:chPref val="3"/>
        </dgm:presLayoutVars>
      </dgm:prSet>
      <dgm:spPr/>
    </dgm:pt>
    <dgm:pt modelId="{028F2611-1CCF-463C-8B8A-395276FF92E6}" type="pres">
      <dgm:prSet presAssocID="{96750197-AEE5-4981-9FB3-7A9212478FDD}" presName="rootConnector" presStyleLbl="node3" presStyleIdx="1" presStyleCnt="2"/>
      <dgm:spPr/>
    </dgm:pt>
    <dgm:pt modelId="{7C916D3A-D20B-4BC6-AEC2-71DFAAAB43F7}" type="pres">
      <dgm:prSet presAssocID="{96750197-AEE5-4981-9FB3-7A9212478FDD}" presName="hierChild4" presStyleCnt="0"/>
      <dgm:spPr/>
    </dgm:pt>
    <dgm:pt modelId="{A0959141-98FC-4930-AA5E-31C613D88B18}" type="pres">
      <dgm:prSet presAssocID="{E457BABF-6F87-490C-8B82-E5063C1733B9}" presName="Name64" presStyleLbl="parChTrans1D4" presStyleIdx="1" presStyleCnt="2"/>
      <dgm:spPr/>
    </dgm:pt>
    <dgm:pt modelId="{B36D92FB-B791-4E1D-8B14-45F1FA5E9E46}" type="pres">
      <dgm:prSet presAssocID="{4A3FCFFC-21FF-4751-A4CE-89E60BE486C0}" presName="hierRoot2" presStyleCnt="0">
        <dgm:presLayoutVars>
          <dgm:hierBranch val="init"/>
        </dgm:presLayoutVars>
      </dgm:prSet>
      <dgm:spPr/>
    </dgm:pt>
    <dgm:pt modelId="{20D06D4E-9BAD-432E-87EB-C7E8187F41A8}" type="pres">
      <dgm:prSet presAssocID="{4A3FCFFC-21FF-4751-A4CE-89E60BE486C0}" presName="rootComposite" presStyleCnt="0"/>
      <dgm:spPr/>
    </dgm:pt>
    <dgm:pt modelId="{AD2F49FE-0FD2-4AD6-BD3E-9C619EA89A43}" type="pres">
      <dgm:prSet presAssocID="{4A3FCFFC-21FF-4751-A4CE-89E60BE486C0}" presName="rootText" presStyleLbl="node4" presStyleIdx="1" presStyleCnt="2" custLinFactNeighborX="1686">
        <dgm:presLayoutVars>
          <dgm:chPref val="3"/>
        </dgm:presLayoutVars>
      </dgm:prSet>
      <dgm:spPr/>
    </dgm:pt>
    <dgm:pt modelId="{76AB8705-1F0A-403E-B105-416FFA1DED3F}" type="pres">
      <dgm:prSet presAssocID="{4A3FCFFC-21FF-4751-A4CE-89E60BE486C0}" presName="rootConnector" presStyleLbl="node4" presStyleIdx="1" presStyleCnt="2"/>
      <dgm:spPr/>
    </dgm:pt>
    <dgm:pt modelId="{F66ABC20-A404-44BE-A57E-CBB1657CF1BD}" type="pres">
      <dgm:prSet presAssocID="{4A3FCFFC-21FF-4751-A4CE-89E60BE486C0}" presName="hierChild4" presStyleCnt="0"/>
      <dgm:spPr/>
    </dgm:pt>
    <dgm:pt modelId="{9159C2AB-61F2-42D4-8661-B9FB53253F74}" type="pres">
      <dgm:prSet presAssocID="{4A3FCFFC-21FF-4751-A4CE-89E60BE486C0}" presName="hierChild5" presStyleCnt="0"/>
      <dgm:spPr/>
    </dgm:pt>
    <dgm:pt modelId="{C94BEFA7-4399-4041-BE48-B8D8E635D8F0}" type="pres">
      <dgm:prSet presAssocID="{96750197-AEE5-4981-9FB3-7A9212478FDD}" presName="hierChild5" presStyleCnt="0"/>
      <dgm:spPr/>
    </dgm:pt>
    <dgm:pt modelId="{929DF588-0647-4265-A09D-D3A314B5FD86}" type="pres">
      <dgm:prSet presAssocID="{80453B86-45B8-4061-8489-6560A689AEA7}" presName="hierChild5" presStyleCnt="0"/>
      <dgm:spPr/>
    </dgm:pt>
    <dgm:pt modelId="{60B7DF20-8606-4194-8849-FDCCBAC3B86B}" type="pres">
      <dgm:prSet presAssocID="{BBFF5849-E83D-4904-80E8-CB1678CB6309}" presName="hierChild3" presStyleCnt="0"/>
      <dgm:spPr/>
    </dgm:pt>
  </dgm:ptLst>
  <dgm:cxnLst>
    <dgm:cxn modelId="{2AD15307-D6AF-4C8E-8507-8C3F07EB0623}" type="presOf" srcId="{96750197-AEE5-4981-9FB3-7A9212478FDD}" destId="{028F2611-1CCF-463C-8B8A-395276FF92E6}" srcOrd="1" destOrd="0" presId="urn:microsoft.com/office/officeart/2009/3/layout/HorizontalOrganizationChart"/>
    <dgm:cxn modelId="{B44F1B14-7305-409C-8CEB-96549D965F17}" type="presOf" srcId="{57E32AA5-1E10-429F-8F86-0A7C9DFF8C3A}" destId="{F5A13E96-050F-44C3-B97D-5DEEB209B3C6}" srcOrd="0" destOrd="0" presId="urn:microsoft.com/office/officeart/2009/3/layout/HorizontalOrganizationChart"/>
    <dgm:cxn modelId="{28444616-2EBD-4560-9AE0-6AD1C716319A}" type="presOf" srcId="{927C7988-8A9B-4647-96F5-E98C1E729BB8}" destId="{8D011114-D088-4801-BDF0-8E330C49EEE3}" srcOrd="0" destOrd="0" presId="urn:microsoft.com/office/officeart/2009/3/layout/HorizontalOrganizationChart"/>
    <dgm:cxn modelId="{8B1C931C-43F5-4C2A-93D1-E1E0D8D2C546}" type="presOf" srcId="{BBFF5849-E83D-4904-80E8-CB1678CB6309}" destId="{2E59C4B7-BA54-45EB-854C-C308A44939ED}" srcOrd="1" destOrd="0" presId="urn:microsoft.com/office/officeart/2009/3/layout/HorizontalOrganizationChart"/>
    <dgm:cxn modelId="{8113B91C-6F01-4049-A630-AEC8D7B5F3AA}" type="presOf" srcId="{4A3FCFFC-21FF-4751-A4CE-89E60BE486C0}" destId="{76AB8705-1F0A-403E-B105-416FFA1DED3F}" srcOrd="1" destOrd="0" presId="urn:microsoft.com/office/officeart/2009/3/layout/HorizontalOrganizationChart"/>
    <dgm:cxn modelId="{4B4B032E-ED36-46CC-B5F9-F59E4A53EF82}" type="presOf" srcId="{8CC1D5D9-EB24-4C23-9D35-693430F10C50}" destId="{AD721C0E-99BE-4A07-AB05-7A1318810014}" srcOrd="1" destOrd="0" presId="urn:microsoft.com/office/officeart/2009/3/layout/HorizontalOrganizationChart"/>
    <dgm:cxn modelId="{688DB531-4CB6-40B5-B448-D9CB61DB99A3}" type="presOf" srcId="{96750197-AEE5-4981-9FB3-7A9212478FDD}" destId="{2891A5CF-2691-4480-B40D-65A793D77928}" srcOrd="0" destOrd="0" presId="urn:microsoft.com/office/officeart/2009/3/layout/HorizontalOrganizationChart"/>
    <dgm:cxn modelId="{29A2633B-F898-4BED-8F7B-6F1ED93E7685}" type="presOf" srcId="{8CC1D5D9-EB24-4C23-9D35-693430F10C50}" destId="{115992BA-2BC0-4449-B026-2157F6065A18}" srcOrd="0" destOrd="0" presId="urn:microsoft.com/office/officeart/2009/3/layout/HorizontalOrganizationChart"/>
    <dgm:cxn modelId="{76289C3B-9499-40BA-882C-F9BC4C50C45D}" type="presOf" srcId="{7CC8B858-ABDB-4CCC-8C17-95EE1B8EE02E}" destId="{C5FA9FE8-FDC3-47FE-83E5-2E6B936B7D9F}" srcOrd="0" destOrd="0" presId="urn:microsoft.com/office/officeart/2009/3/layout/HorizontalOrganizationChart"/>
    <dgm:cxn modelId="{C5F5E840-436F-4945-BDA8-66E60530A1D8}" type="presOf" srcId="{80453B86-45B8-4061-8489-6560A689AEA7}" destId="{496C5D18-16C0-4DFF-9AF9-17EC6EF251D9}" srcOrd="0" destOrd="0" presId="urn:microsoft.com/office/officeart/2009/3/layout/HorizontalOrganizationChart"/>
    <dgm:cxn modelId="{0B62396B-A1E7-4492-8D5C-4A4C61414724}" type="presOf" srcId="{E411D8A0-D7DB-4B0C-BB76-C3E57EF356EF}" destId="{F014D27F-6F6B-41DB-8544-62DA27A39A49}" srcOrd="0" destOrd="0" presId="urn:microsoft.com/office/officeart/2009/3/layout/HorizontalOrganizationChart"/>
    <dgm:cxn modelId="{940E3E4C-9FBD-46C2-A69B-E5996F0C1C79}" srcId="{BBFF5849-E83D-4904-80E8-CB1678CB6309}" destId="{80453B86-45B8-4061-8489-6560A689AEA7}" srcOrd="0" destOrd="0" parTransId="{57E32AA5-1E10-429F-8F86-0A7C9DFF8C3A}" sibTransId="{0C500BE7-444F-48CE-890C-563CE6C74E64}"/>
    <dgm:cxn modelId="{21A5EA6D-D3BE-41FE-9BE7-57AD79E727D0}" type="presOf" srcId="{4A3FCFFC-21FF-4751-A4CE-89E60BE486C0}" destId="{AD2F49FE-0FD2-4AD6-BD3E-9C619EA89A43}" srcOrd="0" destOrd="0" presId="urn:microsoft.com/office/officeart/2009/3/layout/HorizontalOrganizationChart"/>
    <dgm:cxn modelId="{9B79AE72-2818-4642-BB9C-1D2074948941}" type="presOf" srcId="{767662D8-9084-43EC-9521-57CD8F06D30E}" destId="{62A71AAB-B8E5-44B6-B220-F8503A1720F2}" srcOrd="0" destOrd="0" presId="urn:microsoft.com/office/officeart/2009/3/layout/HorizontalOrganizationChart"/>
    <dgm:cxn modelId="{1D4C5B74-BECA-48B8-9C17-5EFEC7D926B3}" type="presOf" srcId="{E457BABF-6F87-490C-8B82-E5063C1733B9}" destId="{A0959141-98FC-4930-AA5E-31C613D88B18}" srcOrd="0" destOrd="0" presId="urn:microsoft.com/office/officeart/2009/3/layout/HorizontalOrganizationChart"/>
    <dgm:cxn modelId="{CEF15984-DD5A-4ADC-903A-60A5D1F1C06D}" type="presOf" srcId="{BBFF5849-E83D-4904-80E8-CB1678CB6309}" destId="{D9E590C3-33CE-437D-B371-10172019E720}" srcOrd="0" destOrd="0" presId="urn:microsoft.com/office/officeart/2009/3/layout/HorizontalOrganizationChart"/>
    <dgm:cxn modelId="{BA9E3B8D-9D71-477C-991E-1AB5703C14F0}" srcId="{80453B86-45B8-4061-8489-6560A689AEA7}" destId="{96750197-AEE5-4981-9FB3-7A9212478FDD}" srcOrd="1" destOrd="0" parTransId="{71393187-AF12-4745-BB00-BE54C1135454}" sibTransId="{DC3900DB-E9BF-4E38-9ACE-7A36C2828C0D}"/>
    <dgm:cxn modelId="{313D2193-B24E-432E-8943-403465BE1873}" type="presOf" srcId="{927C7988-8A9B-4647-96F5-E98C1E729BB8}" destId="{B62A54CC-B567-4597-88A4-51DDAE055477}" srcOrd="1" destOrd="0" presId="urn:microsoft.com/office/officeart/2009/3/layout/HorizontalOrganizationChart"/>
    <dgm:cxn modelId="{7E4BEEC4-C1C3-412E-8AB8-86EF9D7C8760}" srcId="{927C7988-8A9B-4647-96F5-E98C1E729BB8}" destId="{8CC1D5D9-EB24-4C23-9D35-693430F10C50}" srcOrd="0" destOrd="0" parTransId="{E411D8A0-D7DB-4B0C-BB76-C3E57EF356EF}" sibTransId="{EF6477B5-C17B-4E31-B645-189208CAE1A5}"/>
    <dgm:cxn modelId="{2C0079CE-0ABD-4E41-9FD2-62B2CDB65088}" srcId="{80453B86-45B8-4061-8489-6560A689AEA7}" destId="{927C7988-8A9B-4647-96F5-E98C1E729BB8}" srcOrd="0" destOrd="0" parTransId="{7CC8B858-ABDB-4CCC-8C17-95EE1B8EE02E}" sibTransId="{8DA13CB4-48D8-4DD2-832A-D5969D6DF40D}"/>
    <dgm:cxn modelId="{0C72BCD7-A422-4108-A482-D6F8E22F8169}" srcId="{96750197-AEE5-4981-9FB3-7A9212478FDD}" destId="{4A3FCFFC-21FF-4751-A4CE-89E60BE486C0}" srcOrd="0" destOrd="0" parTransId="{E457BABF-6F87-490C-8B82-E5063C1733B9}" sibTransId="{63278BEA-88E3-4433-BBBA-DDFA392E24E9}"/>
    <dgm:cxn modelId="{5CD2C6DB-3682-4E30-8B52-83381D85F1A6}" type="presOf" srcId="{71393187-AF12-4745-BB00-BE54C1135454}" destId="{F7334430-9D34-4282-B08C-F537AF3F50DB}" srcOrd="0" destOrd="0" presId="urn:microsoft.com/office/officeart/2009/3/layout/HorizontalOrganizationChart"/>
    <dgm:cxn modelId="{C4A574EF-15C5-4788-9CEB-6359F31FA562}" type="presOf" srcId="{80453B86-45B8-4061-8489-6560A689AEA7}" destId="{831D1527-BC54-480F-98FC-FCAF44653DF8}" srcOrd="1" destOrd="0" presId="urn:microsoft.com/office/officeart/2009/3/layout/HorizontalOrganizationChart"/>
    <dgm:cxn modelId="{5C5FF6F3-C5A6-4D86-9C0C-674A28DBC4B8}" srcId="{767662D8-9084-43EC-9521-57CD8F06D30E}" destId="{BBFF5849-E83D-4904-80E8-CB1678CB6309}" srcOrd="0" destOrd="0" parTransId="{F1C762F0-9A4F-4A9F-8CB6-9C43EABDFCE4}" sibTransId="{DB2D2CD2-ACC9-4587-8443-F0E6A650587C}"/>
    <dgm:cxn modelId="{C61FA451-5324-48B0-A36D-CCDA2CC6AC2D}" type="presParOf" srcId="{62A71AAB-B8E5-44B6-B220-F8503A1720F2}" destId="{CD8ABBA1-6E83-4579-8CD8-7F7BD81BD76E}" srcOrd="0" destOrd="0" presId="urn:microsoft.com/office/officeart/2009/3/layout/HorizontalOrganizationChart"/>
    <dgm:cxn modelId="{A40BBFE2-5888-4B33-BC71-D9DDEB8B9CEE}" type="presParOf" srcId="{CD8ABBA1-6E83-4579-8CD8-7F7BD81BD76E}" destId="{31DDF324-C62B-4449-82FB-E0E80897F825}" srcOrd="0" destOrd="0" presId="urn:microsoft.com/office/officeart/2009/3/layout/HorizontalOrganizationChart"/>
    <dgm:cxn modelId="{03359251-9029-4B9B-BCC5-947345E370B9}" type="presParOf" srcId="{31DDF324-C62B-4449-82FB-E0E80897F825}" destId="{D9E590C3-33CE-437D-B371-10172019E720}" srcOrd="0" destOrd="0" presId="urn:microsoft.com/office/officeart/2009/3/layout/HorizontalOrganizationChart"/>
    <dgm:cxn modelId="{3A48C56D-8658-4FED-854F-2BF1899E47E8}" type="presParOf" srcId="{31DDF324-C62B-4449-82FB-E0E80897F825}" destId="{2E59C4B7-BA54-45EB-854C-C308A44939ED}" srcOrd="1" destOrd="0" presId="urn:microsoft.com/office/officeart/2009/3/layout/HorizontalOrganizationChart"/>
    <dgm:cxn modelId="{BA61A8B6-4E59-49E2-88FD-D3CBACA3E2E0}" type="presParOf" srcId="{CD8ABBA1-6E83-4579-8CD8-7F7BD81BD76E}" destId="{BCD4D717-0D39-4280-96D9-DE57DEB10194}" srcOrd="1" destOrd="0" presId="urn:microsoft.com/office/officeart/2009/3/layout/HorizontalOrganizationChart"/>
    <dgm:cxn modelId="{3984A3C6-5894-47E4-B31E-CDA98372DD8E}" type="presParOf" srcId="{BCD4D717-0D39-4280-96D9-DE57DEB10194}" destId="{F5A13E96-050F-44C3-B97D-5DEEB209B3C6}" srcOrd="0" destOrd="0" presId="urn:microsoft.com/office/officeart/2009/3/layout/HorizontalOrganizationChart"/>
    <dgm:cxn modelId="{7CEE84AC-4031-4439-B753-E1D198857FF2}" type="presParOf" srcId="{BCD4D717-0D39-4280-96D9-DE57DEB10194}" destId="{BB4ABE39-9AC8-4DD6-9D8A-4F03F2C6C6C1}" srcOrd="1" destOrd="0" presId="urn:microsoft.com/office/officeart/2009/3/layout/HorizontalOrganizationChart"/>
    <dgm:cxn modelId="{3B6D97C6-7DC4-48FD-B3E7-6AF3094649FC}" type="presParOf" srcId="{BB4ABE39-9AC8-4DD6-9D8A-4F03F2C6C6C1}" destId="{F76AD623-EFFA-4DEC-96C8-802BDE71B86C}" srcOrd="0" destOrd="0" presId="urn:microsoft.com/office/officeart/2009/3/layout/HorizontalOrganizationChart"/>
    <dgm:cxn modelId="{EDAFA492-7E75-42CA-8AC9-38BAB7B0B80D}" type="presParOf" srcId="{F76AD623-EFFA-4DEC-96C8-802BDE71B86C}" destId="{496C5D18-16C0-4DFF-9AF9-17EC6EF251D9}" srcOrd="0" destOrd="0" presId="urn:microsoft.com/office/officeart/2009/3/layout/HorizontalOrganizationChart"/>
    <dgm:cxn modelId="{05170872-4BCC-4AD2-B3A5-AD94E48C3A21}" type="presParOf" srcId="{F76AD623-EFFA-4DEC-96C8-802BDE71B86C}" destId="{831D1527-BC54-480F-98FC-FCAF44653DF8}" srcOrd="1" destOrd="0" presId="urn:microsoft.com/office/officeart/2009/3/layout/HorizontalOrganizationChart"/>
    <dgm:cxn modelId="{2B6AA911-0550-4524-BEEB-085577412318}" type="presParOf" srcId="{BB4ABE39-9AC8-4DD6-9D8A-4F03F2C6C6C1}" destId="{EE2EE091-A550-468A-94E0-6E6ABFD9F69F}" srcOrd="1" destOrd="0" presId="urn:microsoft.com/office/officeart/2009/3/layout/HorizontalOrganizationChart"/>
    <dgm:cxn modelId="{913FA769-F08D-4097-B5B8-49BE692A48A0}" type="presParOf" srcId="{EE2EE091-A550-468A-94E0-6E6ABFD9F69F}" destId="{C5FA9FE8-FDC3-47FE-83E5-2E6B936B7D9F}" srcOrd="0" destOrd="0" presId="urn:microsoft.com/office/officeart/2009/3/layout/HorizontalOrganizationChart"/>
    <dgm:cxn modelId="{BF96BCF2-C408-4513-821C-F31859C0FCB4}" type="presParOf" srcId="{EE2EE091-A550-468A-94E0-6E6ABFD9F69F}" destId="{6AA3DAD4-EAE8-4B9E-9832-8422741A46F5}" srcOrd="1" destOrd="0" presId="urn:microsoft.com/office/officeart/2009/3/layout/HorizontalOrganizationChart"/>
    <dgm:cxn modelId="{0B41755C-7E78-4A61-B349-FCF427B18E37}" type="presParOf" srcId="{6AA3DAD4-EAE8-4B9E-9832-8422741A46F5}" destId="{549784B1-AEA7-40C2-BC6A-B2A855581C0E}" srcOrd="0" destOrd="0" presId="urn:microsoft.com/office/officeart/2009/3/layout/HorizontalOrganizationChart"/>
    <dgm:cxn modelId="{EAC75BBE-1016-4265-B0CF-B0FC6DDA44CF}" type="presParOf" srcId="{549784B1-AEA7-40C2-BC6A-B2A855581C0E}" destId="{8D011114-D088-4801-BDF0-8E330C49EEE3}" srcOrd="0" destOrd="0" presId="urn:microsoft.com/office/officeart/2009/3/layout/HorizontalOrganizationChart"/>
    <dgm:cxn modelId="{D880CB4A-A3A6-42A7-A692-156339170820}" type="presParOf" srcId="{549784B1-AEA7-40C2-BC6A-B2A855581C0E}" destId="{B62A54CC-B567-4597-88A4-51DDAE055477}" srcOrd="1" destOrd="0" presId="urn:microsoft.com/office/officeart/2009/3/layout/HorizontalOrganizationChart"/>
    <dgm:cxn modelId="{8AD34C1A-4923-48EB-B93D-AB790DDD0A0D}" type="presParOf" srcId="{6AA3DAD4-EAE8-4B9E-9832-8422741A46F5}" destId="{FD2BA548-C8CD-4E17-A24B-361969413C74}" srcOrd="1" destOrd="0" presId="urn:microsoft.com/office/officeart/2009/3/layout/HorizontalOrganizationChart"/>
    <dgm:cxn modelId="{3B1D2DA8-3BD2-47BD-8305-DC6DC492015D}" type="presParOf" srcId="{FD2BA548-C8CD-4E17-A24B-361969413C74}" destId="{F014D27F-6F6B-41DB-8544-62DA27A39A49}" srcOrd="0" destOrd="0" presId="urn:microsoft.com/office/officeart/2009/3/layout/HorizontalOrganizationChart"/>
    <dgm:cxn modelId="{F0C79FE8-8FB9-478F-9241-D751C267925F}" type="presParOf" srcId="{FD2BA548-C8CD-4E17-A24B-361969413C74}" destId="{905EF9F5-31F8-47B9-8F99-B15384AE37C2}" srcOrd="1" destOrd="0" presId="urn:microsoft.com/office/officeart/2009/3/layout/HorizontalOrganizationChart"/>
    <dgm:cxn modelId="{37333CBA-4EE2-484D-B3CC-CEF60692F337}" type="presParOf" srcId="{905EF9F5-31F8-47B9-8F99-B15384AE37C2}" destId="{0DF700C3-469A-4908-B03E-7DEE1F6174D7}" srcOrd="0" destOrd="0" presId="urn:microsoft.com/office/officeart/2009/3/layout/HorizontalOrganizationChart"/>
    <dgm:cxn modelId="{AC05BB0B-6E68-4EED-B0B8-839D5D33AF5B}" type="presParOf" srcId="{0DF700C3-469A-4908-B03E-7DEE1F6174D7}" destId="{115992BA-2BC0-4449-B026-2157F6065A18}" srcOrd="0" destOrd="0" presId="urn:microsoft.com/office/officeart/2009/3/layout/HorizontalOrganizationChart"/>
    <dgm:cxn modelId="{A724CC7E-8F90-41AF-8E20-FDA8A227AC37}" type="presParOf" srcId="{0DF700C3-469A-4908-B03E-7DEE1F6174D7}" destId="{AD721C0E-99BE-4A07-AB05-7A1318810014}" srcOrd="1" destOrd="0" presId="urn:microsoft.com/office/officeart/2009/3/layout/HorizontalOrganizationChart"/>
    <dgm:cxn modelId="{A6758532-CE18-47D3-9F80-42588D545FF7}" type="presParOf" srcId="{905EF9F5-31F8-47B9-8F99-B15384AE37C2}" destId="{EE9CE351-2E08-43D8-AEAC-93D73ECD48B2}" srcOrd="1" destOrd="0" presId="urn:microsoft.com/office/officeart/2009/3/layout/HorizontalOrganizationChart"/>
    <dgm:cxn modelId="{1D3B5C78-C5F9-4DE4-A737-5F9BD64EFD71}" type="presParOf" srcId="{905EF9F5-31F8-47B9-8F99-B15384AE37C2}" destId="{76E102D0-7511-4FEC-995D-6AB0BE34D22F}" srcOrd="2" destOrd="0" presId="urn:microsoft.com/office/officeart/2009/3/layout/HorizontalOrganizationChart"/>
    <dgm:cxn modelId="{15568507-7484-4BBB-80CF-199F6B022285}" type="presParOf" srcId="{6AA3DAD4-EAE8-4B9E-9832-8422741A46F5}" destId="{1FDB4B4A-A11F-4678-A068-9AFC969F2500}" srcOrd="2" destOrd="0" presId="urn:microsoft.com/office/officeart/2009/3/layout/HorizontalOrganizationChart"/>
    <dgm:cxn modelId="{987B2BE8-DB59-41EE-ACFD-A2E38CACD940}" type="presParOf" srcId="{EE2EE091-A550-468A-94E0-6E6ABFD9F69F}" destId="{F7334430-9D34-4282-B08C-F537AF3F50DB}" srcOrd="2" destOrd="0" presId="urn:microsoft.com/office/officeart/2009/3/layout/HorizontalOrganizationChart"/>
    <dgm:cxn modelId="{9988FD23-F558-4485-A4FA-71229BF1C25D}" type="presParOf" srcId="{EE2EE091-A550-468A-94E0-6E6ABFD9F69F}" destId="{3396683C-1DBB-438B-AA97-8B3C2C0969A0}" srcOrd="3" destOrd="0" presId="urn:microsoft.com/office/officeart/2009/3/layout/HorizontalOrganizationChart"/>
    <dgm:cxn modelId="{E5EABD91-9F2C-4EB3-8B19-1E2185DF4FD6}" type="presParOf" srcId="{3396683C-1DBB-438B-AA97-8B3C2C0969A0}" destId="{AF169AC6-47D6-4998-A2C2-2ED05CBAD354}" srcOrd="0" destOrd="0" presId="urn:microsoft.com/office/officeart/2009/3/layout/HorizontalOrganizationChart"/>
    <dgm:cxn modelId="{F192D764-49DD-4E0D-B2FE-DC714E30F09D}" type="presParOf" srcId="{AF169AC6-47D6-4998-A2C2-2ED05CBAD354}" destId="{2891A5CF-2691-4480-B40D-65A793D77928}" srcOrd="0" destOrd="0" presId="urn:microsoft.com/office/officeart/2009/3/layout/HorizontalOrganizationChart"/>
    <dgm:cxn modelId="{F2268B75-5522-47C3-AEBC-24084AA7D585}" type="presParOf" srcId="{AF169AC6-47D6-4998-A2C2-2ED05CBAD354}" destId="{028F2611-1CCF-463C-8B8A-395276FF92E6}" srcOrd="1" destOrd="0" presId="urn:microsoft.com/office/officeart/2009/3/layout/HorizontalOrganizationChart"/>
    <dgm:cxn modelId="{8546830F-1C67-4DE1-9DD6-684D410E199E}" type="presParOf" srcId="{3396683C-1DBB-438B-AA97-8B3C2C0969A0}" destId="{7C916D3A-D20B-4BC6-AEC2-71DFAAAB43F7}" srcOrd="1" destOrd="0" presId="urn:microsoft.com/office/officeart/2009/3/layout/HorizontalOrganizationChart"/>
    <dgm:cxn modelId="{0795267F-6BE6-4CBE-8E2E-CF1877867393}" type="presParOf" srcId="{7C916D3A-D20B-4BC6-AEC2-71DFAAAB43F7}" destId="{A0959141-98FC-4930-AA5E-31C613D88B18}" srcOrd="0" destOrd="0" presId="urn:microsoft.com/office/officeart/2009/3/layout/HorizontalOrganizationChart"/>
    <dgm:cxn modelId="{F13BA940-D192-4305-8D80-2D854743238F}" type="presParOf" srcId="{7C916D3A-D20B-4BC6-AEC2-71DFAAAB43F7}" destId="{B36D92FB-B791-4E1D-8B14-45F1FA5E9E46}" srcOrd="1" destOrd="0" presId="urn:microsoft.com/office/officeart/2009/3/layout/HorizontalOrganizationChart"/>
    <dgm:cxn modelId="{B182AF9A-1AC4-4A8B-AC2E-A479278DE819}" type="presParOf" srcId="{B36D92FB-B791-4E1D-8B14-45F1FA5E9E46}" destId="{20D06D4E-9BAD-432E-87EB-C7E8187F41A8}" srcOrd="0" destOrd="0" presId="urn:microsoft.com/office/officeart/2009/3/layout/HorizontalOrganizationChart"/>
    <dgm:cxn modelId="{00CBBA28-91B5-49DA-8647-DAD0B261FA94}" type="presParOf" srcId="{20D06D4E-9BAD-432E-87EB-C7E8187F41A8}" destId="{AD2F49FE-0FD2-4AD6-BD3E-9C619EA89A43}" srcOrd="0" destOrd="0" presId="urn:microsoft.com/office/officeart/2009/3/layout/HorizontalOrganizationChart"/>
    <dgm:cxn modelId="{8DC57E53-1681-4CBA-BFA6-42D9F3B368E4}" type="presParOf" srcId="{20D06D4E-9BAD-432E-87EB-C7E8187F41A8}" destId="{76AB8705-1F0A-403E-B105-416FFA1DED3F}" srcOrd="1" destOrd="0" presId="urn:microsoft.com/office/officeart/2009/3/layout/HorizontalOrganizationChart"/>
    <dgm:cxn modelId="{D3B50F3E-64F9-447F-A140-8208FA58EBFB}" type="presParOf" srcId="{B36D92FB-B791-4E1D-8B14-45F1FA5E9E46}" destId="{F66ABC20-A404-44BE-A57E-CBB1657CF1BD}" srcOrd="1" destOrd="0" presId="urn:microsoft.com/office/officeart/2009/3/layout/HorizontalOrganizationChart"/>
    <dgm:cxn modelId="{40361E46-4492-45EA-B98F-5B266C1326DF}" type="presParOf" srcId="{B36D92FB-B791-4E1D-8B14-45F1FA5E9E46}" destId="{9159C2AB-61F2-42D4-8661-B9FB53253F74}" srcOrd="2" destOrd="0" presId="urn:microsoft.com/office/officeart/2009/3/layout/HorizontalOrganizationChart"/>
    <dgm:cxn modelId="{F1C5D32E-BC73-4FEC-ACC6-5EB2CC3102C2}" type="presParOf" srcId="{3396683C-1DBB-438B-AA97-8B3C2C0969A0}" destId="{C94BEFA7-4399-4041-BE48-B8D8E635D8F0}" srcOrd="2" destOrd="0" presId="urn:microsoft.com/office/officeart/2009/3/layout/HorizontalOrganizationChart"/>
    <dgm:cxn modelId="{3C25555F-816A-46BC-953A-18BD5EB8BA47}" type="presParOf" srcId="{BB4ABE39-9AC8-4DD6-9D8A-4F03F2C6C6C1}" destId="{929DF588-0647-4265-A09D-D3A314B5FD86}" srcOrd="2" destOrd="0" presId="urn:microsoft.com/office/officeart/2009/3/layout/HorizontalOrganizationChart"/>
    <dgm:cxn modelId="{701861AB-FF68-4FC2-B73A-FD8899F6B0A8}" type="presParOf" srcId="{CD8ABBA1-6E83-4579-8CD8-7F7BD81BD76E}" destId="{60B7DF20-8606-4194-8849-FDCCBAC3B86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A22188-0FFD-4DE5-8FAB-3F6BCE5A4EF9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mc:AlternateContent xmlns:mc="http://schemas.openxmlformats.org/markup-compatibility/2006" xmlns:a14="http://schemas.microsoft.com/office/drawing/2010/main">
      <mc:Choice Requires="a14">
        <dgm:pt modelId="{0CD55D60-D99E-423A-8015-AC194097290B}">
          <dgm:prSet phldrT="[Testo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GB" sz="1400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sz="140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num>
                              <m:den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func>
                      <m:func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GB" sz="140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func>
                  </m:oMath>
                </m:oMathPara>
              </a14:m>
              <a:endParaRPr lang="it-IT" sz="1400" dirty="0"/>
            </a:p>
          </dgm:t>
        </dgm:pt>
      </mc:Choice>
      <mc:Fallback xmlns="">
        <dgm:pt modelId="{0CD55D60-D99E-423A-8015-AC194097290B}">
          <dgm:prSet phldrT="[Testo]" custT="1"/>
          <dgm:spPr/>
          <dgm:t>
            <a:bodyPr/>
            <a:lstStyle/>
            <a:p>
              <a:pPr/>
              <a:r>
                <a:rPr lang="en-GB" sz="1400" i="0">
                  <a:latin typeface="Cambria Math" panose="02040503050406030204" pitchFamily="18" charset="0"/>
                </a:rPr>
                <a:t>𝑥(𝑡)=−𝑣_0/</a:t>
              </a:r>
              <a:r>
                <a:rPr lang="el-GR" sz="1400" i="0">
                  <a:latin typeface="Cambria Math" panose="02040503050406030204" pitchFamily="18" charset="0"/>
                </a:rPr>
                <a:t>ω</a:t>
              </a:r>
              <a:r>
                <a:rPr lang="en-GB" sz="1400" i="0">
                  <a:latin typeface="Cambria Math" panose="02040503050406030204" pitchFamily="18" charset="0"/>
                </a:rPr>
                <a:t>_𝑑  𝑒^((−𝑐/2𝑚 𝑡) )  sin⁡〖</a:t>
              </a:r>
              <a:r>
                <a:rPr lang="el-GR" sz="1400" i="0">
                  <a:latin typeface="Cambria Math" panose="02040503050406030204" pitchFamily="18" charset="0"/>
                </a:rPr>
                <a:t>ω</a:t>
              </a:r>
              <a:r>
                <a:rPr lang="en-GB" sz="1400" i="0">
                  <a:latin typeface="Cambria Math" panose="02040503050406030204" pitchFamily="18" charset="0"/>
                </a:rPr>
                <a:t>_𝑑 𝑡〗</a:t>
              </a:r>
              <a:endParaRPr lang="it-IT" sz="1400" dirty="0"/>
            </a:p>
          </dgm:t>
        </dgm:pt>
      </mc:Fallback>
    </mc:AlternateContent>
    <dgm:pt modelId="{4E2AD944-2675-4A58-8DDB-35B54E6E0A63}" type="parTrans" cxnId="{2D7E1A31-1238-49F1-8572-D01334D4037E}">
      <dgm:prSet/>
      <dgm:spPr/>
      <dgm:t>
        <a:bodyPr/>
        <a:lstStyle/>
        <a:p>
          <a:endParaRPr lang="it-IT" sz="1400"/>
        </a:p>
      </dgm:t>
    </dgm:pt>
    <dgm:pt modelId="{B997AA32-C4E6-421E-B56B-FB1194137EB1}" type="sibTrans" cxnId="{2D7E1A31-1238-49F1-8572-D01334D4037E}">
      <dgm:prSet/>
      <dgm:spPr/>
      <dgm:t>
        <a:bodyPr/>
        <a:lstStyle/>
        <a:p>
          <a:endParaRPr lang="it-IT" sz="1400"/>
        </a:p>
      </dgm:t>
    </dgm:pt>
    <dgm:pt modelId="{E14AFF3C-DF4A-4EFE-B846-9BAA6833534D}">
      <dgm:prSet phldrT="[Testo]" custT="1"/>
      <dgm:spPr/>
      <dgm:t>
        <a:bodyPr/>
        <a:lstStyle/>
        <a:p>
          <a:r>
            <a:rPr lang="it-IT" sz="1400" dirty="0"/>
            <a:t>metodo iterativo per stimare c e k variandoli per far aderire l’equazione al modello</a:t>
          </a:r>
        </a:p>
      </dgm:t>
    </dgm:pt>
    <dgm:pt modelId="{C9FC4EBD-EA73-48D4-84ED-983CF8CA1CEB}" type="parTrans" cxnId="{3233848E-7D30-4DA7-89BF-4FE93E3D0DA0}">
      <dgm:prSet/>
      <dgm:spPr/>
      <dgm:t>
        <a:bodyPr/>
        <a:lstStyle/>
        <a:p>
          <a:endParaRPr lang="it-IT" sz="1400"/>
        </a:p>
      </dgm:t>
    </dgm:pt>
    <dgm:pt modelId="{665F98ED-1071-445F-A877-3DDD2534CEDE}" type="sibTrans" cxnId="{3233848E-7D30-4DA7-89BF-4FE93E3D0DA0}">
      <dgm:prSet/>
      <dgm:spPr/>
      <dgm:t>
        <a:bodyPr/>
        <a:lstStyle/>
        <a:p>
          <a:endParaRPr lang="it-IT" sz="1400"/>
        </a:p>
      </dgm:t>
    </dgm:pt>
    <dgm:pt modelId="{D0BF04FE-C653-4A1B-9221-91DE35606D1C}">
      <dgm:prSet phldrT="[Testo]" custT="1"/>
      <dgm:spPr/>
      <dgm:t>
        <a:bodyPr/>
        <a:lstStyle/>
        <a:p>
          <a:r>
            <a:rPr lang="it-IT" sz="1400" dirty="0"/>
            <a:t>c varia l’ampiezza</a:t>
          </a:r>
        </a:p>
        <a:p>
          <a:r>
            <a:rPr lang="it-IT" sz="1400" dirty="0"/>
            <a:t>(c</a:t>
          </a:r>
          <a:r>
            <a:rPr lang="en-GB" sz="1400" dirty="0"/>
            <a:t>=0 </a:t>
          </a:r>
          <a:r>
            <a:rPr lang="it-IT" sz="1400" dirty="0"/>
            <a:t>la sinusoidale non è smorzata)</a:t>
          </a:r>
        </a:p>
        <a:p>
          <a:endParaRPr lang="it-IT" sz="1400" dirty="0"/>
        </a:p>
        <a:p>
          <a:r>
            <a:rPr lang="it-IT" sz="1400" dirty="0"/>
            <a:t>k varia la frequenza  </a:t>
          </a:r>
        </a:p>
      </dgm:t>
    </dgm:pt>
    <dgm:pt modelId="{27D81FAE-0D18-4B5D-9589-5BAF19559281}" type="parTrans" cxnId="{512F4C0D-4BB1-4104-8E97-6DD23E76B9D3}">
      <dgm:prSet/>
      <dgm:spPr/>
      <dgm:t>
        <a:bodyPr/>
        <a:lstStyle/>
        <a:p>
          <a:endParaRPr lang="it-IT" sz="1400"/>
        </a:p>
      </dgm:t>
    </dgm:pt>
    <dgm:pt modelId="{2AB1423C-AFE7-4D83-AEC0-89386718DB7F}" type="sibTrans" cxnId="{512F4C0D-4BB1-4104-8E97-6DD23E76B9D3}">
      <dgm:prSet/>
      <dgm:spPr/>
      <dgm:t>
        <a:bodyPr/>
        <a:lstStyle/>
        <a:p>
          <a:endParaRPr lang="it-IT" sz="1400"/>
        </a:p>
      </dgm:t>
    </dgm:pt>
    <dgm:pt modelId="{7AA3D443-DAEC-4B7D-9110-F5D3409FC8CB}">
      <dgm:prSet phldrT="[Testo]" custT="1"/>
      <dgm:spPr/>
      <dgm:t>
        <a:bodyPr/>
        <a:lstStyle/>
        <a:p>
          <a:r>
            <a:rPr lang="it-IT" sz="1400" dirty="0"/>
            <a:t>Ꜫ e </a:t>
          </a:r>
          <a:r>
            <a:rPr lang="el-GR" sz="1400" dirty="0"/>
            <a:t>Δ</a:t>
          </a:r>
          <a:r>
            <a:rPr lang="it-IT" sz="1400" dirty="0"/>
            <a:t>T non sono più calcolabili</a:t>
          </a:r>
        </a:p>
      </dgm:t>
    </dgm:pt>
    <dgm:pt modelId="{A5D3B9F1-26ED-4F03-A4CE-3DF2E8444321}" type="parTrans" cxnId="{B4CC61F2-36AD-44E8-B729-FF00BD1C785A}">
      <dgm:prSet/>
      <dgm:spPr/>
      <dgm:t>
        <a:bodyPr/>
        <a:lstStyle/>
        <a:p>
          <a:endParaRPr lang="it-IT" sz="1400"/>
        </a:p>
      </dgm:t>
    </dgm:pt>
    <dgm:pt modelId="{1643C055-0F9A-4702-A03C-5D21A5281706}" type="sibTrans" cxnId="{B4CC61F2-36AD-44E8-B729-FF00BD1C785A}">
      <dgm:prSet/>
      <dgm:spPr/>
      <dgm:t>
        <a:bodyPr/>
        <a:lstStyle/>
        <a:p>
          <a:endParaRPr lang="it-IT" sz="1400"/>
        </a:p>
      </dgm:t>
    </dgm:pt>
    <mc:AlternateContent xmlns:mc="http://schemas.openxmlformats.org/markup-compatibility/2006" xmlns:a14="http://schemas.microsoft.com/office/drawing/2010/main">
      <mc:Choice Requires="a14">
        <dgm:pt modelId="{72E6A7CE-8CDB-430A-BF7C-D4607C27556C}">
          <dgm:prSet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GB" sz="1400" smtClean="0"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̈"/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sz="14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̇"/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4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sz="140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GB" sz="1400" smtClean="0">
                        <a:latin typeface="Cambria Math" panose="02040503050406030204" pitchFamily="18" charset="0"/>
                      </a:rPr>
                      <m:t>𝑚𝑔</m:t>
                    </m:r>
                  </m:oMath>
                </m:oMathPara>
              </a14:m>
              <a:endParaRPr lang="it-IT" sz="1400" dirty="0"/>
            </a:p>
          </dgm:t>
        </dgm:pt>
      </mc:Choice>
      <mc:Fallback xmlns="">
        <dgm:pt modelId="{72E6A7CE-8CDB-430A-BF7C-D4607C27556C}">
          <dgm:prSet custT="1"/>
          <dgm:spPr/>
          <dgm:t>
            <a:bodyPr/>
            <a:lstStyle/>
            <a:p>
              <a:pPr/>
              <a:r>
                <a:rPr lang="en-GB" sz="1400" i="0">
                  <a:latin typeface="Cambria Math" panose="02040503050406030204" pitchFamily="18" charset="0"/>
                </a:rPr>
                <a:t>𝑚𝑥 ̈+𝑐𝑥 ̇+𝑘𝑥=−𝑚𝑔</a:t>
              </a:r>
              <a:endParaRPr lang="it-IT" sz="1400" dirty="0"/>
            </a:p>
          </dgm:t>
        </dgm:pt>
      </mc:Fallback>
    </mc:AlternateContent>
    <dgm:pt modelId="{56EF42C8-B7CF-4A29-BE24-D0E534AE88DC}" type="parTrans" cxnId="{0ACEFF85-6761-4097-BC4C-D87D66490A58}">
      <dgm:prSet/>
      <dgm:spPr/>
      <dgm:t>
        <a:bodyPr/>
        <a:lstStyle/>
        <a:p>
          <a:endParaRPr lang="it-IT" sz="1400"/>
        </a:p>
      </dgm:t>
    </dgm:pt>
    <dgm:pt modelId="{153B1136-11A3-4244-BD96-D18276AE889D}" type="sibTrans" cxnId="{0ACEFF85-6761-4097-BC4C-D87D66490A58}">
      <dgm:prSet/>
      <dgm:spPr/>
      <dgm:t>
        <a:bodyPr/>
        <a:lstStyle/>
        <a:p>
          <a:endParaRPr lang="it-IT" sz="1400"/>
        </a:p>
      </dgm:t>
    </dgm:pt>
    <dgm:pt modelId="{10A34C44-34D6-46C0-B142-0B4A8C6F6F2D}">
      <dgm:prSet custT="1"/>
      <dgm:spPr/>
      <dgm:t>
        <a:bodyPr/>
        <a:lstStyle/>
        <a:p>
          <a:r>
            <a:rPr lang="it-IT" sz="1400" noProof="0" dirty="0"/>
            <a:t>Respirazione LIS </a:t>
          </a:r>
        </a:p>
      </dgm:t>
    </dgm:pt>
    <dgm:pt modelId="{7EBED1A3-156F-4689-9D26-5543062DB1CA}" type="parTrans" cxnId="{D6E85C99-A5F2-42AF-BEFF-80C819C5CEDB}">
      <dgm:prSet/>
      <dgm:spPr/>
      <dgm:t>
        <a:bodyPr/>
        <a:lstStyle/>
        <a:p>
          <a:endParaRPr lang="it-IT" sz="1400"/>
        </a:p>
      </dgm:t>
    </dgm:pt>
    <dgm:pt modelId="{40879EC1-639F-4AB3-8B47-AD18570A7271}" type="sibTrans" cxnId="{D6E85C99-A5F2-42AF-BEFF-80C819C5CEDB}">
      <dgm:prSet/>
      <dgm:spPr/>
      <dgm:t>
        <a:bodyPr/>
        <a:lstStyle/>
        <a:p>
          <a:endParaRPr lang="it-IT" sz="1400"/>
        </a:p>
      </dgm:t>
    </dgm:pt>
    <dgm:pt modelId="{DFFE0076-2A2F-44F6-B1A6-8234379D742F}" type="pres">
      <dgm:prSet presAssocID="{CBA22188-0FFD-4DE5-8FAB-3F6BCE5A4E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96F0989-2988-46AE-ACCB-F455D2DA745F}" type="pres">
      <dgm:prSet presAssocID="{10A34C44-34D6-46C0-B142-0B4A8C6F6F2D}" presName="hierRoot1" presStyleCnt="0">
        <dgm:presLayoutVars>
          <dgm:hierBranch val="init"/>
        </dgm:presLayoutVars>
      </dgm:prSet>
      <dgm:spPr/>
    </dgm:pt>
    <dgm:pt modelId="{593F6880-E2D5-46E0-AB26-82A21633F001}" type="pres">
      <dgm:prSet presAssocID="{10A34C44-34D6-46C0-B142-0B4A8C6F6F2D}" presName="rootComposite1" presStyleCnt="0"/>
      <dgm:spPr/>
    </dgm:pt>
    <dgm:pt modelId="{92B87DB6-2336-45A6-9704-491186F61B42}" type="pres">
      <dgm:prSet presAssocID="{10A34C44-34D6-46C0-B142-0B4A8C6F6F2D}" presName="rootText1" presStyleLbl="node0" presStyleIdx="0" presStyleCnt="1" custLinFactNeighborY="0">
        <dgm:presLayoutVars>
          <dgm:chPref val="3"/>
        </dgm:presLayoutVars>
      </dgm:prSet>
      <dgm:spPr/>
    </dgm:pt>
    <dgm:pt modelId="{528D33F0-9384-4E83-A2B8-23A0FF7AF602}" type="pres">
      <dgm:prSet presAssocID="{10A34C44-34D6-46C0-B142-0B4A8C6F6F2D}" presName="rootConnector1" presStyleLbl="node1" presStyleIdx="0" presStyleCnt="0"/>
      <dgm:spPr/>
    </dgm:pt>
    <dgm:pt modelId="{727C6FE8-76FD-419A-BBC4-25FDA39B8C09}" type="pres">
      <dgm:prSet presAssocID="{10A34C44-34D6-46C0-B142-0B4A8C6F6F2D}" presName="hierChild2" presStyleCnt="0"/>
      <dgm:spPr/>
    </dgm:pt>
    <dgm:pt modelId="{66647E71-4E2E-4C70-9A78-6B62EDC7538B}" type="pres">
      <dgm:prSet presAssocID="{56EF42C8-B7CF-4A29-BE24-D0E534AE88DC}" presName="Name64" presStyleLbl="parChTrans1D2" presStyleIdx="0" presStyleCnt="1"/>
      <dgm:spPr/>
    </dgm:pt>
    <dgm:pt modelId="{79A60AF6-15BB-42F6-A306-AEBC2F1F3B3B}" type="pres">
      <dgm:prSet presAssocID="{72E6A7CE-8CDB-430A-BF7C-D4607C27556C}" presName="hierRoot2" presStyleCnt="0">
        <dgm:presLayoutVars>
          <dgm:hierBranch val="init"/>
        </dgm:presLayoutVars>
      </dgm:prSet>
      <dgm:spPr/>
    </dgm:pt>
    <dgm:pt modelId="{26BB9010-E795-46DE-9ACA-B19B6892F80A}" type="pres">
      <dgm:prSet presAssocID="{72E6A7CE-8CDB-430A-BF7C-D4607C27556C}" presName="rootComposite" presStyleCnt="0"/>
      <dgm:spPr/>
    </dgm:pt>
    <dgm:pt modelId="{A7BD523C-8B46-4BC5-8CBE-0C47A42E36CC}" type="pres">
      <dgm:prSet presAssocID="{72E6A7CE-8CDB-430A-BF7C-D4607C27556C}" presName="rootText" presStyleLbl="node2" presStyleIdx="0" presStyleCnt="1">
        <dgm:presLayoutVars>
          <dgm:chPref val="3"/>
        </dgm:presLayoutVars>
      </dgm:prSet>
      <dgm:spPr/>
    </dgm:pt>
    <dgm:pt modelId="{96A3A68C-A801-48C6-8E9C-1DC9C2277BB1}" type="pres">
      <dgm:prSet presAssocID="{72E6A7CE-8CDB-430A-BF7C-D4607C27556C}" presName="rootConnector" presStyleLbl="node2" presStyleIdx="0" presStyleCnt="1"/>
      <dgm:spPr/>
    </dgm:pt>
    <dgm:pt modelId="{26CA8768-CA0D-429C-B0CC-92DFF7235D50}" type="pres">
      <dgm:prSet presAssocID="{72E6A7CE-8CDB-430A-BF7C-D4607C27556C}" presName="hierChild4" presStyleCnt="0"/>
      <dgm:spPr/>
    </dgm:pt>
    <dgm:pt modelId="{AE7FA39F-EA94-4154-80D7-FF38FCACCDA3}" type="pres">
      <dgm:prSet presAssocID="{4E2AD944-2675-4A58-8DDB-35B54E6E0A63}" presName="Name64" presStyleLbl="parChTrans1D3" presStyleIdx="0" presStyleCnt="1"/>
      <dgm:spPr/>
    </dgm:pt>
    <dgm:pt modelId="{EF9A6159-CE73-4ED5-928D-4A0A391F854C}" type="pres">
      <dgm:prSet presAssocID="{0CD55D60-D99E-423A-8015-AC194097290B}" presName="hierRoot2" presStyleCnt="0">
        <dgm:presLayoutVars>
          <dgm:hierBranch val="init"/>
        </dgm:presLayoutVars>
      </dgm:prSet>
      <dgm:spPr/>
    </dgm:pt>
    <dgm:pt modelId="{6066125D-15D2-4C42-BE04-9584396383EA}" type="pres">
      <dgm:prSet presAssocID="{0CD55D60-D99E-423A-8015-AC194097290B}" presName="rootComposite" presStyleCnt="0"/>
      <dgm:spPr/>
    </dgm:pt>
    <dgm:pt modelId="{D60FEE22-3D80-40A9-A195-67005E5FA737}" type="pres">
      <dgm:prSet presAssocID="{0CD55D60-D99E-423A-8015-AC194097290B}" presName="rootText" presStyleLbl="node3" presStyleIdx="0" presStyleCnt="1">
        <dgm:presLayoutVars>
          <dgm:chPref val="3"/>
        </dgm:presLayoutVars>
      </dgm:prSet>
      <dgm:spPr/>
    </dgm:pt>
    <dgm:pt modelId="{02E81AFA-9B53-4EEC-A665-58ED7A96921F}" type="pres">
      <dgm:prSet presAssocID="{0CD55D60-D99E-423A-8015-AC194097290B}" presName="rootConnector" presStyleLbl="node3" presStyleIdx="0" presStyleCnt="1"/>
      <dgm:spPr/>
    </dgm:pt>
    <dgm:pt modelId="{34FF187C-4B69-474D-8B2D-271A4FB6D259}" type="pres">
      <dgm:prSet presAssocID="{0CD55D60-D99E-423A-8015-AC194097290B}" presName="hierChild4" presStyleCnt="0"/>
      <dgm:spPr/>
    </dgm:pt>
    <dgm:pt modelId="{2FEC9F70-5FC9-45F8-A7A0-1C4298D3C3CA}" type="pres">
      <dgm:prSet presAssocID="{C9FC4EBD-EA73-48D4-84ED-983CF8CA1CEB}" presName="Name64" presStyleLbl="parChTrans1D4" presStyleIdx="0" presStyleCnt="3"/>
      <dgm:spPr/>
    </dgm:pt>
    <dgm:pt modelId="{1FF10B7A-E851-4919-A935-EF8214250AA6}" type="pres">
      <dgm:prSet presAssocID="{E14AFF3C-DF4A-4EFE-B846-9BAA6833534D}" presName="hierRoot2" presStyleCnt="0">
        <dgm:presLayoutVars>
          <dgm:hierBranch val="init"/>
        </dgm:presLayoutVars>
      </dgm:prSet>
      <dgm:spPr/>
    </dgm:pt>
    <dgm:pt modelId="{443B6140-AD37-4729-8DD0-A36B27D7E34B}" type="pres">
      <dgm:prSet presAssocID="{E14AFF3C-DF4A-4EFE-B846-9BAA6833534D}" presName="rootComposite" presStyleCnt="0"/>
      <dgm:spPr/>
    </dgm:pt>
    <dgm:pt modelId="{FA6AEA6E-0A43-486F-8290-1B42D2D31D95}" type="pres">
      <dgm:prSet presAssocID="{E14AFF3C-DF4A-4EFE-B846-9BAA6833534D}" presName="rootText" presStyleLbl="node4" presStyleIdx="0" presStyleCnt="3" custScaleY="128434">
        <dgm:presLayoutVars>
          <dgm:chPref val="3"/>
        </dgm:presLayoutVars>
      </dgm:prSet>
      <dgm:spPr/>
    </dgm:pt>
    <dgm:pt modelId="{90E3DF51-737E-455E-A5B5-FA6967B08185}" type="pres">
      <dgm:prSet presAssocID="{E14AFF3C-DF4A-4EFE-B846-9BAA6833534D}" presName="rootConnector" presStyleLbl="node4" presStyleIdx="0" presStyleCnt="3"/>
      <dgm:spPr/>
    </dgm:pt>
    <dgm:pt modelId="{5D5E8448-3E3E-445C-8A65-E5A953B2DB91}" type="pres">
      <dgm:prSet presAssocID="{E14AFF3C-DF4A-4EFE-B846-9BAA6833534D}" presName="hierChild4" presStyleCnt="0"/>
      <dgm:spPr/>
    </dgm:pt>
    <dgm:pt modelId="{00EF3B00-9532-4016-812C-C76047E5CB74}" type="pres">
      <dgm:prSet presAssocID="{E14AFF3C-DF4A-4EFE-B846-9BAA6833534D}" presName="hierChild5" presStyleCnt="0"/>
      <dgm:spPr/>
    </dgm:pt>
    <dgm:pt modelId="{7197101D-8B77-497A-92B3-3513D4F271E1}" type="pres">
      <dgm:prSet presAssocID="{27D81FAE-0D18-4B5D-9589-5BAF19559281}" presName="Name64" presStyleLbl="parChTrans1D4" presStyleIdx="1" presStyleCnt="3"/>
      <dgm:spPr/>
    </dgm:pt>
    <dgm:pt modelId="{7B11060E-E332-4F00-B312-E7A7461C1952}" type="pres">
      <dgm:prSet presAssocID="{D0BF04FE-C653-4A1B-9221-91DE35606D1C}" presName="hierRoot2" presStyleCnt="0">
        <dgm:presLayoutVars>
          <dgm:hierBranch val="init"/>
        </dgm:presLayoutVars>
      </dgm:prSet>
      <dgm:spPr/>
    </dgm:pt>
    <dgm:pt modelId="{1DFAF865-1DC1-464C-9D9B-28B9D6AF63E3}" type="pres">
      <dgm:prSet presAssocID="{D0BF04FE-C653-4A1B-9221-91DE35606D1C}" presName="rootComposite" presStyleCnt="0"/>
      <dgm:spPr/>
    </dgm:pt>
    <dgm:pt modelId="{3AEA59ED-7811-4353-9284-1D53E9B47EFF}" type="pres">
      <dgm:prSet presAssocID="{D0BF04FE-C653-4A1B-9221-91DE35606D1C}" presName="rootText" presStyleLbl="node4" presStyleIdx="1" presStyleCnt="3" custScaleY="163446">
        <dgm:presLayoutVars>
          <dgm:chPref val="3"/>
        </dgm:presLayoutVars>
      </dgm:prSet>
      <dgm:spPr/>
    </dgm:pt>
    <dgm:pt modelId="{A748148C-CF4F-41EB-8F95-D3334ADCAACE}" type="pres">
      <dgm:prSet presAssocID="{D0BF04FE-C653-4A1B-9221-91DE35606D1C}" presName="rootConnector" presStyleLbl="node4" presStyleIdx="1" presStyleCnt="3"/>
      <dgm:spPr/>
    </dgm:pt>
    <dgm:pt modelId="{28CD1FBE-2B04-4E85-BEDC-99B875544443}" type="pres">
      <dgm:prSet presAssocID="{D0BF04FE-C653-4A1B-9221-91DE35606D1C}" presName="hierChild4" presStyleCnt="0"/>
      <dgm:spPr/>
    </dgm:pt>
    <dgm:pt modelId="{526800B5-A76D-49EB-8127-7C675005D3B8}" type="pres">
      <dgm:prSet presAssocID="{D0BF04FE-C653-4A1B-9221-91DE35606D1C}" presName="hierChild5" presStyleCnt="0"/>
      <dgm:spPr/>
    </dgm:pt>
    <dgm:pt modelId="{A1F1BD6E-DA4A-450C-B17B-7CFD6AB84E35}" type="pres">
      <dgm:prSet presAssocID="{A5D3B9F1-26ED-4F03-A4CE-3DF2E8444321}" presName="Name64" presStyleLbl="parChTrans1D4" presStyleIdx="2" presStyleCnt="3"/>
      <dgm:spPr/>
    </dgm:pt>
    <dgm:pt modelId="{164A4E5F-A370-4285-AA3D-D8F78FF8EC0A}" type="pres">
      <dgm:prSet presAssocID="{7AA3D443-DAEC-4B7D-9110-F5D3409FC8CB}" presName="hierRoot2" presStyleCnt="0">
        <dgm:presLayoutVars>
          <dgm:hierBranch val="init"/>
        </dgm:presLayoutVars>
      </dgm:prSet>
      <dgm:spPr/>
    </dgm:pt>
    <dgm:pt modelId="{230BA8E4-9574-4077-BB12-E5DC8CDB1753}" type="pres">
      <dgm:prSet presAssocID="{7AA3D443-DAEC-4B7D-9110-F5D3409FC8CB}" presName="rootComposite" presStyleCnt="0"/>
      <dgm:spPr/>
    </dgm:pt>
    <dgm:pt modelId="{5BD9EE83-277E-4EFB-9710-2C0D09A2A9C2}" type="pres">
      <dgm:prSet presAssocID="{7AA3D443-DAEC-4B7D-9110-F5D3409FC8CB}" presName="rootText" presStyleLbl="node4" presStyleIdx="2" presStyleCnt="3">
        <dgm:presLayoutVars>
          <dgm:chPref val="3"/>
        </dgm:presLayoutVars>
      </dgm:prSet>
      <dgm:spPr/>
    </dgm:pt>
    <dgm:pt modelId="{9485039C-7426-41FE-A601-AB224D0A024A}" type="pres">
      <dgm:prSet presAssocID="{7AA3D443-DAEC-4B7D-9110-F5D3409FC8CB}" presName="rootConnector" presStyleLbl="node4" presStyleIdx="2" presStyleCnt="3"/>
      <dgm:spPr/>
    </dgm:pt>
    <dgm:pt modelId="{BEF93C04-0AFB-4C31-95EA-47575567C081}" type="pres">
      <dgm:prSet presAssocID="{7AA3D443-DAEC-4B7D-9110-F5D3409FC8CB}" presName="hierChild4" presStyleCnt="0"/>
      <dgm:spPr/>
    </dgm:pt>
    <dgm:pt modelId="{289C09A8-C120-45CA-99C0-1BEA0E61C8EE}" type="pres">
      <dgm:prSet presAssocID="{7AA3D443-DAEC-4B7D-9110-F5D3409FC8CB}" presName="hierChild5" presStyleCnt="0"/>
      <dgm:spPr/>
    </dgm:pt>
    <dgm:pt modelId="{2282DBC2-E7E8-4F47-9362-33958412B786}" type="pres">
      <dgm:prSet presAssocID="{0CD55D60-D99E-423A-8015-AC194097290B}" presName="hierChild5" presStyleCnt="0"/>
      <dgm:spPr/>
    </dgm:pt>
    <dgm:pt modelId="{496385E9-F990-441B-933F-A204383389A2}" type="pres">
      <dgm:prSet presAssocID="{72E6A7CE-8CDB-430A-BF7C-D4607C27556C}" presName="hierChild5" presStyleCnt="0"/>
      <dgm:spPr/>
    </dgm:pt>
    <dgm:pt modelId="{9178F8FC-A373-4588-8679-4B0BA028AEB0}" type="pres">
      <dgm:prSet presAssocID="{10A34C44-34D6-46C0-B142-0B4A8C6F6F2D}" presName="hierChild3" presStyleCnt="0"/>
      <dgm:spPr/>
    </dgm:pt>
  </dgm:ptLst>
  <dgm:cxnLst>
    <dgm:cxn modelId="{24D23B0A-A296-42C2-A9E6-E5E3FAB78D39}" type="presOf" srcId="{4E2AD944-2675-4A58-8DDB-35B54E6E0A63}" destId="{AE7FA39F-EA94-4154-80D7-FF38FCACCDA3}" srcOrd="0" destOrd="0" presId="urn:microsoft.com/office/officeart/2009/3/layout/HorizontalOrganizationChart"/>
    <dgm:cxn modelId="{512F4C0D-4BB1-4104-8E97-6DD23E76B9D3}" srcId="{0CD55D60-D99E-423A-8015-AC194097290B}" destId="{D0BF04FE-C653-4A1B-9221-91DE35606D1C}" srcOrd="1" destOrd="0" parTransId="{27D81FAE-0D18-4B5D-9589-5BAF19559281}" sibTransId="{2AB1423C-AFE7-4D83-AEC0-89386718DB7F}"/>
    <dgm:cxn modelId="{FF631523-0919-4D05-B4FE-1A3AC76383B3}" type="presOf" srcId="{E14AFF3C-DF4A-4EFE-B846-9BAA6833534D}" destId="{FA6AEA6E-0A43-486F-8290-1B42D2D31D95}" srcOrd="0" destOrd="0" presId="urn:microsoft.com/office/officeart/2009/3/layout/HorizontalOrganizationChart"/>
    <dgm:cxn modelId="{2D7E1A31-1238-49F1-8572-D01334D4037E}" srcId="{72E6A7CE-8CDB-430A-BF7C-D4607C27556C}" destId="{0CD55D60-D99E-423A-8015-AC194097290B}" srcOrd="0" destOrd="0" parTransId="{4E2AD944-2675-4A58-8DDB-35B54E6E0A63}" sibTransId="{B997AA32-C4E6-421E-B56B-FB1194137EB1}"/>
    <dgm:cxn modelId="{16F1D13D-FF31-4D09-A95E-5AF7C9343385}" type="presOf" srcId="{C9FC4EBD-EA73-48D4-84ED-983CF8CA1CEB}" destId="{2FEC9F70-5FC9-45F8-A7A0-1C4298D3C3CA}" srcOrd="0" destOrd="0" presId="urn:microsoft.com/office/officeart/2009/3/layout/HorizontalOrganizationChart"/>
    <dgm:cxn modelId="{D4AAFA46-59B7-4809-B0F6-F01E90576BE6}" type="presOf" srcId="{A5D3B9F1-26ED-4F03-A4CE-3DF2E8444321}" destId="{A1F1BD6E-DA4A-450C-B17B-7CFD6AB84E35}" srcOrd="0" destOrd="0" presId="urn:microsoft.com/office/officeart/2009/3/layout/HorizontalOrganizationChart"/>
    <dgm:cxn modelId="{670E7858-2E28-427E-9728-3239ABCB1FB3}" type="presOf" srcId="{27D81FAE-0D18-4B5D-9589-5BAF19559281}" destId="{7197101D-8B77-497A-92B3-3513D4F271E1}" srcOrd="0" destOrd="0" presId="urn:microsoft.com/office/officeart/2009/3/layout/HorizontalOrganizationChart"/>
    <dgm:cxn modelId="{3B61FE78-8E27-4ED8-AB08-6F8850CB79C4}" type="presOf" srcId="{7AA3D443-DAEC-4B7D-9110-F5D3409FC8CB}" destId="{9485039C-7426-41FE-A601-AB224D0A024A}" srcOrd="1" destOrd="0" presId="urn:microsoft.com/office/officeart/2009/3/layout/HorizontalOrganizationChart"/>
    <dgm:cxn modelId="{0ACEFF85-6761-4097-BC4C-D87D66490A58}" srcId="{10A34C44-34D6-46C0-B142-0B4A8C6F6F2D}" destId="{72E6A7CE-8CDB-430A-BF7C-D4607C27556C}" srcOrd="0" destOrd="0" parTransId="{56EF42C8-B7CF-4A29-BE24-D0E534AE88DC}" sibTransId="{153B1136-11A3-4244-BD96-D18276AE889D}"/>
    <dgm:cxn modelId="{2C75B388-B9DF-4BC7-8346-2A60224356BA}" type="presOf" srcId="{7AA3D443-DAEC-4B7D-9110-F5D3409FC8CB}" destId="{5BD9EE83-277E-4EFB-9710-2C0D09A2A9C2}" srcOrd="0" destOrd="0" presId="urn:microsoft.com/office/officeart/2009/3/layout/HorizontalOrganizationChart"/>
    <dgm:cxn modelId="{4AD6718A-0DEE-473E-97D0-32B48EBA2D02}" type="presOf" srcId="{10A34C44-34D6-46C0-B142-0B4A8C6F6F2D}" destId="{528D33F0-9384-4E83-A2B8-23A0FF7AF602}" srcOrd="1" destOrd="0" presId="urn:microsoft.com/office/officeart/2009/3/layout/HorizontalOrganizationChart"/>
    <dgm:cxn modelId="{59EC378E-4820-4A93-B3B3-91A786C40C78}" type="presOf" srcId="{D0BF04FE-C653-4A1B-9221-91DE35606D1C}" destId="{A748148C-CF4F-41EB-8F95-D3334ADCAACE}" srcOrd="1" destOrd="0" presId="urn:microsoft.com/office/officeart/2009/3/layout/HorizontalOrganizationChart"/>
    <dgm:cxn modelId="{3233848E-7D30-4DA7-89BF-4FE93E3D0DA0}" srcId="{0CD55D60-D99E-423A-8015-AC194097290B}" destId="{E14AFF3C-DF4A-4EFE-B846-9BAA6833534D}" srcOrd="0" destOrd="0" parTransId="{C9FC4EBD-EA73-48D4-84ED-983CF8CA1CEB}" sibTransId="{665F98ED-1071-445F-A877-3DDD2534CEDE}"/>
    <dgm:cxn modelId="{E243808F-8E8A-4B9F-B87E-04F275D300C5}" type="presOf" srcId="{10A34C44-34D6-46C0-B142-0B4A8C6F6F2D}" destId="{92B87DB6-2336-45A6-9704-491186F61B42}" srcOrd="0" destOrd="0" presId="urn:microsoft.com/office/officeart/2009/3/layout/HorizontalOrganizationChart"/>
    <dgm:cxn modelId="{610EF992-987E-4D61-98AD-8DDFDB9D7C13}" type="presOf" srcId="{CBA22188-0FFD-4DE5-8FAB-3F6BCE5A4EF9}" destId="{DFFE0076-2A2F-44F6-B1A6-8234379D742F}" srcOrd="0" destOrd="0" presId="urn:microsoft.com/office/officeart/2009/3/layout/HorizontalOrganizationChart"/>
    <dgm:cxn modelId="{7C168993-F0EF-4607-A32E-A8A5DB575D53}" type="presOf" srcId="{E14AFF3C-DF4A-4EFE-B846-9BAA6833534D}" destId="{90E3DF51-737E-455E-A5B5-FA6967B08185}" srcOrd="1" destOrd="0" presId="urn:microsoft.com/office/officeart/2009/3/layout/HorizontalOrganizationChart"/>
    <dgm:cxn modelId="{D6E85C99-A5F2-42AF-BEFF-80C819C5CEDB}" srcId="{CBA22188-0FFD-4DE5-8FAB-3F6BCE5A4EF9}" destId="{10A34C44-34D6-46C0-B142-0B4A8C6F6F2D}" srcOrd="0" destOrd="0" parTransId="{7EBED1A3-156F-4689-9D26-5543062DB1CA}" sibTransId="{40879EC1-639F-4AB3-8B47-AD18570A7271}"/>
    <dgm:cxn modelId="{FE19619F-7979-48B4-8636-E3BDCDE0C32E}" type="presOf" srcId="{0CD55D60-D99E-423A-8015-AC194097290B}" destId="{D60FEE22-3D80-40A9-A195-67005E5FA737}" srcOrd="0" destOrd="0" presId="urn:microsoft.com/office/officeart/2009/3/layout/HorizontalOrganizationChart"/>
    <dgm:cxn modelId="{B064B8AB-0B95-4072-96BD-C961F41898EE}" type="presOf" srcId="{72E6A7CE-8CDB-430A-BF7C-D4607C27556C}" destId="{A7BD523C-8B46-4BC5-8CBE-0C47A42E36CC}" srcOrd="0" destOrd="0" presId="urn:microsoft.com/office/officeart/2009/3/layout/HorizontalOrganizationChart"/>
    <dgm:cxn modelId="{23801DB0-9463-41A1-A9AF-804D188FF880}" type="presOf" srcId="{56EF42C8-B7CF-4A29-BE24-D0E534AE88DC}" destId="{66647E71-4E2E-4C70-9A78-6B62EDC7538B}" srcOrd="0" destOrd="0" presId="urn:microsoft.com/office/officeart/2009/3/layout/HorizontalOrganizationChart"/>
    <dgm:cxn modelId="{0DBFA8B6-C5C1-4953-BD45-3EBF05DF0192}" type="presOf" srcId="{D0BF04FE-C653-4A1B-9221-91DE35606D1C}" destId="{3AEA59ED-7811-4353-9284-1D53E9B47EFF}" srcOrd="0" destOrd="0" presId="urn:microsoft.com/office/officeart/2009/3/layout/HorizontalOrganizationChart"/>
    <dgm:cxn modelId="{10B02BB7-CEC3-45FF-AEBF-8D2D3509B6BE}" type="presOf" srcId="{0CD55D60-D99E-423A-8015-AC194097290B}" destId="{02E81AFA-9B53-4EEC-A665-58ED7A96921F}" srcOrd="1" destOrd="0" presId="urn:microsoft.com/office/officeart/2009/3/layout/HorizontalOrganizationChart"/>
    <dgm:cxn modelId="{FFC1D1B7-5B54-45A4-92DB-408AB5CAFE60}" type="presOf" srcId="{72E6A7CE-8CDB-430A-BF7C-D4607C27556C}" destId="{96A3A68C-A801-48C6-8E9C-1DC9C2277BB1}" srcOrd="1" destOrd="0" presId="urn:microsoft.com/office/officeart/2009/3/layout/HorizontalOrganizationChart"/>
    <dgm:cxn modelId="{B4CC61F2-36AD-44E8-B729-FF00BD1C785A}" srcId="{0CD55D60-D99E-423A-8015-AC194097290B}" destId="{7AA3D443-DAEC-4B7D-9110-F5D3409FC8CB}" srcOrd="2" destOrd="0" parTransId="{A5D3B9F1-26ED-4F03-A4CE-3DF2E8444321}" sibTransId="{1643C055-0F9A-4702-A03C-5D21A5281706}"/>
    <dgm:cxn modelId="{C8CEA9A9-791D-42E8-86D5-2C08FDEDB9EE}" type="presParOf" srcId="{DFFE0076-2A2F-44F6-B1A6-8234379D742F}" destId="{D96F0989-2988-46AE-ACCB-F455D2DA745F}" srcOrd="0" destOrd="0" presId="urn:microsoft.com/office/officeart/2009/3/layout/HorizontalOrganizationChart"/>
    <dgm:cxn modelId="{8F2F3C94-FF9B-4051-934E-9D2969A3E514}" type="presParOf" srcId="{D96F0989-2988-46AE-ACCB-F455D2DA745F}" destId="{593F6880-E2D5-46E0-AB26-82A21633F001}" srcOrd="0" destOrd="0" presId="urn:microsoft.com/office/officeart/2009/3/layout/HorizontalOrganizationChart"/>
    <dgm:cxn modelId="{2C655B72-9453-4BC9-8A3F-DD3D472D32BE}" type="presParOf" srcId="{593F6880-E2D5-46E0-AB26-82A21633F001}" destId="{92B87DB6-2336-45A6-9704-491186F61B42}" srcOrd="0" destOrd="0" presId="urn:microsoft.com/office/officeart/2009/3/layout/HorizontalOrganizationChart"/>
    <dgm:cxn modelId="{02B6E749-7331-46B3-B93F-6B4F39C9E1C6}" type="presParOf" srcId="{593F6880-E2D5-46E0-AB26-82A21633F001}" destId="{528D33F0-9384-4E83-A2B8-23A0FF7AF602}" srcOrd="1" destOrd="0" presId="urn:microsoft.com/office/officeart/2009/3/layout/HorizontalOrganizationChart"/>
    <dgm:cxn modelId="{94A7BBA1-324F-45ED-9BBD-8F51F44D4F2E}" type="presParOf" srcId="{D96F0989-2988-46AE-ACCB-F455D2DA745F}" destId="{727C6FE8-76FD-419A-BBC4-25FDA39B8C09}" srcOrd="1" destOrd="0" presId="urn:microsoft.com/office/officeart/2009/3/layout/HorizontalOrganizationChart"/>
    <dgm:cxn modelId="{FC6EB0B3-85A7-41FE-8956-9A21060C12D0}" type="presParOf" srcId="{727C6FE8-76FD-419A-BBC4-25FDA39B8C09}" destId="{66647E71-4E2E-4C70-9A78-6B62EDC7538B}" srcOrd="0" destOrd="0" presId="urn:microsoft.com/office/officeart/2009/3/layout/HorizontalOrganizationChart"/>
    <dgm:cxn modelId="{F66C2567-6AF0-4089-B358-7F51A3FA49B9}" type="presParOf" srcId="{727C6FE8-76FD-419A-BBC4-25FDA39B8C09}" destId="{79A60AF6-15BB-42F6-A306-AEBC2F1F3B3B}" srcOrd="1" destOrd="0" presId="urn:microsoft.com/office/officeart/2009/3/layout/HorizontalOrganizationChart"/>
    <dgm:cxn modelId="{FA9AC581-1952-453F-922A-866EFBDE34E2}" type="presParOf" srcId="{79A60AF6-15BB-42F6-A306-AEBC2F1F3B3B}" destId="{26BB9010-E795-46DE-9ACA-B19B6892F80A}" srcOrd="0" destOrd="0" presId="urn:microsoft.com/office/officeart/2009/3/layout/HorizontalOrganizationChart"/>
    <dgm:cxn modelId="{F3CEFC43-F2D2-4941-BFAD-9C533F5D6219}" type="presParOf" srcId="{26BB9010-E795-46DE-9ACA-B19B6892F80A}" destId="{A7BD523C-8B46-4BC5-8CBE-0C47A42E36CC}" srcOrd="0" destOrd="0" presId="urn:microsoft.com/office/officeart/2009/3/layout/HorizontalOrganizationChart"/>
    <dgm:cxn modelId="{D28A282E-9C77-4A2C-B5CD-54A7D68B5319}" type="presParOf" srcId="{26BB9010-E795-46DE-9ACA-B19B6892F80A}" destId="{96A3A68C-A801-48C6-8E9C-1DC9C2277BB1}" srcOrd="1" destOrd="0" presId="urn:microsoft.com/office/officeart/2009/3/layout/HorizontalOrganizationChart"/>
    <dgm:cxn modelId="{BCAD47BF-71D7-49F1-B8C7-2B2A48A877E6}" type="presParOf" srcId="{79A60AF6-15BB-42F6-A306-AEBC2F1F3B3B}" destId="{26CA8768-CA0D-429C-B0CC-92DFF7235D50}" srcOrd="1" destOrd="0" presId="urn:microsoft.com/office/officeart/2009/3/layout/HorizontalOrganizationChart"/>
    <dgm:cxn modelId="{71EC433E-FF19-4F76-9D99-B3AD082C2192}" type="presParOf" srcId="{26CA8768-CA0D-429C-B0CC-92DFF7235D50}" destId="{AE7FA39F-EA94-4154-80D7-FF38FCACCDA3}" srcOrd="0" destOrd="0" presId="urn:microsoft.com/office/officeart/2009/3/layout/HorizontalOrganizationChart"/>
    <dgm:cxn modelId="{75FB3623-0A6C-4A5E-8C76-ECA6346E808F}" type="presParOf" srcId="{26CA8768-CA0D-429C-B0CC-92DFF7235D50}" destId="{EF9A6159-CE73-4ED5-928D-4A0A391F854C}" srcOrd="1" destOrd="0" presId="urn:microsoft.com/office/officeart/2009/3/layout/HorizontalOrganizationChart"/>
    <dgm:cxn modelId="{3EC0B0F5-C302-45FE-83AD-AEDA634EEEAB}" type="presParOf" srcId="{EF9A6159-CE73-4ED5-928D-4A0A391F854C}" destId="{6066125D-15D2-4C42-BE04-9584396383EA}" srcOrd="0" destOrd="0" presId="urn:microsoft.com/office/officeart/2009/3/layout/HorizontalOrganizationChart"/>
    <dgm:cxn modelId="{2DA508B6-CC25-4C9D-9214-25489590F61F}" type="presParOf" srcId="{6066125D-15D2-4C42-BE04-9584396383EA}" destId="{D60FEE22-3D80-40A9-A195-67005E5FA737}" srcOrd="0" destOrd="0" presId="urn:microsoft.com/office/officeart/2009/3/layout/HorizontalOrganizationChart"/>
    <dgm:cxn modelId="{0A974673-2AA3-4868-8E1A-457C0924E80D}" type="presParOf" srcId="{6066125D-15D2-4C42-BE04-9584396383EA}" destId="{02E81AFA-9B53-4EEC-A665-58ED7A96921F}" srcOrd="1" destOrd="0" presId="urn:microsoft.com/office/officeart/2009/3/layout/HorizontalOrganizationChart"/>
    <dgm:cxn modelId="{B9C02D21-A8A2-40AA-A654-698A145C299A}" type="presParOf" srcId="{EF9A6159-CE73-4ED5-928D-4A0A391F854C}" destId="{34FF187C-4B69-474D-8B2D-271A4FB6D259}" srcOrd="1" destOrd="0" presId="urn:microsoft.com/office/officeart/2009/3/layout/HorizontalOrganizationChart"/>
    <dgm:cxn modelId="{6007EF81-1FE2-4F47-95F5-5A933176ADC4}" type="presParOf" srcId="{34FF187C-4B69-474D-8B2D-271A4FB6D259}" destId="{2FEC9F70-5FC9-45F8-A7A0-1C4298D3C3CA}" srcOrd="0" destOrd="0" presId="urn:microsoft.com/office/officeart/2009/3/layout/HorizontalOrganizationChart"/>
    <dgm:cxn modelId="{A8B8E712-98B7-484D-A0CB-E0B7D886A91B}" type="presParOf" srcId="{34FF187C-4B69-474D-8B2D-271A4FB6D259}" destId="{1FF10B7A-E851-4919-A935-EF8214250AA6}" srcOrd="1" destOrd="0" presId="urn:microsoft.com/office/officeart/2009/3/layout/HorizontalOrganizationChart"/>
    <dgm:cxn modelId="{13E14F70-B73C-491C-817D-3368613F2557}" type="presParOf" srcId="{1FF10B7A-E851-4919-A935-EF8214250AA6}" destId="{443B6140-AD37-4729-8DD0-A36B27D7E34B}" srcOrd="0" destOrd="0" presId="urn:microsoft.com/office/officeart/2009/3/layout/HorizontalOrganizationChart"/>
    <dgm:cxn modelId="{5E6B1E03-13BE-4C8B-BFEC-7ECB37B608C2}" type="presParOf" srcId="{443B6140-AD37-4729-8DD0-A36B27D7E34B}" destId="{FA6AEA6E-0A43-486F-8290-1B42D2D31D95}" srcOrd="0" destOrd="0" presId="urn:microsoft.com/office/officeart/2009/3/layout/HorizontalOrganizationChart"/>
    <dgm:cxn modelId="{7057FEF4-D953-4076-9E71-9BAF22ECBD4A}" type="presParOf" srcId="{443B6140-AD37-4729-8DD0-A36B27D7E34B}" destId="{90E3DF51-737E-455E-A5B5-FA6967B08185}" srcOrd="1" destOrd="0" presId="urn:microsoft.com/office/officeart/2009/3/layout/HorizontalOrganizationChart"/>
    <dgm:cxn modelId="{534489B2-A55E-4A59-AB84-A784609B8426}" type="presParOf" srcId="{1FF10B7A-E851-4919-A935-EF8214250AA6}" destId="{5D5E8448-3E3E-445C-8A65-E5A953B2DB91}" srcOrd="1" destOrd="0" presId="urn:microsoft.com/office/officeart/2009/3/layout/HorizontalOrganizationChart"/>
    <dgm:cxn modelId="{5C20ADD6-9A58-4F45-B387-A0D98C781352}" type="presParOf" srcId="{1FF10B7A-E851-4919-A935-EF8214250AA6}" destId="{00EF3B00-9532-4016-812C-C76047E5CB74}" srcOrd="2" destOrd="0" presId="urn:microsoft.com/office/officeart/2009/3/layout/HorizontalOrganizationChart"/>
    <dgm:cxn modelId="{A515F8B1-A2F3-4C2A-B36A-A573010DED31}" type="presParOf" srcId="{34FF187C-4B69-474D-8B2D-271A4FB6D259}" destId="{7197101D-8B77-497A-92B3-3513D4F271E1}" srcOrd="2" destOrd="0" presId="urn:microsoft.com/office/officeart/2009/3/layout/HorizontalOrganizationChart"/>
    <dgm:cxn modelId="{9942C0AF-E8D3-4427-8588-B002A621BB65}" type="presParOf" srcId="{34FF187C-4B69-474D-8B2D-271A4FB6D259}" destId="{7B11060E-E332-4F00-B312-E7A7461C1952}" srcOrd="3" destOrd="0" presId="urn:microsoft.com/office/officeart/2009/3/layout/HorizontalOrganizationChart"/>
    <dgm:cxn modelId="{1FB8AA32-B992-44BD-8344-C909E307F71F}" type="presParOf" srcId="{7B11060E-E332-4F00-B312-E7A7461C1952}" destId="{1DFAF865-1DC1-464C-9D9B-28B9D6AF63E3}" srcOrd="0" destOrd="0" presId="urn:microsoft.com/office/officeart/2009/3/layout/HorizontalOrganizationChart"/>
    <dgm:cxn modelId="{FA2D5A30-8E02-4243-853A-4D635E92E0F8}" type="presParOf" srcId="{1DFAF865-1DC1-464C-9D9B-28B9D6AF63E3}" destId="{3AEA59ED-7811-4353-9284-1D53E9B47EFF}" srcOrd="0" destOrd="0" presId="urn:microsoft.com/office/officeart/2009/3/layout/HorizontalOrganizationChart"/>
    <dgm:cxn modelId="{CB3FEACA-F07E-4D33-B939-0B0983ADA4A8}" type="presParOf" srcId="{1DFAF865-1DC1-464C-9D9B-28B9D6AF63E3}" destId="{A748148C-CF4F-41EB-8F95-D3334ADCAACE}" srcOrd="1" destOrd="0" presId="urn:microsoft.com/office/officeart/2009/3/layout/HorizontalOrganizationChart"/>
    <dgm:cxn modelId="{B488C8E4-FBB4-4B22-8711-9F237FCC9751}" type="presParOf" srcId="{7B11060E-E332-4F00-B312-E7A7461C1952}" destId="{28CD1FBE-2B04-4E85-BEDC-99B875544443}" srcOrd="1" destOrd="0" presId="urn:microsoft.com/office/officeart/2009/3/layout/HorizontalOrganizationChart"/>
    <dgm:cxn modelId="{1BB11180-391E-4C2F-A9EC-E77364BBF09D}" type="presParOf" srcId="{7B11060E-E332-4F00-B312-E7A7461C1952}" destId="{526800B5-A76D-49EB-8127-7C675005D3B8}" srcOrd="2" destOrd="0" presId="urn:microsoft.com/office/officeart/2009/3/layout/HorizontalOrganizationChart"/>
    <dgm:cxn modelId="{5FB54DC8-2A24-43F7-9D50-7B3BB32D1397}" type="presParOf" srcId="{34FF187C-4B69-474D-8B2D-271A4FB6D259}" destId="{A1F1BD6E-DA4A-450C-B17B-7CFD6AB84E35}" srcOrd="4" destOrd="0" presId="urn:microsoft.com/office/officeart/2009/3/layout/HorizontalOrganizationChart"/>
    <dgm:cxn modelId="{7A61C6EE-FB97-463A-AAA4-A413024A7003}" type="presParOf" srcId="{34FF187C-4B69-474D-8B2D-271A4FB6D259}" destId="{164A4E5F-A370-4285-AA3D-D8F78FF8EC0A}" srcOrd="5" destOrd="0" presId="urn:microsoft.com/office/officeart/2009/3/layout/HorizontalOrganizationChart"/>
    <dgm:cxn modelId="{26E2F595-04BC-4C54-BBBB-7FA5BB077304}" type="presParOf" srcId="{164A4E5F-A370-4285-AA3D-D8F78FF8EC0A}" destId="{230BA8E4-9574-4077-BB12-E5DC8CDB1753}" srcOrd="0" destOrd="0" presId="urn:microsoft.com/office/officeart/2009/3/layout/HorizontalOrganizationChart"/>
    <dgm:cxn modelId="{6854E425-4806-4BDF-AA03-CC698994CD5E}" type="presParOf" srcId="{230BA8E4-9574-4077-BB12-E5DC8CDB1753}" destId="{5BD9EE83-277E-4EFB-9710-2C0D09A2A9C2}" srcOrd="0" destOrd="0" presId="urn:microsoft.com/office/officeart/2009/3/layout/HorizontalOrganizationChart"/>
    <dgm:cxn modelId="{038B3B91-921E-4954-BFCC-60D248240E05}" type="presParOf" srcId="{230BA8E4-9574-4077-BB12-E5DC8CDB1753}" destId="{9485039C-7426-41FE-A601-AB224D0A024A}" srcOrd="1" destOrd="0" presId="urn:microsoft.com/office/officeart/2009/3/layout/HorizontalOrganizationChart"/>
    <dgm:cxn modelId="{12F72B26-B989-4704-95D0-6540168BD3D6}" type="presParOf" srcId="{164A4E5F-A370-4285-AA3D-D8F78FF8EC0A}" destId="{BEF93C04-0AFB-4C31-95EA-47575567C081}" srcOrd="1" destOrd="0" presId="urn:microsoft.com/office/officeart/2009/3/layout/HorizontalOrganizationChart"/>
    <dgm:cxn modelId="{DAD0078B-3F7D-4E08-A942-12489FE1D697}" type="presParOf" srcId="{164A4E5F-A370-4285-AA3D-D8F78FF8EC0A}" destId="{289C09A8-C120-45CA-99C0-1BEA0E61C8EE}" srcOrd="2" destOrd="0" presId="urn:microsoft.com/office/officeart/2009/3/layout/HorizontalOrganizationChart"/>
    <dgm:cxn modelId="{77EF5677-5429-49BF-91CC-20110199FC34}" type="presParOf" srcId="{EF9A6159-CE73-4ED5-928D-4A0A391F854C}" destId="{2282DBC2-E7E8-4F47-9362-33958412B786}" srcOrd="2" destOrd="0" presId="urn:microsoft.com/office/officeart/2009/3/layout/HorizontalOrganizationChart"/>
    <dgm:cxn modelId="{8A00BDE6-AC35-481A-B65A-44D410FF8899}" type="presParOf" srcId="{79A60AF6-15BB-42F6-A306-AEBC2F1F3B3B}" destId="{496385E9-F990-441B-933F-A204383389A2}" srcOrd="2" destOrd="0" presId="urn:microsoft.com/office/officeart/2009/3/layout/HorizontalOrganizationChart"/>
    <dgm:cxn modelId="{15F7BD94-53B2-4384-AD2F-53D7C6195586}" type="presParOf" srcId="{D96F0989-2988-46AE-ACCB-F455D2DA745F}" destId="{9178F8FC-A373-4588-8679-4B0BA028AEB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A22188-0FFD-4DE5-8FAB-3F6BCE5A4EF9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CD55D60-D99E-423A-8015-AC194097290B}">
      <dgm:prSet phldrT="[Testo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4E2AD944-2675-4A58-8DDB-35B54E6E0A63}" type="parTrans" cxnId="{2D7E1A31-1238-49F1-8572-D01334D4037E}">
      <dgm:prSet/>
      <dgm:spPr/>
      <dgm:t>
        <a:bodyPr/>
        <a:lstStyle/>
        <a:p>
          <a:endParaRPr lang="it-IT" sz="1400"/>
        </a:p>
      </dgm:t>
    </dgm:pt>
    <dgm:pt modelId="{B997AA32-C4E6-421E-B56B-FB1194137EB1}" type="sibTrans" cxnId="{2D7E1A31-1238-49F1-8572-D01334D4037E}">
      <dgm:prSet/>
      <dgm:spPr/>
      <dgm:t>
        <a:bodyPr/>
        <a:lstStyle/>
        <a:p>
          <a:endParaRPr lang="it-IT" sz="1400"/>
        </a:p>
      </dgm:t>
    </dgm:pt>
    <dgm:pt modelId="{E14AFF3C-DF4A-4EFE-B846-9BAA6833534D}">
      <dgm:prSet phldrT="[Testo]" custT="1"/>
      <dgm:spPr/>
      <dgm:t>
        <a:bodyPr/>
        <a:lstStyle/>
        <a:p>
          <a:r>
            <a:rPr lang="it-IT" sz="1400" dirty="0"/>
            <a:t>metodo iterativo per stimare c e k variandoli per far aderire l’equazione al modello</a:t>
          </a:r>
        </a:p>
      </dgm:t>
    </dgm:pt>
    <dgm:pt modelId="{C9FC4EBD-EA73-48D4-84ED-983CF8CA1CEB}" type="parTrans" cxnId="{3233848E-7D30-4DA7-89BF-4FE93E3D0DA0}">
      <dgm:prSet/>
      <dgm:spPr/>
      <dgm:t>
        <a:bodyPr/>
        <a:lstStyle/>
        <a:p>
          <a:endParaRPr lang="it-IT" sz="1400"/>
        </a:p>
      </dgm:t>
    </dgm:pt>
    <dgm:pt modelId="{665F98ED-1071-445F-A877-3DDD2534CEDE}" type="sibTrans" cxnId="{3233848E-7D30-4DA7-89BF-4FE93E3D0DA0}">
      <dgm:prSet/>
      <dgm:spPr/>
      <dgm:t>
        <a:bodyPr/>
        <a:lstStyle/>
        <a:p>
          <a:endParaRPr lang="it-IT" sz="1400"/>
        </a:p>
      </dgm:t>
    </dgm:pt>
    <dgm:pt modelId="{D0BF04FE-C653-4A1B-9221-91DE35606D1C}">
      <dgm:prSet phldrT="[Testo]" custT="1"/>
      <dgm:spPr/>
      <dgm:t>
        <a:bodyPr/>
        <a:lstStyle/>
        <a:p>
          <a:r>
            <a:rPr lang="it-IT" sz="1400" dirty="0"/>
            <a:t>c varia l’ampiezza</a:t>
          </a:r>
        </a:p>
        <a:p>
          <a:r>
            <a:rPr lang="it-IT" sz="1400" dirty="0"/>
            <a:t>(c</a:t>
          </a:r>
          <a:r>
            <a:rPr lang="en-GB" sz="1400" dirty="0"/>
            <a:t>=0 </a:t>
          </a:r>
          <a:r>
            <a:rPr lang="it-IT" sz="1400" dirty="0"/>
            <a:t>la sinusoidale non è smorzata)</a:t>
          </a:r>
        </a:p>
        <a:p>
          <a:endParaRPr lang="it-IT" sz="1400" dirty="0"/>
        </a:p>
        <a:p>
          <a:r>
            <a:rPr lang="it-IT" sz="1400" dirty="0"/>
            <a:t>k varia la frequenza  </a:t>
          </a:r>
        </a:p>
      </dgm:t>
    </dgm:pt>
    <dgm:pt modelId="{27D81FAE-0D18-4B5D-9589-5BAF19559281}" type="parTrans" cxnId="{512F4C0D-4BB1-4104-8E97-6DD23E76B9D3}">
      <dgm:prSet/>
      <dgm:spPr/>
      <dgm:t>
        <a:bodyPr/>
        <a:lstStyle/>
        <a:p>
          <a:endParaRPr lang="it-IT" sz="1400"/>
        </a:p>
      </dgm:t>
    </dgm:pt>
    <dgm:pt modelId="{2AB1423C-AFE7-4D83-AEC0-89386718DB7F}" type="sibTrans" cxnId="{512F4C0D-4BB1-4104-8E97-6DD23E76B9D3}">
      <dgm:prSet/>
      <dgm:spPr/>
      <dgm:t>
        <a:bodyPr/>
        <a:lstStyle/>
        <a:p>
          <a:endParaRPr lang="it-IT" sz="1400"/>
        </a:p>
      </dgm:t>
    </dgm:pt>
    <dgm:pt modelId="{7AA3D443-DAEC-4B7D-9110-F5D3409FC8CB}">
      <dgm:prSet phldrT="[Testo]" custT="1"/>
      <dgm:spPr/>
      <dgm:t>
        <a:bodyPr/>
        <a:lstStyle/>
        <a:p>
          <a:r>
            <a:rPr lang="it-IT" sz="1400" dirty="0"/>
            <a:t>Ꜫ e </a:t>
          </a:r>
          <a:r>
            <a:rPr lang="el-GR" sz="1400" dirty="0"/>
            <a:t>Δ</a:t>
          </a:r>
          <a:r>
            <a:rPr lang="it-IT" sz="1400" dirty="0"/>
            <a:t>T non sono più calcolabili</a:t>
          </a:r>
        </a:p>
      </dgm:t>
    </dgm:pt>
    <dgm:pt modelId="{A5D3B9F1-26ED-4F03-A4CE-3DF2E8444321}" type="parTrans" cxnId="{B4CC61F2-36AD-44E8-B729-FF00BD1C785A}">
      <dgm:prSet/>
      <dgm:spPr/>
      <dgm:t>
        <a:bodyPr/>
        <a:lstStyle/>
        <a:p>
          <a:endParaRPr lang="it-IT" sz="1400"/>
        </a:p>
      </dgm:t>
    </dgm:pt>
    <dgm:pt modelId="{1643C055-0F9A-4702-A03C-5D21A5281706}" type="sibTrans" cxnId="{B4CC61F2-36AD-44E8-B729-FF00BD1C785A}">
      <dgm:prSet/>
      <dgm:spPr/>
      <dgm:t>
        <a:bodyPr/>
        <a:lstStyle/>
        <a:p>
          <a:endParaRPr lang="it-IT" sz="1400"/>
        </a:p>
      </dgm:t>
    </dgm:pt>
    <dgm:pt modelId="{72E6A7CE-8CDB-430A-BF7C-D4607C27556C}">
      <dgm:prSet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56EF42C8-B7CF-4A29-BE24-D0E534AE88DC}" type="parTrans" cxnId="{0ACEFF85-6761-4097-BC4C-D87D66490A58}">
      <dgm:prSet/>
      <dgm:spPr/>
      <dgm:t>
        <a:bodyPr/>
        <a:lstStyle/>
        <a:p>
          <a:endParaRPr lang="it-IT" sz="1400"/>
        </a:p>
      </dgm:t>
    </dgm:pt>
    <dgm:pt modelId="{153B1136-11A3-4244-BD96-D18276AE889D}" type="sibTrans" cxnId="{0ACEFF85-6761-4097-BC4C-D87D66490A58}">
      <dgm:prSet/>
      <dgm:spPr/>
      <dgm:t>
        <a:bodyPr/>
        <a:lstStyle/>
        <a:p>
          <a:endParaRPr lang="it-IT" sz="1400"/>
        </a:p>
      </dgm:t>
    </dgm:pt>
    <dgm:pt modelId="{10A34C44-34D6-46C0-B142-0B4A8C6F6F2D}">
      <dgm:prSet custT="1"/>
      <dgm:spPr/>
      <dgm:t>
        <a:bodyPr/>
        <a:lstStyle/>
        <a:p>
          <a:r>
            <a:rPr lang="it-IT" sz="1400" noProof="0" dirty="0"/>
            <a:t>Respirazione LIS </a:t>
          </a:r>
        </a:p>
      </dgm:t>
    </dgm:pt>
    <dgm:pt modelId="{7EBED1A3-156F-4689-9D26-5543062DB1CA}" type="parTrans" cxnId="{D6E85C99-A5F2-42AF-BEFF-80C819C5CEDB}">
      <dgm:prSet/>
      <dgm:spPr/>
      <dgm:t>
        <a:bodyPr/>
        <a:lstStyle/>
        <a:p>
          <a:endParaRPr lang="it-IT" sz="1400"/>
        </a:p>
      </dgm:t>
    </dgm:pt>
    <dgm:pt modelId="{40879EC1-639F-4AB3-8B47-AD18570A7271}" type="sibTrans" cxnId="{D6E85C99-A5F2-42AF-BEFF-80C819C5CEDB}">
      <dgm:prSet/>
      <dgm:spPr/>
      <dgm:t>
        <a:bodyPr/>
        <a:lstStyle/>
        <a:p>
          <a:endParaRPr lang="it-IT" sz="1400"/>
        </a:p>
      </dgm:t>
    </dgm:pt>
    <dgm:pt modelId="{DFFE0076-2A2F-44F6-B1A6-8234379D742F}" type="pres">
      <dgm:prSet presAssocID="{CBA22188-0FFD-4DE5-8FAB-3F6BCE5A4E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96F0989-2988-46AE-ACCB-F455D2DA745F}" type="pres">
      <dgm:prSet presAssocID="{10A34C44-34D6-46C0-B142-0B4A8C6F6F2D}" presName="hierRoot1" presStyleCnt="0">
        <dgm:presLayoutVars>
          <dgm:hierBranch val="init"/>
        </dgm:presLayoutVars>
      </dgm:prSet>
      <dgm:spPr/>
    </dgm:pt>
    <dgm:pt modelId="{593F6880-E2D5-46E0-AB26-82A21633F001}" type="pres">
      <dgm:prSet presAssocID="{10A34C44-34D6-46C0-B142-0B4A8C6F6F2D}" presName="rootComposite1" presStyleCnt="0"/>
      <dgm:spPr/>
    </dgm:pt>
    <dgm:pt modelId="{92B87DB6-2336-45A6-9704-491186F61B42}" type="pres">
      <dgm:prSet presAssocID="{10A34C44-34D6-46C0-B142-0B4A8C6F6F2D}" presName="rootText1" presStyleLbl="node0" presStyleIdx="0" presStyleCnt="1" custLinFactNeighborY="0">
        <dgm:presLayoutVars>
          <dgm:chPref val="3"/>
        </dgm:presLayoutVars>
      </dgm:prSet>
      <dgm:spPr/>
    </dgm:pt>
    <dgm:pt modelId="{528D33F0-9384-4E83-A2B8-23A0FF7AF602}" type="pres">
      <dgm:prSet presAssocID="{10A34C44-34D6-46C0-B142-0B4A8C6F6F2D}" presName="rootConnector1" presStyleLbl="node1" presStyleIdx="0" presStyleCnt="0"/>
      <dgm:spPr/>
    </dgm:pt>
    <dgm:pt modelId="{727C6FE8-76FD-419A-BBC4-25FDA39B8C09}" type="pres">
      <dgm:prSet presAssocID="{10A34C44-34D6-46C0-B142-0B4A8C6F6F2D}" presName="hierChild2" presStyleCnt="0"/>
      <dgm:spPr/>
    </dgm:pt>
    <dgm:pt modelId="{66647E71-4E2E-4C70-9A78-6B62EDC7538B}" type="pres">
      <dgm:prSet presAssocID="{56EF42C8-B7CF-4A29-BE24-D0E534AE88DC}" presName="Name64" presStyleLbl="parChTrans1D2" presStyleIdx="0" presStyleCnt="1"/>
      <dgm:spPr/>
    </dgm:pt>
    <dgm:pt modelId="{79A60AF6-15BB-42F6-A306-AEBC2F1F3B3B}" type="pres">
      <dgm:prSet presAssocID="{72E6A7CE-8CDB-430A-BF7C-D4607C27556C}" presName="hierRoot2" presStyleCnt="0">
        <dgm:presLayoutVars>
          <dgm:hierBranch val="init"/>
        </dgm:presLayoutVars>
      </dgm:prSet>
      <dgm:spPr/>
    </dgm:pt>
    <dgm:pt modelId="{26BB9010-E795-46DE-9ACA-B19B6892F80A}" type="pres">
      <dgm:prSet presAssocID="{72E6A7CE-8CDB-430A-BF7C-D4607C27556C}" presName="rootComposite" presStyleCnt="0"/>
      <dgm:spPr/>
    </dgm:pt>
    <dgm:pt modelId="{A7BD523C-8B46-4BC5-8CBE-0C47A42E36CC}" type="pres">
      <dgm:prSet presAssocID="{72E6A7CE-8CDB-430A-BF7C-D4607C27556C}" presName="rootText" presStyleLbl="node2" presStyleIdx="0" presStyleCnt="1">
        <dgm:presLayoutVars>
          <dgm:chPref val="3"/>
        </dgm:presLayoutVars>
      </dgm:prSet>
      <dgm:spPr/>
    </dgm:pt>
    <dgm:pt modelId="{96A3A68C-A801-48C6-8E9C-1DC9C2277BB1}" type="pres">
      <dgm:prSet presAssocID="{72E6A7CE-8CDB-430A-BF7C-D4607C27556C}" presName="rootConnector" presStyleLbl="node2" presStyleIdx="0" presStyleCnt="1"/>
      <dgm:spPr/>
    </dgm:pt>
    <dgm:pt modelId="{26CA8768-CA0D-429C-B0CC-92DFF7235D50}" type="pres">
      <dgm:prSet presAssocID="{72E6A7CE-8CDB-430A-BF7C-D4607C27556C}" presName="hierChild4" presStyleCnt="0"/>
      <dgm:spPr/>
    </dgm:pt>
    <dgm:pt modelId="{AE7FA39F-EA94-4154-80D7-FF38FCACCDA3}" type="pres">
      <dgm:prSet presAssocID="{4E2AD944-2675-4A58-8DDB-35B54E6E0A63}" presName="Name64" presStyleLbl="parChTrans1D3" presStyleIdx="0" presStyleCnt="1"/>
      <dgm:spPr/>
    </dgm:pt>
    <dgm:pt modelId="{EF9A6159-CE73-4ED5-928D-4A0A391F854C}" type="pres">
      <dgm:prSet presAssocID="{0CD55D60-D99E-423A-8015-AC194097290B}" presName="hierRoot2" presStyleCnt="0">
        <dgm:presLayoutVars>
          <dgm:hierBranch val="init"/>
        </dgm:presLayoutVars>
      </dgm:prSet>
      <dgm:spPr/>
    </dgm:pt>
    <dgm:pt modelId="{6066125D-15D2-4C42-BE04-9584396383EA}" type="pres">
      <dgm:prSet presAssocID="{0CD55D60-D99E-423A-8015-AC194097290B}" presName="rootComposite" presStyleCnt="0"/>
      <dgm:spPr/>
    </dgm:pt>
    <dgm:pt modelId="{D60FEE22-3D80-40A9-A195-67005E5FA737}" type="pres">
      <dgm:prSet presAssocID="{0CD55D60-D99E-423A-8015-AC194097290B}" presName="rootText" presStyleLbl="node3" presStyleIdx="0" presStyleCnt="1">
        <dgm:presLayoutVars>
          <dgm:chPref val="3"/>
        </dgm:presLayoutVars>
      </dgm:prSet>
      <dgm:spPr/>
    </dgm:pt>
    <dgm:pt modelId="{02E81AFA-9B53-4EEC-A665-58ED7A96921F}" type="pres">
      <dgm:prSet presAssocID="{0CD55D60-D99E-423A-8015-AC194097290B}" presName="rootConnector" presStyleLbl="node3" presStyleIdx="0" presStyleCnt="1"/>
      <dgm:spPr/>
    </dgm:pt>
    <dgm:pt modelId="{34FF187C-4B69-474D-8B2D-271A4FB6D259}" type="pres">
      <dgm:prSet presAssocID="{0CD55D60-D99E-423A-8015-AC194097290B}" presName="hierChild4" presStyleCnt="0"/>
      <dgm:spPr/>
    </dgm:pt>
    <dgm:pt modelId="{2FEC9F70-5FC9-45F8-A7A0-1C4298D3C3CA}" type="pres">
      <dgm:prSet presAssocID="{C9FC4EBD-EA73-48D4-84ED-983CF8CA1CEB}" presName="Name64" presStyleLbl="parChTrans1D4" presStyleIdx="0" presStyleCnt="3"/>
      <dgm:spPr/>
    </dgm:pt>
    <dgm:pt modelId="{1FF10B7A-E851-4919-A935-EF8214250AA6}" type="pres">
      <dgm:prSet presAssocID="{E14AFF3C-DF4A-4EFE-B846-9BAA6833534D}" presName="hierRoot2" presStyleCnt="0">
        <dgm:presLayoutVars>
          <dgm:hierBranch val="init"/>
        </dgm:presLayoutVars>
      </dgm:prSet>
      <dgm:spPr/>
    </dgm:pt>
    <dgm:pt modelId="{443B6140-AD37-4729-8DD0-A36B27D7E34B}" type="pres">
      <dgm:prSet presAssocID="{E14AFF3C-DF4A-4EFE-B846-9BAA6833534D}" presName="rootComposite" presStyleCnt="0"/>
      <dgm:spPr/>
    </dgm:pt>
    <dgm:pt modelId="{FA6AEA6E-0A43-486F-8290-1B42D2D31D95}" type="pres">
      <dgm:prSet presAssocID="{E14AFF3C-DF4A-4EFE-B846-9BAA6833534D}" presName="rootText" presStyleLbl="node4" presStyleIdx="0" presStyleCnt="3" custScaleY="128434">
        <dgm:presLayoutVars>
          <dgm:chPref val="3"/>
        </dgm:presLayoutVars>
      </dgm:prSet>
      <dgm:spPr/>
    </dgm:pt>
    <dgm:pt modelId="{90E3DF51-737E-455E-A5B5-FA6967B08185}" type="pres">
      <dgm:prSet presAssocID="{E14AFF3C-DF4A-4EFE-B846-9BAA6833534D}" presName="rootConnector" presStyleLbl="node4" presStyleIdx="0" presStyleCnt="3"/>
      <dgm:spPr/>
    </dgm:pt>
    <dgm:pt modelId="{5D5E8448-3E3E-445C-8A65-E5A953B2DB91}" type="pres">
      <dgm:prSet presAssocID="{E14AFF3C-DF4A-4EFE-B846-9BAA6833534D}" presName="hierChild4" presStyleCnt="0"/>
      <dgm:spPr/>
    </dgm:pt>
    <dgm:pt modelId="{00EF3B00-9532-4016-812C-C76047E5CB74}" type="pres">
      <dgm:prSet presAssocID="{E14AFF3C-DF4A-4EFE-B846-9BAA6833534D}" presName="hierChild5" presStyleCnt="0"/>
      <dgm:spPr/>
    </dgm:pt>
    <dgm:pt modelId="{7197101D-8B77-497A-92B3-3513D4F271E1}" type="pres">
      <dgm:prSet presAssocID="{27D81FAE-0D18-4B5D-9589-5BAF19559281}" presName="Name64" presStyleLbl="parChTrans1D4" presStyleIdx="1" presStyleCnt="3"/>
      <dgm:spPr/>
    </dgm:pt>
    <dgm:pt modelId="{7B11060E-E332-4F00-B312-E7A7461C1952}" type="pres">
      <dgm:prSet presAssocID="{D0BF04FE-C653-4A1B-9221-91DE35606D1C}" presName="hierRoot2" presStyleCnt="0">
        <dgm:presLayoutVars>
          <dgm:hierBranch val="init"/>
        </dgm:presLayoutVars>
      </dgm:prSet>
      <dgm:spPr/>
    </dgm:pt>
    <dgm:pt modelId="{1DFAF865-1DC1-464C-9D9B-28B9D6AF63E3}" type="pres">
      <dgm:prSet presAssocID="{D0BF04FE-C653-4A1B-9221-91DE35606D1C}" presName="rootComposite" presStyleCnt="0"/>
      <dgm:spPr/>
    </dgm:pt>
    <dgm:pt modelId="{3AEA59ED-7811-4353-9284-1D53E9B47EFF}" type="pres">
      <dgm:prSet presAssocID="{D0BF04FE-C653-4A1B-9221-91DE35606D1C}" presName="rootText" presStyleLbl="node4" presStyleIdx="1" presStyleCnt="3" custScaleY="163446">
        <dgm:presLayoutVars>
          <dgm:chPref val="3"/>
        </dgm:presLayoutVars>
      </dgm:prSet>
      <dgm:spPr/>
    </dgm:pt>
    <dgm:pt modelId="{A748148C-CF4F-41EB-8F95-D3334ADCAACE}" type="pres">
      <dgm:prSet presAssocID="{D0BF04FE-C653-4A1B-9221-91DE35606D1C}" presName="rootConnector" presStyleLbl="node4" presStyleIdx="1" presStyleCnt="3"/>
      <dgm:spPr/>
    </dgm:pt>
    <dgm:pt modelId="{28CD1FBE-2B04-4E85-BEDC-99B875544443}" type="pres">
      <dgm:prSet presAssocID="{D0BF04FE-C653-4A1B-9221-91DE35606D1C}" presName="hierChild4" presStyleCnt="0"/>
      <dgm:spPr/>
    </dgm:pt>
    <dgm:pt modelId="{526800B5-A76D-49EB-8127-7C675005D3B8}" type="pres">
      <dgm:prSet presAssocID="{D0BF04FE-C653-4A1B-9221-91DE35606D1C}" presName="hierChild5" presStyleCnt="0"/>
      <dgm:spPr/>
    </dgm:pt>
    <dgm:pt modelId="{A1F1BD6E-DA4A-450C-B17B-7CFD6AB84E35}" type="pres">
      <dgm:prSet presAssocID="{A5D3B9F1-26ED-4F03-A4CE-3DF2E8444321}" presName="Name64" presStyleLbl="parChTrans1D4" presStyleIdx="2" presStyleCnt="3"/>
      <dgm:spPr/>
    </dgm:pt>
    <dgm:pt modelId="{164A4E5F-A370-4285-AA3D-D8F78FF8EC0A}" type="pres">
      <dgm:prSet presAssocID="{7AA3D443-DAEC-4B7D-9110-F5D3409FC8CB}" presName="hierRoot2" presStyleCnt="0">
        <dgm:presLayoutVars>
          <dgm:hierBranch val="init"/>
        </dgm:presLayoutVars>
      </dgm:prSet>
      <dgm:spPr/>
    </dgm:pt>
    <dgm:pt modelId="{230BA8E4-9574-4077-BB12-E5DC8CDB1753}" type="pres">
      <dgm:prSet presAssocID="{7AA3D443-DAEC-4B7D-9110-F5D3409FC8CB}" presName="rootComposite" presStyleCnt="0"/>
      <dgm:spPr/>
    </dgm:pt>
    <dgm:pt modelId="{5BD9EE83-277E-4EFB-9710-2C0D09A2A9C2}" type="pres">
      <dgm:prSet presAssocID="{7AA3D443-DAEC-4B7D-9110-F5D3409FC8CB}" presName="rootText" presStyleLbl="node4" presStyleIdx="2" presStyleCnt="3">
        <dgm:presLayoutVars>
          <dgm:chPref val="3"/>
        </dgm:presLayoutVars>
      </dgm:prSet>
      <dgm:spPr/>
    </dgm:pt>
    <dgm:pt modelId="{9485039C-7426-41FE-A601-AB224D0A024A}" type="pres">
      <dgm:prSet presAssocID="{7AA3D443-DAEC-4B7D-9110-F5D3409FC8CB}" presName="rootConnector" presStyleLbl="node4" presStyleIdx="2" presStyleCnt="3"/>
      <dgm:spPr/>
    </dgm:pt>
    <dgm:pt modelId="{BEF93C04-0AFB-4C31-95EA-47575567C081}" type="pres">
      <dgm:prSet presAssocID="{7AA3D443-DAEC-4B7D-9110-F5D3409FC8CB}" presName="hierChild4" presStyleCnt="0"/>
      <dgm:spPr/>
    </dgm:pt>
    <dgm:pt modelId="{289C09A8-C120-45CA-99C0-1BEA0E61C8EE}" type="pres">
      <dgm:prSet presAssocID="{7AA3D443-DAEC-4B7D-9110-F5D3409FC8CB}" presName="hierChild5" presStyleCnt="0"/>
      <dgm:spPr/>
    </dgm:pt>
    <dgm:pt modelId="{2282DBC2-E7E8-4F47-9362-33958412B786}" type="pres">
      <dgm:prSet presAssocID="{0CD55D60-D99E-423A-8015-AC194097290B}" presName="hierChild5" presStyleCnt="0"/>
      <dgm:spPr/>
    </dgm:pt>
    <dgm:pt modelId="{496385E9-F990-441B-933F-A204383389A2}" type="pres">
      <dgm:prSet presAssocID="{72E6A7CE-8CDB-430A-BF7C-D4607C27556C}" presName="hierChild5" presStyleCnt="0"/>
      <dgm:spPr/>
    </dgm:pt>
    <dgm:pt modelId="{9178F8FC-A373-4588-8679-4B0BA028AEB0}" type="pres">
      <dgm:prSet presAssocID="{10A34C44-34D6-46C0-B142-0B4A8C6F6F2D}" presName="hierChild3" presStyleCnt="0"/>
      <dgm:spPr/>
    </dgm:pt>
  </dgm:ptLst>
  <dgm:cxnLst>
    <dgm:cxn modelId="{24D23B0A-A296-42C2-A9E6-E5E3FAB78D39}" type="presOf" srcId="{4E2AD944-2675-4A58-8DDB-35B54E6E0A63}" destId="{AE7FA39F-EA94-4154-80D7-FF38FCACCDA3}" srcOrd="0" destOrd="0" presId="urn:microsoft.com/office/officeart/2009/3/layout/HorizontalOrganizationChart"/>
    <dgm:cxn modelId="{512F4C0D-4BB1-4104-8E97-6DD23E76B9D3}" srcId="{0CD55D60-D99E-423A-8015-AC194097290B}" destId="{D0BF04FE-C653-4A1B-9221-91DE35606D1C}" srcOrd="1" destOrd="0" parTransId="{27D81FAE-0D18-4B5D-9589-5BAF19559281}" sibTransId="{2AB1423C-AFE7-4D83-AEC0-89386718DB7F}"/>
    <dgm:cxn modelId="{FF631523-0919-4D05-B4FE-1A3AC76383B3}" type="presOf" srcId="{E14AFF3C-DF4A-4EFE-B846-9BAA6833534D}" destId="{FA6AEA6E-0A43-486F-8290-1B42D2D31D95}" srcOrd="0" destOrd="0" presId="urn:microsoft.com/office/officeart/2009/3/layout/HorizontalOrganizationChart"/>
    <dgm:cxn modelId="{2D7E1A31-1238-49F1-8572-D01334D4037E}" srcId="{72E6A7CE-8CDB-430A-BF7C-D4607C27556C}" destId="{0CD55D60-D99E-423A-8015-AC194097290B}" srcOrd="0" destOrd="0" parTransId="{4E2AD944-2675-4A58-8DDB-35B54E6E0A63}" sibTransId="{B997AA32-C4E6-421E-B56B-FB1194137EB1}"/>
    <dgm:cxn modelId="{16F1D13D-FF31-4D09-A95E-5AF7C9343385}" type="presOf" srcId="{C9FC4EBD-EA73-48D4-84ED-983CF8CA1CEB}" destId="{2FEC9F70-5FC9-45F8-A7A0-1C4298D3C3CA}" srcOrd="0" destOrd="0" presId="urn:microsoft.com/office/officeart/2009/3/layout/HorizontalOrganizationChart"/>
    <dgm:cxn modelId="{D4AAFA46-59B7-4809-B0F6-F01E90576BE6}" type="presOf" srcId="{A5D3B9F1-26ED-4F03-A4CE-3DF2E8444321}" destId="{A1F1BD6E-DA4A-450C-B17B-7CFD6AB84E35}" srcOrd="0" destOrd="0" presId="urn:microsoft.com/office/officeart/2009/3/layout/HorizontalOrganizationChart"/>
    <dgm:cxn modelId="{670E7858-2E28-427E-9728-3239ABCB1FB3}" type="presOf" srcId="{27D81FAE-0D18-4B5D-9589-5BAF19559281}" destId="{7197101D-8B77-497A-92B3-3513D4F271E1}" srcOrd="0" destOrd="0" presId="urn:microsoft.com/office/officeart/2009/3/layout/HorizontalOrganizationChart"/>
    <dgm:cxn modelId="{3B61FE78-8E27-4ED8-AB08-6F8850CB79C4}" type="presOf" srcId="{7AA3D443-DAEC-4B7D-9110-F5D3409FC8CB}" destId="{9485039C-7426-41FE-A601-AB224D0A024A}" srcOrd="1" destOrd="0" presId="urn:microsoft.com/office/officeart/2009/3/layout/HorizontalOrganizationChart"/>
    <dgm:cxn modelId="{0ACEFF85-6761-4097-BC4C-D87D66490A58}" srcId="{10A34C44-34D6-46C0-B142-0B4A8C6F6F2D}" destId="{72E6A7CE-8CDB-430A-BF7C-D4607C27556C}" srcOrd="0" destOrd="0" parTransId="{56EF42C8-B7CF-4A29-BE24-D0E534AE88DC}" sibTransId="{153B1136-11A3-4244-BD96-D18276AE889D}"/>
    <dgm:cxn modelId="{2C75B388-B9DF-4BC7-8346-2A60224356BA}" type="presOf" srcId="{7AA3D443-DAEC-4B7D-9110-F5D3409FC8CB}" destId="{5BD9EE83-277E-4EFB-9710-2C0D09A2A9C2}" srcOrd="0" destOrd="0" presId="urn:microsoft.com/office/officeart/2009/3/layout/HorizontalOrganizationChart"/>
    <dgm:cxn modelId="{4AD6718A-0DEE-473E-97D0-32B48EBA2D02}" type="presOf" srcId="{10A34C44-34D6-46C0-B142-0B4A8C6F6F2D}" destId="{528D33F0-9384-4E83-A2B8-23A0FF7AF602}" srcOrd="1" destOrd="0" presId="urn:microsoft.com/office/officeart/2009/3/layout/HorizontalOrganizationChart"/>
    <dgm:cxn modelId="{59EC378E-4820-4A93-B3B3-91A786C40C78}" type="presOf" srcId="{D0BF04FE-C653-4A1B-9221-91DE35606D1C}" destId="{A748148C-CF4F-41EB-8F95-D3334ADCAACE}" srcOrd="1" destOrd="0" presId="urn:microsoft.com/office/officeart/2009/3/layout/HorizontalOrganizationChart"/>
    <dgm:cxn modelId="{3233848E-7D30-4DA7-89BF-4FE93E3D0DA0}" srcId="{0CD55D60-D99E-423A-8015-AC194097290B}" destId="{E14AFF3C-DF4A-4EFE-B846-9BAA6833534D}" srcOrd="0" destOrd="0" parTransId="{C9FC4EBD-EA73-48D4-84ED-983CF8CA1CEB}" sibTransId="{665F98ED-1071-445F-A877-3DDD2534CEDE}"/>
    <dgm:cxn modelId="{E243808F-8E8A-4B9F-B87E-04F275D300C5}" type="presOf" srcId="{10A34C44-34D6-46C0-B142-0B4A8C6F6F2D}" destId="{92B87DB6-2336-45A6-9704-491186F61B42}" srcOrd="0" destOrd="0" presId="urn:microsoft.com/office/officeart/2009/3/layout/HorizontalOrganizationChart"/>
    <dgm:cxn modelId="{610EF992-987E-4D61-98AD-8DDFDB9D7C13}" type="presOf" srcId="{CBA22188-0FFD-4DE5-8FAB-3F6BCE5A4EF9}" destId="{DFFE0076-2A2F-44F6-B1A6-8234379D742F}" srcOrd="0" destOrd="0" presId="urn:microsoft.com/office/officeart/2009/3/layout/HorizontalOrganizationChart"/>
    <dgm:cxn modelId="{7C168993-F0EF-4607-A32E-A8A5DB575D53}" type="presOf" srcId="{E14AFF3C-DF4A-4EFE-B846-9BAA6833534D}" destId="{90E3DF51-737E-455E-A5B5-FA6967B08185}" srcOrd="1" destOrd="0" presId="urn:microsoft.com/office/officeart/2009/3/layout/HorizontalOrganizationChart"/>
    <dgm:cxn modelId="{D6E85C99-A5F2-42AF-BEFF-80C819C5CEDB}" srcId="{CBA22188-0FFD-4DE5-8FAB-3F6BCE5A4EF9}" destId="{10A34C44-34D6-46C0-B142-0B4A8C6F6F2D}" srcOrd="0" destOrd="0" parTransId="{7EBED1A3-156F-4689-9D26-5543062DB1CA}" sibTransId="{40879EC1-639F-4AB3-8B47-AD18570A7271}"/>
    <dgm:cxn modelId="{FE19619F-7979-48B4-8636-E3BDCDE0C32E}" type="presOf" srcId="{0CD55D60-D99E-423A-8015-AC194097290B}" destId="{D60FEE22-3D80-40A9-A195-67005E5FA737}" srcOrd="0" destOrd="0" presId="urn:microsoft.com/office/officeart/2009/3/layout/HorizontalOrganizationChart"/>
    <dgm:cxn modelId="{B064B8AB-0B95-4072-96BD-C961F41898EE}" type="presOf" srcId="{72E6A7CE-8CDB-430A-BF7C-D4607C27556C}" destId="{A7BD523C-8B46-4BC5-8CBE-0C47A42E36CC}" srcOrd="0" destOrd="0" presId="urn:microsoft.com/office/officeart/2009/3/layout/HorizontalOrganizationChart"/>
    <dgm:cxn modelId="{23801DB0-9463-41A1-A9AF-804D188FF880}" type="presOf" srcId="{56EF42C8-B7CF-4A29-BE24-D0E534AE88DC}" destId="{66647E71-4E2E-4C70-9A78-6B62EDC7538B}" srcOrd="0" destOrd="0" presId="urn:microsoft.com/office/officeart/2009/3/layout/HorizontalOrganizationChart"/>
    <dgm:cxn modelId="{0DBFA8B6-C5C1-4953-BD45-3EBF05DF0192}" type="presOf" srcId="{D0BF04FE-C653-4A1B-9221-91DE35606D1C}" destId="{3AEA59ED-7811-4353-9284-1D53E9B47EFF}" srcOrd="0" destOrd="0" presId="urn:microsoft.com/office/officeart/2009/3/layout/HorizontalOrganizationChart"/>
    <dgm:cxn modelId="{10B02BB7-CEC3-45FF-AEBF-8D2D3509B6BE}" type="presOf" srcId="{0CD55D60-D99E-423A-8015-AC194097290B}" destId="{02E81AFA-9B53-4EEC-A665-58ED7A96921F}" srcOrd="1" destOrd="0" presId="urn:microsoft.com/office/officeart/2009/3/layout/HorizontalOrganizationChart"/>
    <dgm:cxn modelId="{FFC1D1B7-5B54-45A4-92DB-408AB5CAFE60}" type="presOf" srcId="{72E6A7CE-8CDB-430A-BF7C-D4607C27556C}" destId="{96A3A68C-A801-48C6-8E9C-1DC9C2277BB1}" srcOrd="1" destOrd="0" presId="urn:microsoft.com/office/officeart/2009/3/layout/HorizontalOrganizationChart"/>
    <dgm:cxn modelId="{B4CC61F2-36AD-44E8-B729-FF00BD1C785A}" srcId="{0CD55D60-D99E-423A-8015-AC194097290B}" destId="{7AA3D443-DAEC-4B7D-9110-F5D3409FC8CB}" srcOrd="2" destOrd="0" parTransId="{A5D3B9F1-26ED-4F03-A4CE-3DF2E8444321}" sibTransId="{1643C055-0F9A-4702-A03C-5D21A5281706}"/>
    <dgm:cxn modelId="{C8CEA9A9-791D-42E8-86D5-2C08FDEDB9EE}" type="presParOf" srcId="{DFFE0076-2A2F-44F6-B1A6-8234379D742F}" destId="{D96F0989-2988-46AE-ACCB-F455D2DA745F}" srcOrd="0" destOrd="0" presId="urn:microsoft.com/office/officeart/2009/3/layout/HorizontalOrganizationChart"/>
    <dgm:cxn modelId="{8F2F3C94-FF9B-4051-934E-9D2969A3E514}" type="presParOf" srcId="{D96F0989-2988-46AE-ACCB-F455D2DA745F}" destId="{593F6880-E2D5-46E0-AB26-82A21633F001}" srcOrd="0" destOrd="0" presId="urn:microsoft.com/office/officeart/2009/3/layout/HorizontalOrganizationChart"/>
    <dgm:cxn modelId="{2C655B72-9453-4BC9-8A3F-DD3D472D32BE}" type="presParOf" srcId="{593F6880-E2D5-46E0-AB26-82A21633F001}" destId="{92B87DB6-2336-45A6-9704-491186F61B42}" srcOrd="0" destOrd="0" presId="urn:microsoft.com/office/officeart/2009/3/layout/HorizontalOrganizationChart"/>
    <dgm:cxn modelId="{02B6E749-7331-46B3-B93F-6B4F39C9E1C6}" type="presParOf" srcId="{593F6880-E2D5-46E0-AB26-82A21633F001}" destId="{528D33F0-9384-4E83-A2B8-23A0FF7AF602}" srcOrd="1" destOrd="0" presId="urn:microsoft.com/office/officeart/2009/3/layout/HorizontalOrganizationChart"/>
    <dgm:cxn modelId="{94A7BBA1-324F-45ED-9BBD-8F51F44D4F2E}" type="presParOf" srcId="{D96F0989-2988-46AE-ACCB-F455D2DA745F}" destId="{727C6FE8-76FD-419A-BBC4-25FDA39B8C09}" srcOrd="1" destOrd="0" presId="urn:microsoft.com/office/officeart/2009/3/layout/HorizontalOrganizationChart"/>
    <dgm:cxn modelId="{FC6EB0B3-85A7-41FE-8956-9A21060C12D0}" type="presParOf" srcId="{727C6FE8-76FD-419A-BBC4-25FDA39B8C09}" destId="{66647E71-4E2E-4C70-9A78-6B62EDC7538B}" srcOrd="0" destOrd="0" presId="urn:microsoft.com/office/officeart/2009/3/layout/HorizontalOrganizationChart"/>
    <dgm:cxn modelId="{F66C2567-6AF0-4089-B358-7F51A3FA49B9}" type="presParOf" srcId="{727C6FE8-76FD-419A-BBC4-25FDA39B8C09}" destId="{79A60AF6-15BB-42F6-A306-AEBC2F1F3B3B}" srcOrd="1" destOrd="0" presId="urn:microsoft.com/office/officeart/2009/3/layout/HorizontalOrganizationChart"/>
    <dgm:cxn modelId="{FA9AC581-1952-453F-922A-866EFBDE34E2}" type="presParOf" srcId="{79A60AF6-15BB-42F6-A306-AEBC2F1F3B3B}" destId="{26BB9010-E795-46DE-9ACA-B19B6892F80A}" srcOrd="0" destOrd="0" presId="urn:microsoft.com/office/officeart/2009/3/layout/HorizontalOrganizationChart"/>
    <dgm:cxn modelId="{F3CEFC43-F2D2-4941-BFAD-9C533F5D6219}" type="presParOf" srcId="{26BB9010-E795-46DE-9ACA-B19B6892F80A}" destId="{A7BD523C-8B46-4BC5-8CBE-0C47A42E36CC}" srcOrd="0" destOrd="0" presId="urn:microsoft.com/office/officeart/2009/3/layout/HorizontalOrganizationChart"/>
    <dgm:cxn modelId="{D28A282E-9C77-4A2C-B5CD-54A7D68B5319}" type="presParOf" srcId="{26BB9010-E795-46DE-9ACA-B19B6892F80A}" destId="{96A3A68C-A801-48C6-8E9C-1DC9C2277BB1}" srcOrd="1" destOrd="0" presId="urn:microsoft.com/office/officeart/2009/3/layout/HorizontalOrganizationChart"/>
    <dgm:cxn modelId="{BCAD47BF-71D7-49F1-B8C7-2B2A48A877E6}" type="presParOf" srcId="{79A60AF6-15BB-42F6-A306-AEBC2F1F3B3B}" destId="{26CA8768-CA0D-429C-B0CC-92DFF7235D50}" srcOrd="1" destOrd="0" presId="urn:microsoft.com/office/officeart/2009/3/layout/HorizontalOrganizationChart"/>
    <dgm:cxn modelId="{71EC433E-FF19-4F76-9D99-B3AD082C2192}" type="presParOf" srcId="{26CA8768-CA0D-429C-B0CC-92DFF7235D50}" destId="{AE7FA39F-EA94-4154-80D7-FF38FCACCDA3}" srcOrd="0" destOrd="0" presId="urn:microsoft.com/office/officeart/2009/3/layout/HorizontalOrganizationChart"/>
    <dgm:cxn modelId="{75FB3623-0A6C-4A5E-8C76-ECA6346E808F}" type="presParOf" srcId="{26CA8768-CA0D-429C-B0CC-92DFF7235D50}" destId="{EF9A6159-CE73-4ED5-928D-4A0A391F854C}" srcOrd="1" destOrd="0" presId="urn:microsoft.com/office/officeart/2009/3/layout/HorizontalOrganizationChart"/>
    <dgm:cxn modelId="{3EC0B0F5-C302-45FE-83AD-AEDA634EEEAB}" type="presParOf" srcId="{EF9A6159-CE73-4ED5-928D-4A0A391F854C}" destId="{6066125D-15D2-4C42-BE04-9584396383EA}" srcOrd="0" destOrd="0" presId="urn:microsoft.com/office/officeart/2009/3/layout/HorizontalOrganizationChart"/>
    <dgm:cxn modelId="{2DA508B6-CC25-4C9D-9214-25489590F61F}" type="presParOf" srcId="{6066125D-15D2-4C42-BE04-9584396383EA}" destId="{D60FEE22-3D80-40A9-A195-67005E5FA737}" srcOrd="0" destOrd="0" presId="urn:microsoft.com/office/officeart/2009/3/layout/HorizontalOrganizationChart"/>
    <dgm:cxn modelId="{0A974673-2AA3-4868-8E1A-457C0924E80D}" type="presParOf" srcId="{6066125D-15D2-4C42-BE04-9584396383EA}" destId="{02E81AFA-9B53-4EEC-A665-58ED7A96921F}" srcOrd="1" destOrd="0" presId="urn:microsoft.com/office/officeart/2009/3/layout/HorizontalOrganizationChart"/>
    <dgm:cxn modelId="{B9C02D21-A8A2-40AA-A654-698A145C299A}" type="presParOf" srcId="{EF9A6159-CE73-4ED5-928D-4A0A391F854C}" destId="{34FF187C-4B69-474D-8B2D-271A4FB6D259}" srcOrd="1" destOrd="0" presId="urn:microsoft.com/office/officeart/2009/3/layout/HorizontalOrganizationChart"/>
    <dgm:cxn modelId="{6007EF81-1FE2-4F47-95F5-5A933176ADC4}" type="presParOf" srcId="{34FF187C-4B69-474D-8B2D-271A4FB6D259}" destId="{2FEC9F70-5FC9-45F8-A7A0-1C4298D3C3CA}" srcOrd="0" destOrd="0" presId="urn:microsoft.com/office/officeart/2009/3/layout/HorizontalOrganizationChart"/>
    <dgm:cxn modelId="{A8B8E712-98B7-484D-A0CB-E0B7D886A91B}" type="presParOf" srcId="{34FF187C-4B69-474D-8B2D-271A4FB6D259}" destId="{1FF10B7A-E851-4919-A935-EF8214250AA6}" srcOrd="1" destOrd="0" presId="urn:microsoft.com/office/officeart/2009/3/layout/HorizontalOrganizationChart"/>
    <dgm:cxn modelId="{13E14F70-B73C-491C-817D-3368613F2557}" type="presParOf" srcId="{1FF10B7A-E851-4919-A935-EF8214250AA6}" destId="{443B6140-AD37-4729-8DD0-A36B27D7E34B}" srcOrd="0" destOrd="0" presId="urn:microsoft.com/office/officeart/2009/3/layout/HorizontalOrganizationChart"/>
    <dgm:cxn modelId="{5E6B1E03-13BE-4C8B-BFEC-7ECB37B608C2}" type="presParOf" srcId="{443B6140-AD37-4729-8DD0-A36B27D7E34B}" destId="{FA6AEA6E-0A43-486F-8290-1B42D2D31D95}" srcOrd="0" destOrd="0" presId="urn:microsoft.com/office/officeart/2009/3/layout/HorizontalOrganizationChart"/>
    <dgm:cxn modelId="{7057FEF4-D953-4076-9E71-9BAF22ECBD4A}" type="presParOf" srcId="{443B6140-AD37-4729-8DD0-A36B27D7E34B}" destId="{90E3DF51-737E-455E-A5B5-FA6967B08185}" srcOrd="1" destOrd="0" presId="urn:microsoft.com/office/officeart/2009/3/layout/HorizontalOrganizationChart"/>
    <dgm:cxn modelId="{534489B2-A55E-4A59-AB84-A784609B8426}" type="presParOf" srcId="{1FF10B7A-E851-4919-A935-EF8214250AA6}" destId="{5D5E8448-3E3E-445C-8A65-E5A953B2DB91}" srcOrd="1" destOrd="0" presId="urn:microsoft.com/office/officeart/2009/3/layout/HorizontalOrganizationChart"/>
    <dgm:cxn modelId="{5C20ADD6-9A58-4F45-B387-A0D98C781352}" type="presParOf" srcId="{1FF10B7A-E851-4919-A935-EF8214250AA6}" destId="{00EF3B00-9532-4016-812C-C76047E5CB74}" srcOrd="2" destOrd="0" presId="urn:microsoft.com/office/officeart/2009/3/layout/HorizontalOrganizationChart"/>
    <dgm:cxn modelId="{A515F8B1-A2F3-4C2A-B36A-A573010DED31}" type="presParOf" srcId="{34FF187C-4B69-474D-8B2D-271A4FB6D259}" destId="{7197101D-8B77-497A-92B3-3513D4F271E1}" srcOrd="2" destOrd="0" presId="urn:microsoft.com/office/officeart/2009/3/layout/HorizontalOrganizationChart"/>
    <dgm:cxn modelId="{9942C0AF-E8D3-4427-8588-B002A621BB65}" type="presParOf" srcId="{34FF187C-4B69-474D-8B2D-271A4FB6D259}" destId="{7B11060E-E332-4F00-B312-E7A7461C1952}" srcOrd="3" destOrd="0" presId="urn:microsoft.com/office/officeart/2009/3/layout/HorizontalOrganizationChart"/>
    <dgm:cxn modelId="{1FB8AA32-B992-44BD-8344-C909E307F71F}" type="presParOf" srcId="{7B11060E-E332-4F00-B312-E7A7461C1952}" destId="{1DFAF865-1DC1-464C-9D9B-28B9D6AF63E3}" srcOrd="0" destOrd="0" presId="urn:microsoft.com/office/officeart/2009/3/layout/HorizontalOrganizationChart"/>
    <dgm:cxn modelId="{FA2D5A30-8E02-4243-853A-4D635E92E0F8}" type="presParOf" srcId="{1DFAF865-1DC1-464C-9D9B-28B9D6AF63E3}" destId="{3AEA59ED-7811-4353-9284-1D53E9B47EFF}" srcOrd="0" destOrd="0" presId="urn:microsoft.com/office/officeart/2009/3/layout/HorizontalOrganizationChart"/>
    <dgm:cxn modelId="{CB3FEACA-F07E-4D33-B939-0B0983ADA4A8}" type="presParOf" srcId="{1DFAF865-1DC1-464C-9D9B-28B9D6AF63E3}" destId="{A748148C-CF4F-41EB-8F95-D3334ADCAACE}" srcOrd="1" destOrd="0" presId="urn:microsoft.com/office/officeart/2009/3/layout/HorizontalOrganizationChart"/>
    <dgm:cxn modelId="{B488C8E4-FBB4-4B22-8711-9F237FCC9751}" type="presParOf" srcId="{7B11060E-E332-4F00-B312-E7A7461C1952}" destId="{28CD1FBE-2B04-4E85-BEDC-99B875544443}" srcOrd="1" destOrd="0" presId="urn:microsoft.com/office/officeart/2009/3/layout/HorizontalOrganizationChart"/>
    <dgm:cxn modelId="{1BB11180-391E-4C2F-A9EC-E77364BBF09D}" type="presParOf" srcId="{7B11060E-E332-4F00-B312-E7A7461C1952}" destId="{526800B5-A76D-49EB-8127-7C675005D3B8}" srcOrd="2" destOrd="0" presId="urn:microsoft.com/office/officeart/2009/3/layout/HorizontalOrganizationChart"/>
    <dgm:cxn modelId="{5FB54DC8-2A24-43F7-9D50-7B3BB32D1397}" type="presParOf" srcId="{34FF187C-4B69-474D-8B2D-271A4FB6D259}" destId="{A1F1BD6E-DA4A-450C-B17B-7CFD6AB84E35}" srcOrd="4" destOrd="0" presId="urn:microsoft.com/office/officeart/2009/3/layout/HorizontalOrganizationChart"/>
    <dgm:cxn modelId="{7A61C6EE-FB97-463A-AAA4-A413024A7003}" type="presParOf" srcId="{34FF187C-4B69-474D-8B2D-271A4FB6D259}" destId="{164A4E5F-A370-4285-AA3D-D8F78FF8EC0A}" srcOrd="5" destOrd="0" presId="urn:microsoft.com/office/officeart/2009/3/layout/HorizontalOrganizationChart"/>
    <dgm:cxn modelId="{26E2F595-04BC-4C54-BBBB-7FA5BB077304}" type="presParOf" srcId="{164A4E5F-A370-4285-AA3D-D8F78FF8EC0A}" destId="{230BA8E4-9574-4077-BB12-E5DC8CDB1753}" srcOrd="0" destOrd="0" presId="urn:microsoft.com/office/officeart/2009/3/layout/HorizontalOrganizationChart"/>
    <dgm:cxn modelId="{6854E425-4806-4BDF-AA03-CC698994CD5E}" type="presParOf" srcId="{230BA8E4-9574-4077-BB12-E5DC8CDB1753}" destId="{5BD9EE83-277E-4EFB-9710-2C0D09A2A9C2}" srcOrd="0" destOrd="0" presId="urn:microsoft.com/office/officeart/2009/3/layout/HorizontalOrganizationChart"/>
    <dgm:cxn modelId="{038B3B91-921E-4954-BFCC-60D248240E05}" type="presParOf" srcId="{230BA8E4-9574-4077-BB12-E5DC8CDB1753}" destId="{9485039C-7426-41FE-A601-AB224D0A024A}" srcOrd="1" destOrd="0" presId="urn:microsoft.com/office/officeart/2009/3/layout/HorizontalOrganizationChart"/>
    <dgm:cxn modelId="{12F72B26-B989-4704-95D0-6540168BD3D6}" type="presParOf" srcId="{164A4E5F-A370-4285-AA3D-D8F78FF8EC0A}" destId="{BEF93C04-0AFB-4C31-95EA-47575567C081}" srcOrd="1" destOrd="0" presId="urn:microsoft.com/office/officeart/2009/3/layout/HorizontalOrganizationChart"/>
    <dgm:cxn modelId="{DAD0078B-3F7D-4E08-A942-12489FE1D697}" type="presParOf" srcId="{164A4E5F-A370-4285-AA3D-D8F78FF8EC0A}" destId="{289C09A8-C120-45CA-99C0-1BEA0E61C8EE}" srcOrd="2" destOrd="0" presId="urn:microsoft.com/office/officeart/2009/3/layout/HorizontalOrganizationChart"/>
    <dgm:cxn modelId="{77EF5677-5429-49BF-91CC-20110199FC34}" type="presParOf" srcId="{EF9A6159-CE73-4ED5-928D-4A0A391F854C}" destId="{2282DBC2-E7E8-4F47-9362-33958412B786}" srcOrd="2" destOrd="0" presId="urn:microsoft.com/office/officeart/2009/3/layout/HorizontalOrganizationChart"/>
    <dgm:cxn modelId="{8A00BDE6-AC35-481A-B65A-44D410FF8899}" type="presParOf" srcId="{79A60AF6-15BB-42F6-A306-AEBC2F1F3B3B}" destId="{496385E9-F990-441B-933F-A204383389A2}" srcOrd="2" destOrd="0" presId="urn:microsoft.com/office/officeart/2009/3/layout/HorizontalOrganizationChart"/>
    <dgm:cxn modelId="{15F7BD94-53B2-4384-AD2F-53D7C6195586}" type="presParOf" srcId="{D96F0989-2988-46AE-ACCB-F455D2DA745F}" destId="{9178F8FC-A373-4588-8679-4B0BA028AEB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DB4DC-A267-433E-92F7-26E8A481800F}">
      <dsp:nvSpPr>
        <dsp:cNvPr id="0" name=""/>
        <dsp:cNvSpPr/>
      </dsp:nvSpPr>
      <dsp:spPr>
        <a:xfrm>
          <a:off x="7721532" y="1799238"/>
          <a:ext cx="442705" cy="1460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1352" y="0"/>
              </a:lnTo>
              <a:lnTo>
                <a:pt x="221352" y="1460401"/>
              </a:lnTo>
              <a:lnTo>
                <a:pt x="442705" y="146040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D8AC1-730C-4D29-AD6F-67738CB9D32C}">
      <dsp:nvSpPr>
        <dsp:cNvPr id="0" name=""/>
        <dsp:cNvSpPr/>
      </dsp:nvSpPr>
      <dsp:spPr>
        <a:xfrm>
          <a:off x="7721532" y="1799238"/>
          <a:ext cx="442705" cy="508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1352" y="0"/>
              </a:lnTo>
              <a:lnTo>
                <a:pt x="221352" y="508584"/>
              </a:lnTo>
              <a:lnTo>
                <a:pt x="442705" y="5085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3FDB17-AB33-4050-8869-018CCA9ACA64}">
      <dsp:nvSpPr>
        <dsp:cNvPr id="0" name=""/>
        <dsp:cNvSpPr/>
      </dsp:nvSpPr>
      <dsp:spPr>
        <a:xfrm>
          <a:off x="7721532" y="1323330"/>
          <a:ext cx="442705" cy="475908"/>
        </a:xfrm>
        <a:custGeom>
          <a:avLst/>
          <a:gdLst/>
          <a:ahLst/>
          <a:cxnLst/>
          <a:rect l="0" t="0" r="0" b="0"/>
          <a:pathLst>
            <a:path>
              <a:moveTo>
                <a:pt x="0" y="475908"/>
              </a:moveTo>
              <a:lnTo>
                <a:pt x="221352" y="475908"/>
              </a:lnTo>
              <a:lnTo>
                <a:pt x="221352" y="0"/>
              </a:lnTo>
              <a:lnTo>
                <a:pt x="442705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766DD-2E29-4DCB-82F2-E5515A62F40D}">
      <dsp:nvSpPr>
        <dsp:cNvPr id="0" name=""/>
        <dsp:cNvSpPr/>
      </dsp:nvSpPr>
      <dsp:spPr>
        <a:xfrm>
          <a:off x="7721532" y="338837"/>
          <a:ext cx="442705" cy="1460401"/>
        </a:xfrm>
        <a:custGeom>
          <a:avLst/>
          <a:gdLst/>
          <a:ahLst/>
          <a:cxnLst/>
          <a:rect l="0" t="0" r="0" b="0"/>
          <a:pathLst>
            <a:path>
              <a:moveTo>
                <a:pt x="0" y="1460401"/>
              </a:moveTo>
              <a:lnTo>
                <a:pt x="221352" y="1460401"/>
              </a:lnTo>
              <a:lnTo>
                <a:pt x="221352" y="0"/>
              </a:lnTo>
              <a:lnTo>
                <a:pt x="442705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7C0D7-139F-450D-81FF-17ADFD5F38FB}">
      <dsp:nvSpPr>
        <dsp:cNvPr id="0" name=""/>
        <dsp:cNvSpPr/>
      </dsp:nvSpPr>
      <dsp:spPr>
        <a:xfrm>
          <a:off x="5065299" y="1753518"/>
          <a:ext cx="4427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2705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286717-3103-4D62-A7E3-A2ACB4C655C9}">
      <dsp:nvSpPr>
        <dsp:cNvPr id="0" name=""/>
        <dsp:cNvSpPr/>
      </dsp:nvSpPr>
      <dsp:spPr>
        <a:xfrm>
          <a:off x="2409066" y="1753518"/>
          <a:ext cx="4427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2705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6A25E-1138-4FE8-95FF-379374BFA471}">
      <dsp:nvSpPr>
        <dsp:cNvPr id="0" name=""/>
        <dsp:cNvSpPr/>
      </dsp:nvSpPr>
      <dsp:spPr>
        <a:xfrm>
          <a:off x="195539" y="1461675"/>
          <a:ext cx="2213527" cy="6751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/>
            <a:t>Fase di urto</a:t>
          </a:r>
        </a:p>
      </dsp:txBody>
      <dsp:txXfrm>
        <a:off x="195539" y="1461675"/>
        <a:ext cx="2213527" cy="675125"/>
      </dsp:txXfrm>
    </dsp:sp>
    <dsp:sp modelId="{1297D6C0-4DBE-4069-8899-C301D2D14E66}">
      <dsp:nvSpPr>
        <dsp:cNvPr id="0" name=""/>
        <dsp:cNvSpPr/>
      </dsp:nvSpPr>
      <dsp:spPr>
        <a:xfrm>
          <a:off x="2851772" y="1461675"/>
          <a:ext cx="2213527" cy="6751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GB" sz="1400" kern="1200" smtClean="0">
                    <a:latin typeface="Cambria Math" panose="02040503050406030204" pitchFamily="18" charset="0"/>
                  </a:rPr>
                  <m:t>𝑚</m:t>
                </m:r>
                <m:acc>
                  <m:accPr>
                    <m:chr m:val="̈"/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accPr>
                  <m:e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𝑥</m:t>
                    </m:r>
                  </m:e>
                </m:acc>
                <m:r>
                  <a:rPr lang="en-GB" sz="1400" kern="1200" smtClean="0">
                    <a:latin typeface="Cambria Math" panose="02040503050406030204" pitchFamily="18" charset="0"/>
                  </a:rPr>
                  <m:t>+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𝑐</m:t>
                </m:r>
                <m:acc>
                  <m:accPr>
                    <m:chr m:val="̇"/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accPr>
                  <m:e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𝑥</m:t>
                    </m:r>
                  </m:e>
                </m:acc>
                <m:r>
                  <a:rPr lang="en-GB" sz="1400" kern="1200" smtClean="0">
                    <a:latin typeface="Cambria Math" panose="02040503050406030204" pitchFamily="18" charset="0"/>
                  </a:rPr>
                  <m:t>+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𝑘𝑥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=−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𝑚𝑔</m:t>
                </m:r>
              </m:oMath>
            </m:oMathPara>
          </a14:m>
          <a:endParaRPr lang="it-IT" sz="1400" kern="1200" dirty="0"/>
        </a:p>
      </dsp:txBody>
      <dsp:txXfrm>
        <a:off x="2851772" y="1461675"/>
        <a:ext cx="2213527" cy="675125"/>
      </dsp:txXfrm>
    </dsp:sp>
    <dsp:sp modelId="{583DEF32-824F-4998-B134-B0156891F294}">
      <dsp:nvSpPr>
        <dsp:cNvPr id="0" name=""/>
        <dsp:cNvSpPr/>
      </dsp:nvSpPr>
      <dsp:spPr>
        <a:xfrm>
          <a:off x="5508005" y="1461675"/>
          <a:ext cx="2213527" cy="6751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GB" sz="1400" kern="1200" smtClean="0">
                    <a:latin typeface="Cambria Math" panose="02040503050406030204" pitchFamily="18" charset="0"/>
                  </a:rPr>
                  <m:t>𝑥</m:t>
                </m:r>
                <m:d>
                  <m:d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𝑡</m:t>
                    </m:r>
                  </m:e>
                </m:d>
                <m:r>
                  <a:rPr lang="en-GB" sz="1400" kern="1200" smtClean="0">
                    <a:latin typeface="Cambria Math" panose="02040503050406030204" pitchFamily="18" charset="0"/>
                  </a:rPr>
                  <m:t>=−</m:t>
                </m:r>
                <m:f>
                  <m:f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fPr>
                  <m:num>
                    <m:sSub>
                      <m:sSub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num>
                  <m:den>
                    <m:sSub>
                      <m:sSub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kern="120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den>
                </m:f>
                <m:sSup>
                  <m:sSup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𝑒</m:t>
                    </m:r>
                  </m:e>
                  <m:sup>
                    <m:d>
                      <m:d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GB" sz="1400" i="1" kern="120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400" kern="120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GB" sz="1400" kern="12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1400" kern="120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sup>
                </m:sSup>
                <m:func>
                  <m:func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funcPr>
                  <m:fName>
                    <m:r>
                      <m:rPr>
                        <m:sty m:val="p"/>
                      </m:rPr>
                      <a:rPr lang="en-GB" sz="1400" kern="1200" smtClean="0">
                        <a:latin typeface="Cambria Math" panose="02040503050406030204" pitchFamily="18" charset="0"/>
                      </a:rPr>
                      <m:t>sin</m:t>
                    </m:r>
                  </m:fName>
                  <m:e>
                    <m:sSub>
                      <m:sSub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kern="120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𝑡</m:t>
                    </m:r>
                  </m:e>
                </m:func>
              </m:oMath>
            </m:oMathPara>
          </a14:m>
          <a:endParaRPr lang="it-IT" sz="1400" kern="1200" dirty="0"/>
        </a:p>
      </dsp:txBody>
      <dsp:txXfrm>
        <a:off x="5508005" y="1461675"/>
        <a:ext cx="2213527" cy="675125"/>
      </dsp:txXfrm>
    </dsp:sp>
    <dsp:sp modelId="{5108B665-AF9A-4230-AC7F-9A7AF30AC1CA}">
      <dsp:nvSpPr>
        <dsp:cNvPr id="0" name=""/>
        <dsp:cNvSpPr/>
      </dsp:nvSpPr>
      <dsp:spPr>
        <a:xfrm>
          <a:off x="8164238" y="1274"/>
          <a:ext cx="2213527" cy="6751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it-IT" sz="1400" kern="1200" smtClean="0">
                    <a:latin typeface="Cambria Math" panose="02040503050406030204" pitchFamily="18" charset="0"/>
                  </a:rPr>
                  <m:t>Ꜫ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=</m:t>
                </m:r>
                <m:d>
                  <m:dPr>
                    <m:begChr m:val="|"/>
                    <m:endChr m:val="|"/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f>
                      <m:f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̇"/>
                            <m:ctrlPr>
                              <a:rPr lang="en-GB" sz="1400" i="1" kern="120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400" kern="120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d>
                          <m:dPr>
                            <m:ctrlPr>
                              <a:rPr lang="it-IT" sz="1400" i="1" kern="120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400" kern="120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GB" sz="1400" kern="120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acc>
                          <m:accPr>
                            <m:chr m:val="̇"/>
                            <m:ctrlPr>
                              <a:rPr lang="en-GB" sz="1400" i="1" kern="120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400" kern="120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d>
                          <m:dPr>
                            <m:ctrlPr>
                              <a:rPr lang="it-IT" sz="1400" i="1" kern="120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kern="120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den>
                    </m:f>
                  </m:e>
                </m:d>
              </m:oMath>
            </m:oMathPara>
          </a14:m>
          <a:endParaRPr lang="it-IT" sz="1400" kern="1200" dirty="0"/>
        </a:p>
      </dsp:txBody>
      <dsp:txXfrm>
        <a:off x="8164238" y="1274"/>
        <a:ext cx="2213527" cy="675125"/>
      </dsp:txXfrm>
    </dsp:sp>
    <dsp:sp modelId="{1BF84357-413E-4CD7-BFA2-9FFD7E5B9C9C}">
      <dsp:nvSpPr>
        <dsp:cNvPr id="0" name=""/>
        <dsp:cNvSpPr/>
      </dsp:nvSpPr>
      <dsp:spPr>
        <a:xfrm>
          <a:off x="8164238" y="953091"/>
          <a:ext cx="2213527" cy="7404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GB" sz="1400" kern="1200" smtClean="0">
                    <a:latin typeface="Cambria Math" panose="02040503050406030204" pitchFamily="18" charset="0"/>
                  </a:rPr>
                  <m:t>𝑘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=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𝑚</m:t>
                </m:r>
                <m:sSup>
                  <m:sSup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sSupPr>
                  <m:e>
                    <m:d>
                      <m:d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400" i="1" kern="120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1400" kern="1200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1400" kern="120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GB" sz="1400" kern="120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</m:e>
                  <m:sup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  <m:d>
                  <m:dPr>
                    <m:begChr m:val="["/>
                    <m:endChr m:val="]"/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1+</m:t>
                    </m:r>
                    <m:sSup>
                      <m:sSup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1400" i="1" kern="120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400" i="1" kern="120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GB" sz="1400" i="1" kern="120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1400" kern="120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GB" sz="1400" kern="1200" smtClean="0">
                                        <a:latin typeface="Cambria Math" panose="02040503050406030204" pitchFamily="18" charset="0"/>
                                      </a:rPr>
                                      <m:t>Ꜫ</m:t>
                                    </m:r>
                                  </m:e>
                                </m:func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l-GR" sz="1400" kern="1200" smtClean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e>
                </m:d>
              </m:oMath>
            </m:oMathPara>
          </a14:m>
          <a:endParaRPr lang="it-IT" sz="1400" kern="1200" dirty="0"/>
        </a:p>
      </dsp:txBody>
      <dsp:txXfrm>
        <a:off x="8164238" y="953091"/>
        <a:ext cx="2213527" cy="740478"/>
      </dsp:txXfrm>
    </dsp:sp>
    <dsp:sp modelId="{A589BDB8-6EC4-421D-AEBA-79DBB8470D40}">
      <dsp:nvSpPr>
        <dsp:cNvPr id="0" name=""/>
        <dsp:cNvSpPr/>
      </dsp:nvSpPr>
      <dsp:spPr>
        <a:xfrm>
          <a:off x="8164238" y="1970260"/>
          <a:ext cx="2213527" cy="6751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GB" sz="1400" kern="1200" smtClean="0">
                    <a:latin typeface="Cambria Math" panose="02040503050406030204" pitchFamily="18" charset="0"/>
                  </a:rPr>
                  <m:t>𝑐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=−</m:t>
                </m:r>
                <m:f>
                  <m:f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𝑚</m:t>
                    </m:r>
                  </m:num>
                  <m:den>
                    <m:r>
                      <m:rPr>
                        <m:sty m:val="p"/>
                      </m:rPr>
                      <a:rPr lang="el-GR" sz="1400" kern="12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𝑇</m:t>
                    </m:r>
                  </m:den>
                </m:f>
                <m:func>
                  <m:func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funcPr>
                  <m:fName>
                    <m:r>
                      <m:rPr>
                        <m:sty m:val="p"/>
                      </m:rPr>
                      <a:rPr lang="en-GB" sz="1400" kern="1200" smtClean="0">
                        <a:latin typeface="Cambria Math" panose="02040503050406030204" pitchFamily="18" charset="0"/>
                      </a:rPr>
                      <m:t>ln</m:t>
                    </m:r>
                  </m:fName>
                  <m:e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Ꜫ</m:t>
                    </m:r>
                  </m:e>
                </m:func>
              </m:oMath>
            </m:oMathPara>
          </a14:m>
          <a:endParaRPr lang="it-IT" sz="1400" kern="1200" dirty="0"/>
        </a:p>
      </dsp:txBody>
      <dsp:txXfrm>
        <a:off x="8164238" y="1970260"/>
        <a:ext cx="2213527" cy="675125"/>
      </dsp:txXfrm>
    </dsp:sp>
    <dsp:sp modelId="{665CA7AD-600B-4381-A509-A7361279A217}">
      <dsp:nvSpPr>
        <dsp:cNvPr id="0" name=""/>
        <dsp:cNvSpPr/>
      </dsp:nvSpPr>
      <dsp:spPr>
        <a:xfrm>
          <a:off x="8164238" y="2922076"/>
          <a:ext cx="2213527" cy="6751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it-IT" sz="140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m:rPr>
                        <m:sty m:val="p"/>
                      </m:rPr>
                      <a:rPr lang="el-GR" sz="1400" kern="1200" smtClean="0">
                        <a:latin typeface="Cambria Math" panose="02040503050406030204" pitchFamily="18" charset="0"/>
                      </a:rPr>
                      <m:t>ω</m:t>
                    </m:r>
                  </m:e>
                  <m:sub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𝑑</m:t>
                    </m:r>
                  </m:sub>
                </m:sSub>
                <m:r>
                  <a:rPr lang="en-GB" sz="1400" kern="1200" smtClean="0"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1</m:t>
                    </m:r>
                  </m:num>
                  <m:den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𝑚</m:t>
                    </m:r>
                  </m:den>
                </m:f>
                <m:rad>
                  <m:radPr>
                    <m:degHide m:val="on"/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radPr>
                  <m:deg/>
                  <m:e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e>
                </m:rad>
              </m:oMath>
            </m:oMathPara>
          </a14:m>
          <a:endParaRPr lang="it-IT" sz="1400" kern="1200" dirty="0"/>
        </a:p>
      </dsp:txBody>
      <dsp:txXfrm>
        <a:off x="8164238" y="2922076"/>
        <a:ext cx="2213527" cy="6751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59141-98FC-4930-AA5E-31C613D88B18}">
      <dsp:nvSpPr>
        <dsp:cNvPr id="0" name=""/>
        <dsp:cNvSpPr/>
      </dsp:nvSpPr>
      <dsp:spPr>
        <a:xfrm>
          <a:off x="8749317" y="2108877"/>
          <a:ext cx="5908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0850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34430-9D34-4282-B08C-F537AF3F50DB}">
      <dsp:nvSpPr>
        <dsp:cNvPr id="0" name=""/>
        <dsp:cNvSpPr/>
      </dsp:nvSpPr>
      <dsp:spPr>
        <a:xfrm>
          <a:off x="5995743" y="1496997"/>
          <a:ext cx="544916" cy="657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2458" y="0"/>
              </a:lnTo>
              <a:lnTo>
                <a:pt x="272458" y="657600"/>
              </a:lnTo>
              <a:lnTo>
                <a:pt x="544916" y="65760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14D27F-6F6B-41DB-8544-62DA27A39A49}">
      <dsp:nvSpPr>
        <dsp:cNvPr id="0" name=""/>
        <dsp:cNvSpPr/>
      </dsp:nvSpPr>
      <dsp:spPr>
        <a:xfrm>
          <a:off x="8793591" y="793863"/>
          <a:ext cx="5449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4916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A9FE8-FDC3-47FE-83E5-2E6B936B7D9F}">
      <dsp:nvSpPr>
        <dsp:cNvPr id="0" name=""/>
        <dsp:cNvSpPr/>
      </dsp:nvSpPr>
      <dsp:spPr>
        <a:xfrm>
          <a:off x="5995743" y="839583"/>
          <a:ext cx="544916" cy="657413"/>
        </a:xfrm>
        <a:custGeom>
          <a:avLst/>
          <a:gdLst/>
          <a:ahLst/>
          <a:cxnLst/>
          <a:rect l="0" t="0" r="0" b="0"/>
          <a:pathLst>
            <a:path>
              <a:moveTo>
                <a:pt x="0" y="657413"/>
              </a:moveTo>
              <a:lnTo>
                <a:pt x="272458" y="657413"/>
              </a:lnTo>
              <a:lnTo>
                <a:pt x="272458" y="0"/>
              </a:lnTo>
              <a:lnTo>
                <a:pt x="54491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13E96-050F-44C3-B97D-5DEEB209B3C6}">
      <dsp:nvSpPr>
        <dsp:cNvPr id="0" name=""/>
        <dsp:cNvSpPr/>
      </dsp:nvSpPr>
      <dsp:spPr>
        <a:xfrm>
          <a:off x="2726243" y="1451276"/>
          <a:ext cx="5449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4916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590C3-33CE-437D-B371-10172019E720}">
      <dsp:nvSpPr>
        <dsp:cNvPr id="0" name=""/>
        <dsp:cNvSpPr/>
      </dsp:nvSpPr>
      <dsp:spPr>
        <a:xfrm>
          <a:off x="1659" y="1081497"/>
          <a:ext cx="2724583" cy="8309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Fase di volo</a:t>
          </a:r>
        </a:p>
      </dsp:txBody>
      <dsp:txXfrm>
        <a:off x="1659" y="1081497"/>
        <a:ext cx="2724583" cy="830998"/>
      </dsp:txXfrm>
    </dsp:sp>
    <dsp:sp modelId="{496C5D18-16C0-4DFF-9AF9-17EC6EF251D9}">
      <dsp:nvSpPr>
        <dsp:cNvPr id="0" name=""/>
        <dsp:cNvSpPr/>
      </dsp:nvSpPr>
      <dsp:spPr>
        <a:xfrm>
          <a:off x="3271160" y="1081497"/>
          <a:ext cx="2724583" cy="8309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Forza peso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Forza di galleggiamento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Resistenza aerodinamica</a:t>
          </a:r>
        </a:p>
      </dsp:txBody>
      <dsp:txXfrm>
        <a:off x="3271160" y="1081497"/>
        <a:ext cx="2724583" cy="830998"/>
      </dsp:txXfrm>
    </dsp:sp>
    <dsp:sp modelId="{8D011114-D088-4801-BDF0-8E330C49EEE3}">
      <dsp:nvSpPr>
        <dsp:cNvPr id="0" name=""/>
        <dsp:cNvSpPr/>
      </dsp:nvSpPr>
      <dsp:spPr>
        <a:xfrm>
          <a:off x="6540660" y="352269"/>
          <a:ext cx="2252931" cy="9746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Fase discendente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it-IT" sz="1400" kern="1200" smtClean="0">
                    <a:latin typeface="Cambria Math" panose="02040503050406030204" pitchFamily="18" charset="0"/>
                  </a:rPr>
                  <m:t>𝑔</m:t>
                </m:r>
                <m:d>
                  <m:dPr>
                    <m:ctrlPr>
                      <a:rPr lang="it-IT" sz="140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it-IT" sz="1400" b="0" i="1" kern="1200" smtClean="0"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it-IT" sz="1400" i="1" kern="12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400" i="1" kern="120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𝑎𝑒𝑟𝑜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400" i="1" kern="120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𝑝𝑒𝑠𝑜</m:t>
                            </m:r>
                          </m:sub>
                        </m:sSub>
                      </m:den>
                    </m:f>
                  </m:e>
                </m:d>
                <m:r>
                  <a:rPr lang="it-IT" sz="1400" kern="1200" smtClean="0"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lang="it-IT" sz="1400" i="1" kern="1200" smtClean="0"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it-IT" sz="1400" kern="1200" smtClean="0">
                        <a:latin typeface="Cambria Math" panose="02040503050406030204" pitchFamily="18" charset="0"/>
                      </a:rPr>
                      <m:t>𝑑𝑣</m:t>
                    </m:r>
                  </m:num>
                  <m:den>
                    <m:r>
                      <a:rPr lang="it-IT" sz="1400" kern="1200" smtClean="0">
                        <a:latin typeface="Cambria Math" panose="02040503050406030204" pitchFamily="18" charset="0"/>
                      </a:rPr>
                      <m:t>𝑑𝑡</m:t>
                    </m:r>
                  </m:den>
                </m:f>
              </m:oMath>
            </m:oMathPara>
          </a14:m>
          <a:endParaRPr lang="it-IT" sz="1400" kern="1200" dirty="0"/>
        </a:p>
      </dsp:txBody>
      <dsp:txXfrm>
        <a:off x="6540660" y="352269"/>
        <a:ext cx="2252931" cy="974627"/>
      </dsp:txXfrm>
    </dsp:sp>
    <dsp:sp modelId="{115992BA-2BC0-4449-B026-2157F6065A18}">
      <dsp:nvSpPr>
        <dsp:cNvPr id="0" name=""/>
        <dsp:cNvSpPr/>
      </dsp:nvSpPr>
      <dsp:spPr>
        <a:xfrm>
          <a:off x="9338508" y="424084"/>
          <a:ext cx="2724583" cy="8309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it-IT" sz="1400" kern="1200" smtClean="0">
                    <a:latin typeface="Cambria Math" panose="02040503050406030204" pitchFamily="18" charset="0"/>
                  </a:rPr>
                  <m:t>𝑦</m:t>
                </m:r>
                <m:r>
                  <a:rPr lang="it-IT" sz="1400" kern="1200" smtClean="0">
                    <a:latin typeface="Cambria Math" panose="02040503050406030204" pitchFamily="18" charset="0"/>
                  </a:rPr>
                  <m:t>=</m:t>
                </m:r>
                <m:d>
                  <m:dPr>
                    <m:ctrlPr>
                      <a:rPr lang="it-IT" sz="140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f>
                      <m:fPr>
                        <m:ctrlPr>
                          <a:rPr lang="it-IT" sz="1400" i="1" kern="12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1400" i="1" kern="120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1400" kern="12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1400" kern="1200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</m:e>
                </m:d>
                <m:func>
                  <m:funcPr>
                    <m:ctrlPr>
                      <a:rPr lang="it-IT" sz="1400" i="1" kern="1200" smtClean="0">
                        <a:latin typeface="Cambria Math" panose="02040503050406030204" pitchFamily="18" charset="0"/>
                      </a:rPr>
                    </m:ctrlPr>
                  </m:funcPr>
                  <m:fName>
                    <m:r>
                      <m:rPr>
                        <m:sty m:val="p"/>
                      </m:rPr>
                      <a:rPr lang="it-IT" sz="1400" kern="1200" smtClean="0">
                        <a:latin typeface="Cambria Math" panose="02040503050406030204" pitchFamily="18" charset="0"/>
                      </a:rPr>
                      <m:t>ln</m:t>
                    </m:r>
                  </m:fName>
                  <m:e>
                    <m:d>
                      <m:dPr>
                        <m:ctrlPr>
                          <a:rPr lang="it-IT" sz="1400" i="1" kern="12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1400" i="1" kern="120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it-IT" sz="1400" i="1" kern="120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1400" kern="1200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it-IT" sz="1400" kern="120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it-IT" sz="1400" kern="12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it-IT" sz="1400" i="1" kern="120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1400" kern="1200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it-IT" sz="1400" kern="120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it-IT" sz="1400" kern="12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it-IT" sz="1400" i="1" kern="120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400" kern="1200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it-IT" sz="1400" kern="12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e>
                </m:func>
              </m:oMath>
            </m:oMathPara>
          </a14:m>
          <a:endParaRPr lang="it-IT" sz="1400" kern="1200" dirty="0"/>
        </a:p>
      </dsp:txBody>
      <dsp:txXfrm>
        <a:off x="9338508" y="424084"/>
        <a:ext cx="2724583" cy="830998"/>
      </dsp:txXfrm>
    </dsp:sp>
    <dsp:sp modelId="{2891A5CF-2691-4480-B40D-65A793D77928}">
      <dsp:nvSpPr>
        <dsp:cNvPr id="0" name=""/>
        <dsp:cNvSpPr/>
      </dsp:nvSpPr>
      <dsp:spPr>
        <a:xfrm>
          <a:off x="6540660" y="1667470"/>
          <a:ext cx="2208656" cy="97425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/>
            <a:t>Fase ascendente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it-IT" sz="1400" kern="1200" smtClean="0">
                    <a:latin typeface="Cambria Math" panose="02040503050406030204" pitchFamily="18" charset="0"/>
                  </a:rPr>
                  <m:t>−</m:t>
                </m:r>
                <m:r>
                  <a:rPr lang="it-IT" sz="1400" kern="1200" smtClean="0">
                    <a:latin typeface="Cambria Math" panose="02040503050406030204" pitchFamily="18" charset="0"/>
                  </a:rPr>
                  <m:t>𝑔</m:t>
                </m:r>
                <m:d>
                  <m:dPr>
                    <m:ctrlPr>
                      <a:rPr lang="it-IT" sz="140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it-IT" sz="1400" kern="12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sz="1400" i="1" kern="12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400" i="1" kern="120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𝑎𝑒𝑟𝑜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400" i="1" kern="120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it-IT" sz="1400" kern="1200" smtClean="0">
                                <a:latin typeface="Cambria Math" panose="02040503050406030204" pitchFamily="18" charset="0"/>
                              </a:rPr>
                              <m:t>𝑝𝑒𝑠𝑜</m:t>
                            </m:r>
                          </m:sub>
                        </m:sSub>
                      </m:den>
                    </m:f>
                  </m:e>
                </m:d>
                <m:r>
                  <a:rPr lang="it-IT" sz="1400" kern="1200" smtClean="0"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lang="it-IT" sz="1400" i="1" kern="1200" smtClean="0"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it-IT" sz="1400" kern="1200" smtClean="0">
                        <a:latin typeface="Cambria Math" panose="02040503050406030204" pitchFamily="18" charset="0"/>
                      </a:rPr>
                      <m:t>𝑑𝑣</m:t>
                    </m:r>
                  </m:num>
                  <m:den>
                    <m:r>
                      <a:rPr lang="it-IT" sz="1400" kern="1200" smtClean="0">
                        <a:latin typeface="Cambria Math" panose="02040503050406030204" pitchFamily="18" charset="0"/>
                      </a:rPr>
                      <m:t>𝑑𝑡</m:t>
                    </m:r>
                  </m:den>
                </m:f>
              </m:oMath>
            </m:oMathPara>
          </a14:m>
          <a:endParaRPr lang="it-IT" sz="1400" kern="1200" dirty="0"/>
        </a:p>
      </dsp:txBody>
      <dsp:txXfrm>
        <a:off x="6540660" y="1667470"/>
        <a:ext cx="2208656" cy="974253"/>
      </dsp:txXfrm>
    </dsp:sp>
    <dsp:sp modelId="{AD2F49FE-0FD2-4AD6-BD3E-9C619EA89A43}">
      <dsp:nvSpPr>
        <dsp:cNvPr id="0" name=""/>
        <dsp:cNvSpPr/>
      </dsp:nvSpPr>
      <dsp:spPr>
        <a:xfrm>
          <a:off x="9340168" y="1739098"/>
          <a:ext cx="2724583" cy="8309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Integrando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 </a:t>
          </a:r>
          <a14:m xmlns:a14="http://schemas.microsoft.com/office/drawing/2010/main">
            <m:oMath xmlns:m="http://schemas.openxmlformats.org/officeDocument/2006/math">
              <m:r>
                <a:rPr lang="en-GB" sz="1400" kern="1200" smtClean="0">
                  <a:latin typeface="Cambria Math" panose="02040503050406030204" pitchFamily="18" charset="0"/>
                </a:rPr>
                <m:t>𝑣</m:t>
              </m:r>
              <m:r>
                <a:rPr lang="en-GB" sz="1400" kern="1200" smtClean="0">
                  <a:latin typeface="Cambria Math" panose="02040503050406030204" pitchFamily="18" charset="0"/>
                </a:rPr>
                <m:t>=</m:t>
              </m:r>
              <m:sSub>
                <m:sSubPr>
                  <m:ctrlPr>
                    <a:rPr lang="en-GB" sz="140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GB" sz="1400" kern="1200" smtClean="0">
                      <a:latin typeface="Cambria Math" panose="02040503050406030204" pitchFamily="18" charset="0"/>
                    </a:rPr>
                    <m:t>𝑣</m:t>
                  </m:r>
                </m:e>
                <m:sub>
                  <m:r>
                    <a:rPr lang="en-GB" sz="1400" kern="1200" smtClean="0">
                      <a:latin typeface="Cambria Math" panose="02040503050406030204" pitchFamily="18" charset="0"/>
                    </a:rPr>
                    <m:t>𝑡</m:t>
                  </m:r>
                </m:sub>
              </m:sSub>
              <m:func>
                <m:funcPr>
                  <m:ctrlPr>
                    <a:rPr lang="en-GB" sz="1400" i="1" kern="1200" smtClean="0">
                      <a:latin typeface="Cambria Math" panose="02040503050406030204" pitchFamily="18" charset="0"/>
                    </a:rPr>
                  </m:ctrlPr>
                </m:funcPr>
                <m:fName>
                  <m:r>
                    <m:rPr>
                      <m:sty m:val="p"/>
                    </m:rPr>
                    <a:rPr lang="en-GB" sz="1400" kern="1200" smtClean="0">
                      <a:latin typeface="Cambria Math" panose="02040503050406030204" pitchFamily="18" charset="0"/>
                    </a:rPr>
                    <m:t>tan</m:t>
                  </m:r>
                </m:fName>
                <m:e>
                  <m:d>
                    <m:dPr>
                      <m:begChr m:val="["/>
                      <m:endChr m:val="]"/>
                      <m:ctrlPr>
                        <a:rPr lang="en-GB" sz="1400" i="1" kern="1200" smtClean="0">
                          <a:latin typeface="Cambria Math" panose="02040503050406030204" pitchFamily="18" charset="0"/>
                        </a:rPr>
                      </m:ctrlPr>
                    </m:dPr>
                    <m:e>
                      <m:func>
                        <m:funcPr>
                          <m:ctrlPr>
                            <a:rPr lang="en-GB" sz="1400" i="1" kern="120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1400" i="1" kern="120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sz="1400" kern="120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GB" sz="1400" kern="120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GB" sz="1400" i="1" kern="120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400" i="1" kern="120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400" i="1" kern="120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kern="1200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sz="1400" kern="1200" smtClean="0">
                                          <a:latin typeface="Cambria Math" panose="02040503050406030204" pitchFamily="18" charset="0"/>
                                        </a:rPr>
                                        <m:t>𝑜𝑓𝑓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400" i="1" kern="120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kern="1200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sz="1400" kern="120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GB" sz="1400" kern="120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400" i="1" kern="120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kern="1200" smtClean="0">
                                  <a:latin typeface="Cambria Math" panose="02040503050406030204" pitchFamily="18" charset="0"/>
                                </a:rPr>
                                <m:t>𝑔𝑡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1400" i="1" kern="120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kern="120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sz="1400" kern="120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e>
                  </m:d>
                </m:e>
              </m:func>
            </m:oMath>
          </a14:m>
          <a:endParaRPr lang="it-IT" sz="1400" kern="1200" dirty="0"/>
        </a:p>
      </dsp:txBody>
      <dsp:txXfrm>
        <a:off x="9340168" y="1739098"/>
        <a:ext cx="2724583" cy="8309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1BD6E-DA4A-450C-B17B-7CFD6AB84E35}">
      <dsp:nvSpPr>
        <dsp:cNvPr id="0" name=""/>
        <dsp:cNvSpPr/>
      </dsp:nvSpPr>
      <dsp:spPr>
        <a:xfrm>
          <a:off x="8772411" y="1890656"/>
          <a:ext cx="515853" cy="14704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926" y="0"/>
              </a:lnTo>
              <a:lnTo>
                <a:pt x="257926" y="1470484"/>
              </a:lnTo>
              <a:lnTo>
                <a:pt x="515853" y="14704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97101D-8B77-497A-92B3-3513D4F271E1}">
      <dsp:nvSpPr>
        <dsp:cNvPr id="0" name=""/>
        <dsp:cNvSpPr/>
      </dsp:nvSpPr>
      <dsp:spPr>
        <a:xfrm>
          <a:off x="8772411" y="1890656"/>
          <a:ext cx="515853" cy="111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926" y="0"/>
              </a:lnTo>
              <a:lnTo>
                <a:pt x="257926" y="111841"/>
              </a:lnTo>
              <a:lnTo>
                <a:pt x="515853" y="1118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C9F70-5FC9-45F8-A7A0-1C4298D3C3CA}">
      <dsp:nvSpPr>
        <dsp:cNvPr id="0" name=""/>
        <dsp:cNvSpPr/>
      </dsp:nvSpPr>
      <dsp:spPr>
        <a:xfrm>
          <a:off x="8772411" y="532012"/>
          <a:ext cx="515853" cy="1358643"/>
        </a:xfrm>
        <a:custGeom>
          <a:avLst/>
          <a:gdLst/>
          <a:ahLst/>
          <a:cxnLst/>
          <a:rect l="0" t="0" r="0" b="0"/>
          <a:pathLst>
            <a:path>
              <a:moveTo>
                <a:pt x="0" y="1358643"/>
              </a:moveTo>
              <a:lnTo>
                <a:pt x="257926" y="1358643"/>
              </a:lnTo>
              <a:lnTo>
                <a:pt x="257926" y="0"/>
              </a:lnTo>
              <a:lnTo>
                <a:pt x="51585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7FA39F-EA94-4154-80D7-FF38FCACCDA3}">
      <dsp:nvSpPr>
        <dsp:cNvPr id="0" name=""/>
        <dsp:cNvSpPr/>
      </dsp:nvSpPr>
      <dsp:spPr>
        <a:xfrm>
          <a:off x="5677289" y="1844935"/>
          <a:ext cx="5158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853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647E71-4E2E-4C70-9A78-6B62EDC7538B}">
      <dsp:nvSpPr>
        <dsp:cNvPr id="0" name=""/>
        <dsp:cNvSpPr/>
      </dsp:nvSpPr>
      <dsp:spPr>
        <a:xfrm>
          <a:off x="2582166" y="1844935"/>
          <a:ext cx="5158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853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87DB6-2336-45A6-9704-491186F61B42}">
      <dsp:nvSpPr>
        <dsp:cNvPr id="0" name=""/>
        <dsp:cNvSpPr/>
      </dsp:nvSpPr>
      <dsp:spPr>
        <a:xfrm>
          <a:off x="2898" y="1497317"/>
          <a:ext cx="2579268" cy="7866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noProof="0" dirty="0"/>
            <a:t>Respirazione LIS </a:t>
          </a:r>
        </a:p>
      </dsp:txBody>
      <dsp:txXfrm>
        <a:off x="2898" y="1497317"/>
        <a:ext cx="2579268" cy="786676"/>
      </dsp:txXfrm>
    </dsp:sp>
    <dsp:sp modelId="{A7BD523C-8B46-4BC5-8CBE-0C47A42E36CC}">
      <dsp:nvSpPr>
        <dsp:cNvPr id="0" name=""/>
        <dsp:cNvSpPr/>
      </dsp:nvSpPr>
      <dsp:spPr>
        <a:xfrm>
          <a:off x="3098020" y="1497317"/>
          <a:ext cx="2579268" cy="7866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GB" sz="1400" kern="1200" smtClean="0">
                    <a:latin typeface="Cambria Math" panose="02040503050406030204" pitchFamily="18" charset="0"/>
                  </a:rPr>
                  <m:t>𝑚</m:t>
                </m:r>
                <m:acc>
                  <m:accPr>
                    <m:chr m:val="̈"/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accPr>
                  <m:e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𝑥</m:t>
                    </m:r>
                  </m:e>
                </m:acc>
                <m:r>
                  <a:rPr lang="en-GB" sz="1400" kern="1200" smtClean="0">
                    <a:latin typeface="Cambria Math" panose="02040503050406030204" pitchFamily="18" charset="0"/>
                  </a:rPr>
                  <m:t>+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𝑐</m:t>
                </m:r>
                <m:acc>
                  <m:accPr>
                    <m:chr m:val="̇"/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accPr>
                  <m:e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𝑥</m:t>
                    </m:r>
                  </m:e>
                </m:acc>
                <m:r>
                  <a:rPr lang="en-GB" sz="1400" kern="1200" smtClean="0">
                    <a:latin typeface="Cambria Math" panose="02040503050406030204" pitchFamily="18" charset="0"/>
                  </a:rPr>
                  <m:t>+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𝑘𝑥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=−</m:t>
                </m:r>
                <m:r>
                  <a:rPr lang="en-GB" sz="1400" kern="1200" smtClean="0">
                    <a:latin typeface="Cambria Math" panose="02040503050406030204" pitchFamily="18" charset="0"/>
                  </a:rPr>
                  <m:t>𝑚𝑔</m:t>
                </m:r>
              </m:oMath>
            </m:oMathPara>
          </a14:m>
          <a:endParaRPr lang="it-IT" sz="1400" kern="1200" dirty="0"/>
        </a:p>
      </dsp:txBody>
      <dsp:txXfrm>
        <a:off x="3098020" y="1497317"/>
        <a:ext cx="2579268" cy="786676"/>
      </dsp:txXfrm>
    </dsp:sp>
    <dsp:sp modelId="{D60FEE22-3D80-40A9-A195-67005E5FA737}">
      <dsp:nvSpPr>
        <dsp:cNvPr id="0" name=""/>
        <dsp:cNvSpPr/>
      </dsp:nvSpPr>
      <dsp:spPr>
        <a:xfrm>
          <a:off x="6193142" y="1497317"/>
          <a:ext cx="2579268" cy="7866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GB" sz="1400" kern="1200" smtClean="0">
                    <a:latin typeface="Cambria Math" panose="02040503050406030204" pitchFamily="18" charset="0"/>
                  </a:rPr>
                  <m:t>𝑥</m:t>
                </m:r>
                <m:d>
                  <m:d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𝑡</m:t>
                    </m:r>
                  </m:e>
                </m:d>
                <m:r>
                  <a:rPr lang="en-GB" sz="1400" kern="1200" smtClean="0">
                    <a:latin typeface="Cambria Math" panose="02040503050406030204" pitchFamily="18" charset="0"/>
                  </a:rPr>
                  <m:t>=−</m:t>
                </m:r>
                <m:f>
                  <m:f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fPr>
                  <m:num>
                    <m:sSub>
                      <m:sSub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num>
                  <m:den>
                    <m:sSub>
                      <m:sSub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kern="120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den>
                </m:f>
                <m:sSup>
                  <m:sSup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𝑒</m:t>
                    </m:r>
                  </m:e>
                  <m:sup>
                    <m:d>
                      <m:d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GB" sz="1400" i="1" kern="120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400" kern="120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GB" sz="1400" kern="120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1400" kern="120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sup>
                </m:sSup>
                <m:func>
                  <m:funcPr>
                    <m:ctrlPr>
                      <a:rPr lang="en-GB" sz="1400" i="1" kern="1200" smtClean="0">
                        <a:latin typeface="Cambria Math" panose="02040503050406030204" pitchFamily="18" charset="0"/>
                      </a:rPr>
                    </m:ctrlPr>
                  </m:funcPr>
                  <m:fName>
                    <m:r>
                      <m:rPr>
                        <m:sty m:val="p"/>
                      </m:rPr>
                      <a:rPr lang="en-GB" sz="1400" kern="1200" smtClean="0">
                        <a:latin typeface="Cambria Math" panose="02040503050406030204" pitchFamily="18" charset="0"/>
                      </a:rPr>
                      <m:t>sin</m:t>
                    </m:r>
                  </m:fName>
                  <m:e>
                    <m:sSub>
                      <m:sSubPr>
                        <m:ctrlPr>
                          <a:rPr lang="en-GB" sz="140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kern="120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400" kern="120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GB" sz="1400" kern="1200" smtClean="0">
                        <a:latin typeface="Cambria Math" panose="02040503050406030204" pitchFamily="18" charset="0"/>
                      </a:rPr>
                      <m:t>𝑡</m:t>
                    </m:r>
                  </m:e>
                </m:func>
              </m:oMath>
            </m:oMathPara>
          </a14:m>
          <a:endParaRPr lang="it-IT" sz="1400" kern="1200" dirty="0"/>
        </a:p>
      </dsp:txBody>
      <dsp:txXfrm>
        <a:off x="6193142" y="1497317"/>
        <a:ext cx="2579268" cy="786676"/>
      </dsp:txXfrm>
    </dsp:sp>
    <dsp:sp modelId="{FA6AEA6E-0A43-486F-8290-1B42D2D31D95}">
      <dsp:nvSpPr>
        <dsp:cNvPr id="0" name=""/>
        <dsp:cNvSpPr/>
      </dsp:nvSpPr>
      <dsp:spPr>
        <a:xfrm>
          <a:off x="9288265" y="26832"/>
          <a:ext cx="2579268" cy="10103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metodo iterativo per stimare c e k variandoli per far aderire l’equazione al modello</a:t>
          </a:r>
        </a:p>
      </dsp:txBody>
      <dsp:txXfrm>
        <a:off x="9288265" y="26832"/>
        <a:ext cx="2579268" cy="1010360"/>
      </dsp:txXfrm>
    </dsp:sp>
    <dsp:sp modelId="{3AEA59ED-7811-4353-9284-1D53E9B47EFF}">
      <dsp:nvSpPr>
        <dsp:cNvPr id="0" name=""/>
        <dsp:cNvSpPr/>
      </dsp:nvSpPr>
      <dsp:spPr>
        <a:xfrm>
          <a:off x="9288265" y="1359601"/>
          <a:ext cx="2579268" cy="12857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 varia l’ampiezza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(c</a:t>
          </a:r>
          <a:r>
            <a:rPr lang="en-GB" sz="1400" kern="1200" dirty="0"/>
            <a:t>=0 </a:t>
          </a:r>
          <a:r>
            <a:rPr lang="it-IT" sz="1400" kern="1200" dirty="0"/>
            <a:t>la sinusoidale non è smorzata)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k varia la frequenza  </a:t>
          </a:r>
        </a:p>
      </dsp:txBody>
      <dsp:txXfrm>
        <a:off x="9288265" y="1359601"/>
        <a:ext cx="2579268" cy="1285791"/>
      </dsp:txXfrm>
    </dsp:sp>
    <dsp:sp modelId="{5BD9EE83-277E-4EFB-9710-2C0D09A2A9C2}">
      <dsp:nvSpPr>
        <dsp:cNvPr id="0" name=""/>
        <dsp:cNvSpPr/>
      </dsp:nvSpPr>
      <dsp:spPr>
        <a:xfrm>
          <a:off x="9288265" y="2967802"/>
          <a:ext cx="2579268" cy="7866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Ꜫ e </a:t>
          </a:r>
          <a:r>
            <a:rPr lang="el-GR" sz="1400" kern="1200" dirty="0"/>
            <a:t>Δ</a:t>
          </a:r>
          <a:r>
            <a:rPr lang="it-IT" sz="1400" kern="1200" dirty="0"/>
            <a:t>T non sono più calcolabili</a:t>
          </a:r>
        </a:p>
      </dsp:txBody>
      <dsp:txXfrm>
        <a:off x="9288265" y="2967802"/>
        <a:ext cx="2579268" cy="786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D0D2-982C-43BA-A2CE-B1A9EC34FB48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5F23B-4B91-4290-8762-911CC158C0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49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Stato dell’arte SHS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535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Grafici</a:t>
            </a:r>
            <a:r>
              <a:rPr lang="en-GB" dirty="0"/>
              <a:t> SHS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943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dirty="0"/>
              <a:t>GIF </a:t>
            </a:r>
            <a:r>
              <a:rPr lang="it-IT" b="0" dirty="0" err="1"/>
              <a:t>lis</a:t>
            </a:r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905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Spiegazione mancato rimbalzo LIS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998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ANALISI LIS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653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Grafici LIS e HEMPAGUARD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163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026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446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ringraziamenti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944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Spreading</a:t>
            </a:r>
            <a:r>
              <a:rPr lang="it-IT" dirty="0"/>
              <a:t> speed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14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Stato dell’arte LIS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996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Presentazione superfici di studio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613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SHS preparazione e analisi morfologica (manca foto aerografo alto dx)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84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LIS preparazione e analisi morfologica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321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Parte sperimentale SET-UP metodo di misura del comportamento del comportamento della superficie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38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GIF SHS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433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Grafici </a:t>
            </a:r>
            <a:r>
              <a:rPr lang="it-IT" dirty="0" err="1"/>
              <a:t>spost</a:t>
            </a:r>
            <a:r>
              <a:rPr lang="it-IT" dirty="0"/>
              <a:t> </a:t>
            </a:r>
            <a:r>
              <a:rPr lang="it-IT" dirty="0" err="1"/>
              <a:t>vel</a:t>
            </a:r>
            <a:r>
              <a:rPr lang="it-IT" dirty="0"/>
              <a:t> </a:t>
            </a:r>
            <a:r>
              <a:rPr lang="it-IT" dirty="0" err="1"/>
              <a:t>acc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841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ANALISI SHS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5F23B-4B91-4290-8762-911CC158C0BE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964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12634F-15A2-4F48-A48D-5789F9DC3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249C5F-9667-4554-9007-7E26EE0BB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FA3027-C080-407A-B920-E9B8BD4D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65B24-14E4-4CB7-9EFD-482AB0DFF8DC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7CB4B3-78C0-41E3-8C04-BA102EB94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C800F7-A20C-4D0A-A372-BFF96D79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4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3F3BE0-7D52-4F90-A551-CE0C6D93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F9F7C21-D394-4CE3-9498-AFF6DF5AA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70E12B-6337-4A00-8E67-33493CA6E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65B24-14E4-4CB7-9EFD-482AB0DFF8DC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663C3A-7F89-4A71-8F15-C0BDA73A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237236-DA21-45F3-9EAF-43844CFE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0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27ECD8D-4CC4-46F2-A359-85E388358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1DEBE6-A276-4689-B242-697C41160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1A4D78-EF93-41F3-8CCE-951C35950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65B24-14E4-4CB7-9EFD-482AB0DFF8DC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951B83-26C6-42F0-BE0D-FD2E7ADC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08D960-7C2A-4520-916F-5F239CF9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2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BE4EB-2366-45AD-A058-8A19A018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53790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7F116-2804-4B18-9BA9-BF2833D16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30D09E1-CE09-462A-BF39-BF684F985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890311-1DB0-4850-9127-D3F70F2B6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43D937-04C4-4035-AF83-FB50DF63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3ADD78-C22C-42F7-B323-C5236A503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542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DF016B-4234-4153-BDB4-6F2AEE0B8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31FF2E-ADE7-4985-9E5B-D25438162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A1BC55-77AC-4082-9EA2-5E6DF16A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B56DAF-D2ED-4FA5-83BD-2E7FC1A3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3AF149-4953-4924-97DF-D5D6EACE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89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EACC96-4441-47D9-B418-933FFE43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7775D1-451B-4D27-9BF7-B90014D95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64F78D-3F04-4D4B-A982-DD128346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984E3C-65CF-463D-AD43-BDD69A82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64E53C-EFD7-4EE9-B51F-C6532710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101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085917-4D4D-48FC-971E-79109B2F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CFC58E-8525-4863-A97E-4A72917ED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FB644E1-6418-4A3C-8A23-15D115170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30A8E4-2FBA-4FF6-9EE0-4D508722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570F17-A9DE-4F7E-86DA-3D6389E22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B63CB5-E6D4-4F4D-8F19-64EA6F28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864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32811-0D5E-45D2-83CD-4FC4F4300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77AF47-F9CF-4F3E-9D8B-06959B81E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F756F5-B172-485C-9601-B211C943A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5F30A7-7AFD-4C35-BB7B-255DCB8A8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E29A321-D8FF-4EF6-AB71-8D7C1C3B96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D229CA9-5135-44C5-AB4D-CE4A8615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16C3958-358E-42DD-B237-70E4C414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52DC321-7D47-4A01-89E9-23FD5C67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566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C47C1-12F0-47CF-8424-857A89AE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4633CB-3AE3-47FA-8546-83F9F065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22ED32-EFFA-453B-979C-ACD39A0B3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77F459-76E7-422A-95A7-3A30DF38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73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7AE9617-6CD9-4539-B7F8-DC4C971E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AF10EE3-8C7D-412F-923A-323F1E6F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EAC7CA-8A06-43AD-A653-D661B9D6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324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FB9E73-4AC7-4B9A-8B91-525A9823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5D2220-A811-4CD1-A8E7-C6597EEB4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0D006-BC7D-45E9-AA09-1B0BD29F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65B24-14E4-4CB7-9EFD-482AB0DFF8DC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E0B98E-7299-46AF-9E6D-10A8726E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605CC1-A24B-4AC8-A0C2-314FA575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179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CC9A4D-09E8-44A9-87D9-BF654F3C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A2C8F3-6BAF-466D-8216-47B27E416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B583900-78F7-456B-A4E1-F37D8F140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E6D338-AE7E-4426-A4CF-B01C2C43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1A005D-2D68-478B-A03D-70776A2E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0D672B-D7EE-4010-892C-DE25952A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68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5D7888-72EF-489E-8422-229D2BD2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DDA1B8C-555F-4A8E-8606-3C038C949C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5BE1462-1B66-4D55-88C1-5A96DEC44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CC9323-2194-4141-8516-7A1F9891C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21E871-D939-40C5-BD6E-24C96AD00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925C28-CFF6-48EB-B89A-C667DC05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473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3B7FCC-555A-4510-9CCA-D93880A59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2BC5373-F311-4AF0-BAC0-64F917836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87802F-84D9-4AD1-825B-53FDD9135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112D97-A9FC-482D-8753-7AF08FBB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01EF27-C448-498A-8DC2-4BE35E37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506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823DD7E-19FD-462F-8E2E-64E6602FD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634499-6DAC-40B6-91F4-B643CD069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D25A52-E479-47CB-842E-48FBA1B17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6A5DD5-CB00-400C-8447-9ED8BDAC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150BF4-16B0-413C-BCCC-642FDC97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77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B91590-6023-44CA-B9BD-18FECB1A4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52443F6-554F-4087-B791-92EE18872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DC1F0F-C5EF-475F-8111-0DF882F7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65B24-14E4-4CB7-9EFD-482AB0DFF8DC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CFA6E7-54AA-47DE-8E55-D77981CC2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05A52D-35AA-48E5-B129-7090FBC5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29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90C94A-9FF4-4283-A170-BFDFD3B00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326F6B-D462-48F9-96DA-FA0F4A4AC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38D1A0C-3975-4F66-8C99-1061FB70B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20F6AD-7060-4FE8-AC76-F52F549D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65B24-14E4-4CB7-9EFD-482AB0DFF8DC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7F7C66-31F5-4C40-A008-7B344115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CF8C28-38C9-42FE-A762-C29E0AC54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7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74C084-6A21-4F8B-A89E-1B162CC0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91E260-7070-425B-AABC-78306C2FB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07EEAA-42C9-45A7-BA4E-7C2FA87C7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47BFF29-BDC5-459F-BA60-9E9C46B7A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D53DFF-93B0-4B46-A7D4-6AD45E533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F370ABF-D586-4AAB-AA21-B8942A2D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65B24-14E4-4CB7-9EFD-482AB0DFF8DC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F970F70-6757-4FB4-86B3-36D7C061D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C1910F5-E16F-44D7-B7A8-93354069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1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2507D-119D-49ED-8832-A40377A6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983B659-22B4-49EA-8B5C-FDA5639A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65B24-14E4-4CB7-9EFD-482AB0DFF8DC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33D3B3-09B3-4DFF-A5FA-7A9F5D936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7B785F7-F99B-4F8B-B426-793487CD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59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656EAF6-76EA-4596-BF3E-DEDABF0B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65B24-14E4-4CB7-9EFD-482AB0DFF8DC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C04A71-88C4-40CA-928E-12729020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AD15C0-8365-4439-B0A9-C024E639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081E9-6883-4B7D-AE42-6C136402C5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87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21917D-8F1D-4B49-81CB-9F2018D8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20E387-EB42-4AF2-AD7D-907377363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93037F-AC07-4903-96E3-CCD0F84B8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A556CA-67EE-4F78-ADD5-5F196E778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65B24-14E4-4CB7-9EFD-482AB0DFF8DC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8F6E47-E92E-438F-8AB1-00013F79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AB5D1E-47AE-4B72-A36C-419A543A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55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75D420-182B-4CFB-B045-D256FCE35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0372FFC-E541-4CAA-BF5F-2A0BE4AEEC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7983C44-FA2A-45E7-A9C9-0397FFA95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335B56-4790-4739-B99A-78CCD7D7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265B24-14E4-4CB7-9EFD-482AB0DFF8DC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8B8969-5C75-4F3F-9C81-88E792B86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624BC9-65A1-4B79-8D55-AB0E053E4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3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2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711B4FD-C509-4C8B-AF63-72E070EE749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2" y="6456483"/>
            <a:ext cx="887080" cy="23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9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2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4BF5DAD-D31D-4455-B3D7-D88FD34B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CB9682-A8E7-49BB-8A05-DC18520A8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03BB3F-13B9-4495-9DDA-CE2A09C27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B26E9-A282-4561-8F7D-12344DD5E12F}" type="datetimeFigureOut">
              <a:rPr lang="it-IT" smtClean="0"/>
              <a:t>10/09/2021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144A1E-D6FD-46A4-9D70-FD612FF0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961991-E5F6-4320-8069-A2ED63433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16689-3C7F-484D-BD5B-4DA7F897D8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46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2.png"/><Relationship Id="rId18" Type="http://schemas.microsoft.com/office/2007/relationships/diagramDrawing" Target="../diagrams/drawing2.xml"/><Relationship Id="rId3" Type="http://schemas.openxmlformats.org/officeDocument/2006/relationships/diagramData" Target="../diagrams/data1.xml"/><Relationship Id="rId21" Type="http://schemas.openxmlformats.org/officeDocument/2006/relationships/diagramQuickStyle" Target="../diagrams/quickStyle20.xml"/><Relationship Id="rId7" Type="http://schemas.microsoft.com/office/2007/relationships/diagramDrawing" Target="../diagrams/drawing1.xml"/><Relationship Id="rId12" Type="http://schemas.openxmlformats.org/officeDocument/2006/relationships/image" Target="../media/image31.png"/><Relationship Id="rId1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6" Type="http://schemas.openxmlformats.org/officeDocument/2006/relationships/diagramQuickStyle" Target="../diagrams/quickStyle2.xml"/><Relationship Id="rId20" Type="http://schemas.openxmlformats.org/officeDocument/2006/relationships/diagramLayout" Target="../diagrams/layout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1.xml"/><Relationship Id="rId15" Type="http://schemas.openxmlformats.org/officeDocument/2006/relationships/diagramLayout" Target="../diagrams/layout2.xml"/><Relationship Id="rId10" Type="http://schemas.openxmlformats.org/officeDocument/2006/relationships/diagramQuickStyle" Target="../diagrams/quickStyle10.xml"/><Relationship Id="rId19" Type="http://schemas.openxmlformats.org/officeDocument/2006/relationships/diagramData" Target="../diagrams/data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0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30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30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295B32-3933-4C15-8A01-169CEDB10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197" y="195605"/>
            <a:ext cx="3153605" cy="798694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69148AD-AD0B-45F1-9AB5-1CF4D978E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/>
          <a:stretch/>
        </p:blipFill>
        <p:spPr>
          <a:xfrm>
            <a:off x="487207" y="1259205"/>
            <a:ext cx="4790343" cy="987706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4AA9150-96BD-4927-B1E7-D65C7D0E34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2"/>
          <a:stretch/>
        </p:blipFill>
        <p:spPr>
          <a:xfrm>
            <a:off x="7225199" y="1255374"/>
            <a:ext cx="3695559" cy="99536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DB4BCFB-17A9-47F3-892F-8C0928A01DCF}"/>
              </a:ext>
            </a:extLst>
          </p:cNvPr>
          <p:cNvSpPr txBox="1"/>
          <p:nvPr/>
        </p:nvSpPr>
        <p:spPr>
          <a:xfrm>
            <a:off x="1031288" y="2511817"/>
            <a:ext cx="10129420" cy="98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bg1"/>
                </a:solidFill>
                <a:effectLst/>
                <a:latin typeface="Roboto Slab" pitchFamily="2" charset="0"/>
                <a:ea typeface="Roboto Slab" pitchFamily="2" charset="0"/>
                <a:cs typeface="Times New Roman" panose="02020603050405020304" pitchFamily="18" charset="0"/>
              </a:rPr>
              <a:t>Analisi chimico-fisica di una superficie LIS a confronto con superficie SHS utilizzando metodo </a:t>
            </a:r>
            <a:r>
              <a:rPr lang="it-IT" sz="2800" b="1" dirty="0" err="1">
                <a:solidFill>
                  <a:schemeClr val="bg1"/>
                </a:solidFill>
                <a:effectLst/>
                <a:latin typeface="Roboto Slab" pitchFamily="2" charset="0"/>
                <a:ea typeface="Roboto Slab" pitchFamily="2" charset="0"/>
                <a:cs typeface="Times New Roman" panose="02020603050405020304" pitchFamily="18" charset="0"/>
              </a:rPr>
              <a:t>Bouncing</a:t>
            </a:r>
            <a:endParaRPr lang="it-IT" sz="2800" b="1" dirty="0">
              <a:solidFill>
                <a:schemeClr val="bg1"/>
              </a:solidFill>
              <a:effectLst/>
              <a:latin typeface="Roboto Slab" pitchFamily="2" charset="0"/>
              <a:ea typeface="Roboto Slab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4CFAC8-0E50-4E07-AC4A-8023B79520FC}"/>
              </a:ext>
            </a:extLst>
          </p:cNvPr>
          <p:cNvSpPr txBox="1"/>
          <p:nvPr/>
        </p:nvSpPr>
        <p:spPr>
          <a:xfrm>
            <a:off x="275209" y="3956164"/>
            <a:ext cx="54775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/>
                <a:latin typeface="Fira Sans" panose="020B050305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Relatore:</a:t>
            </a:r>
            <a:r>
              <a:rPr lang="it-IT" dirty="0">
                <a:solidFill>
                  <a:schemeClr val="bg1"/>
                </a:solidFill>
                <a:latin typeface="Fira Sans" panose="020B050305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/>
                </a:solidFill>
                <a:effectLst/>
                <a:latin typeface="Fira Sans" panose="020B050305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Prof. Ing. Alberto </a:t>
            </a:r>
            <a:r>
              <a:rPr lang="it-IT" dirty="0" err="1">
                <a:solidFill>
                  <a:schemeClr val="bg1"/>
                </a:solidFill>
                <a:effectLst/>
                <a:latin typeface="Fira Sans" panose="020B05030500000200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Lagazzo</a:t>
            </a:r>
            <a:endParaRPr lang="it-IT" dirty="0">
              <a:solidFill>
                <a:schemeClr val="bg1"/>
              </a:solidFill>
              <a:effectLst/>
              <a:latin typeface="Fira Sans" panose="020B05030500000200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dirty="0">
              <a:solidFill>
                <a:schemeClr val="bg1"/>
              </a:solidFill>
              <a:effectLst/>
              <a:latin typeface="Fira Sans" panose="020B05030500000200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solidFill>
                  <a:schemeClr val="bg1"/>
                </a:solidFill>
                <a:effectLst/>
                <a:latin typeface="Fira Sans" panose="020B0503050000020004" charset="0"/>
                <a:ea typeface="Times New Roman" panose="02020603050405020304" pitchFamily="18" charset="0"/>
                <a:cs typeface="Arial" panose="020B0604020202020204" pitchFamily="34" charset="0"/>
              </a:rPr>
              <a:t>Correlatore:</a:t>
            </a:r>
            <a:r>
              <a:rPr lang="it-IT" dirty="0">
                <a:solidFill>
                  <a:schemeClr val="bg1"/>
                </a:solidFill>
                <a:latin typeface="Fira Sans" panose="020B050305000002000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effectLst/>
                <a:latin typeface="Fira Sans" panose="020B0503050000020004" charset="0"/>
                <a:ea typeface="Times New Roman" panose="02020603050405020304" pitchFamily="18" charset="0"/>
                <a:cs typeface="Arial" panose="020B0604020202020204" pitchFamily="34" charset="0"/>
              </a:rPr>
              <a:t>Chiar.</a:t>
            </a:r>
            <a:r>
              <a:rPr lang="it-IT" baseline="30000" dirty="0">
                <a:solidFill>
                  <a:schemeClr val="bg1"/>
                </a:solidFill>
                <a:effectLst/>
                <a:latin typeface="Fira Sans" panose="020B0503050000020004" charset="0"/>
                <a:ea typeface="Times New Roman" panose="02020603050405020304" pitchFamily="18" charset="0"/>
                <a:cs typeface="Arial" panose="020B0604020202020204" pitchFamily="34" charset="0"/>
              </a:rPr>
              <a:t>mo</a:t>
            </a:r>
            <a:r>
              <a:rPr lang="it-IT" dirty="0">
                <a:solidFill>
                  <a:schemeClr val="bg1"/>
                </a:solidFill>
                <a:effectLst/>
                <a:latin typeface="Fira Sans" panose="020B0503050000020004" charset="0"/>
                <a:ea typeface="Times New Roman" panose="02020603050405020304" pitchFamily="18" charset="0"/>
                <a:cs typeface="Arial" panose="020B0604020202020204" pitchFamily="34" charset="0"/>
              </a:rPr>
              <a:t> Prof. Ing. Alessandro Bottaro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A1FBD5-B625-4405-9ED1-89E26D1D3A64}"/>
              </a:ext>
            </a:extLst>
          </p:cNvPr>
          <p:cNvSpPr txBox="1"/>
          <p:nvPr/>
        </p:nvSpPr>
        <p:spPr>
          <a:xfrm>
            <a:off x="9072979" y="5341418"/>
            <a:ext cx="292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Fira Sans" panose="020B0503050000020004" charset="0"/>
              </a:rPr>
              <a:t>Allievo: Michele Cirio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13483D-0E11-4722-AFD2-06444984EAEA}"/>
              </a:ext>
            </a:extLst>
          </p:cNvPr>
          <p:cNvSpPr txBox="1"/>
          <p:nvPr/>
        </p:nvSpPr>
        <p:spPr>
          <a:xfrm>
            <a:off x="4351536" y="6293063"/>
            <a:ext cx="348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Fira Sans" panose="020B0503050000020004" charset="0"/>
              </a:rPr>
              <a:t>Settembre 2021</a:t>
            </a:r>
          </a:p>
        </p:txBody>
      </p:sp>
    </p:spTree>
    <p:extLst>
      <p:ext uri="{BB962C8B-B14F-4D97-AF65-F5344CB8AC3E}">
        <p14:creationId xmlns:p14="http://schemas.microsoft.com/office/powerpoint/2010/main" val="1853900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Diagramma 18">
                <a:extLst>
                  <a:ext uri="{FF2B5EF4-FFF2-40B4-BE49-F238E27FC236}">
                    <a16:creationId xmlns:a16="http://schemas.microsoft.com/office/drawing/2014/main" id="{98E96152-E30A-4083-B648-E9EBBA48AC3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36496737"/>
                  </p:ext>
                </p:extLst>
              </p:nvPr>
            </p:nvGraphicFramePr>
            <p:xfrm>
              <a:off x="363609" y="3212914"/>
              <a:ext cx="10573305" cy="359847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19" name="Diagramma 18">
                <a:extLst>
                  <a:ext uri="{FF2B5EF4-FFF2-40B4-BE49-F238E27FC236}">
                    <a16:creationId xmlns:a16="http://schemas.microsoft.com/office/drawing/2014/main" id="{98E96152-E30A-4083-B648-E9EBBA48AC3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36496737"/>
                  </p:ext>
                </p:extLst>
              </p:nvPr>
            </p:nvGraphicFramePr>
            <p:xfrm>
              <a:off x="363609" y="3212914"/>
              <a:ext cx="10573305" cy="359847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B3733F14-C738-4E00-91A7-601DCF1102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" y="186432"/>
            <a:ext cx="5432429" cy="36309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3DB1B59-B882-4FDB-8BCD-97C0A177B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248" y="218920"/>
            <a:ext cx="6157039" cy="2961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ma 2">
                <a:extLst>
                  <a:ext uri="{FF2B5EF4-FFF2-40B4-BE49-F238E27FC236}">
                    <a16:creationId xmlns:a16="http://schemas.microsoft.com/office/drawing/2014/main" id="{E2DB52D7-0AC4-4A6D-AAF2-7596E200848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2789077"/>
                  </p:ext>
                </p:extLst>
              </p:nvPr>
            </p:nvGraphicFramePr>
            <p:xfrm>
              <a:off x="63624" y="186432"/>
              <a:ext cx="12064752" cy="2993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4" r:lo="rId15" r:qs="rId16" r:cs="rId17"/>
              </a:graphicData>
            </a:graphic>
          </p:graphicFrame>
        </mc:Choice>
        <mc:Fallback xmlns="">
          <p:graphicFrame>
            <p:nvGraphicFramePr>
              <p:cNvPr id="3" name="Diagramma 2">
                <a:extLst>
                  <a:ext uri="{FF2B5EF4-FFF2-40B4-BE49-F238E27FC236}">
                    <a16:creationId xmlns:a16="http://schemas.microsoft.com/office/drawing/2014/main" id="{E2DB52D7-0AC4-4A6D-AAF2-7596E200848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2789077"/>
                  </p:ext>
                </p:extLst>
              </p:nvPr>
            </p:nvGraphicFramePr>
            <p:xfrm>
              <a:off x="63624" y="186432"/>
              <a:ext cx="12064752" cy="2993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9" r:lo="rId20" r:qs="rId21" r:cs="rId22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1917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D9F193CF-1C4D-43DC-8D82-F8AED7A921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1707622"/>
              </p:ext>
            </p:extLst>
          </p:nvPr>
        </p:nvGraphicFramePr>
        <p:xfrm>
          <a:off x="319446" y="165904"/>
          <a:ext cx="11553107" cy="6076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4C979D-D71F-40C7-A909-B045423020E5}"/>
              </a:ext>
            </a:extLst>
          </p:cNvPr>
          <p:cNvSpPr txBox="1"/>
          <p:nvPr/>
        </p:nvSpPr>
        <p:spPr>
          <a:xfrm>
            <a:off x="4088351" y="6304571"/>
            <a:ext cx="401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Unione delle due fasi</a:t>
            </a: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CB5BBCD0-21D3-4A11-B564-B83A143763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7414104"/>
              </p:ext>
            </p:extLst>
          </p:nvPr>
        </p:nvGraphicFramePr>
        <p:xfrm>
          <a:off x="157018" y="1209617"/>
          <a:ext cx="5763491" cy="3971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F50C39E1-45FE-4E8B-89FD-70B7E1A28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9985517"/>
              </p:ext>
            </p:extLst>
          </p:nvPr>
        </p:nvGraphicFramePr>
        <p:xfrm>
          <a:off x="6271493" y="1209617"/>
          <a:ext cx="5763489" cy="3971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DF185A-65B7-4948-8377-3BE1EDFC460E}"/>
              </a:ext>
            </a:extLst>
          </p:cNvPr>
          <p:cNvSpPr txBox="1"/>
          <p:nvPr/>
        </p:nvSpPr>
        <p:spPr>
          <a:xfrm>
            <a:off x="2110760" y="5873177"/>
            <a:ext cx="832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Grafici analitici della fase di volo e di urto di una SHS derivanti dalle equazioni illustrate</a:t>
            </a:r>
          </a:p>
        </p:txBody>
      </p:sp>
    </p:spTree>
    <p:extLst>
      <p:ext uri="{BB962C8B-B14F-4D97-AF65-F5344CB8AC3E}">
        <p14:creationId xmlns:p14="http://schemas.microsoft.com/office/powerpoint/2010/main" val="224237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5" grpId="0"/>
      <p:bldGraphic spid="2" grpId="0">
        <p:bldAsOne/>
      </p:bldGraphic>
      <p:bldGraphic spid="3" grpId="0">
        <p:bldAsOne/>
      </p:bldGraphic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4249E2C6-597A-4F8E-A559-F92A979EE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56" y="170713"/>
            <a:ext cx="3113144" cy="622628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332C5A-6EED-4118-80AE-86D4BDC3DDE7}"/>
              </a:ext>
            </a:extLst>
          </p:cNvPr>
          <p:cNvSpPr txBox="1"/>
          <p:nvPr/>
        </p:nvSpPr>
        <p:spPr>
          <a:xfrm>
            <a:off x="6096000" y="1058427"/>
            <a:ext cx="57208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Ripresa dell’esperimento con fotocamera </a:t>
            </a:r>
            <a:r>
              <a:rPr lang="it-IT" dirty="0" err="1">
                <a:solidFill>
                  <a:schemeClr val="bg1"/>
                </a:solidFill>
              </a:rPr>
              <a:t>Fastec</a:t>
            </a:r>
            <a:r>
              <a:rPr lang="it-IT" dirty="0">
                <a:solidFill>
                  <a:schemeClr val="bg1"/>
                </a:solidFill>
              </a:rPr>
              <a:t> IL3: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Non è presente la fase di rimbalzo dopo l’urto.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RESPIRAZIONE DELLA GOCCIA</a:t>
            </a:r>
          </a:p>
          <a:p>
            <a:r>
              <a:rPr lang="it-IT" dirty="0">
                <a:solidFill>
                  <a:schemeClr val="bg1"/>
                </a:solidFill>
              </a:rPr>
              <a:t>La goccia, dopo essere entrata in contatto con la superficie, varia continuamente la posizione del centro di massa senza staccarsi da essa. 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8AA1B6-22B4-46B7-8BB1-FD489E51BB34}"/>
              </a:ext>
            </a:extLst>
          </p:cNvPr>
          <p:cNvSpPr txBox="1"/>
          <p:nvPr/>
        </p:nvSpPr>
        <p:spPr>
          <a:xfrm>
            <a:off x="6237602" y="170713"/>
            <a:ext cx="92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LIS</a:t>
            </a:r>
          </a:p>
        </p:txBody>
      </p:sp>
    </p:spTree>
    <p:extLst>
      <p:ext uri="{BB962C8B-B14F-4D97-AF65-F5344CB8AC3E}">
        <p14:creationId xmlns:p14="http://schemas.microsoft.com/office/powerpoint/2010/main" val="1823208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4B861F-EFF5-4E77-975E-F57E94C794EE}"/>
              </a:ext>
            </a:extLst>
          </p:cNvPr>
          <p:cNvSpPr txBox="1"/>
          <p:nvPr/>
        </p:nvSpPr>
        <p:spPr>
          <a:xfrm>
            <a:off x="3486165" y="566678"/>
            <a:ext cx="73943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Causa della mancanza del rimbalzo della goccia nelle LIS: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L’interazione lubrificante/acqua: l’urto della goccia sulla superficie di lubrificante ne provoca lo spostamento locale nelle valli della strutturazione in alluminio: questo spostamento assorbe energia.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Cerchiate in rosso:</a:t>
            </a:r>
          </a:p>
          <a:p>
            <a:r>
              <a:rPr lang="it-IT" dirty="0">
                <a:solidFill>
                  <a:schemeClr val="bg1"/>
                </a:solidFill>
              </a:rPr>
              <a:t>Tracce circolari di olio dopo la rimozione della goccia dalla LIS sono la prova del movimento del lubrificante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121F3CB-88DF-4F96-85B3-028D44B75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65" y="4212773"/>
            <a:ext cx="7564635" cy="22592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220662F-357D-4787-84AC-1B4131A45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36752" r="20207" b="10260"/>
          <a:stretch/>
        </p:blipFill>
        <p:spPr>
          <a:xfrm>
            <a:off x="373310" y="566678"/>
            <a:ext cx="2525088" cy="2567031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3D6C7795-9DDE-47F5-AA77-61F11ECB4369}"/>
              </a:ext>
            </a:extLst>
          </p:cNvPr>
          <p:cNvSpPr/>
          <p:nvPr/>
        </p:nvSpPr>
        <p:spPr>
          <a:xfrm>
            <a:off x="1195432" y="1744910"/>
            <a:ext cx="885038" cy="5285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B8BE888-B971-4F86-8A24-0E2FAEEEAB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2" t="54704" r="36795" b="23558"/>
          <a:stretch/>
        </p:blipFill>
        <p:spPr>
          <a:xfrm>
            <a:off x="373310" y="3724292"/>
            <a:ext cx="2559435" cy="1960823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BB1B6BC3-94E5-4D91-8E1D-6C1A5FB24C4F}"/>
              </a:ext>
            </a:extLst>
          </p:cNvPr>
          <p:cNvSpPr/>
          <p:nvPr/>
        </p:nvSpPr>
        <p:spPr>
          <a:xfrm>
            <a:off x="1365705" y="4385389"/>
            <a:ext cx="714765" cy="768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FBFC480D-F0FD-4D82-9A86-03EC71F70D49}"/>
              </a:ext>
            </a:extLst>
          </p:cNvPr>
          <p:cNvSpPr/>
          <p:nvPr/>
        </p:nvSpPr>
        <p:spPr>
          <a:xfrm>
            <a:off x="6198440" y="4981239"/>
            <a:ext cx="214604" cy="34523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7F9D209D-CA00-4DA8-816B-07691DC20DEE}"/>
              </a:ext>
            </a:extLst>
          </p:cNvPr>
          <p:cNvSpPr/>
          <p:nvPr/>
        </p:nvSpPr>
        <p:spPr>
          <a:xfrm>
            <a:off x="8471740" y="4981239"/>
            <a:ext cx="214604" cy="34523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13863D5C-DF2F-429D-8967-61966562D2FD}"/>
              </a:ext>
            </a:extLst>
          </p:cNvPr>
          <p:cNvSpPr/>
          <p:nvPr/>
        </p:nvSpPr>
        <p:spPr>
          <a:xfrm>
            <a:off x="3925140" y="4981239"/>
            <a:ext cx="214604" cy="34523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9417DFCE-4A9D-43B9-A4C4-6CB84243B8F6}"/>
              </a:ext>
            </a:extLst>
          </p:cNvPr>
          <p:cNvSpPr/>
          <p:nvPr/>
        </p:nvSpPr>
        <p:spPr>
          <a:xfrm>
            <a:off x="10745040" y="4981239"/>
            <a:ext cx="214604" cy="34523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8615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ma 2">
                <a:extLst>
                  <a:ext uri="{FF2B5EF4-FFF2-40B4-BE49-F238E27FC236}">
                    <a16:creationId xmlns:a16="http://schemas.microsoft.com/office/drawing/2014/main" id="{E41F9B98-5481-4F34-9CDA-951DA5C99F4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8918834"/>
                  </p:ext>
                </p:extLst>
              </p:nvPr>
            </p:nvGraphicFramePr>
            <p:xfrm>
              <a:off x="160784" y="1538344"/>
              <a:ext cx="11870432" cy="37813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3" name="Diagramma 2">
                <a:extLst>
                  <a:ext uri="{FF2B5EF4-FFF2-40B4-BE49-F238E27FC236}">
                    <a16:creationId xmlns:a16="http://schemas.microsoft.com/office/drawing/2014/main" id="{E41F9B98-5481-4F34-9CDA-951DA5C99F4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8918834"/>
                  </p:ext>
                </p:extLst>
              </p:nvPr>
            </p:nvGraphicFramePr>
            <p:xfrm>
              <a:off x="160784" y="1538344"/>
              <a:ext cx="11870432" cy="37813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3228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17DA705C-1278-4E09-8C0D-0D74FF553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5774088"/>
              </p:ext>
            </p:extLst>
          </p:nvPr>
        </p:nvGraphicFramePr>
        <p:xfrm>
          <a:off x="219453" y="337625"/>
          <a:ext cx="8427207" cy="2971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D79EDD01-4E0D-4FE7-AE18-24309B2202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3338914"/>
              </p:ext>
            </p:extLst>
          </p:nvPr>
        </p:nvGraphicFramePr>
        <p:xfrm>
          <a:off x="219454" y="3429000"/>
          <a:ext cx="8427207" cy="2971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37C8D7-DC9B-479F-803D-74D453C59381}"/>
              </a:ext>
            </a:extLst>
          </p:cNvPr>
          <p:cNvSpPr txBox="1"/>
          <p:nvPr/>
        </p:nvSpPr>
        <p:spPr>
          <a:xfrm>
            <a:off x="8646660" y="273210"/>
            <a:ext cx="36977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Modello analitico e tracciato  sperimentale del movimento del centro di massa della goccia dopo il contatto con la superficie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Grafico della superfice LIS.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Caduta da 8 mm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Dimensione goccia 2,5 µl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c=280 mg/s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k=1'400'000 mg/s2.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Grafico della superficie  </a:t>
            </a:r>
            <a:r>
              <a:rPr lang="it-IT" dirty="0" err="1">
                <a:solidFill>
                  <a:schemeClr val="bg1"/>
                </a:solidFill>
              </a:rPr>
              <a:t>Hempaguard</a:t>
            </a: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Caduta da 8 mm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Dimensione goccia 2,5 µl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c=180 mg/s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k=1'870'000 mg/s2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B147EAD1-31D9-473A-A222-0ACD753ACF21}"/>
                  </a:ext>
                </a:extLst>
              </p:cNvPr>
              <p:cNvSpPr txBox="1"/>
              <p:nvPr/>
            </p:nvSpPr>
            <p:spPr>
              <a:xfrm>
                <a:off x="8775290" y="2334127"/>
                <a:ext cx="2816942" cy="1510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𝐿𝐼𝑆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𝐻𝑒𝑚𝑝𝑎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=1,55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  <a:p>
                <a:endParaRPr lang="it-IT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𝐿𝐼𝑆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𝐻𝑒𝑚𝑝𝑎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=0,75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B147EAD1-31D9-473A-A222-0ACD753AC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290" y="2334127"/>
                <a:ext cx="2816942" cy="15104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72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B207695-21DD-413A-9C2A-BC7CAFB8A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0" y="492648"/>
            <a:ext cx="8824380" cy="37551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A89D56-2691-4F4D-9272-13DBDBF15E5D}"/>
              </a:ext>
            </a:extLst>
          </p:cNvPr>
          <p:cNvSpPr txBox="1"/>
          <p:nvPr/>
        </p:nvSpPr>
        <p:spPr>
          <a:xfrm>
            <a:off x="275769" y="4356228"/>
            <a:ext cx="7142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Fotosequenza SHS</a:t>
            </a:r>
          </a:p>
          <a:p>
            <a:r>
              <a:rPr lang="it-IT" dirty="0">
                <a:solidFill>
                  <a:schemeClr val="bg1"/>
                </a:solidFill>
              </a:rPr>
              <a:t>goccia che cade da 150 mm</a:t>
            </a:r>
          </a:p>
          <a:p>
            <a:r>
              <a:rPr lang="it-IT" dirty="0">
                <a:solidFill>
                  <a:schemeClr val="bg1"/>
                </a:solidFill>
              </a:rPr>
              <a:t>dimensione goccia 17 µl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la goccia si frantuma in tante gocce più piccole al momento dell’urto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1F3D30-8109-489D-9CC3-EED8B412DDF9}"/>
              </a:ext>
            </a:extLst>
          </p:cNvPr>
          <p:cNvSpPr txBox="1"/>
          <p:nvPr/>
        </p:nvSpPr>
        <p:spPr>
          <a:xfrm>
            <a:off x="5683045" y="-11718"/>
            <a:ext cx="82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SHS</a:t>
            </a:r>
          </a:p>
        </p:txBody>
      </p:sp>
    </p:spTree>
    <p:extLst>
      <p:ext uri="{BB962C8B-B14F-4D97-AF65-F5344CB8AC3E}">
        <p14:creationId xmlns:p14="http://schemas.microsoft.com/office/powerpoint/2010/main" val="4216342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838EB8C-F790-4AB4-AA7C-74FA3A69F2C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3" y="397079"/>
            <a:ext cx="7658010" cy="41529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080FB6-AAC4-4C59-95D7-12DCBBFC9FD9}"/>
              </a:ext>
            </a:extLst>
          </p:cNvPr>
          <p:cNvSpPr txBox="1"/>
          <p:nvPr/>
        </p:nvSpPr>
        <p:spPr>
          <a:xfrm>
            <a:off x="7999828" y="956215"/>
            <a:ext cx="3965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Fotosequenza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caduta da 150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dimensione goccia 17 µl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la LIS ha la capacità, grazie all’elevato smorzamento, di assorbire l’energia dell’urto senza portare la goccia a esplodere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4B7EFA-B05A-4D6B-A493-2C54AF9DE62F}"/>
              </a:ext>
            </a:extLst>
          </p:cNvPr>
          <p:cNvSpPr txBox="1"/>
          <p:nvPr/>
        </p:nvSpPr>
        <p:spPr>
          <a:xfrm>
            <a:off x="5673969" y="0"/>
            <a:ext cx="844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LIS</a:t>
            </a:r>
          </a:p>
        </p:txBody>
      </p:sp>
    </p:spTree>
    <p:extLst>
      <p:ext uri="{BB962C8B-B14F-4D97-AF65-F5344CB8AC3E}">
        <p14:creationId xmlns:p14="http://schemas.microsoft.com/office/powerpoint/2010/main" val="3498716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468418-352E-4D46-80C4-4A60EB581204}"/>
              </a:ext>
            </a:extLst>
          </p:cNvPr>
          <p:cNvSpPr txBox="1"/>
          <p:nvPr/>
        </p:nvSpPr>
        <p:spPr>
          <a:xfrm>
            <a:off x="1010529" y="2967335"/>
            <a:ext cx="10170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Le SHS presentano un elevato livello di idrofobicità dovuto alla presenza di un plastron d’aria</a:t>
            </a:r>
          </a:p>
          <a:p>
            <a:r>
              <a:rPr lang="it-IT" dirty="0">
                <a:solidFill>
                  <a:schemeClr val="bg1"/>
                </a:solidFill>
              </a:rPr>
              <a:t>Basso livello di stabilità della superfice</a:t>
            </a:r>
          </a:p>
          <a:p>
            <a:r>
              <a:rPr lang="it-IT" dirty="0">
                <a:solidFill>
                  <a:schemeClr val="bg1"/>
                </a:solidFill>
              </a:rPr>
              <a:t>A seguito dell’urto con la superfice la goccia presenta un rimbalzo</a:t>
            </a:r>
          </a:p>
          <a:p>
            <a:r>
              <a:rPr lang="it-IT" dirty="0">
                <a:solidFill>
                  <a:schemeClr val="bg1"/>
                </a:solidFill>
              </a:rPr>
              <a:t>I valori di c=138 mg/s e k=510 000 mg/s</a:t>
            </a:r>
            <a:r>
              <a:rPr lang="it-IT" baseline="30000" dirty="0">
                <a:solidFill>
                  <a:schemeClr val="bg1"/>
                </a:solidFill>
              </a:rPr>
              <a:t>2</a:t>
            </a:r>
            <a:r>
              <a:rPr lang="it-IT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6ECA3B-D8DF-4CFC-9737-0DDB9BFA8CB2}"/>
              </a:ext>
            </a:extLst>
          </p:cNvPr>
          <p:cNvSpPr txBox="1"/>
          <p:nvPr/>
        </p:nvSpPr>
        <p:spPr>
          <a:xfrm>
            <a:off x="1010529" y="1461254"/>
            <a:ext cx="1000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sono acquisiti attraverso prove sperimentali valori dei parametri c e k che caratterizzano superfici sottoposte all’urto dinamico di gocce d’acqua: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 parametro legato alla componente viscosa e quindi dissipativa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 parametro legato alla componente elastica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CB6C8B-4F9A-496C-A042-0D622E18617B}"/>
              </a:ext>
            </a:extLst>
          </p:cNvPr>
          <p:cNvSpPr txBox="1"/>
          <p:nvPr/>
        </p:nvSpPr>
        <p:spPr>
          <a:xfrm>
            <a:off x="1010529" y="4465928"/>
            <a:ext cx="1000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Le LIS presentano strutturazioni meno delicate e maggior grado di stabilità grazie alla presenza di uno strato di lubrificante intrappolato nelle </a:t>
            </a:r>
            <a:r>
              <a:rPr lang="it-IT" dirty="0" err="1">
                <a:solidFill>
                  <a:schemeClr val="bg1"/>
                </a:solidFill>
              </a:rPr>
              <a:t>microstrutturazioni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A seguito dell’urto con la superfice non presenta rimbalzo</a:t>
            </a:r>
          </a:p>
          <a:p>
            <a:r>
              <a:rPr lang="it-IT" dirty="0">
                <a:solidFill>
                  <a:schemeClr val="bg1"/>
                </a:solidFill>
              </a:rPr>
              <a:t>I valori di c=280 mg/s e k=1 400 000 mg/s</a:t>
            </a:r>
            <a:r>
              <a:rPr lang="it-IT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61F3EC-6A25-4484-856A-41E89515ACD5}"/>
              </a:ext>
            </a:extLst>
          </p:cNvPr>
          <p:cNvSpPr txBox="1"/>
          <p:nvPr/>
        </p:nvSpPr>
        <p:spPr>
          <a:xfrm>
            <a:off x="4701685" y="340668"/>
            <a:ext cx="2623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Roboto Slab" pitchFamily="2" charset="0"/>
                <a:cs typeface="Times New Roman" panose="02020603050405020304" pitchFamily="18" charset="0"/>
              </a:rPr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3157869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957EC8-7249-4EFA-9FB7-04FFEE569168}"/>
              </a:ext>
            </a:extLst>
          </p:cNvPr>
          <p:cNvSpPr txBox="1"/>
          <p:nvPr/>
        </p:nvSpPr>
        <p:spPr>
          <a:xfrm>
            <a:off x="4091353" y="1744394"/>
            <a:ext cx="4009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Roboto Slab" pitchFamily="2" charset="0"/>
                <a:cs typeface="Times New Roman" panose="02020603050405020304" pitchFamily="18" charset="0"/>
              </a:rPr>
              <a:t>Grazie per l’attenzione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9804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pianta, giardino&#10;&#10;Descrizione generata automaticamente">
            <a:extLst>
              <a:ext uri="{FF2B5EF4-FFF2-40B4-BE49-F238E27FC236}">
                <a16:creationId xmlns:a16="http://schemas.microsoft.com/office/drawing/2014/main" id="{2277F10F-92AF-454F-9242-E448C82EF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240" y="170502"/>
            <a:ext cx="4091589" cy="293471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E35D631-DEF7-4805-8598-BD0B52E69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761" y="3429000"/>
            <a:ext cx="7752068" cy="31311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CE6D37E-7887-4F7E-BA78-383990456CBD}"/>
              </a:ext>
            </a:extLst>
          </p:cNvPr>
          <p:cNvSpPr txBox="1"/>
          <p:nvPr/>
        </p:nvSpPr>
        <p:spPr>
          <a:xfrm>
            <a:off x="174170" y="314280"/>
            <a:ext cx="6690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SHS: super </a:t>
            </a:r>
            <a:r>
              <a:rPr lang="it-IT" dirty="0" err="1">
                <a:solidFill>
                  <a:schemeClr val="bg1"/>
                </a:solidFill>
              </a:rPr>
              <a:t>hydrophobic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surfaces</a:t>
            </a:r>
            <a:r>
              <a:rPr lang="it-IT" dirty="0">
                <a:solidFill>
                  <a:schemeClr val="bg1"/>
                </a:solidFill>
              </a:rPr>
              <a:t>. </a:t>
            </a:r>
          </a:p>
          <a:p>
            <a:r>
              <a:rPr lang="it-IT" dirty="0">
                <a:solidFill>
                  <a:schemeClr val="bg1"/>
                </a:solidFill>
              </a:rPr>
              <a:t>Osservate per la prima volta in natura su insetti e piante superfici gerarchicamente nano e micro strutturate per consentire l’idrofobicità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Nella foto SEM di petali di loto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B79F2E-4A95-4F51-AE88-881DFDB1B3D5}"/>
              </a:ext>
            </a:extLst>
          </p:cNvPr>
          <p:cNvSpPr txBox="1"/>
          <p:nvPr/>
        </p:nvSpPr>
        <p:spPr>
          <a:xfrm flipH="1">
            <a:off x="174171" y="3429000"/>
            <a:ext cx="409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Angoli di contatto di superfici non trattate e </a:t>
            </a:r>
            <a:r>
              <a:rPr lang="it-IT" dirty="0" err="1">
                <a:solidFill>
                  <a:schemeClr val="bg1"/>
                </a:solidFill>
              </a:rPr>
              <a:t>superidrofobicizzate</a:t>
            </a:r>
            <a:r>
              <a:rPr lang="it-IT" dirty="0">
                <a:solidFill>
                  <a:schemeClr val="bg1"/>
                </a:solidFill>
              </a:rPr>
              <a:t> a confronto</a:t>
            </a:r>
          </a:p>
        </p:txBody>
      </p:sp>
    </p:spTree>
    <p:extLst>
      <p:ext uri="{BB962C8B-B14F-4D97-AF65-F5344CB8AC3E}">
        <p14:creationId xmlns:p14="http://schemas.microsoft.com/office/powerpoint/2010/main" val="2266720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AAABD93-8542-4B51-B288-D42AC6AC33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11" y="1071417"/>
            <a:ext cx="5483752" cy="3714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61603E15-AEE2-4771-A685-7FFDA51B09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9464848"/>
              </p:ext>
            </p:extLst>
          </p:nvPr>
        </p:nvGraphicFramePr>
        <p:xfrm>
          <a:off x="6095999" y="1071417"/>
          <a:ext cx="5917861" cy="5575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9836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9A8E33-9B7D-46FE-9FAC-18AB1C4B9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64" y="280868"/>
            <a:ext cx="5897591" cy="3148131"/>
          </a:xfrm>
          <a:prstGeom prst="rect">
            <a:avLst/>
          </a:prstGeom>
        </p:spPr>
      </p:pic>
      <p:pic>
        <p:nvPicPr>
          <p:cNvPr id="5" name="Immagine 4" descr="Immagine che contiene testo, interni, vicino&#10;&#10;Descrizione generata automaticamente">
            <a:extLst>
              <a:ext uri="{FF2B5EF4-FFF2-40B4-BE49-F238E27FC236}">
                <a16:creationId xmlns:a16="http://schemas.microsoft.com/office/drawing/2014/main" id="{00966142-7899-4E41-A8E6-16F909AB0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41" y="3527867"/>
            <a:ext cx="4085714" cy="304926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6E2EC2-0B01-49B3-A8B2-0000630D68F9}"/>
              </a:ext>
            </a:extLst>
          </p:cNvPr>
          <p:cNvSpPr txBox="1"/>
          <p:nvPr/>
        </p:nvSpPr>
        <p:spPr>
          <a:xfrm>
            <a:off x="274245" y="308518"/>
            <a:ext cx="49518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LIS: </a:t>
            </a:r>
            <a:r>
              <a:rPr lang="it-IT" dirty="0" err="1">
                <a:solidFill>
                  <a:schemeClr val="bg1"/>
                </a:solidFill>
              </a:rPr>
              <a:t>lubricant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infused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surfaces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r>
              <a:rPr lang="it-IT" dirty="0">
                <a:solidFill>
                  <a:schemeClr val="bg1"/>
                </a:solidFill>
              </a:rPr>
              <a:t>Superfici prodotte artificialmente per contenere lubrificante nei pozzi e nelle valli formatesi attraverso processi di strutturazione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Metodi per uso sperimentale: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micro fotolitografia: (metodo usato per produrre microprocessori) per costruire pillars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bg1"/>
                </a:solidFill>
              </a:rPr>
              <a:t>Breath</a:t>
            </a:r>
            <a:r>
              <a:rPr lang="it-IT" dirty="0">
                <a:solidFill>
                  <a:schemeClr val="bg1"/>
                </a:solidFill>
              </a:rPr>
              <a:t> Figure Method: processo chimico per creare pozzi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56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FEE8C9A-76B9-43F3-B328-049600361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12" y="106978"/>
            <a:ext cx="4242526" cy="2826018"/>
          </a:xfrm>
          <a:prstGeom prst="rect">
            <a:avLst/>
          </a:prstGeom>
        </p:spPr>
      </p:pic>
      <p:pic>
        <p:nvPicPr>
          <p:cNvPr id="5" name="Immagine 4" descr="Immagine che contiene esterni, cibo&#10;&#10;Descrizione generata automaticamente">
            <a:extLst>
              <a:ext uri="{FF2B5EF4-FFF2-40B4-BE49-F238E27FC236}">
                <a16:creationId xmlns:a16="http://schemas.microsoft.com/office/drawing/2014/main" id="{A187A17B-3FF2-441D-88A9-6FC016730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44" y="103347"/>
            <a:ext cx="4242527" cy="2826019"/>
          </a:xfrm>
          <a:prstGeom prst="rect">
            <a:avLst/>
          </a:prstGeom>
        </p:spPr>
      </p:pic>
      <p:pic>
        <p:nvPicPr>
          <p:cNvPr id="7" name="Immagine 6" descr="Immagine che contiene persona, bianco&#10;&#10;Descrizione generata automaticamente">
            <a:extLst>
              <a:ext uri="{FF2B5EF4-FFF2-40B4-BE49-F238E27FC236}">
                <a16:creationId xmlns:a16="http://schemas.microsoft.com/office/drawing/2014/main" id="{8FCCE833-26A1-483F-A227-F7F8F43A3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90" y="3562984"/>
            <a:ext cx="4232748" cy="2822973"/>
          </a:xfrm>
          <a:prstGeom prst="rect">
            <a:avLst/>
          </a:prstGeom>
        </p:spPr>
      </p:pic>
      <p:pic>
        <p:nvPicPr>
          <p:cNvPr id="11" name="Immagine 10" descr="Immagine che contiene cibo, cioccolato&#10;&#10;Descrizione generata automaticamente">
            <a:extLst>
              <a:ext uri="{FF2B5EF4-FFF2-40B4-BE49-F238E27FC236}">
                <a16:creationId xmlns:a16="http://schemas.microsoft.com/office/drawing/2014/main" id="{6F2626B7-2F84-4876-A5E3-955049BA7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44" y="3548214"/>
            <a:ext cx="4232751" cy="2822974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44499369-E55E-4ED8-B24F-098EC0F7D953}"/>
              </a:ext>
            </a:extLst>
          </p:cNvPr>
          <p:cNvCxnSpPr>
            <a:cxnSpLocks/>
          </p:cNvCxnSpPr>
          <p:nvPr/>
        </p:nvCxnSpPr>
        <p:spPr>
          <a:xfrm>
            <a:off x="1631942" y="3295016"/>
            <a:ext cx="100185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91B8AFC-7171-48D5-A4EA-7348ADC68B05}"/>
              </a:ext>
            </a:extLst>
          </p:cNvPr>
          <p:cNvCxnSpPr>
            <a:cxnSpLocks/>
          </p:cNvCxnSpPr>
          <p:nvPr/>
        </p:nvCxnSpPr>
        <p:spPr>
          <a:xfrm>
            <a:off x="6662282" y="415016"/>
            <a:ext cx="0" cy="57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01B112-1AB6-46C3-B08B-EBA1D53C4855}"/>
              </a:ext>
            </a:extLst>
          </p:cNvPr>
          <p:cNvSpPr txBox="1"/>
          <p:nvPr/>
        </p:nvSpPr>
        <p:spPr>
          <a:xfrm>
            <a:off x="3018078" y="2929340"/>
            <a:ext cx="261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Alluminio non trattato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16C16F3-F0AF-4DC5-9333-227439416002}"/>
              </a:ext>
            </a:extLst>
          </p:cNvPr>
          <p:cNvSpPr txBox="1"/>
          <p:nvPr/>
        </p:nvSpPr>
        <p:spPr>
          <a:xfrm>
            <a:off x="7355776" y="2910915"/>
            <a:ext cx="381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Vernice </a:t>
            </a:r>
            <a:r>
              <a:rPr lang="it-IT" dirty="0" err="1">
                <a:solidFill>
                  <a:schemeClr val="bg1"/>
                </a:solidFill>
              </a:rPr>
              <a:t>Hempaguard</a:t>
            </a:r>
            <a:r>
              <a:rPr lang="it-IT" dirty="0">
                <a:solidFill>
                  <a:schemeClr val="bg1"/>
                </a:solidFill>
              </a:rPr>
              <a:t> anti-fouling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E46D17B-C84F-4FB5-A9DB-515D66761827}"/>
              </a:ext>
            </a:extLst>
          </p:cNvPr>
          <p:cNvSpPr txBox="1"/>
          <p:nvPr/>
        </p:nvSpPr>
        <p:spPr>
          <a:xfrm>
            <a:off x="3123028" y="6385957"/>
            <a:ext cx="240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SHS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7FC9BD1-54F9-451E-A4A3-F6211157547B}"/>
              </a:ext>
            </a:extLst>
          </p:cNvPr>
          <p:cNvSpPr txBox="1"/>
          <p:nvPr/>
        </p:nvSpPr>
        <p:spPr>
          <a:xfrm>
            <a:off x="7355776" y="6385957"/>
            <a:ext cx="240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LIS</a:t>
            </a:r>
          </a:p>
        </p:txBody>
      </p:sp>
    </p:spTree>
    <p:extLst>
      <p:ext uri="{BB962C8B-B14F-4D97-AF65-F5344CB8AC3E}">
        <p14:creationId xmlns:p14="http://schemas.microsoft.com/office/powerpoint/2010/main" val="2216354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9D1F57-91BC-4FB5-A42F-D19D30B3D1F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r="15119"/>
          <a:stretch/>
        </p:blipFill>
        <p:spPr bwMode="auto">
          <a:xfrm>
            <a:off x="342152" y="211673"/>
            <a:ext cx="3419648" cy="3966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5D7AFAC-15DF-4999-A3B4-0F5827F0C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46" y="4178105"/>
            <a:ext cx="7706591" cy="231978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FB47FD-FE3F-4487-9B8A-C73A0DABD977}"/>
              </a:ext>
            </a:extLst>
          </p:cNvPr>
          <p:cNvSpPr txBox="1"/>
          <p:nvPr/>
        </p:nvSpPr>
        <p:spPr>
          <a:xfrm>
            <a:off x="4213806" y="440563"/>
            <a:ext cx="7636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Preparazione SHS: utilizzata vernice commerciale Ultra </a:t>
            </a:r>
            <a:r>
              <a:rPr lang="it-IT" dirty="0" err="1">
                <a:solidFill>
                  <a:schemeClr val="bg1"/>
                </a:solidFill>
              </a:rPr>
              <a:t>Ever</a:t>
            </a:r>
            <a:r>
              <a:rPr lang="it-IT" dirty="0">
                <a:solidFill>
                  <a:schemeClr val="bg1"/>
                </a:solidFill>
              </a:rPr>
              <a:t> Dry.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Vernice bi-componente che si compone due coating: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 strato di primer aderente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Strato di sfere di materiale idrofobico che si attaccano sul primer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1C0FDA-8AB7-4C79-907C-63F08F8C5EB2}"/>
              </a:ext>
            </a:extLst>
          </p:cNvPr>
          <p:cNvSpPr txBox="1"/>
          <p:nvPr/>
        </p:nvSpPr>
        <p:spPr>
          <a:xfrm>
            <a:off x="6096000" y="3774839"/>
            <a:ext cx="413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Schema della sezione di una SHS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C6CF48E-A310-42F8-8371-59BAC184B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9" y="562056"/>
            <a:ext cx="7333028" cy="48846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6A00FDB-6E7F-475B-81F1-B0CFACD200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33" y="562056"/>
            <a:ext cx="7325134" cy="489145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59D338-DB06-40FD-B09E-F3F27002A5BC}"/>
              </a:ext>
            </a:extLst>
          </p:cNvPr>
          <p:cNvSpPr txBox="1"/>
          <p:nvPr/>
        </p:nvSpPr>
        <p:spPr>
          <a:xfrm>
            <a:off x="8539089" y="1640892"/>
            <a:ext cx="3220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Foto al microscopio ad alto contrasto di una SHS: in rosa il primer sottostante.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Con metodo CAD si è verificato che indicativamente il 18% della superficie è ricoperta con sfere idrorepellenti</a:t>
            </a:r>
          </a:p>
        </p:txBody>
      </p:sp>
    </p:spTree>
    <p:extLst>
      <p:ext uri="{BB962C8B-B14F-4D97-AF65-F5344CB8AC3E}">
        <p14:creationId xmlns:p14="http://schemas.microsoft.com/office/powerpoint/2010/main" val="16549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40A3D3-5345-4462-BB51-C018682C44BD}"/>
              </a:ext>
            </a:extLst>
          </p:cNvPr>
          <p:cNvSpPr txBox="1"/>
          <p:nvPr/>
        </p:nvSpPr>
        <p:spPr>
          <a:xfrm>
            <a:off x="4514003" y="799075"/>
            <a:ext cx="331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Metodo di costruzione LIS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4094746-639D-494E-AAC2-A09B2A2AB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14" y="4926315"/>
            <a:ext cx="6084825" cy="18332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CE3B8E9-3C49-4314-AABC-0FD2E56F01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/>
          <a:stretch/>
        </p:blipFill>
        <p:spPr>
          <a:xfrm>
            <a:off x="1473041" y="51008"/>
            <a:ext cx="6084825" cy="4865617"/>
          </a:xfrm>
          <a:prstGeom prst="rect">
            <a:avLst/>
          </a:prstGeom>
        </p:spPr>
      </p:pic>
      <p:pic>
        <p:nvPicPr>
          <p:cNvPr id="8" name="Immagine 7" descr="Immagine che contiene natura, pioggia, vicino&#10;&#10;Descrizione generata automaticamente">
            <a:extLst>
              <a:ext uri="{FF2B5EF4-FFF2-40B4-BE49-F238E27FC236}">
                <a16:creationId xmlns:a16="http://schemas.microsoft.com/office/drawing/2014/main" id="{044733F0-0303-460E-9E7D-3567916E3A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6"/>
          <a:stretch/>
        </p:blipFill>
        <p:spPr>
          <a:xfrm>
            <a:off x="4521827" y="51010"/>
            <a:ext cx="3036039" cy="48656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0C90D8-801E-41AB-93DB-712C6FA88118}"/>
              </a:ext>
            </a:extLst>
          </p:cNvPr>
          <p:cNvSpPr txBox="1"/>
          <p:nvPr/>
        </p:nvSpPr>
        <p:spPr>
          <a:xfrm>
            <a:off x="8173329" y="323557"/>
            <a:ext cx="3151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Foto LIS al microscopio:</a:t>
            </a:r>
          </a:p>
          <a:p>
            <a:r>
              <a:rPr lang="it-IT" dirty="0">
                <a:solidFill>
                  <a:schemeClr val="bg1"/>
                </a:solidFill>
              </a:rPr>
              <a:t>Metodo di visualizzazione </a:t>
            </a:r>
            <a:r>
              <a:rPr lang="it-IT" dirty="0" err="1">
                <a:solidFill>
                  <a:schemeClr val="bg1"/>
                </a:solidFill>
              </a:rPr>
              <a:t>bright</a:t>
            </a:r>
            <a:r>
              <a:rPr lang="it-IT" dirty="0">
                <a:solidFill>
                  <a:schemeClr val="bg1"/>
                </a:solidFill>
              </a:rPr>
              <a:t> field e dark field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3D2AFA-FAC3-45C5-AE38-6789950FAA43}"/>
              </a:ext>
            </a:extLst>
          </p:cNvPr>
          <p:cNvSpPr txBox="1"/>
          <p:nvPr/>
        </p:nvSpPr>
        <p:spPr>
          <a:xfrm>
            <a:off x="8108022" y="4973771"/>
            <a:ext cx="321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Schema della sezione di una LIS</a:t>
            </a:r>
          </a:p>
        </p:txBody>
      </p:sp>
      <p:pic>
        <p:nvPicPr>
          <p:cNvPr id="3" name="Immagine 2" descr="Immagine che contiene sporco&#10;&#10;Descrizione generata automaticamente">
            <a:extLst>
              <a:ext uri="{FF2B5EF4-FFF2-40B4-BE49-F238E27FC236}">
                <a16:creationId xmlns:a16="http://schemas.microsoft.com/office/drawing/2014/main" id="{C60BDB2B-1327-4E16-AB8E-8A29333C6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4" y="1531323"/>
            <a:ext cx="3700463" cy="36946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C4B83AD-A64F-41D1-867D-B7BDEC244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66" y="1531323"/>
            <a:ext cx="3700463" cy="3700463"/>
          </a:xfrm>
          <a:prstGeom prst="rect">
            <a:avLst/>
          </a:prstGeom>
        </p:spPr>
      </p:pic>
      <p:pic>
        <p:nvPicPr>
          <p:cNvPr id="5" name="Immagine 4" descr="Immagine che contiene persona, interni, metallo, padella&#10;&#10;Descrizione generata automaticamente">
            <a:extLst>
              <a:ext uri="{FF2B5EF4-FFF2-40B4-BE49-F238E27FC236}">
                <a16:creationId xmlns:a16="http://schemas.microsoft.com/office/drawing/2014/main" id="{40112790-F424-4C00-9124-E13D33A00B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19" y="1521633"/>
            <a:ext cx="3700463" cy="37043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94F9071-95A5-45B1-A163-19D701AB3628}"/>
              </a:ext>
            </a:extLst>
          </p:cNvPr>
          <p:cNvSpPr txBox="1"/>
          <p:nvPr/>
        </p:nvSpPr>
        <p:spPr>
          <a:xfrm>
            <a:off x="545013" y="5225958"/>
            <a:ext cx="3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Acido cloridrico al 10% per 30 min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E9A5830-A2BE-45AF-BD4E-B92FF4AFC2AB}"/>
              </a:ext>
            </a:extLst>
          </p:cNvPr>
          <p:cNvSpPr txBox="1"/>
          <p:nvPr/>
        </p:nvSpPr>
        <p:spPr>
          <a:xfrm>
            <a:off x="4649395" y="5241476"/>
            <a:ext cx="2893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Trattamento </a:t>
            </a:r>
            <a:r>
              <a:rPr lang="it-IT" dirty="0" err="1">
                <a:solidFill>
                  <a:schemeClr val="bg1"/>
                </a:solidFill>
              </a:rPr>
              <a:t>cold</a:t>
            </a:r>
            <a:r>
              <a:rPr lang="it-IT" dirty="0">
                <a:solidFill>
                  <a:schemeClr val="bg1"/>
                </a:solidFill>
              </a:rPr>
              <a:t> plasma</a:t>
            </a:r>
          </a:p>
          <a:p>
            <a:r>
              <a:rPr lang="it-IT" dirty="0">
                <a:solidFill>
                  <a:schemeClr val="bg1"/>
                </a:solidFill>
              </a:rPr>
              <a:t>Pulente e </a:t>
            </a:r>
            <a:r>
              <a:rPr lang="it-IT" dirty="0" err="1">
                <a:solidFill>
                  <a:schemeClr val="bg1"/>
                </a:solidFill>
              </a:rPr>
              <a:t>idrofilizzante</a:t>
            </a:r>
            <a:r>
              <a:rPr lang="it-IT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A74386-E91D-44E2-8272-821ECD32E876}"/>
              </a:ext>
            </a:extLst>
          </p:cNvPr>
          <p:cNvSpPr txBox="1"/>
          <p:nvPr/>
        </p:nvSpPr>
        <p:spPr>
          <a:xfrm>
            <a:off x="8012083" y="5225958"/>
            <a:ext cx="347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Trattamento con ultrasuoni per rimuovere aria da lubrificante</a:t>
            </a:r>
          </a:p>
        </p:txBody>
      </p:sp>
    </p:spTree>
    <p:extLst>
      <p:ext uri="{BB962C8B-B14F-4D97-AF65-F5344CB8AC3E}">
        <p14:creationId xmlns:p14="http://schemas.microsoft.com/office/powerpoint/2010/main" val="256763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arete, interni, scrivania, attrezzatura&#10;&#10;Descrizione generata automaticamente">
            <a:extLst>
              <a:ext uri="{FF2B5EF4-FFF2-40B4-BE49-F238E27FC236}">
                <a16:creationId xmlns:a16="http://schemas.microsoft.com/office/drawing/2014/main" id="{DFFB2853-4B03-406C-8BF0-7A67C7069C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11053" b="6661"/>
          <a:stretch/>
        </p:blipFill>
        <p:spPr>
          <a:xfrm>
            <a:off x="1066439" y="152092"/>
            <a:ext cx="10058401" cy="6553816"/>
          </a:xfrm>
          <a:prstGeom prst="rect">
            <a:avLst/>
          </a:prstGeom>
        </p:spPr>
      </p:pic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886EBFBF-F9FA-40E1-AFCB-A6E2157368EF}"/>
              </a:ext>
            </a:extLst>
          </p:cNvPr>
          <p:cNvSpPr/>
          <p:nvPr/>
        </p:nvSpPr>
        <p:spPr>
          <a:xfrm>
            <a:off x="1065718" y="414165"/>
            <a:ext cx="2381436" cy="6291743"/>
          </a:xfrm>
          <a:custGeom>
            <a:avLst/>
            <a:gdLst>
              <a:gd name="connsiteX0" fmla="*/ 1232144 w 2381436"/>
              <a:gd name="connsiteY0" fmla="*/ 0 h 6291743"/>
              <a:gd name="connsiteX1" fmla="*/ 1743873 w 2381436"/>
              <a:gd name="connsiteY1" fmla="*/ 8389 h 6291743"/>
              <a:gd name="connsiteX2" fmla="*/ 2003932 w 2381436"/>
              <a:gd name="connsiteY2" fmla="*/ 33556 h 6291743"/>
              <a:gd name="connsiteX3" fmla="*/ 2087822 w 2381436"/>
              <a:gd name="connsiteY3" fmla="*/ 41945 h 6291743"/>
              <a:gd name="connsiteX4" fmla="*/ 2146544 w 2381436"/>
              <a:gd name="connsiteY4" fmla="*/ 58723 h 6291743"/>
              <a:gd name="connsiteX5" fmla="*/ 2222045 w 2381436"/>
              <a:gd name="connsiteY5" fmla="*/ 83890 h 6291743"/>
              <a:gd name="connsiteX6" fmla="*/ 2280768 w 2381436"/>
              <a:gd name="connsiteY6" fmla="*/ 109056 h 6291743"/>
              <a:gd name="connsiteX7" fmla="*/ 2331102 w 2381436"/>
              <a:gd name="connsiteY7" fmla="*/ 159390 h 6291743"/>
              <a:gd name="connsiteX8" fmla="*/ 2347880 w 2381436"/>
              <a:gd name="connsiteY8" fmla="*/ 192946 h 6291743"/>
              <a:gd name="connsiteX9" fmla="*/ 2356269 w 2381436"/>
              <a:gd name="connsiteY9" fmla="*/ 218113 h 6291743"/>
              <a:gd name="connsiteX10" fmla="*/ 2364658 w 2381436"/>
              <a:gd name="connsiteY10" fmla="*/ 310392 h 6291743"/>
              <a:gd name="connsiteX11" fmla="*/ 2373047 w 2381436"/>
              <a:gd name="connsiteY11" fmla="*/ 343948 h 6291743"/>
              <a:gd name="connsiteX12" fmla="*/ 2381436 w 2381436"/>
              <a:gd name="connsiteY12" fmla="*/ 385893 h 6291743"/>
              <a:gd name="connsiteX13" fmla="*/ 2373047 w 2381436"/>
              <a:gd name="connsiteY13" fmla="*/ 486561 h 6291743"/>
              <a:gd name="connsiteX14" fmla="*/ 2364658 w 2381436"/>
              <a:gd name="connsiteY14" fmla="*/ 536895 h 6291743"/>
              <a:gd name="connsiteX15" fmla="*/ 2297546 w 2381436"/>
              <a:gd name="connsiteY15" fmla="*/ 654341 h 6291743"/>
              <a:gd name="connsiteX16" fmla="*/ 2222045 w 2381436"/>
              <a:gd name="connsiteY16" fmla="*/ 771787 h 6291743"/>
              <a:gd name="connsiteX17" fmla="*/ 2180100 w 2381436"/>
              <a:gd name="connsiteY17" fmla="*/ 855677 h 6291743"/>
              <a:gd name="connsiteX18" fmla="*/ 2163322 w 2381436"/>
              <a:gd name="connsiteY18" fmla="*/ 889233 h 6291743"/>
              <a:gd name="connsiteX19" fmla="*/ 2104600 w 2381436"/>
              <a:gd name="connsiteY19" fmla="*/ 939567 h 6291743"/>
              <a:gd name="connsiteX20" fmla="*/ 2054266 w 2381436"/>
              <a:gd name="connsiteY20" fmla="*/ 956345 h 6291743"/>
              <a:gd name="connsiteX21" fmla="*/ 1920042 w 2381436"/>
              <a:gd name="connsiteY21" fmla="*/ 1015067 h 6291743"/>
              <a:gd name="connsiteX22" fmla="*/ 1844541 w 2381436"/>
              <a:gd name="connsiteY22" fmla="*/ 1057012 h 6291743"/>
              <a:gd name="connsiteX23" fmla="*/ 1794207 w 2381436"/>
              <a:gd name="connsiteY23" fmla="*/ 1090568 h 6291743"/>
              <a:gd name="connsiteX24" fmla="*/ 1752262 w 2381436"/>
              <a:gd name="connsiteY24" fmla="*/ 1107346 h 6291743"/>
              <a:gd name="connsiteX25" fmla="*/ 1718706 w 2381436"/>
              <a:gd name="connsiteY25" fmla="*/ 1124124 h 6291743"/>
              <a:gd name="connsiteX26" fmla="*/ 1651594 w 2381436"/>
              <a:gd name="connsiteY26" fmla="*/ 1132513 h 6291743"/>
              <a:gd name="connsiteX27" fmla="*/ 1592871 w 2381436"/>
              <a:gd name="connsiteY27" fmla="*/ 1140902 h 6291743"/>
              <a:gd name="connsiteX28" fmla="*/ 1517370 w 2381436"/>
              <a:gd name="connsiteY28" fmla="*/ 1157680 h 6291743"/>
              <a:gd name="connsiteX29" fmla="*/ 1425091 w 2381436"/>
              <a:gd name="connsiteY29" fmla="*/ 1174458 h 6291743"/>
              <a:gd name="connsiteX30" fmla="*/ 1357979 w 2381436"/>
              <a:gd name="connsiteY30" fmla="*/ 1191236 h 6291743"/>
              <a:gd name="connsiteX31" fmla="*/ 1274089 w 2381436"/>
              <a:gd name="connsiteY31" fmla="*/ 1208014 h 6291743"/>
              <a:gd name="connsiteX32" fmla="*/ 1215367 w 2381436"/>
              <a:gd name="connsiteY32" fmla="*/ 1224792 h 6291743"/>
              <a:gd name="connsiteX33" fmla="*/ 1097921 w 2381436"/>
              <a:gd name="connsiteY33" fmla="*/ 1241570 h 6291743"/>
              <a:gd name="connsiteX34" fmla="*/ 1039198 w 2381436"/>
              <a:gd name="connsiteY34" fmla="*/ 1249959 h 6291743"/>
              <a:gd name="connsiteX35" fmla="*/ 1005642 w 2381436"/>
              <a:gd name="connsiteY35" fmla="*/ 1258348 h 6291743"/>
              <a:gd name="connsiteX36" fmla="*/ 904974 w 2381436"/>
              <a:gd name="connsiteY36" fmla="*/ 1275126 h 6291743"/>
              <a:gd name="connsiteX37" fmla="*/ 812695 w 2381436"/>
              <a:gd name="connsiteY37" fmla="*/ 1291904 h 6291743"/>
              <a:gd name="connsiteX38" fmla="*/ 779139 w 2381436"/>
              <a:gd name="connsiteY38" fmla="*/ 1308682 h 6291743"/>
              <a:gd name="connsiteX39" fmla="*/ 712027 w 2381436"/>
              <a:gd name="connsiteY39" fmla="*/ 1333849 h 6291743"/>
              <a:gd name="connsiteX40" fmla="*/ 602970 w 2381436"/>
              <a:gd name="connsiteY40" fmla="*/ 1417739 h 6291743"/>
              <a:gd name="connsiteX41" fmla="*/ 611359 w 2381436"/>
              <a:gd name="connsiteY41" fmla="*/ 1476462 h 6291743"/>
              <a:gd name="connsiteX42" fmla="*/ 661693 w 2381436"/>
              <a:gd name="connsiteY42" fmla="*/ 1510018 h 6291743"/>
              <a:gd name="connsiteX43" fmla="*/ 678471 w 2381436"/>
              <a:gd name="connsiteY43" fmla="*/ 1543574 h 6291743"/>
              <a:gd name="connsiteX44" fmla="*/ 695249 w 2381436"/>
              <a:gd name="connsiteY44" fmla="*/ 1602297 h 6291743"/>
              <a:gd name="connsiteX45" fmla="*/ 712027 w 2381436"/>
              <a:gd name="connsiteY45" fmla="*/ 1652631 h 6291743"/>
              <a:gd name="connsiteX46" fmla="*/ 703638 w 2381436"/>
              <a:gd name="connsiteY46" fmla="*/ 1761688 h 6291743"/>
              <a:gd name="connsiteX47" fmla="*/ 695249 w 2381436"/>
              <a:gd name="connsiteY47" fmla="*/ 1786855 h 6291743"/>
              <a:gd name="connsiteX48" fmla="*/ 720416 w 2381436"/>
              <a:gd name="connsiteY48" fmla="*/ 1912690 h 6291743"/>
              <a:gd name="connsiteX49" fmla="*/ 745583 w 2381436"/>
              <a:gd name="connsiteY49" fmla="*/ 1954634 h 6291743"/>
              <a:gd name="connsiteX50" fmla="*/ 770750 w 2381436"/>
              <a:gd name="connsiteY50" fmla="*/ 2013357 h 6291743"/>
              <a:gd name="connsiteX51" fmla="*/ 787528 w 2381436"/>
              <a:gd name="connsiteY51" fmla="*/ 2139192 h 6291743"/>
              <a:gd name="connsiteX52" fmla="*/ 795917 w 2381436"/>
              <a:gd name="connsiteY52" fmla="*/ 2189526 h 6291743"/>
              <a:gd name="connsiteX53" fmla="*/ 787528 w 2381436"/>
              <a:gd name="connsiteY53" fmla="*/ 2365695 h 6291743"/>
              <a:gd name="connsiteX54" fmla="*/ 770750 w 2381436"/>
              <a:gd name="connsiteY54" fmla="*/ 2432807 h 6291743"/>
              <a:gd name="connsiteX55" fmla="*/ 762361 w 2381436"/>
              <a:gd name="connsiteY55" fmla="*/ 2466363 h 6291743"/>
              <a:gd name="connsiteX56" fmla="*/ 753972 w 2381436"/>
              <a:gd name="connsiteY56" fmla="*/ 2499919 h 6291743"/>
              <a:gd name="connsiteX57" fmla="*/ 737691 w 2381436"/>
              <a:gd name="connsiteY57" fmla="*/ 2560981 h 6291743"/>
              <a:gd name="connsiteX58" fmla="*/ 737183 w 2381436"/>
              <a:gd name="connsiteY58" fmla="*/ 2563717 h 6291743"/>
              <a:gd name="connsiteX59" fmla="*/ 737249 w 2381436"/>
              <a:gd name="connsiteY59" fmla="*/ 2558905 h 6291743"/>
              <a:gd name="connsiteX60" fmla="*/ 712027 w 2381436"/>
              <a:gd name="connsiteY60" fmla="*/ 2583809 h 6291743"/>
              <a:gd name="connsiteX61" fmla="*/ 678471 w 2381436"/>
              <a:gd name="connsiteY61" fmla="*/ 2650921 h 6291743"/>
              <a:gd name="connsiteX62" fmla="*/ 661693 w 2381436"/>
              <a:gd name="connsiteY62" fmla="*/ 2726422 h 6291743"/>
              <a:gd name="connsiteX63" fmla="*/ 644915 w 2381436"/>
              <a:gd name="connsiteY63" fmla="*/ 2759978 h 6291743"/>
              <a:gd name="connsiteX64" fmla="*/ 636526 w 2381436"/>
              <a:gd name="connsiteY64" fmla="*/ 2793534 h 6291743"/>
              <a:gd name="connsiteX65" fmla="*/ 619748 w 2381436"/>
              <a:gd name="connsiteY65" fmla="*/ 2827090 h 6291743"/>
              <a:gd name="connsiteX66" fmla="*/ 602970 w 2381436"/>
              <a:gd name="connsiteY66" fmla="*/ 2869034 h 6291743"/>
              <a:gd name="connsiteX67" fmla="*/ 577803 w 2381436"/>
              <a:gd name="connsiteY67" fmla="*/ 2969702 h 6291743"/>
              <a:gd name="connsiteX68" fmla="*/ 569414 w 2381436"/>
              <a:gd name="connsiteY68" fmla="*/ 3204594 h 6291743"/>
              <a:gd name="connsiteX69" fmla="*/ 561025 w 2381436"/>
              <a:gd name="connsiteY69" fmla="*/ 3271706 h 6291743"/>
              <a:gd name="connsiteX70" fmla="*/ 569414 w 2381436"/>
              <a:gd name="connsiteY70" fmla="*/ 3716323 h 6291743"/>
              <a:gd name="connsiteX71" fmla="*/ 561025 w 2381436"/>
              <a:gd name="connsiteY71" fmla="*/ 3909269 h 6291743"/>
              <a:gd name="connsiteX72" fmla="*/ 544247 w 2381436"/>
              <a:gd name="connsiteY72" fmla="*/ 4026715 h 6291743"/>
              <a:gd name="connsiteX73" fmla="*/ 535858 w 2381436"/>
              <a:gd name="connsiteY73" fmla="*/ 4077049 h 6291743"/>
              <a:gd name="connsiteX74" fmla="*/ 519080 w 2381436"/>
              <a:gd name="connsiteY74" fmla="*/ 4135772 h 6291743"/>
              <a:gd name="connsiteX75" fmla="*/ 493913 w 2381436"/>
              <a:gd name="connsiteY75" fmla="*/ 4286774 h 6291743"/>
              <a:gd name="connsiteX76" fmla="*/ 435190 w 2381436"/>
              <a:gd name="connsiteY76" fmla="*/ 4404220 h 6291743"/>
              <a:gd name="connsiteX77" fmla="*/ 393245 w 2381436"/>
              <a:gd name="connsiteY77" fmla="*/ 4521666 h 6291743"/>
              <a:gd name="connsiteX78" fmla="*/ 401634 w 2381436"/>
              <a:gd name="connsiteY78" fmla="*/ 4681056 h 6291743"/>
              <a:gd name="connsiteX79" fmla="*/ 451968 w 2381436"/>
              <a:gd name="connsiteY79" fmla="*/ 4714612 h 6291743"/>
              <a:gd name="connsiteX80" fmla="*/ 561025 w 2381436"/>
              <a:gd name="connsiteY80" fmla="*/ 4739779 h 6291743"/>
              <a:gd name="connsiteX81" fmla="*/ 653304 w 2381436"/>
              <a:gd name="connsiteY81" fmla="*/ 4731390 h 6291743"/>
              <a:gd name="connsiteX82" fmla="*/ 871418 w 2381436"/>
              <a:gd name="connsiteY82" fmla="*/ 4773335 h 6291743"/>
              <a:gd name="connsiteX83" fmla="*/ 930141 w 2381436"/>
              <a:gd name="connsiteY83" fmla="*/ 4806891 h 6291743"/>
              <a:gd name="connsiteX84" fmla="*/ 963697 w 2381436"/>
              <a:gd name="connsiteY84" fmla="*/ 4848836 h 6291743"/>
              <a:gd name="connsiteX85" fmla="*/ 972086 w 2381436"/>
              <a:gd name="connsiteY85" fmla="*/ 4899170 h 6291743"/>
              <a:gd name="connsiteX86" fmla="*/ 946919 w 2381436"/>
              <a:gd name="connsiteY86" fmla="*/ 5008227 h 6291743"/>
              <a:gd name="connsiteX87" fmla="*/ 955308 w 2381436"/>
              <a:gd name="connsiteY87" fmla="*/ 5134062 h 6291743"/>
              <a:gd name="connsiteX88" fmla="*/ 972086 w 2381436"/>
              <a:gd name="connsiteY88" fmla="*/ 5159229 h 6291743"/>
              <a:gd name="connsiteX89" fmla="*/ 980475 w 2381436"/>
              <a:gd name="connsiteY89" fmla="*/ 5201174 h 6291743"/>
              <a:gd name="connsiteX90" fmla="*/ 1022420 w 2381436"/>
              <a:gd name="connsiteY90" fmla="*/ 5276675 h 6291743"/>
              <a:gd name="connsiteX91" fmla="*/ 1014031 w 2381436"/>
              <a:gd name="connsiteY91" fmla="*/ 5536734 h 6291743"/>
              <a:gd name="connsiteX92" fmla="*/ 997253 w 2381436"/>
              <a:gd name="connsiteY92" fmla="*/ 5578678 h 6291743"/>
              <a:gd name="connsiteX93" fmla="*/ 980475 w 2381436"/>
              <a:gd name="connsiteY93" fmla="*/ 5654179 h 6291743"/>
              <a:gd name="connsiteX94" fmla="*/ 955308 w 2381436"/>
              <a:gd name="connsiteY94" fmla="*/ 5687735 h 6291743"/>
              <a:gd name="connsiteX95" fmla="*/ 946919 w 2381436"/>
              <a:gd name="connsiteY95" fmla="*/ 5712902 h 6291743"/>
              <a:gd name="connsiteX96" fmla="*/ 913363 w 2381436"/>
              <a:gd name="connsiteY96" fmla="*/ 5763236 h 6291743"/>
              <a:gd name="connsiteX97" fmla="*/ 904974 w 2381436"/>
              <a:gd name="connsiteY97" fmla="*/ 5796792 h 6291743"/>
              <a:gd name="connsiteX98" fmla="*/ 888196 w 2381436"/>
              <a:gd name="connsiteY98" fmla="*/ 5821959 h 6291743"/>
              <a:gd name="connsiteX99" fmla="*/ 871418 w 2381436"/>
              <a:gd name="connsiteY99" fmla="*/ 5855515 h 6291743"/>
              <a:gd name="connsiteX100" fmla="*/ 846251 w 2381436"/>
              <a:gd name="connsiteY100" fmla="*/ 5931016 h 6291743"/>
              <a:gd name="connsiteX101" fmla="*/ 795917 w 2381436"/>
              <a:gd name="connsiteY101" fmla="*/ 5998128 h 6291743"/>
              <a:gd name="connsiteX102" fmla="*/ 779139 w 2381436"/>
              <a:gd name="connsiteY102" fmla="*/ 6023295 h 6291743"/>
              <a:gd name="connsiteX103" fmla="*/ 745583 w 2381436"/>
              <a:gd name="connsiteY103" fmla="*/ 6048462 h 6291743"/>
              <a:gd name="connsiteX104" fmla="*/ 703638 w 2381436"/>
              <a:gd name="connsiteY104" fmla="*/ 6082018 h 6291743"/>
              <a:gd name="connsiteX105" fmla="*/ 611359 w 2381436"/>
              <a:gd name="connsiteY105" fmla="*/ 6157519 h 6291743"/>
              <a:gd name="connsiteX106" fmla="*/ 577803 w 2381436"/>
              <a:gd name="connsiteY106" fmla="*/ 6174297 h 6291743"/>
              <a:gd name="connsiteX107" fmla="*/ 552636 w 2381436"/>
              <a:gd name="connsiteY107" fmla="*/ 6191075 h 6291743"/>
              <a:gd name="connsiteX108" fmla="*/ 527469 w 2381436"/>
              <a:gd name="connsiteY108" fmla="*/ 6199464 h 6291743"/>
              <a:gd name="connsiteX109" fmla="*/ 460357 w 2381436"/>
              <a:gd name="connsiteY109" fmla="*/ 6224631 h 6291743"/>
              <a:gd name="connsiteX110" fmla="*/ 368078 w 2381436"/>
              <a:gd name="connsiteY110" fmla="*/ 6249798 h 6291743"/>
              <a:gd name="connsiteX111" fmla="*/ 309355 w 2381436"/>
              <a:gd name="connsiteY111" fmla="*/ 6266576 h 6291743"/>
              <a:gd name="connsiteX112" fmla="*/ 250633 w 2381436"/>
              <a:gd name="connsiteY112" fmla="*/ 6274965 h 6291743"/>
              <a:gd name="connsiteX113" fmla="*/ 133187 w 2381436"/>
              <a:gd name="connsiteY113" fmla="*/ 6291743 h 6291743"/>
              <a:gd name="connsiteX114" fmla="*/ 0 w 2381436"/>
              <a:gd name="connsiteY114" fmla="*/ 6281878 h 6291743"/>
              <a:gd name="connsiteX115" fmla="*/ 0 w 2381436"/>
              <a:gd name="connsiteY115" fmla="*/ 4713695 h 6291743"/>
              <a:gd name="connsiteX116" fmla="*/ 40908 w 2381436"/>
              <a:gd name="connsiteY116" fmla="*/ 4689445 h 6291743"/>
              <a:gd name="connsiteX117" fmla="*/ 124798 w 2381436"/>
              <a:gd name="connsiteY117" fmla="*/ 4622334 h 6291743"/>
              <a:gd name="connsiteX118" fmla="*/ 191910 w 2381436"/>
              <a:gd name="connsiteY118" fmla="*/ 4563611 h 6291743"/>
              <a:gd name="connsiteX119" fmla="*/ 242244 w 2381436"/>
              <a:gd name="connsiteY119" fmla="*/ 4437776 h 6291743"/>
              <a:gd name="connsiteX120" fmla="*/ 250633 w 2381436"/>
              <a:gd name="connsiteY120" fmla="*/ 4395831 h 6291743"/>
              <a:gd name="connsiteX121" fmla="*/ 259022 w 2381436"/>
              <a:gd name="connsiteY121" fmla="*/ 4286774 h 6291743"/>
              <a:gd name="connsiteX122" fmla="*/ 267411 w 2381436"/>
              <a:gd name="connsiteY122" fmla="*/ 4253218 h 6291743"/>
              <a:gd name="connsiteX123" fmla="*/ 284189 w 2381436"/>
              <a:gd name="connsiteY123" fmla="*/ 4051882 h 6291743"/>
              <a:gd name="connsiteX124" fmla="*/ 275800 w 2381436"/>
              <a:gd name="connsiteY124" fmla="*/ 3749878 h 6291743"/>
              <a:gd name="connsiteX125" fmla="*/ 267411 w 2381436"/>
              <a:gd name="connsiteY125" fmla="*/ 3682767 h 6291743"/>
              <a:gd name="connsiteX126" fmla="*/ 309355 w 2381436"/>
              <a:gd name="connsiteY126" fmla="*/ 3556932 h 6291743"/>
              <a:gd name="connsiteX127" fmla="*/ 326133 w 2381436"/>
              <a:gd name="connsiteY127" fmla="*/ 3506598 h 6291743"/>
              <a:gd name="connsiteX128" fmla="*/ 317744 w 2381436"/>
              <a:gd name="connsiteY128" fmla="*/ 3330429 h 6291743"/>
              <a:gd name="connsiteX129" fmla="*/ 300967 w 2381436"/>
              <a:gd name="connsiteY129" fmla="*/ 3229761 h 6291743"/>
              <a:gd name="connsiteX130" fmla="*/ 326133 w 2381436"/>
              <a:gd name="connsiteY130" fmla="*/ 2860645 h 6291743"/>
              <a:gd name="connsiteX131" fmla="*/ 342911 w 2381436"/>
              <a:gd name="connsiteY131" fmla="*/ 2701255 h 6291743"/>
              <a:gd name="connsiteX132" fmla="*/ 376467 w 2381436"/>
              <a:gd name="connsiteY132" fmla="*/ 2625754 h 6291743"/>
              <a:gd name="connsiteX133" fmla="*/ 384856 w 2381436"/>
              <a:gd name="connsiteY133" fmla="*/ 2600587 h 6291743"/>
              <a:gd name="connsiteX134" fmla="*/ 401634 w 2381436"/>
              <a:gd name="connsiteY134" fmla="*/ 2567031 h 6291743"/>
              <a:gd name="connsiteX135" fmla="*/ 426801 w 2381436"/>
              <a:gd name="connsiteY135" fmla="*/ 2483141 h 6291743"/>
              <a:gd name="connsiteX136" fmla="*/ 443579 w 2381436"/>
              <a:gd name="connsiteY136" fmla="*/ 2441196 h 6291743"/>
              <a:gd name="connsiteX137" fmla="*/ 427201 w 2381436"/>
              <a:gd name="connsiteY137" fmla="*/ 2340297 h 6291743"/>
              <a:gd name="connsiteX138" fmla="*/ 426236 w 2381436"/>
              <a:gd name="connsiteY138" fmla="*/ 2333641 h 6291743"/>
              <a:gd name="connsiteX139" fmla="*/ 426233 w 2381436"/>
              <a:gd name="connsiteY139" fmla="*/ 2333602 h 6291743"/>
              <a:gd name="connsiteX140" fmla="*/ 425736 w 2381436"/>
              <a:gd name="connsiteY140" fmla="*/ 2330190 h 6291743"/>
              <a:gd name="connsiteX141" fmla="*/ 426236 w 2381436"/>
              <a:gd name="connsiteY141" fmla="*/ 2333641 h 6291743"/>
              <a:gd name="connsiteX142" fmla="*/ 426801 w 2381436"/>
              <a:gd name="connsiteY142" fmla="*/ 2340502 h 6291743"/>
              <a:gd name="connsiteX143" fmla="*/ 410023 w 2381436"/>
              <a:gd name="connsiteY143" fmla="*/ 2281805 h 6291743"/>
              <a:gd name="connsiteX144" fmla="*/ 393245 w 2381436"/>
              <a:gd name="connsiteY144" fmla="*/ 2197915 h 6291743"/>
              <a:gd name="connsiteX145" fmla="*/ 376467 w 2381436"/>
              <a:gd name="connsiteY145" fmla="*/ 2155970 h 6291743"/>
              <a:gd name="connsiteX146" fmla="*/ 359689 w 2381436"/>
              <a:gd name="connsiteY146" fmla="*/ 2130803 h 6291743"/>
              <a:gd name="connsiteX147" fmla="*/ 334522 w 2381436"/>
              <a:gd name="connsiteY147" fmla="*/ 2080469 h 6291743"/>
              <a:gd name="connsiteX148" fmla="*/ 317744 w 2381436"/>
              <a:gd name="connsiteY148" fmla="*/ 1963023 h 6291743"/>
              <a:gd name="connsiteX149" fmla="*/ 284189 w 2381436"/>
              <a:gd name="connsiteY149" fmla="*/ 1870745 h 6291743"/>
              <a:gd name="connsiteX150" fmla="*/ 259022 w 2381436"/>
              <a:gd name="connsiteY150" fmla="*/ 1795244 h 6291743"/>
              <a:gd name="connsiteX151" fmla="*/ 267411 w 2381436"/>
              <a:gd name="connsiteY151" fmla="*/ 1661020 h 6291743"/>
              <a:gd name="connsiteX152" fmla="*/ 284189 w 2381436"/>
              <a:gd name="connsiteY152" fmla="*/ 1560352 h 6291743"/>
              <a:gd name="connsiteX153" fmla="*/ 300967 w 2381436"/>
              <a:gd name="connsiteY153" fmla="*/ 1459684 h 6291743"/>
              <a:gd name="connsiteX154" fmla="*/ 300967 w 2381436"/>
              <a:gd name="connsiteY154" fmla="*/ 1241570 h 6291743"/>
              <a:gd name="connsiteX155" fmla="*/ 233855 w 2381436"/>
              <a:gd name="connsiteY155" fmla="*/ 1166069 h 6291743"/>
              <a:gd name="connsiteX156" fmla="*/ 200299 w 2381436"/>
              <a:gd name="connsiteY156" fmla="*/ 1107346 h 6291743"/>
              <a:gd name="connsiteX157" fmla="*/ 191910 w 2381436"/>
              <a:gd name="connsiteY157" fmla="*/ 1082179 h 6291743"/>
              <a:gd name="connsiteX158" fmla="*/ 175132 w 2381436"/>
              <a:gd name="connsiteY158" fmla="*/ 1057012 h 6291743"/>
              <a:gd name="connsiteX159" fmla="*/ 166743 w 2381436"/>
              <a:gd name="connsiteY159" fmla="*/ 989901 h 6291743"/>
              <a:gd name="connsiteX160" fmla="*/ 149965 w 2381436"/>
              <a:gd name="connsiteY160" fmla="*/ 906011 h 6291743"/>
              <a:gd name="connsiteX161" fmla="*/ 158354 w 2381436"/>
              <a:gd name="connsiteY161" fmla="*/ 838899 h 6291743"/>
              <a:gd name="connsiteX162" fmla="*/ 175132 w 2381436"/>
              <a:gd name="connsiteY162" fmla="*/ 813732 h 6291743"/>
              <a:gd name="connsiteX163" fmla="*/ 183521 w 2381436"/>
              <a:gd name="connsiteY163" fmla="*/ 788565 h 6291743"/>
              <a:gd name="connsiteX164" fmla="*/ 191910 w 2381436"/>
              <a:gd name="connsiteY164" fmla="*/ 528506 h 6291743"/>
              <a:gd name="connsiteX165" fmla="*/ 200299 w 2381436"/>
              <a:gd name="connsiteY165" fmla="*/ 402671 h 6291743"/>
              <a:gd name="connsiteX166" fmla="*/ 217077 w 2381436"/>
              <a:gd name="connsiteY166" fmla="*/ 377504 h 6291743"/>
              <a:gd name="connsiteX167" fmla="*/ 208688 w 2381436"/>
              <a:gd name="connsiteY167" fmla="*/ 268447 h 6291743"/>
              <a:gd name="connsiteX168" fmla="*/ 250633 w 2381436"/>
              <a:gd name="connsiteY168" fmla="*/ 226502 h 6291743"/>
              <a:gd name="connsiteX169" fmla="*/ 594581 w 2381436"/>
              <a:gd name="connsiteY169" fmla="*/ 125834 h 6291743"/>
              <a:gd name="connsiteX170" fmla="*/ 619748 w 2381436"/>
              <a:gd name="connsiteY170" fmla="*/ 117445 h 6291743"/>
              <a:gd name="connsiteX171" fmla="*/ 670082 w 2381436"/>
              <a:gd name="connsiteY171" fmla="*/ 109056 h 6291743"/>
              <a:gd name="connsiteX172" fmla="*/ 695249 w 2381436"/>
              <a:gd name="connsiteY172" fmla="*/ 100667 h 6291743"/>
              <a:gd name="connsiteX173" fmla="*/ 728805 w 2381436"/>
              <a:gd name="connsiteY173" fmla="*/ 92278 h 6291743"/>
              <a:gd name="connsiteX174" fmla="*/ 756747 w 2381436"/>
              <a:gd name="connsiteY174" fmla="*/ 83308 h 6291743"/>
              <a:gd name="connsiteX175" fmla="*/ 750704 w 2381436"/>
              <a:gd name="connsiteY175" fmla="*/ 84636 h 6291743"/>
              <a:gd name="connsiteX176" fmla="*/ 758342 w 2381436"/>
              <a:gd name="connsiteY176" fmla="*/ 82764 h 6291743"/>
              <a:gd name="connsiteX177" fmla="*/ 787528 w 2381436"/>
              <a:gd name="connsiteY177" fmla="*/ 75501 h 6291743"/>
              <a:gd name="connsiteX178" fmla="*/ 896585 w 2381436"/>
              <a:gd name="connsiteY178" fmla="*/ 41945 h 6291743"/>
              <a:gd name="connsiteX179" fmla="*/ 1005642 w 2381436"/>
              <a:gd name="connsiteY179" fmla="*/ 16778 h 6291743"/>
              <a:gd name="connsiteX180" fmla="*/ 1232144 w 2381436"/>
              <a:gd name="connsiteY180" fmla="*/ 0 h 629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2381436" h="6291743">
                <a:moveTo>
                  <a:pt x="1232144" y="0"/>
                </a:moveTo>
                <a:cubicBezTo>
                  <a:pt x="1402720" y="2796"/>
                  <a:pt x="1573435" y="979"/>
                  <a:pt x="1743873" y="8389"/>
                </a:cubicBezTo>
                <a:cubicBezTo>
                  <a:pt x="1830882" y="12172"/>
                  <a:pt x="1917252" y="25099"/>
                  <a:pt x="2003932" y="33556"/>
                </a:cubicBezTo>
                <a:lnTo>
                  <a:pt x="2087822" y="41945"/>
                </a:lnTo>
                <a:cubicBezTo>
                  <a:pt x="2114268" y="48557"/>
                  <a:pt x="2122472" y="49696"/>
                  <a:pt x="2146544" y="58723"/>
                </a:cubicBezTo>
                <a:cubicBezTo>
                  <a:pt x="2209721" y="82415"/>
                  <a:pt x="2165820" y="69834"/>
                  <a:pt x="2222045" y="83890"/>
                </a:cubicBezTo>
                <a:cubicBezTo>
                  <a:pt x="2285232" y="126012"/>
                  <a:pt x="2204923" y="76551"/>
                  <a:pt x="2280768" y="109056"/>
                </a:cubicBezTo>
                <a:cubicBezTo>
                  <a:pt x="2304964" y="119426"/>
                  <a:pt x="2317364" y="137410"/>
                  <a:pt x="2331102" y="159390"/>
                </a:cubicBezTo>
                <a:cubicBezTo>
                  <a:pt x="2337730" y="169995"/>
                  <a:pt x="2342954" y="181452"/>
                  <a:pt x="2347880" y="192946"/>
                </a:cubicBezTo>
                <a:cubicBezTo>
                  <a:pt x="2351363" y="201074"/>
                  <a:pt x="2353473" y="209724"/>
                  <a:pt x="2356269" y="218113"/>
                </a:cubicBezTo>
                <a:cubicBezTo>
                  <a:pt x="2359065" y="248873"/>
                  <a:pt x="2360576" y="279776"/>
                  <a:pt x="2364658" y="310392"/>
                </a:cubicBezTo>
                <a:cubicBezTo>
                  <a:pt x="2366182" y="321820"/>
                  <a:pt x="2370546" y="332693"/>
                  <a:pt x="2373047" y="343948"/>
                </a:cubicBezTo>
                <a:cubicBezTo>
                  <a:pt x="2376140" y="357867"/>
                  <a:pt x="2378640" y="371911"/>
                  <a:pt x="2381436" y="385893"/>
                </a:cubicBezTo>
                <a:cubicBezTo>
                  <a:pt x="2378640" y="419449"/>
                  <a:pt x="2376765" y="453095"/>
                  <a:pt x="2373047" y="486561"/>
                </a:cubicBezTo>
                <a:cubicBezTo>
                  <a:pt x="2371169" y="503466"/>
                  <a:pt x="2371638" y="521384"/>
                  <a:pt x="2364658" y="536895"/>
                </a:cubicBezTo>
                <a:cubicBezTo>
                  <a:pt x="2346155" y="578013"/>
                  <a:pt x="2317711" y="614012"/>
                  <a:pt x="2297546" y="654341"/>
                </a:cubicBezTo>
                <a:cubicBezTo>
                  <a:pt x="2254223" y="740987"/>
                  <a:pt x="2280002" y="702239"/>
                  <a:pt x="2222045" y="771787"/>
                </a:cubicBezTo>
                <a:cubicBezTo>
                  <a:pt x="2193421" y="843346"/>
                  <a:pt x="2219284" y="785146"/>
                  <a:pt x="2180100" y="855677"/>
                </a:cubicBezTo>
                <a:cubicBezTo>
                  <a:pt x="2174027" y="866609"/>
                  <a:pt x="2170591" y="879057"/>
                  <a:pt x="2163322" y="889233"/>
                </a:cubicBezTo>
                <a:cubicBezTo>
                  <a:pt x="2153995" y="902291"/>
                  <a:pt x="2117328" y="933203"/>
                  <a:pt x="2104600" y="939567"/>
                </a:cubicBezTo>
                <a:cubicBezTo>
                  <a:pt x="2088782" y="947476"/>
                  <a:pt x="2070635" y="949649"/>
                  <a:pt x="2054266" y="956345"/>
                </a:cubicBezTo>
                <a:cubicBezTo>
                  <a:pt x="2009066" y="974836"/>
                  <a:pt x="1962732" y="991350"/>
                  <a:pt x="1920042" y="1015067"/>
                </a:cubicBezTo>
                <a:cubicBezTo>
                  <a:pt x="1894875" y="1029049"/>
                  <a:pt x="1869228" y="1042200"/>
                  <a:pt x="1844541" y="1057012"/>
                </a:cubicBezTo>
                <a:cubicBezTo>
                  <a:pt x="1827250" y="1067387"/>
                  <a:pt x="1811909" y="1080912"/>
                  <a:pt x="1794207" y="1090568"/>
                </a:cubicBezTo>
                <a:cubicBezTo>
                  <a:pt x="1780987" y="1097779"/>
                  <a:pt x="1766023" y="1101230"/>
                  <a:pt x="1752262" y="1107346"/>
                </a:cubicBezTo>
                <a:cubicBezTo>
                  <a:pt x="1740834" y="1112425"/>
                  <a:pt x="1730838" y="1121091"/>
                  <a:pt x="1718706" y="1124124"/>
                </a:cubicBezTo>
                <a:cubicBezTo>
                  <a:pt x="1696834" y="1129592"/>
                  <a:pt x="1673941" y="1129533"/>
                  <a:pt x="1651594" y="1132513"/>
                </a:cubicBezTo>
                <a:cubicBezTo>
                  <a:pt x="1631994" y="1135126"/>
                  <a:pt x="1612305" y="1137258"/>
                  <a:pt x="1592871" y="1140902"/>
                </a:cubicBezTo>
                <a:cubicBezTo>
                  <a:pt x="1567532" y="1145653"/>
                  <a:pt x="1542650" y="1152624"/>
                  <a:pt x="1517370" y="1157680"/>
                </a:cubicBezTo>
                <a:cubicBezTo>
                  <a:pt x="1486713" y="1163811"/>
                  <a:pt x="1455684" y="1168017"/>
                  <a:pt x="1425091" y="1174458"/>
                </a:cubicBezTo>
                <a:cubicBezTo>
                  <a:pt x="1402526" y="1179208"/>
                  <a:pt x="1380489" y="1186234"/>
                  <a:pt x="1357979" y="1191236"/>
                </a:cubicBezTo>
                <a:cubicBezTo>
                  <a:pt x="1330141" y="1197422"/>
                  <a:pt x="1301509" y="1200180"/>
                  <a:pt x="1274089" y="1208014"/>
                </a:cubicBezTo>
                <a:cubicBezTo>
                  <a:pt x="1254515" y="1213607"/>
                  <a:pt x="1235365" y="1220983"/>
                  <a:pt x="1215367" y="1224792"/>
                </a:cubicBezTo>
                <a:cubicBezTo>
                  <a:pt x="1176519" y="1232192"/>
                  <a:pt x="1137070" y="1235977"/>
                  <a:pt x="1097921" y="1241570"/>
                </a:cubicBezTo>
                <a:cubicBezTo>
                  <a:pt x="1078347" y="1244366"/>
                  <a:pt x="1058381" y="1245163"/>
                  <a:pt x="1039198" y="1249959"/>
                </a:cubicBezTo>
                <a:cubicBezTo>
                  <a:pt x="1028013" y="1252755"/>
                  <a:pt x="1016974" y="1256223"/>
                  <a:pt x="1005642" y="1258348"/>
                </a:cubicBezTo>
                <a:cubicBezTo>
                  <a:pt x="972206" y="1264617"/>
                  <a:pt x="937247" y="1264368"/>
                  <a:pt x="904974" y="1275126"/>
                </a:cubicBezTo>
                <a:cubicBezTo>
                  <a:pt x="858419" y="1290644"/>
                  <a:pt x="888581" y="1282418"/>
                  <a:pt x="812695" y="1291904"/>
                </a:cubicBezTo>
                <a:cubicBezTo>
                  <a:pt x="801510" y="1297497"/>
                  <a:pt x="790848" y="1304291"/>
                  <a:pt x="779139" y="1308682"/>
                </a:cubicBezTo>
                <a:cubicBezTo>
                  <a:pt x="741356" y="1322850"/>
                  <a:pt x="747321" y="1308936"/>
                  <a:pt x="712027" y="1333849"/>
                </a:cubicBezTo>
                <a:cubicBezTo>
                  <a:pt x="674558" y="1360298"/>
                  <a:pt x="602970" y="1417739"/>
                  <a:pt x="602970" y="1417739"/>
                </a:cubicBezTo>
                <a:cubicBezTo>
                  <a:pt x="605766" y="1437313"/>
                  <a:pt x="600743" y="1459780"/>
                  <a:pt x="611359" y="1476462"/>
                </a:cubicBezTo>
                <a:cubicBezTo>
                  <a:pt x="622185" y="1493474"/>
                  <a:pt x="661693" y="1510018"/>
                  <a:pt x="661693" y="1510018"/>
                </a:cubicBezTo>
                <a:cubicBezTo>
                  <a:pt x="667286" y="1521203"/>
                  <a:pt x="674197" y="1531821"/>
                  <a:pt x="678471" y="1543574"/>
                </a:cubicBezTo>
                <a:cubicBezTo>
                  <a:pt x="685428" y="1562706"/>
                  <a:pt x="689262" y="1582840"/>
                  <a:pt x="695249" y="1602297"/>
                </a:cubicBezTo>
                <a:cubicBezTo>
                  <a:pt x="700450" y="1619200"/>
                  <a:pt x="706434" y="1635853"/>
                  <a:pt x="712027" y="1652631"/>
                </a:cubicBezTo>
                <a:cubicBezTo>
                  <a:pt x="709231" y="1688983"/>
                  <a:pt x="708160" y="1725510"/>
                  <a:pt x="703638" y="1761688"/>
                </a:cubicBezTo>
                <a:cubicBezTo>
                  <a:pt x="702541" y="1770462"/>
                  <a:pt x="694272" y="1778066"/>
                  <a:pt x="695249" y="1786855"/>
                </a:cubicBezTo>
                <a:cubicBezTo>
                  <a:pt x="699973" y="1829369"/>
                  <a:pt x="708124" y="1871718"/>
                  <a:pt x="720416" y="1912690"/>
                </a:cubicBezTo>
                <a:cubicBezTo>
                  <a:pt x="725101" y="1928307"/>
                  <a:pt x="737665" y="1940381"/>
                  <a:pt x="745583" y="1954634"/>
                </a:cubicBezTo>
                <a:cubicBezTo>
                  <a:pt x="762860" y="1985732"/>
                  <a:pt x="760850" y="1983657"/>
                  <a:pt x="770750" y="2013357"/>
                </a:cubicBezTo>
                <a:cubicBezTo>
                  <a:pt x="777191" y="2064889"/>
                  <a:pt x="779810" y="2089024"/>
                  <a:pt x="787528" y="2139192"/>
                </a:cubicBezTo>
                <a:cubicBezTo>
                  <a:pt x="790114" y="2156004"/>
                  <a:pt x="793121" y="2172748"/>
                  <a:pt x="795917" y="2189526"/>
                </a:cubicBezTo>
                <a:cubicBezTo>
                  <a:pt x="793121" y="2248249"/>
                  <a:pt x="793577" y="2307218"/>
                  <a:pt x="787528" y="2365695"/>
                </a:cubicBezTo>
                <a:cubicBezTo>
                  <a:pt x="785155" y="2388632"/>
                  <a:pt x="776343" y="2410436"/>
                  <a:pt x="770750" y="2432807"/>
                </a:cubicBezTo>
                <a:lnTo>
                  <a:pt x="762361" y="2466363"/>
                </a:lnTo>
                <a:cubicBezTo>
                  <a:pt x="759565" y="2477548"/>
                  <a:pt x="757139" y="2488833"/>
                  <a:pt x="753972" y="2499919"/>
                </a:cubicBezTo>
                <a:cubicBezTo>
                  <a:pt x="743934" y="2535052"/>
                  <a:pt x="739499" y="2552825"/>
                  <a:pt x="737691" y="2560981"/>
                </a:cubicBezTo>
                <a:lnTo>
                  <a:pt x="737183" y="2563717"/>
                </a:lnTo>
                <a:lnTo>
                  <a:pt x="737249" y="2558905"/>
                </a:lnTo>
                <a:cubicBezTo>
                  <a:pt x="736319" y="2553998"/>
                  <a:pt x="731259" y="2553588"/>
                  <a:pt x="712027" y="2583809"/>
                </a:cubicBezTo>
                <a:cubicBezTo>
                  <a:pt x="698599" y="2604910"/>
                  <a:pt x="678471" y="2650921"/>
                  <a:pt x="678471" y="2650921"/>
                </a:cubicBezTo>
                <a:cubicBezTo>
                  <a:pt x="676193" y="2662311"/>
                  <a:pt x="666770" y="2712882"/>
                  <a:pt x="661693" y="2726422"/>
                </a:cubicBezTo>
                <a:cubicBezTo>
                  <a:pt x="657302" y="2738131"/>
                  <a:pt x="649306" y="2748269"/>
                  <a:pt x="644915" y="2759978"/>
                </a:cubicBezTo>
                <a:cubicBezTo>
                  <a:pt x="640867" y="2770773"/>
                  <a:pt x="640574" y="2782739"/>
                  <a:pt x="636526" y="2793534"/>
                </a:cubicBezTo>
                <a:cubicBezTo>
                  <a:pt x="632135" y="2805243"/>
                  <a:pt x="624827" y="2815662"/>
                  <a:pt x="619748" y="2827090"/>
                </a:cubicBezTo>
                <a:cubicBezTo>
                  <a:pt x="613632" y="2840851"/>
                  <a:pt x="608116" y="2854882"/>
                  <a:pt x="602970" y="2869034"/>
                </a:cubicBezTo>
                <a:cubicBezTo>
                  <a:pt x="582518" y="2925277"/>
                  <a:pt x="587460" y="2911759"/>
                  <a:pt x="577803" y="2969702"/>
                </a:cubicBezTo>
                <a:cubicBezTo>
                  <a:pt x="575007" y="3047999"/>
                  <a:pt x="573760" y="3126367"/>
                  <a:pt x="569414" y="3204594"/>
                </a:cubicBezTo>
                <a:cubicBezTo>
                  <a:pt x="568163" y="3227104"/>
                  <a:pt x="561025" y="3249161"/>
                  <a:pt x="561025" y="3271706"/>
                </a:cubicBezTo>
                <a:cubicBezTo>
                  <a:pt x="561025" y="3419938"/>
                  <a:pt x="566618" y="3568117"/>
                  <a:pt x="569414" y="3716323"/>
                </a:cubicBezTo>
                <a:cubicBezTo>
                  <a:pt x="566618" y="3780638"/>
                  <a:pt x="566228" y="3845103"/>
                  <a:pt x="561025" y="3909269"/>
                </a:cubicBezTo>
                <a:cubicBezTo>
                  <a:pt x="557829" y="3948686"/>
                  <a:pt x="550748" y="3987707"/>
                  <a:pt x="544247" y="4026715"/>
                </a:cubicBezTo>
                <a:cubicBezTo>
                  <a:pt x="541451" y="4043493"/>
                  <a:pt x="539683" y="4060475"/>
                  <a:pt x="535858" y="4077049"/>
                </a:cubicBezTo>
                <a:cubicBezTo>
                  <a:pt x="531280" y="4096885"/>
                  <a:pt x="524673" y="4116198"/>
                  <a:pt x="519080" y="4135772"/>
                </a:cubicBezTo>
                <a:cubicBezTo>
                  <a:pt x="512120" y="4212333"/>
                  <a:pt x="517020" y="4222076"/>
                  <a:pt x="493913" y="4286774"/>
                </a:cubicBezTo>
                <a:cubicBezTo>
                  <a:pt x="466702" y="4362965"/>
                  <a:pt x="472074" y="4330451"/>
                  <a:pt x="435190" y="4404220"/>
                </a:cubicBezTo>
                <a:cubicBezTo>
                  <a:pt x="409378" y="4455843"/>
                  <a:pt x="408824" y="4467140"/>
                  <a:pt x="393245" y="4521666"/>
                </a:cubicBezTo>
                <a:cubicBezTo>
                  <a:pt x="396041" y="4574796"/>
                  <a:pt x="386143" y="4630158"/>
                  <a:pt x="401634" y="4681056"/>
                </a:cubicBezTo>
                <a:cubicBezTo>
                  <a:pt x="407505" y="4700347"/>
                  <a:pt x="433659" y="4706162"/>
                  <a:pt x="451968" y="4714612"/>
                </a:cubicBezTo>
                <a:cubicBezTo>
                  <a:pt x="482279" y="4728602"/>
                  <a:pt x="528015" y="4734277"/>
                  <a:pt x="561025" y="4739779"/>
                </a:cubicBezTo>
                <a:cubicBezTo>
                  <a:pt x="591785" y="4736983"/>
                  <a:pt x="622439" y="4730247"/>
                  <a:pt x="653304" y="4731390"/>
                </a:cubicBezTo>
                <a:cubicBezTo>
                  <a:pt x="719652" y="4733847"/>
                  <a:pt x="807045" y="4746829"/>
                  <a:pt x="871418" y="4773335"/>
                </a:cubicBezTo>
                <a:cubicBezTo>
                  <a:pt x="892265" y="4781919"/>
                  <a:pt x="910567" y="4795706"/>
                  <a:pt x="930141" y="4806891"/>
                </a:cubicBezTo>
                <a:cubicBezTo>
                  <a:pt x="941326" y="4820873"/>
                  <a:pt x="956288" y="4832536"/>
                  <a:pt x="963697" y="4848836"/>
                </a:cubicBezTo>
                <a:cubicBezTo>
                  <a:pt x="970736" y="4864321"/>
                  <a:pt x="972086" y="4882161"/>
                  <a:pt x="972086" y="4899170"/>
                </a:cubicBezTo>
                <a:cubicBezTo>
                  <a:pt x="972086" y="4942730"/>
                  <a:pt x="960209" y="4968356"/>
                  <a:pt x="946919" y="5008227"/>
                </a:cubicBezTo>
                <a:cubicBezTo>
                  <a:pt x="949715" y="5050172"/>
                  <a:pt x="948397" y="5092596"/>
                  <a:pt x="955308" y="5134062"/>
                </a:cubicBezTo>
                <a:cubicBezTo>
                  <a:pt x="956966" y="5144007"/>
                  <a:pt x="968546" y="5149789"/>
                  <a:pt x="972086" y="5159229"/>
                </a:cubicBezTo>
                <a:cubicBezTo>
                  <a:pt x="977093" y="5172580"/>
                  <a:pt x="976378" y="5187517"/>
                  <a:pt x="980475" y="5201174"/>
                </a:cubicBezTo>
                <a:cubicBezTo>
                  <a:pt x="993291" y="5243895"/>
                  <a:pt x="996717" y="5242405"/>
                  <a:pt x="1022420" y="5276675"/>
                </a:cubicBezTo>
                <a:cubicBezTo>
                  <a:pt x="1043671" y="5382929"/>
                  <a:pt x="1039262" y="5341198"/>
                  <a:pt x="1014031" y="5536734"/>
                </a:cubicBezTo>
                <a:cubicBezTo>
                  <a:pt x="1012104" y="5551669"/>
                  <a:pt x="1002846" y="5564697"/>
                  <a:pt x="997253" y="5578678"/>
                </a:cubicBezTo>
                <a:cubicBezTo>
                  <a:pt x="996370" y="5583091"/>
                  <a:pt x="984424" y="5646281"/>
                  <a:pt x="980475" y="5654179"/>
                </a:cubicBezTo>
                <a:cubicBezTo>
                  <a:pt x="974222" y="5666685"/>
                  <a:pt x="963697" y="5676550"/>
                  <a:pt x="955308" y="5687735"/>
                </a:cubicBezTo>
                <a:cubicBezTo>
                  <a:pt x="952512" y="5696124"/>
                  <a:pt x="951213" y="5705172"/>
                  <a:pt x="946919" y="5712902"/>
                </a:cubicBezTo>
                <a:cubicBezTo>
                  <a:pt x="937126" y="5730529"/>
                  <a:pt x="913363" y="5763236"/>
                  <a:pt x="913363" y="5763236"/>
                </a:cubicBezTo>
                <a:cubicBezTo>
                  <a:pt x="910567" y="5774421"/>
                  <a:pt x="909516" y="5786195"/>
                  <a:pt x="904974" y="5796792"/>
                </a:cubicBezTo>
                <a:cubicBezTo>
                  <a:pt x="901002" y="5806059"/>
                  <a:pt x="893198" y="5813205"/>
                  <a:pt x="888196" y="5821959"/>
                </a:cubicBezTo>
                <a:cubicBezTo>
                  <a:pt x="881991" y="5832817"/>
                  <a:pt x="875809" y="5843806"/>
                  <a:pt x="871418" y="5855515"/>
                </a:cubicBezTo>
                <a:cubicBezTo>
                  <a:pt x="857508" y="5892607"/>
                  <a:pt x="869751" y="5892828"/>
                  <a:pt x="846251" y="5931016"/>
                </a:cubicBezTo>
                <a:cubicBezTo>
                  <a:pt x="831595" y="5954831"/>
                  <a:pt x="811428" y="5974861"/>
                  <a:pt x="795917" y="5998128"/>
                </a:cubicBezTo>
                <a:cubicBezTo>
                  <a:pt x="790324" y="6006517"/>
                  <a:pt x="786268" y="6016166"/>
                  <a:pt x="779139" y="6023295"/>
                </a:cubicBezTo>
                <a:cubicBezTo>
                  <a:pt x="769252" y="6033182"/>
                  <a:pt x="755470" y="6038575"/>
                  <a:pt x="745583" y="6048462"/>
                </a:cubicBezTo>
                <a:cubicBezTo>
                  <a:pt x="707638" y="6086407"/>
                  <a:pt x="752633" y="6065686"/>
                  <a:pt x="703638" y="6082018"/>
                </a:cubicBezTo>
                <a:cubicBezTo>
                  <a:pt x="674948" y="6110708"/>
                  <a:pt x="649661" y="6138368"/>
                  <a:pt x="611359" y="6157519"/>
                </a:cubicBezTo>
                <a:cubicBezTo>
                  <a:pt x="600174" y="6163112"/>
                  <a:pt x="588661" y="6168092"/>
                  <a:pt x="577803" y="6174297"/>
                </a:cubicBezTo>
                <a:cubicBezTo>
                  <a:pt x="569049" y="6179299"/>
                  <a:pt x="561654" y="6186566"/>
                  <a:pt x="552636" y="6191075"/>
                </a:cubicBezTo>
                <a:cubicBezTo>
                  <a:pt x="544727" y="6195030"/>
                  <a:pt x="535597" y="6195981"/>
                  <a:pt x="527469" y="6199464"/>
                </a:cubicBezTo>
                <a:cubicBezTo>
                  <a:pt x="466053" y="6225785"/>
                  <a:pt x="522223" y="6209164"/>
                  <a:pt x="460357" y="6224631"/>
                </a:cubicBezTo>
                <a:cubicBezTo>
                  <a:pt x="410889" y="6257610"/>
                  <a:pt x="457588" y="6231896"/>
                  <a:pt x="368078" y="6249798"/>
                </a:cubicBezTo>
                <a:cubicBezTo>
                  <a:pt x="348116" y="6253790"/>
                  <a:pt x="329261" y="6262310"/>
                  <a:pt x="309355" y="6266576"/>
                </a:cubicBezTo>
                <a:cubicBezTo>
                  <a:pt x="290021" y="6270719"/>
                  <a:pt x="270176" y="6271958"/>
                  <a:pt x="250633" y="6274965"/>
                </a:cubicBezTo>
                <a:cubicBezTo>
                  <a:pt x="145812" y="6291091"/>
                  <a:pt x="259921" y="6275901"/>
                  <a:pt x="133187" y="6291743"/>
                </a:cubicBezTo>
                <a:lnTo>
                  <a:pt x="0" y="6281878"/>
                </a:lnTo>
                <a:lnTo>
                  <a:pt x="0" y="4713695"/>
                </a:lnTo>
                <a:lnTo>
                  <a:pt x="40908" y="4689445"/>
                </a:lnTo>
                <a:cubicBezTo>
                  <a:pt x="69786" y="4668268"/>
                  <a:pt x="96835" y="4644704"/>
                  <a:pt x="124798" y="4622334"/>
                </a:cubicBezTo>
                <a:cubicBezTo>
                  <a:pt x="133717" y="4615199"/>
                  <a:pt x="182103" y="4579022"/>
                  <a:pt x="191910" y="4563611"/>
                </a:cubicBezTo>
                <a:cubicBezTo>
                  <a:pt x="221060" y="4517804"/>
                  <a:pt x="229591" y="4488386"/>
                  <a:pt x="242244" y="4437776"/>
                </a:cubicBezTo>
                <a:cubicBezTo>
                  <a:pt x="245702" y="4423943"/>
                  <a:pt x="247837" y="4409813"/>
                  <a:pt x="250633" y="4395831"/>
                </a:cubicBezTo>
                <a:cubicBezTo>
                  <a:pt x="253429" y="4359479"/>
                  <a:pt x="254762" y="4322984"/>
                  <a:pt x="259022" y="4286774"/>
                </a:cubicBezTo>
                <a:cubicBezTo>
                  <a:pt x="260369" y="4275323"/>
                  <a:pt x="266367" y="4264700"/>
                  <a:pt x="267411" y="4253218"/>
                </a:cubicBezTo>
                <a:cubicBezTo>
                  <a:pt x="289809" y="4006840"/>
                  <a:pt x="263104" y="4178392"/>
                  <a:pt x="284189" y="4051882"/>
                </a:cubicBezTo>
                <a:cubicBezTo>
                  <a:pt x="281393" y="3951214"/>
                  <a:pt x="280373" y="3850481"/>
                  <a:pt x="275800" y="3749878"/>
                </a:cubicBezTo>
                <a:cubicBezTo>
                  <a:pt x="274776" y="3727357"/>
                  <a:pt x="266005" y="3705268"/>
                  <a:pt x="267411" y="3682767"/>
                </a:cubicBezTo>
                <a:cubicBezTo>
                  <a:pt x="270441" y="3634281"/>
                  <a:pt x="292572" y="3600568"/>
                  <a:pt x="309355" y="3556932"/>
                </a:cubicBezTo>
                <a:cubicBezTo>
                  <a:pt x="315704" y="3540425"/>
                  <a:pt x="320540" y="3523376"/>
                  <a:pt x="326133" y="3506598"/>
                </a:cubicBezTo>
                <a:cubicBezTo>
                  <a:pt x="323337" y="3447875"/>
                  <a:pt x="323066" y="3388977"/>
                  <a:pt x="317744" y="3330429"/>
                </a:cubicBezTo>
                <a:cubicBezTo>
                  <a:pt x="314664" y="3296550"/>
                  <a:pt x="300967" y="3229761"/>
                  <a:pt x="300967" y="3229761"/>
                </a:cubicBezTo>
                <a:cubicBezTo>
                  <a:pt x="315728" y="2801636"/>
                  <a:pt x="296068" y="3141253"/>
                  <a:pt x="326133" y="2860645"/>
                </a:cubicBezTo>
                <a:cubicBezTo>
                  <a:pt x="329404" y="2830114"/>
                  <a:pt x="331524" y="2743006"/>
                  <a:pt x="342911" y="2701255"/>
                </a:cubicBezTo>
                <a:cubicBezTo>
                  <a:pt x="352667" y="2665483"/>
                  <a:pt x="362643" y="2658010"/>
                  <a:pt x="376467" y="2625754"/>
                </a:cubicBezTo>
                <a:cubicBezTo>
                  <a:pt x="379950" y="2617626"/>
                  <a:pt x="381373" y="2608715"/>
                  <a:pt x="384856" y="2600587"/>
                </a:cubicBezTo>
                <a:cubicBezTo>
                  <a:pt x="389782" y="2589093"/>
                  <a:pt x="396555" y="2578459"/>
                  <a:pt x="401634" y="2567031"/>
                </a:cubicBezTo>
                <a:cubicBezTo>
                  <a:pt x="437042" y="2487362"/>
                  <a:pt x="402832" y="2563037"/>
                  <a:pt x="426801" y="2483141"/>
                </a:cubicBezTo>
                <a:cubicBezTo>
                  <a:pt x="431128" y="2468717"/>
                  <a:pt x="437986" y="2455178"/>
                  <a:pt x="443579" y="2441196"/>
                </a:cubicBezTo>
                <a:cubicBezTo>
                  <a:pt x="433871" y="2382945"/>
                  <a:pt x="429252" y="2353771"/>
                  <a:pt x="427201" y="2340297"/>
                </a:cubicBezTo>
                <a:lnTo>
                  <a:pt x="426236" y="2333641"/>
                </a:lnTo>
                <a:lnTo>
                  <a:pt x="426233" y="2333602"/>
                </a:lnTo>
                <a:cubicBezTo>
                  <a:pt x="425951" y="2331327"/>
                  <a:pt x="425680" y="2329632"/>
                  <a:pt x="425736" y="2330190"/>
                </a:cubicBezTo>
                <a:lnTo>
                  <a:pt x="426236" y="2333641"/>
                </a:lnTo>
                <a:lnTo>
                  <a:pt x="426801" y="2340502"/>
                </a:lnTo>
                <a:cubicBezTo>
                  <a:pt x="426775" y="2345801"/>
                  <a:pt x="424018" y="2341283"/>
                  <a:pt x="410023" y="2281805"/>
                </a:cubicBezTo>
                <a:cubicBezTo>
                  <a:pt x="403491" y="2254046"/>
                  <a:pt x="403836" y="2224392"/>
                  <a:pt x="393245" y="2197915"/>
                </a:cubicBezTo>
                <a:cubicBezTo>
                  <a:pt x="387652" y="2183933"/>
                  <a:pt x="383201" y="2169439"/>
                  <a:pt x="376467" y="2155970"/>
                </a:cubicBezTo>
                <a:cubicBezTo>
                  <a:pt x="371958" y="2146952"/>
                  <a:pt x="364585" y="2139617"/>
                  <a:pt x="359689" y="2130803"/>
                </a:cubicBezTo>
                <a:cubicBezTo>
                  <a:pt x="350579" y="2114405"/>
                  <a:pt x="342911" y="2097247"/>
                  <a:pt x="334522" y="2080469"/>
                </a:cubicBezTo>
                <a:cubicBezTo>
                  <a:pt x="332039" y="2060603"/>
                  <a:pt x="323792" y="1987215"/>
                  <a:pt x="317744" y="1963023"/>
                </a:cubicBezTo>
                <a:cubicBezTo>
                  <a:pt x="294241" y="1869009"/>
                  <a:pt x="309207" y="1954139"/>
                  <a:pt x="284189" y="1870745"/>
                </a:cubicBezTo>
                <a:cubicBezTo>
                  <a:pt x="259796" y="1789433"/>
                  <a:pt x="294062" y="1865325"/>
                  <a:pt x="259022" y="1795244"/>
                </a:cubicBezTo>
                <a:cubicBezTo>
                  <a:pt x="261818" y="1750503"/>
                  <a:pt x="263528" y="1705680"/>
                  <a:pt x="267411" y="1661020"/>
                </a:cubicBezTo>
                <a:cubicBezTo>
                  <a:pt x="272396" y="1603695"/>
                  <a:pt x="275831" y="1610500"/>
                  <a:pt x="284189" y="1560352"/>
                </a:cubicBezTo>
                <a:cubicBezTo>
                  <a:pt x="305000" y="1435486"/>
                  <a:pt x="281197" y="1558536"/>
                  <a:pt x="300967" y="1459684"/>
                </a:cubicBezTo>
                <a:cubicBezTo>
                  <a:pt x="308532" y="1384025"/>
                  <a:pt x="319535" y="1319558"/>
                  <a:pt x="300967" y="1241570"/>
                </a:cubicBezTo>
                <a:cubicBezTo>
                  <a:pt x="296899" y="1224486"/>
                  <a:pt x="245290" y="1179410"/>
                  <a:pt x="233855" y="1166069"/>
                </a:cubicBezTo>
                <a:cubicBezTo>
                  <a:pt x="221819" y="1152027"/>
                  <a:pt x="207100" y="1123214"/>
                  <a:pt x="200299" y="1107346"/>
                </a:cubicBezTo>
                <a:cubicBezTo>
                  <a:pt x="196816" y="1099218"/>
                  <a:pt x="195865" y="1090088"/>
                  <a:pt x="191910" y="1082179"/>
                </a:cubicBezTo>
                <a:cubicBezTo>
                  <a:pt x="187401" y="1073161"/>
                  <a:pt x="180725" y="1065401"/>
                  <a:pt x="175132" y="1057012"/>
                </a:cubicBezTo>
                <a:cubicBezTo>
                  <a:pt x="172336" y="1034642"/>
                  <a:pt x="170449" y="1012139"/>
                  <a:pt x="166743" y="989901"/>
                </a:cubicBezTo>
                <a:cubicBezTo>
                  <a:pt x="162055" y="961772"/>
                  <a:pt x="151547" y="934484"/>
                  <a:pt x="149965" y="906011"/>
                </a:cubicBezTo>
                <a:cubicBezTo>
                  <a:pt x="148714" y="883501"/>
                  <a:pt x="152422" y="860649"/>
                  <a:pt x="158354" y="838899"/>
                </a:cubicBezTo>
                <a:cubicBezTo>
                  <a:pt x="161007" y="829172"/>
                  <a:pt x="170623" y="822750"/>
                  <a:pt x="175132" y="813732"/>
                </a:cubicBezTo>
                <a:cubicBezTo>
                  <a:pt x="179087" y="805823"/>
                  <a:pt x="180725" y="796954"/>
                  <a:pt x="183521" y="788565"/>
                </a:cubicBezTo>
                <a:cubicBezTo>
                  <a:pt x="186317" y="701879"/>
                  <a:pt x="188143" y="615156"/>
                  <a:pt x="191910" y="528506"/>
                </a:cubicBezTo>
                <a:cubicBezTo>
                  <a:pt x="193736" y="486508"/>
                  <a:pt x="193388" y="444137"/>
                  <a:pt x="200299" y="402671"/>
                </a:cubicBezTo>
                <a:cubicBezTo>
                  <a:pt x="201957" y="392726"/>
                  <a:pt x="212568" y="386522"/>
                  <a:pt x="217077" y="377504"/>
                </a:cubicBezTo>
                <a:cubicBezTo>
                  <a:pt x="236971" y="337717"/>
                  <a:pt x="219181" y="320911"/>
                  <a:pt x="208688" y="268447"/>
                </a:cubicBezTo>
                <a:lnTo>
                  <a:pt x="250633" y="226502"/>
                </a:lnTo>
                <a:lnTo>
                  <a:pt x="594581" y="125834"/>
                </a:lnTo>
                <a:cubicBezTo>
                  <a:pt x="603061" y="123328"/>
                  <a:pt x="611116" y="119363"/>
                  <a:pt x="619748" y="117445"/>
                </a:cubicBezTo>
                <a:cubicBezTo>
                  <a:pt x="636352" y="113755"/>
                  <a:pt x="653478" y="112746"/>
                  <a:pt x="670082" y="109056"/>
                </a:cubicBezTo>
                <a:cubicBezTo>
                  <a:pt x="678714" y="107138"/>
                  <a:pt x="686746" y="103096"/>
                  <a:pt x="695249" y="100667"/>
                </a:cubicBezTo>
                <a:cubicBezTo>
                  <a:pt x="706335" y="97500"/>
                  <a:pt x="717719" y="95445"/>
                  <a:pt x="728805" y="92278"/>
                </a:cubicBezTo>
                <a:cubicBezTo>
                  <a:pt x="760397" y="83252"/>
                  <a:pt x="761801" y="82324"/>
                  <a:pt x="756747" y="83308"/>
                </a:cubicBezTo>
                <a:lnTo>
                  <a:pt x="750704" y="84636"/>
                </a:lnTo>
                <a:lnTo>
                  <a:pt x="758342" y="82764"/>
                </a:lnTo>
                <a:cubicBezTo>
                  <a:pt x="764980" y="81124"/>
                  <a:pt x="774415" y="78779"/>
                  <a:pt x="787528" y="75501"/>
                </a:cubicBezTo>
                <a:cubicBezTo>
                  <a:pt x="840401" y="40252"/>
                  <a:pt x="791555" y="68202"/>
                  <a:pt x="896585" y="41945"/>
                </a:cubicBezTo>
                <a:cubicBezTo>
                  <a:pt x="927417" y="34237"/>
                  <a:pt x="972073" y="21943"/>
                  <a:pt x="1005642" y="16778"/>
                </a:cubicBezTo>
                <a:cubicBezTo>
                  <a:pt x="1091374" y="3589"/>
                  <a:pt x="1130885" y="5329"/>
                  <a:pt x="1232144" y="0"/>
                </a:cubicBez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5775A0AC-D9A2-475D-8CEB-9282257C5A8D}"/>
              </a:ext>
            </a:extLst>
          </p:cNvPr>
          <p:cNvSpPr/>
          <p:nvPr/>
        </p:nvSpPr>
        <p:spPr>
          <a:xfrm>
            <a:off x="1917453" y="1942576"/>
            <a:ext cx="1301372" cy="1400961"/>
          </a:xfrm>
          <a:custGeom>
            <a:avLst/>
            <a:gdLst>
              <a:gd name="connsiteX0" fmla="*/ 528506 w 1301372"/>
              <a:gd name="connsiteY0" fmla="*/ 25167 h 1400961"/>
              <a:gd name="connsiteX1" fmla="*/ 981512 w 1301372"/>
              <a:gd name="connsiteY1" fmla="*/ 33556 h 1400961"/>
              <a:gd name="connsiteX2" fmla="*/ 1048624 w 1301372"/>
              <a:gd name="connsiteY2" fmla="*/ 58723 h 1400961"/>
              <a:gd name="connsiteX3" fmla="*/ 1073791 w 1301372"/>
              <a:gd name="connsiteY3" fmla="*/ 92279 h 1400961"/>
              <a:gd name="connsiteX4" fmla="*/ 1140903 w 1301372"/>
              <a:gd name="connsiteY4" fmla="*/ 125835 h 1400961"/>
              <a:gd name="connsiteX5" fmla="*/ 1157681 w 1301372"/>
              <a:gd name="connsiteY5" fmla="*/ 159391 h 1400961"/>
              <a:gd name="connsiteX6" fmla="*/ 1216404 w 1301372"/>
              <a:gd name="connsiteY6" fmla="*/ 218114 h 1400961"/>
              <a:gd name="connsiteX7" fmla="*/ 1233182 w 1301372"/>
              <a:gd name="connsiteY7" fmla="*/ 251670 h 1400961"/>
              <a:gd name="connsiteX8" fmla="*/ 1283516 w 1301372"/>
              <a:gd name="connsiteY8" fmla="*/ 318782 h 1400961"/>
              <a:gd name="connsiteX9" fmla="*/ 1291904 w 1301372"/>
              <a:gd name="connsiteY9" fmla="*/ 444616 h 1400961"/>
              <a:gd name="connsiteX10" fmla="*/ 1258349 w 1301372"/>
              <a:gd name="connsiteY10" fmla="*/ 478172 h 1400961"/>
              <a:gd name="connsiteX11" fmla="*/ 1199626 w 1301372"/>
              <a:gd name="connsiteY11" fmla="*/ 511728 h 1400961"/>
              <a:gd name="connsiteX12" fmla="*/ 1166070 w 1301372"/>
              <a:gd name="connsiteY12" fmla="*/ 536895 h 1400961"/>
              <a:gd name="connsiteX13" fmla="*/ 1107347 w 1301372"/>
              <a:gd name="connsiteY13" fmla="*/ 587229 h 1400961"/>
              <a:gd name="connsiteX14" fmla="*/ 1015068 w 1301372"/>
              <a:gd name="connsiteY14" fmla="*/ 629174 h 1400961"/>
              <a:gd name="connsiteX15" fmla="*/ 880844 w 1301372"/>
              <a:gd name="connsiteY15" fmla="*/ 645952 h 1400961"/>
              <a:gd name="connsiteX16" fmla="*/ 838899 w 1301372"/>
              <a:gd name="connsiteY16" fmla="*/ 654341 h 1400961"/>
              <a:gd name="connsiteX17" fmla="*/ 570451 w 1301372"/>
              <a:gd name="connsiteY17" fmla="*/ 679508 h 1400961"/>
              <a:gd name="connsiteX18" fmla="*/ 536895 w 1301372"/>
              <a:gd name="connsiteY18" fmla="*/ 729842 h 1400961"/>
              <a:gd name="connsiteX19" fmla="*/ 511728 w 1301372"/>
              <a:gd name="connsiteY19" fmla="*/ 788565 h 1400961"/>
              <a:gd name="connsiteX20" fmla="*/ 520117 w 1301372"/>
              <a:gd name="connsiteY20" fmla="*/ 914400 h 1400961"/>
              <a:gd name="connsiteX21" fmla="*/ 528506 w 1301372"/>
              <a:gd name="connsiteY21" fmla="*/ 1023457 h 1400961"/>
              <a:gd name="connsiteX22" fmla="*/ 536895 w 1301372"/>
              <a:gd name="connsiteY22" fmla="*/ 1057013 h 1400961"/>
              <a:gd name="connsiteX23" fmla="*/ 553673 w 1301372"/>
              <a:gd name="connsiteY23" fmla="*/ 1124125 h 1400961"/>
              <a:gd name="connsiteX24" fmla="*/ 536895 w 1301372"/>
              <a:gd name="connsiteY24" fmla="*/ 1224793 h 1400961"/>
              <a:gd name="connsiteX25" fmla="*/ 520117 w 1301372"/>
              <a:gd name="connsiteY25" fmla="*/ 1249960 h 1400961"/>
              <a:gd name="connsiteX26" fmla="*/ 444616 w 1301372"/>
              <a:gd name="connsiteY26" fmla="*/ 1317071 h 1400961"/>
              <a:gd name="connsiteX27" fmla="*/ 394282 w 1301372"/>
              <a:gd name="connsiteY27" fmla="*/ 1375794 h 1400961"/>
              <a:gd name="connsiteX28" fmla="*/ 369116 w 1301372"/>
              <a:gd name="connsiteY28" fmla="*/ 1392572 h 1400961"/>
              <a:gd name="connsiteX29" fmla="*/ 310393 w 1301372"/>
              <a:gd name="connsiteY29" fmla="*/ 1400961 h 1400961"/>
              <a:gd name="connsiteX30" fmla="*/ 226503 w 1301372"/>
              <a:gd name="connsiteY30" fmla="*/ 1375794 h 1400961"/>
              <a:gd name="connsiteX31" fmla="*/ 209725 w 1301372"/>
              <a:gd name="connsiteY31" fmla="*/ 1333849 h 1400961"/>
              <a:gd name="connsiteX32" fmla="*/ 192947 w 1301372"/>
              <a:gd name="connsiteY32" fmla="*/ 1275127 h 1400961"/>
              <a:gd name="connsiteX33" fmla="*/ 151002 w 1301372"/>
              <a:gd name="connsiteY33" fmla="*/ 1174459 h 1400961"/>
              <a:gd name="connsiteX34" fmla="*/ 134224 w 1301372"/>
              <a:gd name="connsiteY34" fmla="*/ 1124125 h 1400961"/>
              <a:gd name="connsiteX35" fmla="*/ 125835 w 1301372"/>
              <a:gd name="connsiteY35" fmla="*/ 813732 h 1400961"/>
              <a:gd name="connsiteX36" fmla="*/ 109057 w 1301372"/>
              <a:gd name="connsiteY36" fmla="*/ 771787 h 1400961"/>
              <a:gd name="connsiteX37" fmla="*/ 83890 w 1301372"/>
              <a:gd name="connsiteY37" fmla="*/ 679508 h 1400961"/>
              <a:gd name="connsiteX38" fmla="*/ 41945 w 1301372"/>
              <a:gd name="connsiteY38" fmla="*/ 595618 h 1400961"/>
              <a:gd name="connsiteX39" fmla="*/ 16778 w 1301372"/>
              <a:gd name="connsiteY39" fmla="*/ 528506 h 1400961"/>
              <a:gd name="connsiteX40" fmla="*/ 16778 w 1301372"/>
              <a:gd name="connsiteY40" fmla="*/ 360727 h 1400961"/>
              <a:gd name="connsiteX41" fmla="*/ 0 w 1301372"/>
              <a:gd name="connsiteY41" fmla="*/ 310393 h 1400961"/>
              <a:gd name="connsiteX42" fmla="*/ 25167 w 1301372"/>
              <a:gd name="connsiteY42" fmla="*/ 192947 h 1400961"/>
              <a:gd name="connsiteX43" fmla="*/ 50334 w 1301372"/>
              <a:gd name="connsiteY43" fmla="*/ 159391 h 1400961"/>
              <a:gd name="connsiteX44" fmla="*/ 100668 w 1301372"/>
              <a:gd name="connsiteY44" fmla="*/ 117446 h 1400961"/>
              <a:gd name="connsiteX45" fmla="*/ 125835 w 1301372"/>
              <a:gd name="connsiteY45" fmla="*/ 92279 h 1400961"/>
              <a:gd name="connsiteX46" fmla="*/ 151002 w 1301372"/>
              <a:gd name="connsiteY46" fmla="*/ 75501 h 1400961"/>
              <a:gd name="connsiteX47" fmla="*/ 192947 w 1301372"/>
              <a:gd name="connsiteY47" fmla="*/ 41945 h 1400961"/>
              <a:gd name="connsiteX48" fmla="*/ 218114 w 1301372"/>
              <a:gd name="connsiteY48" fmla="*/ 33556 h 1400961"/>
              <a:gd name="connsiteX49" fmla="*/ 260059 w 1301372"/>
              <a:gd name="connsiteY49" fmla="*/ 16778 h 1400961"/>
              <a:gd name="connsiteX50" fmla="*/ 327171 w 1301372"/>
              <a:gd name="connsiteY50" fmla="*/ 8389 h 1400961"/>
              <a:gd name="connsiteX51" fmla="*/ 377504 w 1301372"/>
              <a:gd name="connsiteY51" fmla="*/ 0 h 1400961"/>
              <a:gd name="connsiteX52" fmla="*/ 528506 w 1301372"/>
              <a:gd name="connsiteY52" fmla="*/ 25167 h 1400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301372" h="1400961">
                <a:moveTo>
                  <a:pt x="528506" y="25167"/>
                </a:moveTo>
                <a:cubicBezTo>
                  <a:pt x="629174" y="30760"/>
                  <a:pt x="830571" y="28439"/>
                  <a:pt x="981512" y="33556"/>
                </a:cubicBezTo>
                <a:cubicBezTo>
                  <a:pt x="1006363" y="34398"/>
                  <a:pt x="1030671" y="40770"/>
                  <a:pt x="1048624" y="58723"/>
                </a:cubicBezTo>
                <a:cubicBezTo>
                  <a:pt x="1058511" y="68610"/>
                  <a:pt x="1062484" y="84055"/>
                  <a:pt x="1073791" y="92279"/>
                </a:cubicBezTo>
                <a:cubicBezTo>
                  <a:pt x="1094018" y="106990"/>
                  <a:pt x="1140903" y="125835"/>
                  <a:pt x="1140903" y="125835"/>
                </a:cubicBezTo>
                <a:cubicBezTo>
                  <a:pt x="1146496" y="137020"/>
                  <a:pt x="1149762" y="149712"/>
                  <a:pt x="1157681" y="159391"/>
                </a:cubicBezTo>
                <a:cubicBezTo>
                  <a:pt x="1175210" y="180816"/>
                  <a:pt x="1204024" y="193354"/>
                  <a:pt x="1216404" y="218114"/>
                </a:cubicBezTo>
                <a:cubicBezTo>
                  <a:pt x="1221997" y="229299"/>
                  <a:pt x="1226245" y="241265"/>
                  <a:pt x="1233182" y="251670"/>
                </a:cubicBezTo>
                <a:cubicBezTo>
                  <a:pt x="1248693" y="274937"/>
                  <a:pt x="1283516" y="318782"/>
                  <a:pt x="1283516" y="318782"/>
                </a:cubicBezTo>
                <a:cubicBezTo>
                  <a:pt x="1294571" y="363003"/>
                  <a:pt x="1312573" y="399144"/>
                  <a:pt x="1291904" y="444616"/>
                </a:cubicBezTo>
                <a:cubicBezTo>
                  <a:pt x="1285358" y="459016"/>
                  <a:pt x="1270359" y="467878"/>
                  <a:pt x="1258349" y="478172"/>
                </a:cubicBezTo>
                <a:cubicBezTo>
                  <a:pt x="1233484" y="499486"/>
                  <a:pt x="1228920" y="493419"/>
                  <a:pt x="1199626" y="511728"/>
                </a:cubicBezTo>
                <a:cubicBezTo>
                  <a:pt x="1187770" y="519138"/>
                  <a:pt x="1176686" y="527796"/>
                  <a:pt x="1166070" y="536895"/>
                </a:cubicBezTo>
                <a:cubicBezTo>
                  <a:pt x="1134961" y="563560"/>
                  <a:pt x="1145745" y="564830"/>
                  <a:pt x="1107347" y="587229"/>
                </a:cubicBezTo>
                <a:cubicBezTo>
                  <a:pt x="1096737" y="593418"/>
                  <a:pt x="1041190" y="623950"/>
                  <a:pt x="1015068" y="629174"/>
                </a:cubicBezTo>
                <a:cubicBezTo>
                  <a:pt x="973789" y="637430"/>
                  <a:pt x="921556" y="640136"/>
                  <a:pt x="880844" y="645952"/>
                </a:cubicBezTo>
                <a:cubicBezTo>
                  <a:pt x="866729" y="647968"/>
                  <a:pt x="853075" y="652808"/>
                  <a:pt x="838899" y="654341"/>
                </a:cubicBezTo>
                <a:cubicBezTo>
                  <a:pt x="749545" y="664001"/>
                  <a:pt x="659934" y="671119"/>
                  <a:pt x="570451" y="679508"/>
                </a:cubicBezTo>
                <a:cubicBezTo>
                  <a:pt x="559266" y="696286"/>
                  <a:pt x="547270" y="712551"/>
                  <a:pt x="536895" y="729842"/>
                </a:cubicBezTo>
                <a:cubicBezTo>
                  <a:pt x="521346" y="755758"/>
                  <a:pt x="520407" y="762529"/>
                  <a:pt x="511728" y="788565"/>
                </a:cubicBezTo>
                <a:cubicBezTo>
                  <a:pt x="514524" y="830510"/>
                  <a:pt x="517122" y="872469"/>
                  <a:pt x="520117" y="914400"/>
                </a:cubicBezTo>
                <a:cubicBezTo>
                  <a:pt x="522715" y="950767"/>
                  <a:pt x="524246" y="987247"/>
                  <a:pt x="528506" y="1023457"/>
                </a:cubicBezTo>
                <a:cubicBezTo>
                  <a:pt x="529853" y="1034908"/>
                  <a:pt x="534394" y="1045758"/>
                  <a:pt x="536895" y="1057013"/>
                </a:cubicBezTo>
                <a:cubicBezTo>
                  <a:pt x="550393" y="1117752"/>
                  <a:pt x="538682" y="1079153"/>
                  <a:pt x="553673" y="1124125"/>
                </a:cubicBezTo>
                <a:cubicBezTo>
                  <a:pt x="548080" y="1157681"/>
                  <a:pt x="545660" y="1191923"/>
                  <a:pt x="536895" y="1224793"/>
                </a:cubicBezTo>
                <a:cubicBezTo>
                  <a:pt x="534297" y="1234535"/>
                  <a:pt x="526815" y="1242424"/>
                  <a:pt x="520117" y="1249960"/>
                </a:cubicBezTo>
                <a:cubicBezTo>
                  <a:pt x="478324" y="1296977"/>
                  <a:pt x="482867" y="1291572"/>
                  <a:pt x="444616" y="1317071"/>
                </a:cubicBezTo>
                <a:cubicBezTo>
                  <a:pt x="426100" y="1341759"/>
                  <a:pt x="417652" y="1356319"/>
                  <a:pt x="394282" y="1375794"/>
                </a:cubicBezTo>
                <a:cubicBezTo>
                  <a:pt x="386537" y="1382248"/>
                  <a:pt x="378773" y="1389675"/>
                  <a:pt x="369116" y="1392572"/>
                </a:cubicBezTo>
                <a:cubicBezTo>
                  <a:pt x="350177" y="1398254"/>
                  <a:pt x="329967" y="1398165"/>
                  <a:pt x="310393" y="1400961"/>
                </a:cubicBezTo>
                <a:cubicBezTo>
                  <a:pt x="291946" y="1397887"/>
                  <a:pt x="242760" y="1394760"/>
                  <a:pt x="226503" y="1375794"/>
                </a:cubicBezTo>
                <a:cubicBezTo>
                  <a:pt x="216703" y="1364361"/>
                  <a:pt x="215012" y="1347949"/>
                  <a:pt x="209725" y="1333849"/>
                </a:cubicBezTo>
                <a:cubicBezTo>
                  <a:pt x="195629" y="1296260"/>
                  <a:pt x="206168" y="1319196"/>
                  <a:pt x="192947" y="1275127"/>
                </a:cubicBezTo>
                <a:cubicBezTo>
                  <a:pt x="164982" y="1181911"/>
                  <a:pt x="189652" y="1267220"/>
                  <a:pt x="151002" y="1174459"/>
                </a:cubicBezTo>
                <a:cubicBezTo>
                  <a:pt x="144200" y="1158134"/>
                  <a:pt x="139817" y="1140903"/>
                  <a:pt x="134224" y="1124125"/>
                </a:cubicBezTo>
                <a:cubicBezTo>
                  <a:pt x="131428" y="1020661"/>
                  <a:pt x="133209" y="916971"/>
                  <a:pt x="125835" y="813732"/>
                </a:cubicBezTo>
                <a:cubicBezTo>
                  <a:pt x="124762" y="798712"/>
                  <a:pt x="113384" y="786211"/>
                  <a:pt x="109057" y="771787"/>
                </a:cubicBezTo>
                <a:cubicBezTo>
                  <a:pt x="95249" y="725762"/>
                  <a:pt x="107596" y="726920"/>
                  <a:pt x="83890" y="679508"/>
                </a:cubicBezTo>
                <a:cubicBezTo>
                  <a:pt x="69908" y="651545"/>
                  <a:pt x="53556" y="624646"/>
                  <a:pt x="41945" y="595618"/>
                </a:cubicBezTo>
                <a:cubicBezTo>
                  <a:pt x="21883" y="545463"/>
                  <a:pt x="29929" y="567959"/>
                  <a:pt x="16778" y="528506"/>
                </a:cubicBezTo>
                <a:cubicBezTo>
                  <a:pt x="24559" y="450695"/>
                  <a:pt x="31368" y="438537"/>
                  <a:pt x="16778" y="360727"/>
                </a:cubicBezTo>
                <a:cubicBezTo>
                  <a:pt x="13519" y="343344"/>
                  <a:pt x="0" y="310393"/>
                  <a:pt x="0" y="310393"/>
                </a:cubicBezTo>
                <a:cubicBezTo>
                  <a:pt x="8389" y="271244"/>
                  <a:pt x="12506" y="230930"/>
                  <a:pt x="25167" y="192947"/>
                </a:cubicBezTo>
                <a:cubicBezTo>
                  <a:pt x="29588" y="179683"/>
                  <a:pt x="41235" y="170007"/>
                  <a:pt x="50334" y="159391"/>
                </a:cubicBezTo>
                <a:cubicBezTo>
                  <a:pt x="87097" y="116501"/>
                  <a:pt x="61834" y="149808"/>
                  <a:pt x="100668" y="117446"/>
                </a:cubicBezTo>
                <a:cubicBezTo>
                  <a:pt x="109782" y="109851"/>
                  <a:pt x="116721" y="99874"/>
                  <a:pt x="125835" y="92279"/>
                </a:cubicBezTo>
                <a:cubicBezTo>
                  <a:pt x="133580" y="85824"/>
                  <a:pt x="142936" y="81550"/>
                  <a:pt x="151002" y="75501"/>
                </a:cubicBezTo>
                <a:cubicBezTo>
                  <a:pt x="165326" y="64758"/>
                  <a:pt x="177763" y="51435"/>
                  <a:pt x="192947" y="41945"/>
                </a:cubicBezTo>
                <a:cubicBezTo>
                  <a:pt x="200446" y="37258"/>
                  <a:pt x="209834" y="36661"/>
                  <a:pt x="218114" y="33556"/>
                </a:cubicBezTo>
                <a:cubicBezTo>
                  <a:pt x="232214" y="28269"/>
                  <a:pt x="245386" y="20164"/>
                  <a:pt x="260059" y="16778"/>
                </a:cubicBezTo>
                <a:cubicBezTo>
                  <a:pt x="282026" y="11709"/>
                  <a:pt x="304853" y="11577"/>
                  <a:pt x="327171" y="8389"/>
                </a:cubicBezTo>
                <a:cubicBezTo>
                  <a:pt x="344009" y="5984"/>
                  <a:pt x="360726" y="2796"/>
                  <a:pt x="377504" y="0"/>
                </a:cubicBezTo>
                <a:cubicBezTo>
                  <a:pt x="551529" y="8701"/>
                  <a:pt x="427838" y="19574"/>
                  <a:pt x="528506" y="25167"/>
                </a:cubicBez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FD49E3C4-626C-46F5-978C-CD25A4135FFA}"/>
              </a:ext>
            </a:extLst>
          </p:cNvPr>
          <p:cNvSpPr/>
          <p:nvPr/>
        </p:nvSpPr>
        <p:spPr>
          <a:xfrm>
            <a:off x="6609804" y="1472616"/>
            <a:ext cx="4515036" cy="3013177"/>
          </a:xfrm>
          <a:custGeom>
            <a:avLst/>
            <a:gdLst>
              <a:gd name="connsiteX0" fmla="*/ 2223082 w 4515036"/>
              <a:gd name="connsiteY0" fmla="*/ 0 h 3013177"/>
              <a:gd name="connsiteX1" fmla="*/ 2424418 w 4515036"/>
              <a:gd name="connsiteY1" fmla="*/ 8389 h 3013177"/>
              <a:gd name="connsiteX2" fmla="*/ 2575420 w 4515036"/>
              <a:gd name="connsiteY2" fmla="*/ 16778 h 3013177"/>
              <a:gd name="connsiteX3" fmla="*/ 2910980 w 4515036"/>
              <a:gd name="connsiteY3" fmla="*/ 25167 h 3013177"/>
              <a:gd name="connsiteX4" fmla="*/ 3154260 w 4515036"/>
              <a:gd name="connsiteY4" fmla="*/ 50334 h 3013177"/>
              <a:gd name="connsiteX5" fmla="*/ 3238150 w 4515036"/>
              <a:gd name="connsiteY5" fmla="*/ 67112 h 3013177"/>
              <a:gd name="connsiteX6" fmla="*/ 3422708 w 4515036"/>
              <a:gd name="connsiteY6" fmla="*/ 92279 h 3013177"/>
              <a:gd name="connsiteX7" fmla="*/ 3733101 w 4515036"/>
              <a:gd name="connsiteY7" fmla="*/ 167780 h 3013177"/>
              <a:gd name="connsiteX8" fmla="*/ 4035104 w 4515036"/>
              <a:gd name="connsiteY8" fmla="*/ 285226 h 3013177"/>
              <a:gd name="connsiteX9" fmla="*/ 4118994 w 4515036"/>
              <a:gd name="connsiteY9" fmla="*/ 318782 h 3013177"/>
              <a:gd name="connsiteX10" fmla="*/ 4228051 w 4515036"/>
              <a:gd name="connsiteY10" fmla="*/ 360727 h 3013177"/>
              <a:gd name="connsiteX11" fmla="*/ 4280889 w 4515036"/>
              <a:gd name="connsiteY11" fmla="*/ 396140 h 3013177"/>
              <a:gd name="connsiteX12" fmla="*/ 4286307 w 4515036"/>
              <a:gd name="connsiteY12" fmla="*/ 399822 h 3013177"/>
              <a:gd name="connsiteX13" fmla="*/ 4289990 w 4515036"/>
              <a:gd name="connsiteY13" fmla="*/ 402440 h 3013177"/>
              <a:gd name="connsiteX14" fmla="*/ 4292841 w 4515036"/>
              <a:gd name="connsiteY14" fmla="*/ 404263 h 3013177"/>
              <a:gd name="connsiteX15" fmla="*/ 4286307 w 4515036"/>
              <a:gd name="connsiteY15" fmla="*/ 399822 h 3013177"/>
              <a:gd name="connsiteX16" fmla="*/ 4271801 w 4515036"/>
              <a:gd name="connsiteY16" fmla="*/ 389512 h 3013177"/>
              <a:gd name="connsiteX17" fmla="*/ 4345497 w 4515036"/>
              <a:gd name="connsiteY17" fmla="*/ 419450 h 3013177"/>
              <a:gd name="connsiteX18" fmla="*/ 4459886 w 4515036"/>
              <a:gd name="connsiteY18" fmla="*/ 510005 h 3013177"/>
              <a:gd name="connsiteX19" fmla="*/ 4515036 w 4515036"/>
              <a:gd name="connsiteY19" fmla="*/ 558739 h 3013177"/>
              <a:gd name="connsiteX20" fmla="*/ 4515036 w 4515036"/>
              <a:gd name="connsiteY20" fmla="*/ 2422220 h 3013177"/>
              <a:gd name="connsiteX21" fmla="*/ 4513277 w 4515036"/>
              <a:gd name="connsiteY21" fmla="*/ 2424419 h 3013177"/>
              <a:gd name="connsiteX22" fmla="*/ 4471332 w 4515036"/>
              <a:gd name="connsiteY22" fmla="*/ 2499920 h 3013177"/>
              <a:gd name="connsiteX23" fmla="*/ 4454554 w 4515036"/>
              <a:gd name="connsiteY23" fmla="*/ 2525087 h 3013177"/>
              <a:gd name="connsiteX24" fmla="*/ 4387442 w 4515036"/>
              <a:gd name="connsiteY24" fmla="*/ 2600588 h 3013177"/>
              <a:gd name="connsiteX25" fmla="*/ 4286774 w 4515036"/>
              <a:gd name="connsiteY25" fmla="*/ 2667700 h 3013177"/>
              <a:gd name="connsiteX26" fmla="*/ 4236440 w 4515036"/>
              <a:gd name="connsiteY26" fmla="*/ 2701255 h 3013177"/>
              <a:gd name="connsiteX27" fmla="*/ 3959603 w 4515036"/>
              <a:gd name="connsiteY27" fmla="*/ 2818701 h 3013177"/>
              <a:gd name="connsiteX28" fmla="*/ 3816991 w 4515036"/>
              <a:gd name="connsiteY28" fmla="*/ 2860646 h 3013177"/>
              <a:gd name="connsiteX29" fmla="*/ 3632433 w 4515036"/>
              <a:gd name="connsiteY29" fmla="*/ 2877424 h 3013177"/>
              <a:gd name="connsiteX30" fmla="*/ 3330429 w 4515036"/>
              <a:gd name="connsiteY30" fmla="*/ 2919369 h 3013177"/>
              <a:gd name="connsiteX31" fmla="*/ 3196205 w 4515036"/>
              <a:gd name="connsiteY31" fmla="*/ 2927758 h 3013177"/>
              <a:gd name="connsiteX32" fmla="*/ 2642532 w 4515036"/>
              <a:gd name="connsiteY32" fmla="*/ 2961314 h 3013177"/>
              <a:gd name="connsiteX33" fmla="*/ 2483141 w 4515036"/>
              <a:gd name="connsiteY33" fmla="*/ 2969703 h 3013177"/>
              <a:gd name="connsiteX34" fmla="*/ 2348917 w 4515036"/>
              <a:gd name="connsiteY34" fmla="*/ 2978092 h 3013177"/>
              <a:gd name="connsiteX35" fmla="*/ 1979802 w 4515036"/>
              <a:gd name="connsiteY35" fmla="*/ 2986481 h 3013177"/>
              <a:gd name="connsiteX36" fmla="*/ 1635853 w 4515036"/>
              <a:gd name="connsiteY36" fmla="*/ 3003259 h 3013177"/>
              <a:gd name="connsiteX37" fmla="*/ 1602297 w 4515036"/>
              <a:gd name="connsiteY37" fmla="*/ 2994870 h 3013177"/>
              <a:gd name="connsiteX38" fmla="*/ 1484851 w 4515036"/>
              <a:gd name="connsiteY38" fmla="*/ 2978092 h 3013177"/>
              <a:gd name="connsiteX39" fmla="*/ 1266737 w 4515036"/>
              <a:gd name="connsiteY39" fmla="*/ 2952925 h 3013177"/>
              <a:gd name="connsiteX40" fmla="*/ 1149292 w 4515036"/>
              <a:gd name="connsiteY40" fmla="*/ 2944536 h 3013177"/>
              <a:gd name="connsiteX41" fmla="*/ 981512 w 4515036"/>
              <a:gd name="connsiteY41" fmla="*/ 2927758 h 3013177"/>
              <a:gd name="connsiteX42" fmla="*/ 947956 w 4515036"/>
              <a:gd name="connsiteY42" fmla="*/ 2919369 h 3013177"/>
              <a:gd name="connsiteX43" fmla="*/ 755009 w 4515036"/>
              <a:gd name="connsiteY43" fmla="*/ 2902591 h 3013177"/>
              <a:gd name="connsiteX44" fmla="*/ 662730 w 4515036"/>
              <a:gd name="connsiteY44" fmla="*/ 2894202 h 3013177"/>
              <a:gd name="connsiteX45" fmla="*/ 570451 w 4515036"/>
              <a:gd name="connsiteY45" fmla="*/ 2860646 h 3013177"/>
              <a:gd name="connsiteX46" fmla="*/ 494950 w 4515036"/>
              <a:gd name="connsiteY46" fmla="*/ 2827090 h 3013177"/>
              <a:gd name="connsiteX47" fmla="*/ 444616 w 4515036"/>
              <a:gd name="connsiteY47" fmla="*/ 2810312 h 3013177"/>
              <a:gd name="connsiteX48" fmla="*/ 352337 w 4515036"/>
              <a:gd name="connsiteY48" fmla="*/ 2759978 h 3013177"/>
              <a:gd name="connsiteX49" fmla="*/ 276836 w 4515036"/>
              <a:gd name="connsiteY49" fmla="*/ 2650922 h 3013177"/>
              <a:gd name="connsiteX50" fmla="*/ 260058 w 4515036"/>
              <a:gd name="connsiteY50" fmla="*/ 2617366 h 3013177"/>
              <a:gd name="connsiteX51" fmla="*/ 234892 w 4515036"/>
              <a:gd name="connsiteY51" fmla="*/ 2583810 h 3013177"/>
              <a:gd name="connsiteX52" fmla="*/ 192947 w 4515036"/>
              <a:gd name="connsiteY52" fmla="*/ 2457975 h 3013177"/>
              <a:gd name="connsiteX53" fmla="*/ 176169 w 4515036"/>
              <a:gd name="connsiteY53" fmla="*/ 2416030 h 3013177"/>
              <a:gd name="connsiteX54" fmla="*/ 159391 w 4515036"/>
              <a:gd name="connsiteY54" fmla="*/ 2374085 h 3013177"/>
              <a:gd name="connsiteX55" fmla="*/ 117446 w 4515036"/>
              <a:gd name="connsiteY55" fmla="*/ 2290195 h 3013177"/>
              <a:gd name="connsiteX56" fmla="*/ 92279 w 4515036"/>
              <a:gd name="connsiteY56" fmla="*/ 2239861 h 3013177"/>
              <a:gd name="connsiteX57" fmla="*/ 75501 w 4515036"/>
              <a:gd name="connsiteY57" fmla="*/ 2189527 h 3013177"/>
              <a:gd name="connsiteX58" fmla="*/ 58723 w 4515036"/>
              <a:gd name="connsiteY58" fmla="*/ 2130804 h 3013177"/>
              <a:gd name="connsiteX59" fmla="*/ 41945 w 4515036"/>
              <a:gd name="connsiteY59" fmla="*/ 2088859 h 3013177"/>
              <a:gd name="connsiteX60" fmla="*/ 16778 w 4515036"/>
              <a:gd name="connsiteY60" fmla="*/ 1803633 h 3013177"/>
              <a:gd name="connsiteX61" fmla="*/ 0 w 4515036"/>
              <a:gd name="connsiteY61" fmla="*/ 1728133 h 3013177"/>
              <a:gd name="connsiteX62" fmla="*/ 8389 w 4515036"/>
              <a:gd name="connsiteY62" fmla="*/ 1669410 h 3013177"/>
              <a:gd name="connsiteX63" fmla="*/ 100668 w 4515036"/>
              <a:gd name="connsiteY63" fmla="*/ 1560353 h 3013177"/>
              <a:gd name="connsiteX64" fmla="*/ 117446 w 4515036"/>
              <a:gd name="connsiteY64" fmla="*/ 1535186 h 3013177"/>
              <a:gd name="connsiteX65" fmla="*/ 184558 w 4515036"/>
              <a:gd name="connsiteY65" fmla="*/ 1459685 h 3013177"/>
              <a:gd name="connsiteX66" fmla="*/ 209725 w 4515036"/>
              <a:gd name="connsiteY66" fmla="*/ 1400962 h 3013177"/>
              <a:gd name="connsiteX67" fmla="*/ 192947 w 4515036"/>
              <a:gd name="connsiteY67" fmla="*/ 1317072 h 3013177"/>
              <a:gd name="connsiteX68" fmla="*/ 184558 w 4515036"/>
              <a:gd name="connsiteY68" fmla="*/ 1283516 h 3013177"/>
              <a:gd name="connsiteX69" fmla="*/ 142613 w 4515036"/>
              <a:gd name="connsiteY69" fmla="*/ 1224793 h 3013177"/>
              <a:gd name="connsiteX70" fmla="*/ 125835 w 4515036"/>
              <a:gd name="connsiteY70" fmla="*/ 1174459 h 3013177"/>
              <a:gd name="connsiteX71" fmla="*/ 117446 w 4515036"/>
              <a:gd name="connsiteY71" fmla="*/ 1149292 h 3013177"/>
              <a:gd name="connsiteX72" fmla="*/ 125835 w 4515036"/>
              <a:gd name="connsiteY72" fmla="*/ 1073791 h 3013177"/>
              <a:gd name="connsiteX73" fmla="*/ 142613 w 4515036"/>
              <a:gd name="connsiteY73" fmla="*/ 1048624 h 3013177"/>
              <a:gd name="connsiteX74" fmla="*/ 109057 w 4515036"/>
              <a:gd name="connsiteY74" fmla="*/ 1048624 h 3013177"/>
              <a:gd name="connsiteX75" fmla="*/ 167780 w 4515036"/>
              <a:gd name="connsiteY75" fmla="*/ 1023457 h 3013177"/>
              <a:gd name="connsiteX76" fmla="*/ 176169 w 4515036"/>
              <a:gd name="connsiteY76" fmla="*/ 847289 h 3013177"/>
              <a:gd name="connsiteX77" fmla="*/ 176169 w 4515036"/>
              <a:gd name="connsiteY77" fmla="*/ 771788 h 3013177"/>
              <a:gd name="connsiteX78" fmla="*/ 151002 w 4515036"/>
              <a:gd name="connsiteY78" fmla="*/ 755010 h 3013177"/>
              <a:gd name="connsiteX79" fmla="*/ 125835 w 4515036"/>
              <a:gd name="connsiteY79" fmla="*/ 721454 h 3013177"/>
              <a:gd name="connsiteX80" fmla="*/ 142613 w 4515036"/>
              <a:gd name="connsiteY80" fmla="*/ 629175 h 3013177"/>
              <a:gd name="connsiteX81" fmla="*/ 167780 w 4515036"/>
              <a:gd name="connsiteY81" fmla="*/ 604008 h 3013177"/>
              <a:gd name="connsiteX82" fmla="*/ 226503 w 4515036"/>
              <a:gd name="connsiteY82" fmla="*/ 511729 h 3013177"/>
              <a:gd name="connsiteX83" fmla="*/ 251669 w 4515036"/>
              <a:gd name="connsiteY83" fmla="*/ 486562 h 3013177"/>
              <a:gd name="connsiteX84" fmla="*/ 310392 w 4515036"/>
              <a:gd name="connsiteY84" fmla="*/ 419450 h 3013177"/>
              <a:gd name="connsiteX85" fmla="*/ 369115 w 4515036"/>
              <a:gd name="connsiteY85" fmla="*/ 385894 h 3013177"/>
              <a:gd name="connsiteX86" fmla="*/ 402671 w 4515036"/>
              <a:gd name="connsiteY86" fmla="*/ 360727 h 3013177"/>
              <a:gd name="connsiteX87" fmla="*/ 469783 w 4515036"/>
              <a:gd name="connsiteY87" fmla="*/ 327171 h 3013177"/>
              <a:gd name="connsiteX88" fmla="*/ 604007 w 4515036"/>
              <a:gd name="connsiteY88" fmla="*/ 226503 h 3013177"/>
              <a:gd name="connsiteX89" fmla="*/ 671119 w 4515036"/>
              <a:gd name="connsiteY89" fmla="*/ 201336 h 3013177"/>
              <a:gd name="connsiteX90" fmla="*/ 880844 w 4515036"/>
              <a:gd name="connsiteY90" fmla="*/ 134224 h 3013177"/>
              <a:gd name="connsiteX91" fmla="*/ 973123 w 4515036"/>
              <a:gd name="connsiteY91" fmla="*/ 109057 h 3013177"/>
              <a:gd name="connsiteX92" fmla="*/ 1308682 w 4515036"/>
              <a:gd name="connsiteY92" fmla="*/ 67112 h 3013177"/>
              <a:gd name="connsiteX93" fmla="*/ 1417739 w 4515036"/>
              <a:gd name="connsiteY93" fmla="*/ 50334 h 3013177"/>
              <a:gd name="connsiteX94" fmla="*/ 1652631 w 4515036"/>
              <a:gd name="connsiteY94" fmla="*/ 33556 h 3013177"/>
              <a:gd name="connsiteX95" fmla="*/ 1895912 w 4515036"/>
              <a:gd name="connsiteY95" fmla="*/ 16778 h 3013177"/>
              <a:gd name="connsiteX96" fmla="*/ 2223082 w 4515036"/>
              <a:gd name="connsiteY96" fmla="*/ 0 h 3013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515036" h="3013177">
                <a:moveTo>
                  <a:pt x="2223082" y="0"/>
                </a:moveTo>
                <a:lnTo>
                  <a:pt x="2424418" y="8389"/>
                </a:lnTo>
                <a:cubicBezTo>
                  <a:pt x="2474773" y="10787"/>
                  <a:pt x="2525038" y="15041"/>
                  <a:pt x="2575420" y="16778"/>
                </a:cubicBezTo>
                <a:lnTo>
                  <a:pt x="2910980" y="25167"/>
                </a:lnTo>
                <a:cubicBezTo>
                  <a:pt x="3092679" y="45356"/>
                  <a:pt x="3011546" y="37360"/>
                  <a:pt x="3154260" y="50334"/>
                </a:cubicBezTo>
                <a:cubicBezTo>
                  <a:pt x="3182223" y="55927"/>
                  <a:pt x="3209948" y="62882"/>
                  <a:pt x="3238150" y="67112"/>
                </a:cubicBezTo>
                <a:cubicBezTo>
                  <a:pt x="3388681" y="89692"/>
                  <a:pt x="3254625" y="57800"/>
                  <a:pt x="3422708" y="92279"/>
                </a:cubicBezTo>
                <a:cubicBezTo>
                  <a:pt x="3571848" y="122872"/>
                  <a:pt x="3615090" y="130231"/>
                  <a:pt x="3733101" y="167780"/>
                </a:cubicBezTo>
                <a:cubicBezTo>
                  <a:pt x="3881241" y="214915"/>
                  <a:pt x="3845315" y="207077"/>
                  <a:pt x="4035104" y="285226"/>
                </a:cubicBezTo>
                <a:cubicBezTo>
                  <a:pt x="4062953" y="296693"/>
                  <a:pt x="4092056" y="305313"/>
                  <a:pt x="4118994" y="318782"/>
                </a:cubicBezTo>
                <a:cubicBezTo>
                  <a:pt x="4187536" y="353053"/>
                  <a:pt x="4151291" y="338796"/>
                  <a:pt x="4228051" y="360727"/>
                </a:cubicBezTo>
                <a:cubicBezTo>
                  <a:pt x="4253158" y="377465"/>
                  <a:pt x="4270061" y="388819"/>
                  <a:pt x="4280889" y="396140"/>
                </a:cubicBezTo>
                <a:lnTo>
                  <a:pt x="4286307" y="399822"/>
                </a:lnTo>
                <a:lnTo>
                  <a:pt x="4289990" y="402440"/>
                </a:lnTo>
                <a:cubicBezTo>
                  <a:pt x="4297424" y="407573"/>
                  <a:pt x="4300769" y="409698"/>
                  <a:pt x="4292841" y="404263"/>
                </a:cubicBezTo>
                <a:lnTo>
                  <a:pt x="4286307" y="399822"/>
                </a:lnTo>
                <a:lnTo>
                  <a:pt x="4271801" y="389512"/>
                </a:lnTo>
                <a:cubicBezTo>
                  <a:pt x="4245959" y="370525"/>
                  <a:pt x="4225107" y="351731"/>
                  <a:pt x="4345497" y="419450"/>
                </a:cubicBezTo>
                <a:cubicBezTo>
                  <a:pt x="4368559" y="432423"/>
                  <a:pt x="4416510" y="472325"/>
                  <a:pt x="4459886" y="510005"/>
                </a:cubicBezTo>
                <a:lnTo>
                  <a:pt x="4515036" y="558739"/>
                </a:lnTo>
                <a:lnTo>
                  <a:pt x="4515036" y="2422220"/>
                </a:lnTo>
                <a:lnTo>
                  <a:pt x="4513277" y="2424419"/>
                </a:lnTo>
                <a:cubicBezTo>
                  <a:pt x="4480675" y="2470994"/>
                  <a:pt x="4496170" y="2456454"/>
                  <a:pt x="4471332" y="2499920"/>
                </a:cubicBezTo>
                <a:cubicBezTo>
                  <a:pt x="4466330" y="2508674"/>
                  <a:pt x="4460603" y="2517021"/>
                  <a:pt x="4454554" y="2525087"/>
                </a:cubicBezTo>
                <a:cubicBezTo>
                  <a:pt x="4432339" y="2554707"/>
                  <a:pt x="4414909" y="2576173"/>
                  <a:pt x="4387442" y="2600588"/>
                </a:cubicBezTo>
                <a:cubicBezTo>
                  <a:pt x="4337768" y="2644743"/>
                  <a:pt x="4348609" y="2629648"/>
                  <a:pt x="4286774" y="2667700"/>
                </a:cubicBezTo>
                <a:cubicBezTo>
                  <a:pt x="4269601" y="2678268"/>
                  <a:pt x="4253948" y="2691251"/>
                  <a:pt x="4236440" y="2701255"/>
                </a:cubicBezTo>
                <a:cubicBezTo>
                  <a:pt x="4166159" y="2741415"/>
                  <a:pt x="3999355" y="2807009"/>
                  <a:pt x="3959603" y="2818701"/>
                </a:cubicBezTo>
                <a:cubicBezTo>
                  <a:pt x="3912066" y="2832683"/>
                  <a:pt x="3866159" y="2854500"/>
                  <a:pt x="3816991" y="2860646"/>
                </a:cubicBezTo>
                <a:cubicBezTo>
                  <a:pt x="3710934" y="2873903"/>
                  <a:pt x="3772366" y="2867429"/>
                  <a:pt x="3632433" y="2877424"/>
                </a:cubicBezTo>
                <a:cubicBezTo>
                  <a:pt x="3513693" y="2896172"/>
                  <a:pt x="3448214" y="2908661"/>
                  <a:pt x="3330429" y="2919369"/>
                </a:cubicBezTo>
                <a:cubicBezTo>
                  <a:pt x="3285784" y="2923428"/>
                  <a:pt x="3240908" y="2924405"/>
                  <a:pt x="3196205" y="2927758"/>
                </a:cubicBezTo>
                <a:cubicBezTo>
                  <a:pt x="2760365" y="2960446"/>
                  <a:pt x="3266990" y="2930603"/>
                  <a:pt x="2642532" y="2961314"/>
                </a:cubicBezTo>
                <a:lnTo>
                  <a:pt x="2483141" y="2969703"/>
                </a:lnTo>
                <a:cubicBezTo>
                  <a:pt x="2438385" y="2972260"/>
                  <a:pt x="2393721" y="2976599"/>
                  <a:pt x="2348917" y="2978092"/>
                </a:cubicBezTo>
                <a:cubicBezTo>
                  <a:pt x="2225915" y="2982192"/>
                  <a:pt x="2102840" y="2983685"/>
                  <a:pt x="1979802" y="2986481"/>
                </a:cubicBezTo>
                <a:cubicBezTo>
                  <a:pt x="1865152" y="2992074"/>
                  <a:pt x="1747212" y="3031099"/>
                  <a:pt x="1635853" y="3003259"/>
                </a:cubicBezTo>
                <a:cubicBezTo>
                  <a:pt x="1624668" y="3000463"/>
                  <a:pt x="1613603" y="2997131"/>
                  <a:pt x="1602297" y="2994870"/>
                </a:cubicBezTo>
                <a:cubicBezTo>
                  <a:pt x="1558090" y="2986029"/>
                  <a:pt x="1531245" y="2984278"/>
                  <a:pt x="1484851" y="2978092"/>
                </a:cubicBezTo>
                <a:cubicBezTo>
                  <a:pt x="1392291" y="2965751"/>
                  <a:pt x="1394322" y="2962038"/>
                  <a:pt x="1266737" y="2952925"/>
                </a:cubicBezTo>
                <a:lnTo>
                  <a:pt x="1149292" y="2944536"/>
                </a:lnTo>
                <a:cubicBezTo>
                  <a:pt x="1072994" y="2938432"/>
                  <a:pt x="1053934" y="2935805"/>
                  <a:pt x="981512" y="2927758"/>
                </a:cubicBezTo>
                <a:cubicBezTo>
                  <a:pt x="970327" y="2924962"/>
                  <a:pt x="959300" y="2921431"/>
                  <a:pt x="947956" y="2919369"/>
                </a:cubicBezTo>
                <a:cubicBezTo>
                  <a:pt x="874842" y="2906076"/>
                  <a:pt x="840982" y="2908959"/>
                  <a:pt x="755009" y="2902591"/>
                </a:cubicBezTo>
                <a:cubicBezTo>
                  <a:pt x="724207" y="2900309"/>
                  <a:pt x="693490" y="2896998"/>
                  <a:pt x="662730" y="2894202"/>
                </a:cubicBezTo>
                <a:cubicBezTo>
                  <a:pt x="579923" y="2852798"/>
                  <a:pt x="691732" y="2906126"/>
                  <a:pt x="570451" y="2860646"/>
                </a:cubicBezTo>
                <a:cubicBezTo>
                  <a:pt x="544664" y="2850976"/>
                  <a:pt x="520521" y="2837318"/>
                  <a:pt x="494950" y="2827090"/>
                </a:cubicBezTo>
                <a:cubicBezTo>
                  <a:pt x="478529" y="2820522"/>
                  <a:pt x="460941" y="2817114"/>
                  <a:pt x="444616" y="2810312"/>
                </a:cubicBezTo>
                <a:cubicBezTo>
                  <a:pt x="425970" y="2802543"/>
                  <a:pt x="370146" y="2773335"/>
                  <a:pt x="352337" y="2759978"/>
                </a:cubicBezTo>
                <a:cubicBezTo>
                  <a:pt x="319232" y="2735149"/>
                  <a:pt x="291711" y="2680672"/>
                  <a:pt x="276836" y="2650922"/>
                </a:cubicBezTo>
                <a:cubicBezTo>
                  <a:pt x="271243" y="2639737"/>
                  <a:pt x="266686" y="2627971"/>
                  <a:pt x="260058" y="2617366"/>
                </a:cubicBezTo>
                <a:cubicBezTo>
                  <a:pt x="252648" y="2605510"/>
                  <a:pt x="243281" y="2594995"/>
                  <a:pt x="234892" y="2583810"/>
                </a:cubicBezTo>
                <a:cubicBezTo>
                  <a:pt x="220596" y="2512332"/>
                  <a:pt x="231798" y="2555104"/>
                  <a:pt x="192947" y="2457975"/>
                </a:cubicBezTo>
                <a:lnTo>
                  <a:pt x="176169" y="2416030"/>
                </a:lnTo>
                <a:cubicBezTo>
                  <a:pt x="170576" y="2402048"/>
                  <a:pt x="166125" y="2387554"/>
                  <a:pt x="159391" y="2374085"/>
                </a:cubicBezTo>
                <a:lnTo>
                  <a:pt x="117446" y="2290195"/>
                </a:lnTo>
                <a:cubicBezTo>
                  <a:pt x="109057" y="2273417"/>
                  <a:pt x="98211" y="2257657"/>
                  <a:pt x="92279" y="2239861"/>
                </a:cubicBezTo>
                <a:cubicBezTo>
                  <a:pt x="86686" y="2223083"/>
                  <a:pt x="80702" y="2206430"/>
                  <a:pt x="75501" y="2189527"/>
                </a:cubicBezTo>
                <a:cubicBezTo>
                  <a:pt x="69514" y="2170070"/>
                  <a:pt x="65161" y="2150117"/>
                  <a:pt x="58723" y="2130804"/>
                </a:cubicBezTo>
                <a:cubicBezTo>
                  <a:pt x="53961" y="2116518"/>
                  <a:pt x="47538" y="2102841"/>
                  <a:pt x="41945" y="2088859"/>
                </a:cubicBezTo>
                <a:cubicBezTo>
                  <a:pt x="33556" y="1993784"/>
                  <a:pt x="26516" y="1898580"/>
                  <a:pt x="16778" y="1803633"/>
                </a:cubicBezTo>
                <a:cubicBezTo>
                  <a:pt x="14926" y="1785576"/>
                  <a:pt x="4733" y="1747064"/>
                  <a:pt x="0" y="1728133"/>
                </a:cubicBezTo>
                <a:cubicBezTo>
                  <a:pt x="2796" y="1708559"/>
                  <a:pt x="2136" y="1688168"/>
                  <a:pt x="8389" y="1669410"/>
                </a:cubicBezTo>
                <a:cubicBezTo>
                  <a:pt x="26504" y="1615064"/>
                  <a:pt x="67291" y="1610418"/>
                  <a:pt x="100668" y="1560353"/>
                </a:cubicBezTo>
                <a:cubicBezTo>
                  <a:pt x="106261" y="1551964"/>
                  <a:pt x="110885" y="1542841"/>
                  <a:pt x="117446" y="1535186"/>
                </a:cubicBezTo>
                <a:cubicBezTo>
                  <a:pt x="157990" y="1487885"/>
                  <a:pt x="147542" y="1515210"/>
                  <a:pt x="184558" y="1459685"/>
                </a:cubicBezTo>
                <a:cubicBezTo>
                  <a:pt x="198380" y="1438952"/>
                  <a:pt x="202268" y="1423333"/>
                  <a:pt x="209725" y="1400962"/>
                </a:cubicBezTo>
                <a:cubicBezTo>
                  <a:pt x="204132" y="1372999"/>
                  <a:pt x="198922" y="1344956"/>
                  <a:pt x="192947" y="1317072"/>
                </a:cubicBezTo>
                <a:cubicBezTo>
                  <a:pt x="190531" y="1305798"/>
                  <a:pt x="189714" y="1293828"/>
                  <a:pt x="184558" y="1283516"/>
                </a:cubicBezTo>
                <a:cubicBezTo>
                  <a:pt x="172164" y="1258728"/>
                  <a:pt x="153574" y="1249454"/>
                  <a:pt x="142613" y="1224793"/>
                </a:cubicBezTo>
                <a:cubicBezTo>
                  <a:pt x="135430" y="1208632"/>
                  <a:pt x="131428" y="1191237"/>
                  <a:pt x="125835" y="1174459"/>
                </a:cubicBezTo>
                <a:lnTo>
                  <a:pt x="117446" y="1149292"/>
                </a:lnTo>
                <a:cubicBezTo>
                  <a:pt x="120242" y="1124125"/>
                  <a:pt x="119694" y="1098357"/>
                  <a:pt x="125835" y="1073791"/>
                </a:cubicBezTo>
                <a:cubicBezTo>
                  <a:pt x="128280" y="1064010"/>
                  <a:pt x="148206" y="1057013"/>
                  <a:pt x="142613" y="1048624"/>
                </a:cubicBezTo>
                <a:cubicBezTo>
                  <a:pt x="136408" y="1039317"/>
                  <a:pt x="120242" y="1048624"/>
                  <a:pt x="109057" y="1048624"/>
                </a:cubicBezTo>
                <a:lnTo>
                  <a:pt x="167780" y="1023457"/>
                </a:lnTo>
                <a:cubicBezTo>
                  <a:pt x="170576" y="964734"/>
                  <a:pt x="171660" y="905905"/>
                  <a:pt x="176169" y="847289"/>
                </a:cubicBezTo>
                <a:cubicBezTo>
                  <a:pt x="178417" y="818064"/>
                  <a:pt x="194810" y="799750"/>
                  <a:pt x="176169" y="771788"/>
                </a:cubicBezTo>
                <a:cubicBezTo>
                  <a:pt x="170576" y="763399"/>
                  <a:pt x="158131" y="762139"/>
                  <a:pt x="151002" y="755010"/>
                </a:cubicBezTo>
                <a:cubicBezTo>
                  <a:pt x="141115" y="745123"/>
                  <a:pt x="134224" y="732639"/>
                  <a:pt x="125835" y="721454"/>
                </a:cubicBezTo>
                <a:cubicBezTo>
                  <a:pt x="131428" y="690694"/>
                  <a:pt x="132098" y="658618"/>
                  <a:pt x="142613" y="629175"/>
                </a:cubicBezTo>
                <a:cubicBezTo>
                  <a:pt x="146603" y="618002"/>
                  <a:pt x="160662" y="613499"/>
                  <a:pt x="167780" y="604008"/>
                </a:cubicBezTo>
                <a:cubicBezTo>
                  <a:pt x="297160" y="431501"/>
                  <a:pt x="67853" y="715711"/>
                  <a:pt x="226503" y="511729"/>
                </a:cubicBezTo>
                <a:cubicBezTo>
                  <a:pt x="233786" y="502364"/>
                  <a:pt x="243948" y="495570"/>
                  <a:pt x="251669" y="486562"/>
                </a:cubicBezTo>
                <a:cubicBezTo>
                  <a:pt x="287264" y="445033"/>
                  <a:pt x="265889" y="457595"/>
                  <a:pt x="310392" y="419450"/>
                </a:cubicBezTo>
                <a:cubicBezTo>
                  <a:pt x="335259" y="398135"/>
                  <a:pt x="339819" y="404204"/>
                  <a:pt x="369115" y="385894"/>
                </a:cubicBezTo>
                <a:cubicBezTo>
                  <a:pt x="380971" y="378484"/>
                  <a:pt x="390449" y="367517"/>
                  <a:pt x="402671" y="360727"/>
                </a:cubicBezTo>
                <a:cubicBezTo>
                  <a:pt x="464303" y="326487"/>
                  <a:pt x="425173" y="361486"/>
                  <a:pt x="469783" y="327171"/>
                </a:cubicBezTo>
                <a:cubicBezTo>
                  <a:pt x="492713" y="309532"/>
                  <a:pt x="567069" y="244972"/>
                  <a:pt x="604007" y="226503"/>
                </a:cubicBezTo>
                <a:cubicBezTo>
                  <a:pt x="625377" y="215818"/>
                  <a:pt x="648453" y="208891"/>
                  <a:pt x="671119" y="201336"/>
                </a:cubicBezTo>
                <a:cubicBezTo>
                  <a:pt x="740753" y="178125"/>
                  <a:pt x="810030" y="153537"/>
                  <a:pt x="880844" y="134224"/>
                </a:cubicBezTo>
                <a:cubicBezTo>
                  <a:pt x="911604" y="125835"/>
                  <a:pt x="941741" y="114690"/>
                  <a:pt x="973123" y="109057"/>
                </a:cubicBezTo>
                <a:cubicBezTo>
                  <a:pt x="1336044" y="43917"/>
                  <a:pt x="1088880" y="93488"/>
                  <a:pt x="1308682" y="67112"/>
                </a:cubicBezTo>
                <a:cubicBezTo>
                  <a:pt x="1345200" y="62730"/>
                  <a:pt x="1381133" y="53905"/>
                  <a:pt x="1417739" y="50334"/>
                </a:cubicBezTo>
                <a:cubicBezTo>
                  <a:pt x="1495865" y="42712"/>
                  <a:pt x="1574327" y="39051"/>
                  <a:pt x="1652631" y="33556"/>
                </a:cubicBezTo>
                <a:lnTo>
                  <a:pt x="1895912" y="16778"/>
                </a:lnTo>
                <a:lnTo>
                  <a:pt x="2223082" y="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2B3C0AE0-85B1-43C6-BF40-E902374AB955}"/>
              </a:ext>
            </a:extLst>
          </p:cNvPr>
          <p:cNvSpPr/>
          <p:nvPr/>
        </p:nvSpPr>
        <p:spPr>
          <a:xfrm>
            <a:off x="1066439" y="152092"/>
            <a:ext cx="10058401" cy="6553816"/>
          </a:xfrm>
          <a:custGeom>
            <a:avLst/>
            <a:gdLst>
              <a:gd name="connsiteX0" fmla="*/ 429344 w 10058401"/>
              <a:gd name="connsiteY0" fmla="*/ 2592263 h 6553816"/>
              <a:gd name="connsiteX1" fmla="*/ 429841 w 10058401"/>
              <a:gd name="connsiteY1" fmla="*/ 2595675 h 6553816"/>
              <a:gd name="connsiteX2" fmla="*/ 429844 w 10058401"/>
              <a:gd name="connsiteY2" fmla="*/ 2595714 h 6553816"/>
              <a:gd name="connsiteX3" fmla="*/ 1227362 w 10058401"/>
              <a:gd name="connsiteY3" fmla="*/ 1788869 h 6553816"/>
              <a:gd name="connsiteX4" fmla="*/ 1177029 w 10058401"/>
              <a:gd name="connsiteY4" fmla="*/ 1797258 h 6553816"/>
              <a:gd name="connsiteX5" fmla="*/ 1109917 w 10058401"/>
              <a:gd name="connsiteY5" fmla="*/ 1805647 h 6553816"/>
              <a:gd name="connsiteX6" fmla="*/ 1067973 w 10058401"/>
              <a:gd name="connsiteY6" fmla="*/ 1822425 h 6553816"/>
              <a:gd name="connsiteX7" fmla="*/ 1042805 w 10058401"/>
              <a:gd name="connsiteY7" fmla="*/ 1830814 h 6553816"/>
              <a:gd name="connsiteX8" fmla="*/ 1000860 w 10058401"/>
              <a:gd name="connsiteY8" fmla="*/ 1864370 h 6553816"/>
              <a:gd name="connsiteX9" fmla="*/ 975693 w 10058401"/>
              <a:gd name="connsiteY9" fmla="*/ 1881148 h 6553816"/>
              <a:gd name="connsiteX10" fmla="*/ 950526 w 10058401"/>
              <a:gd name="connsiteY10" fmla="*/ 1906315 h 6553816"/>
              <a:gd name="connsiteX11" fmla="*/ 900192 w 10058401"/>
              <a:gd name="connsiteY11" fmla="*/ 1948260 h 6553816"/>
              <a:gd name="connsiteX12" fmla="*/ 875025 w 10058401"/>
              <a:gd name="connsiteY12" fmla="*/ 1981816 h 6553816"/>
              <a:gd name="connsiteX13" fmla="*/ 849858 w 10058401"/>
              <a:gd name="connsiteY13" fmla="*/ 2099262 h 6553816"/>
              <a:gd name="connsiteX14" fmla="*/ 866637 w 10058401"/>
              <a:gd name="connsiteY14" fmla="*/ 2149596 h 6553816"/>
              <a:gd name="connsiteX15" fmla="*/ 866637 w 10058401"/>
              <a:gd name="connsiteY15" fmla="*/ 2317375 h 6553816"/>
              <a:gd name="connsiteX16" fmla="*/ 891803 w 10058401"/>
              <a:gd name="connsiteY16" fmla="*/ 2384488 h 6553816"/>
              <a:gd name="connsiteX17" fmla="*/ 933748 w 10058401"/>
              <a:gd name="connsiteY17" fmla="*/ 2468377 h 6553816"/>
              <a:gd name="connsiteX18" fmla="*/ 958915 w 10058401"/>
              <a:gd name="connsiteY18" fmla="*/ 2560656 h 6553816"/>
              <a:gd name="connsiteX19" fmla="*/ 975693 w 10058401"/>
              <a:gd name="connsiteY19" fmla="*/ 2602601 h 6553816"/>
              <a:gd name="connsiteX20" fmla="*/ 984082 w 10058401"/>
              <a:gd name="connsiteY20" fmla="*/ 2912994 h 6553816"/>
              <a:gd name="connsiteX21" fmla="*/ 1000860 w 10058401"/>
              <a:gd name="connsiteY21" fmla="*/ 2963328 h 6553816"/>
              <a:gd name="connsiteX22" fmla="*/ 1042805 w 10058401"/>
              <a:gd name="connsiteY22" fmla="*/ 3063997 h 6553816"/>
              <a:gd name="connsiteX23" fmla="*/ 1059583 w 10058401"/>
              <a:gd name="connsiteY23" fmla="*/ 3122718 h 6553816"/>
              <a:gd name="connsiteX24" fmla="*/ 1076361 w 10058401"/>
              <a:gd name="connsiteY24" fmla="*/ 3164664 h 6553816"/>
              <a:gd name="connsiteX25" fmla="*/ 1160251 w 10058401"/>
              <a:gd name="connsiteY25" fmla="*/ 3189830 h 6553816"/>
              <a:gd name="connsiteX26" fmla="*/ 1218974 w 10058401"/>
              <a:gd name="connsiteY26" fmla="*/ 3181441 h 6553816"/>
              <a:gd name="connsiteX27" fmla="*/ 1244141 w 10058401"/>
              <a:gd name="connsiteY27" fmla="*/ 3164664 h 6553816"/>
              <a:gd name="connsiteX28" fmla="*/ 1294474 w 10058401"/>
              <a:gd name="connsiteY28" fmla="*/ 3105940 h 6553816"/>
              <a:gd name="connsiteX29" fmla="*/ 1369976 w 10058401"/>
              <a:gd name="connsiteY29" fmla="*/ 3038829 h 6553816"/>
              <a:gd name="connsiteX30" fmla="*/ 1386754 w 10058401"/>
              <a:gd name="connsiteY30" fmla="*/ 3013662 h 6553816"/>
              <a:gd name="connsiteX31" fmla="*/ 1403531 w 10058401"/>
              <a:gd name="connsiteY31" fmla="*/ 2912994 h 6553816"/>
              <a:gd name="connsiteX32" fmla="*/ 1386754 w 10058401"/>
              <a:gd name="connsiteY32" fmla="*/ 2845882 h 6553816"/>
              <a:gd name="connsiteX33" fmla="*/ 1378364 w 10058401"/>
              <a:gd name="connsiteY33" fmla="*/ 2812327 h 6553816"/>
              <a:gd name="connsiteX34" fmla="*/ 1369976 w 10058401"/>
              <a:gd name="connsiteY34" fmla="*/ 2703269 h 6553816"/>
              <a:gd name="connsiteX35" fmla="*/ 1361586 w 10058401"/>
              <a:gd name="connsiteY35" fmla="*/ 2577434 h 6553816"/>
              <a:gd name="connsiteX36" fmla="*/ 1386754 w 10058401"/>
              <a:gd name="connsiteY36" fmla="*/ 2518711 h 6553816"/>
              <a:gd name="connsiteX37" fmla="*/ 1420310 w 10058401"/>
              <a:gd name="connsiteY37" fmla="*/ 2468377 h 6553816"/>
              <a:gd name="connsiteX38" fmla="*/ 1688758 w 10058401"/>
              <a:gd name="connsiteY38" fmla="*/ 2443210 h 6553816"/>
              <a:gd name="connsiteX39" fmla="*/ 1730702 w 10058401"/>
              <a:gd name="connsiteY39" fmla="*/ 2434821 h 6553816"/>
              <a:gd name="connsiteX40" fmla="*/ 1864926 w 10058401"/>
              <a:gd name="connsiteY40" fmla="*/ 2418043 h 6553816"/>
              <a:gd name="connsiteX41" fmla="*/ 1957205 w 10058401"/>
              <a:gd name="connsiteY41" fmla="*/ 2376098 h 6553816"/>
              <a:gd name="connsiteX42" fmla="*/ 2015929 w 10058401"/>
              <a:gd name="connsiteY42" fmla="*/ 2325764 h 6553816"/>
              <a:gd name="connsiteX43" fmla="*/ 2049485 w 10058401"/>
              <a:gd name="connsiteY43" fmla="*/ 2300597 h 6553816"/>
              <a:gd name="connsiteX44" fmla="*/ 2108207 w 10058401"/>
              <a:gd name="connsiteY44" fmla="*/ 2267041 h 6553816"/>
              <a:gd name="connsiteX45" fmla="*/ 2141763 w 10058401"/>
              <a:gd name="connsiteY45" fmla="*/ 2233485 h 6553816"/>
              <a:gd name="connsiteX46" fmla="*/ 2133374 w 10058401"/>
              <a:gd name="connsiteY46" fmla="*/ 2107651 h 6553816"/>
              <a:gd name="connsiteX47" fmla="*/ 2083040 w 10058401"/>
              <a:gd name="connsiteY47" fmla="*/ 2040539 h 6553816"/>
              <a:gd name="connsiteX48" fmla="*/ 2066262 w 10058401"/>
              <a:gd name="connsiteY48" fmla="*/ 2006983 h 6553816"/>
              <a:gd name="connsiteX49" fmla="*/ 2007539 w 10058401"/>
              <a:gd name="connsiteY49" fmla="*/ 1948260 h 6553816"/>
              <a:gd name="connsiteX50" fmla="*/ 1990762 w 10058401"/>
              <a:gd name="connsiteY50" fmla="*/ 1914704 h 6553816"/>
              <a:gd name="connsiteX51" fmla="*/ 1923650 w 10058401"/>
              <a:gd name="connsiteY51" fmla="*/ 1881148 h 6553816"/>
              <a:gd name="connsiteX52" fmla="*/ 1898482 w 10058401"/>
              <a:gd name="connsiteY52" fmla="*/ 1847592 h 6553816"/>
              <a:gd name="connsiteX53" fmla="*/ 1831370 w 10058401"/>
              <a:gd name="connsiteY53" fmla="*/ 1822425 h 6553816"/>
              <a:gd name="connsiteX54" fmla="*/ 1378364 w 10058401"/>
              <a:gd name="connsiteY54" fmla="*/ 1814036 h 6553816"/>
              <a:gd name="connsiteX55" fmla="*/ 1227362 w 10058401"/>
              <a:gd name="connsiteY55" fmla="*/ 1788869 h 6553816"/>
              <a:gd name="connsiteX56" fmla="*/ 9834000 w 10058401"/>
              <a:gd name="connsiteY56" fmla="*/ 1727296 h 6553816"/>
              <a:gd name="connsiteX57" fmla="*/ 9840534 w 10058401"/>
              <a:gd name="connsiteY57" fmla="*/ 1731737 h 6553816"/>
              <a:gd name="connsiteX58" fmla="*/ 9837683 w 10058401"/>
              <a:gd name="connsiteY58" fmla="*/ 1729914 h 6553816"/>
              <a:gd name="connsiteX59" fmla="*/ 0 w 10058401"/>
              <a:gd name="connsiteY59" fmla="*/ 0 h 6553816"/>
              <a:gd name="connsiteX60" fmla="*/ 10058401 w 10058401"/>
              <a:gd name="connsiteY60" fmla="*/ 0 h 6553816"/>
              <a:gd name="connsiteX61" fmla="*/ 10058401 w 10058401"/>
              <a:gd name="connsiteY61" fmla="*/ 1882389 h 6553816"/>
              <a:gd name="connsiteX62" fmla="*/ 10007579 w 10058401"/>
              <a:gd name="connsiteY62" fmla="*/ 1837479 h 6553816"/>
              <a:gd name="connsiteX63" fmla="*/ 9893190 w 10058401"/>
              <a:gd name="connsiteY63" fmla="*/ 1746924 h 6553816"/>
              <a:gd name="connsiteX64" fmla="*/ 9819494 w 10058401"/>
              <a:gd name="connsiteY64" fmla="*/ 1716986 h 6553816"/>
              <a:gd name="connsiteX65" fmla="*/ 9834000 w 10058401"/>
              <a:gd name="connsiteY65" fmla="*/ 1727296 h 6553816"/>
              <a:gd name="connsiteX66" fmla="*/ 9828582 w 10058401"/>
              <a:gd name="connsiteY66" fmla="*/ 1723614 h 6553816"/>
              <a:gd name="connsiteX67" fmla="*/ 9775744 w 10058401"/>
              <a:gd name="connsiteY67" fmla="*/ 1688201 h 6553816"/>
              <a:gd name="connsiteX68" fmla="*/ 9666687 w 10058401"/>
              <a:gd name="connsiteY68" fmla="*/ 1646256 h 6553816"/>
              <a:gd name="connsiteX69" fmla="*/ 9582797 w 10058401"/>
              <a:gd name="connsiteY69" fmla="*/ 1612700 h 6553816"/>
              <a:gd name="connsiteX70" fmla="*/ 9280794 w 10058401"/>
              <a:gd name="connsiteY70" fmla="*/ 1495254 h 6553816"/>
              <a:gd name="connsiteX71" fmla="*/ 8970401 w 10058401"/>
              <a:gd name="connsiteY71" fmla="*/ 1419753 h 6553816"/>
              <a:gd name="connsiteX72" fmla="*/ 8785843 w 10058401"/>
              <a:gd name="connsiteY72" fmla="*/ 1394586 h 6553816"/>
              <a:gd name="connsiteX73" fmla="*/ 8701953 w 10058401"/>
              <a:gd name="connsiteY73" fmla="*/ 1377808 h 6553816"/>
              <a:gd name="connsiteX74" fmla="*/ 8458673 w 10058401"/>
              <a:gd name="connsiteY74" fmla="*/ 1352641 h 6553816"/>
              <a:gd name="connsiteX75" fmla="*/ 8123113 w 10058401"/>
              <a:gd name="connsiteY75" fmla="*/ 1344252 h 6553816"/>
              <a:gd name="connsiteX76" fmla="*/ 7972111 w 10058401"/>
              <a:gd name="connsiteY76" fmla="*/ 1335863 h 6553816"/>
              <a:gd name="connsiteX77" fmla="*/ 7770775 w 10058401"/>
              <a:gd name="connsiteY77" fmla="*/ 1327474 h 6553816"/>
              <a:gd name="connsiteX78" fmla="*/ 7443605 w 10058401"/>
              <a:gd name="connsiteY78" fmla="*/ 1344252 h 6553816"/>
              <a:gd name="connsiteX79" fmla="*/ 7200324 w 10058401"/>
              <a:gd name="connsiteY79" fmla="*/ 1361030 h 6553816"/>
              <a:gd name="connsiteX80" fmla="*/ 6965432 w 10058401"/>
              <a:gd name="connsiteY80" fmla="*/ 1377808 h 6553816"/>
              <a:gd name="connsiteX81" fmla="*/ 6856375 w 10058401"/>
              <a:gd name="connsiteY81" fmla="*/ 1394586 h 6553816"/>
              <a:gd name="connsiteX82" fmla="*/ 6520816 w 10058401"/>
              <a:gd name="connsiteY82" fmla="*/ 1436531 h 6553816"/>
              <a:gd name="connsiteX83" fmla="*/ 6428537 w 10058401"/>
              <a:gd name="connsiteY83" fmla="*/ 1461698 h 6553816"/>
              <a:gd name="connsiteX84" fmla="*/ 6218812 w 10058401"/>
              <a:gd name="connsiteY84" fmla="*/ 1528810 h 6553816"/>
              <a:gd name="connsiteX85" fmla="*/ 6151700 w 10058401"/>
              <a:gd name="connsiteY85" fmla="*/ 1553977 h 6553816"/>
              <a:gd name="connsiteX86" fmla="*/ 6017476 w 10058401"/>
              <a:gd name="connsiteY86" fmla="*/ 1654645 h 6553816"/>
              <a:gd name="connsiteX87" fmla="*/ 5950364 w 10058401"/>
              <a:gd name="connsiteY87" fmla="*/ 1688201 h 6553816"/>
              <a:gd name="connsiteX88" fmla="*/ 5916808 w 10058401"/>
              <a:gd name="connsiteY88" fmla="*/ 1713368 h 6553816"/>
              <a:gd name="connsiteX89" fmla="*/ 5858085 w 10058401"/>
              <a:gd name="connsiteY89" fmla="*/ 1746924 h 6553816"/>
              <a:gd name="connsiteX90" fmla="*/ 5799362 w 10058401"/>
              <a:gd name="connsiteY90" fmla="*/ 1814036 h 6553816"/>
              <a:gd name="connsiteX91" fmla="*/ 5774196 w 10058401"/>
              <a:gd name="connsiteY91" fmla="*/ 1839203 h 6553816"/>
              <a:gd name="connsiteX92" fmla="*/ 5715473 w 10058401"/>
              <a:gd name="connsiteY92" fmla="*/ 1931482 h 6553816"/>
              <a:gd name="connsiteX93" fmla="*/ 5690306 w 10058401"/>
              <a:gd name="connsiteY93" fmla="*/ 1956649 h 6553816"/>
              <a:gd name="connsiteX94" fmla="*/ 5673528 w 10058401"/>
              <a:gd name="connsiteY94" fmla="*/ 2048928 h 6553816"/>
              <a:gd name="connsiteX95" fmla="*/ 5698695 w 10058401"/>
              <a:gd name="connsiteY95" fmla="*/ 2082484 h 6553816"/>
              <a:gd name="connsiteX96" fmla="*/ 5723862 w 10058401"/>
              <a:gd name="connsiteY96" fmla="*/ 2099262 h 6553816"/>
              <a:gd name="connsiteX97" fmla="*/ 5723862 w 10058401"/>
              <a:gd name="connsiteY97" fmla="*/ 2174763 h 6553816"/>
              <a:gd name="connsiteX98" fmla="*/ 5715473 w 10058401"/>
              <a:gd name="connsiteY98" fmla="*/ 2350931 h 6553816"/>
              <a:gd name="connsiteX99" fmla="*/ 5656750 w 10058401"/>
              <a:gd name="connsiteY99" fmla="*/ 2376098 h 6553816"/>
              <a:gd name="connsiteX100" fmla="*/ 5690306 w 10058401"/>
              <a:gd name="connsiteY100" fmla="*/ 2376098 h 6553816"/>
              <a:gd name="connsiteX101" fmla="*/ 5673528 w 10058401"/>
              <a:gd name="connsiteY101" fmla="*/ 2401265 h 6553816"/>
              <a:gd name="connsiteX102" fmla="*/ 5665139 w 10058401"/>
              <a:gd name="connsiteY102" fmla="*/ 2476766 h 6553816"/>
              <a:gd name="connsiteX103" fmla="*/ 5673528 w 10058401"/>
              <a:gd name="connsiteY103" fmla="*/ 2501933 h 6553816"/>
              <a:gd name="connsiteX104" fmla="*/ 5690306 w 10058401"/>
              <a:gd name="connsiteY104" fmla="*/ 2552267 h 6553816"/>
              <a:gd name="connsiteX105" fmla="*/ 5732251 w 10058401"/>
              <a:gd name="connsiteY105" fmla="*/ 2610990 h 6553816"/>
              <a:gd name="connsiteX106" fmla="*/ 5740640 w 10058401"/>
              <a:gd name="connsiteY106" fmla="*/ 2644546 h 6553816"/>
              <a:gd name="connsiteX107" fmla="*/ 5757418 w 10058401"/>
              <a:gd name="connsiteY107" fmla="*/ 2728436 h 6553816"/>
              <a:gd name="connsiteX108" fmla="*/ 5732251 w 10058401"/>
              <a:gd name="connsiteY108" fmla="*/ 2787159 h 6553816"/>
              <a:gd name="connsiteX109" fmla="*/ 5665139 w 10058401"/>
              <a:gd name="connsiteY109" fmla="*/ 2862660 h 6553816"/>
              <a:gd name="connsiteX110" fmla="*/ 5648361 w 10058401"/>
              <a:gd name="connsiteY110" fmla="*/ 2887827 h 6553816"/>
              <a:gd name="connsiteX111" fmla="*/ 5556082 w 10058401"/>
              <a:gd name="connsiteY111" fmla="*/ 2996884 h 6553816"/>
              <a:gd name="connsiteX112" fmla="*/ 5547693 w 10058401"/>
              <a:gd name="connsiteY112" fmla="*/ 3055607 h 6553816"/>
              <a:gd name="connsiteX113" fmla="*/ 5564471 w 10058401"/>
              <a:gd name="connsiteY113" fmla="*/ 3131107 h 6553816"/>
              <a:gd name="connsiteX114" fmla="*/ 5589638 w 10058401"/>
              <a:gd name="connsiteY114" fmla="*/ 3416333 h 6553816"/>
              <a:gd name="connsiteX115" fmla="*/ 5606416 w 10058401"/>
              <a:gd name="connsiteY115" fmla="*/ 3458278 h 6553816"/>
              <a:gd name="connsiteX116" fmla="*/ 5623194 w 10058401"/>
              <a:gd name="connsiteY116" fmla="*/ 3517001 h 6553816"/>
              <a:gd name="connsiteX117" fmla="*/ 5639972 w 10058401"/>
              <a:gd name="connsiteY117" fmla="*/ 3567335 h 6553816"/>
              <a:gd name="connsiteX118" fmla="*/ 5665139 w 10058401"/>
              <a:gd name="connsiteY118" fmla="*/ 3617669 h 6553816"/>
              <a:gd name="connsiteX119" fmla="*/ 5707084 w 10058401"/>
              <a:gd name="connsiteY119" fmla="*/ 3701559 h 6553816"/>
              <a:gd name="connsiteX120" fmla="*/ 5723862 w 10058401"/>
              <a:gd name="connsiteY120" fmla="*/ 3743504 h 6553816"/>
              <a:gd name="connsiteX121" fmla="*/ 5740640 w 10058401"/>
              <a:gd name="connsiteY121" fmla="*/ 3785449 h 6553816"/>
              <a:gd name="connsiteX122" fmla="*/ 5782585 w 10058401"/>
              <a:gd name="connsiteY122" fmla="*/ 3911284 h 6553816"/>
              <a:gd name="connsiteX123" fmla="*/ 5807751 w 10058401"/>
              <a:gd name="connsiteY123" fmla="*/ 3944840 h 6553816"/>
              <a:gd name="connsiteX124" fmla="*/ 5824529 w 10058401"/>
              <a:gd name="connsiteY124" fmla="*/ 3978396 h 6553816"/>
              <a:gd name="connsiteX125" fmla="*/ 5900030 w 10058401"/>
              <a:gd name="connsiteY125" fmla="*/ 4087452 h 6553816"/>
              <a:gd name="connsiteX126" fmla="*/ 5992309 w 10058401"/>
              <a:gd name="connsiteY126" fmla="*/ 4137786 h 6553816"/>
              <a:gd name="connsiteX127" fmla="*/ 6042643 w 10058401"/>
              <a:gd name="connsiteY127" fmla="*/ 4154564 h 6553816"/>
              <a:gd name="connsiteX128" fmla="*/ 6118144 w 10058401"/>
              <a:gd name="connsiteY128" fmla="*/ 4188120 h 6553816"/>
              <a:gd name="connsiteX129" fmla="*/ 6210423 w 10058401"/>
              <a:gd name="connsiteY129" fmla="*/ 4221676 h 6553816"/>
              <a:gd name="connsiteX130" fmla="*/ 6302702 w 10058401"/>
              <a:gd name="connsiteY130" fmla="*/ 4230065 h 6553816"/>
              <a:gd name="connsiteX131" fmla="*/ 6495649 w 10058401"/>
              <a:gd name="connsiteY131" fmla="*/ 4246843 h 6553816"/>
              <a:gd name="connsiteX132" fmla="*/ 6529205 w 10058401"/>
              <a:gd name="connsiteY132" fmla="*/ 4255232 h 6553816"/>
              <a:gd name="connsiteX133" fmla="*/ 6696985 w 10058401"/>
              <a:gd name="connsiteY133" fmla="*/ 4272010 h 6553816"/>
              <a:gd name="connsiteX134" fmla="*/ 6814430 w 10058401"/>
              <a:gd name="connsiteY134" fmla="*/ 4280399 h 6553816"/>
              <a:gd name="connsiteX135" fmla="*/ 7032544 w 10058401"/>
              <a:gd name="connsiteY135" fmla="*/ 4305566 h 6553816"/>
              <a:gd name="connsiteX136" fmla="*/ 7149990 w 10058401"/>
              <a:gd name="connsiteY136" fmla="*/ 4322344 h 6553816"/>
              <a:gd name="connsiteX137" fmla="*/ 7183546 w 10058401"/>
              <a:gd name="connsiteY137" fmla="*/ 4330733 h 6553816"/>
              <a:gd name="connsiteX138" fmla="*/ 7527495 w 10058401"/>
              <a:gd name="connsiteY138" fmla="*/ 4313955 h 6553816"/>
              <a:gd name="connsiteX139" fmla="*/ 7896610 w 10058401"/>
              <a:gd name="connsiteY139" fmla="*/ 4305566 h 6553816"/>
              <a:gd name="connsiteX140" fmla="*/ 8030834 w 10058401"/>
              <a:gd name="connsiteY140" fmla="*/ 4297177 h 6553816"/>
              <a:gd name="connsiteX141" fmla="*/ 8190225 w 10058401"/>
              <a:gd name="connsiteY141" fmla="*/ 4288788 h 6553816"/>
              <a:gd name="connsiteX142" fmla="*/ 8743898 w 10058401"/>
              <a:gd name="connsiteY142" fmla="*/ 4255232 h 6553816"/>
              <a:gd name="connsiteX143" fmla="*/ 8878122 w 10058401"/>
              <a:gd name="connsiteY143" fmla="*/ 4246843 h 6553816"/>
              <a:gd name="connsiteX144" fmla="*/ 9180126 w 10058401"/>
              <a:gd name="connsiteY144" fmla="*/ 4204898 h 6553816"/>
              <a:gd name="connsiteX145" fmla="*/ 9364684 w 10058401"/>
              <a:gd name="connsiteY145" fmla="*/ 4188120 h 6553816"/>
              <a:gd name="connsiteX146" fmla="*/ 9507296 w 10058401"/>
              <a:gd name="connsiteY146" fmla="*/ 4146175 h 6553816"/>
              <a:gd name="connsiteX147" fmla="*/ 9784133 w 10058401"/>
              <a:gd name="connsiteY147" fmla="*/ 4028729 h 6553816"/>
              <a:gd name="connsiteX148" fmla="*/ 9834467 w 10058401"/>
              <a:gd name="connsiteY148" fmla="*/ 3995174 h 6553816"/>
              <a:gd name="connsiteX149" fmla="*/ 9935135 w 10058401"/>
              <a:gd name="connsiteY149" fmla="*/ 3928062 h 6553816"/>
              <a:gd name="connsiteX150" fmla="*/ 10002247 w 10058401"/>
              <a:gd name="connsiteY150" fmla="*/ 3852561 h 6553816"/>
              <a:gd name="connsiteX151" fmla="*/ 10019025 w 10058401"/>
              <a:gd name="connsiteY151" fmla="*/ 3827394 h 6553816"/>
              <a:gd name="connsiteX152" fmla="*/ 10044155 w 10058401"/>
              <a:gd name="connsiteY152" fmla="*/ 3777227 h 6553816"/>
              <a:gd name="connsiteX153" fmla="*/ 10058401 w 10058401"/>
              <a:gd name="connsiteY153" fmla="*/ 3755764 h 6553816"/>
              <a:gd name="connsiteX154" fmla="*/ 10058401 w 10058401"/>
              <a:gd name="connsiteY154" fmla="*/ 6553816 h 6553816"/>
              <a:gd name="connsiteX155" fmla="*/ 136795 w 10058401"/>
              <a:gd name="connsiteY155" fmla="*/ 6553816 h 6553816"/>
              <a:gd name="connsiteX156" fmla="*/ 254241 w 10058401"/>
              <a:gd name="connsiteY156" fmla="*/ 6537038 h 6553816"/>
              <a:gd name="connsiteX157" fmla="*/ 312962 w 10058401"/>
              <a:gd name="connsiteY157" fmla="*/ 6528649 h 6553816"/>
              <a:gd name="connsiteX158" fmla="*/ 371686 w 10058401"/>
              <a:gd name="connsiteY158" fmla="*/ 6511871 h 6553816"/>
              <a:gd name="connsiteX159" fmla="*/ 463964 w 10058401"/>
              <a:gd name="connsiteY159" fmla="*/ 6486704 h 6553816"/>
              <a:gd name="connsiteX160" fmla="*/ 531076 w 10058401"/>
              <a:gd name="connsiteY160" fmla="*/ 6461537 h 6553816"/>
              <a:gd name="connsiteX161" fmla="*/ 556244 w 10058401"/>
              <a:gd name="connsiteY161" fmla="*/ 6453148 h 6553816"/>
              <a:gd name="connsiteX162" fmla="*/ 581411 w 10058401"/>
              <a:gd name="connsiteY162" fmla="*/ 6436370 h 6553816"/>
              <a:gd name="connsiteX163" fmla="*/ 614966 w 10058401"/>
              <a:gd name="connsiteY163" fmla="*/ 6419592 h 6553816"/>
              <a:gd name="connsiteX164" fmla="*/ 707246 w 10058401"/>
              <a:gd name="connsiteY164" fmla="*/ 6344091 h 6553816"/>
              <a:gd name="connsiteX165" fmla="*/ 749190 w 10058401"/>
              <a:gd name="connsiteY165" fmla="*/ 6310535 h 6553816"/>
              <a:gd name="connsiteX166" fmla="*/ 782746 w 10058401"/>
              <a:gd name="connsiteY166" fmla="*/ 6285368 h 6553816"/>
              <a:gd name="connsiteX167" fmla="*/ 799524 w 10058401"/>
              <a:gd name="connsiteY167" fmla="*/ 6260201 h 6553816"/>
              <a:gd name="connsiteX168" fmla="*/ 849858 w 10058401"/>
              <a:gd name="connsiteY168" fmla="*/ 6193089 h 6553816"/>
              <a:gd name="connsiteX169" fmla="*/ 875025 w 10058401"/>
              <a:gd name="connsiteY169" fmla="*/ 6117588 h 6553816"/>
              <a:gd name="connsiteX170" fmla="*/ 891804 w 10058401"/>
              <a:gd name="connsiteY170" fmla="*/ 6084032 h 6553816"/>
              <a:gd name="connsiteX171" fmla="*/ 908581 w 10058401"/>
              <a:gd name="connsiteY171" fmla="*/ 6058865 h 6553816"/>
              <a:gd name="connsiteX172" fmla="*/ 916971 w 10058401"/>
              <a:gd name="connsiteY172" fmla="*/ 6025309 h 6553816"/>
              <a:gd name="connsiteX173" fmla="*/ 950526 w 10058401"/>
              <a:gd name="connsiteY173" fmla="*/ 5974975 h 6553816"/>
              <a:gd name="connsiteX174" fmla="*/ 958916 w 10058401"/>
              <a:gd name="connsiteY174" fmla="*/ 5949808 h 6553816"/>
              <a:gd name="connsiteX175" fmla="*/ 984082 w 10058401"/>
              <a:gd name="connsiteY175" fmla="*/ 5916252 h 6553816"/>
              <a:gd name="connsiteX176" fmla="*/ 1000860 w 10058401"/>
              <a:gd name="connsiteY176" fmla="*/ 5840751 h 6553816"/>
              <a:gd name="connsiteX177" fmla="*/ 1017638 w 10058401"/>
              <a:gd name="connsiteY177" fmla="*/ 5798807 h 6553816"/>
              <a:gd name="connsiteX178" fmla="*/ 1026028 w 10058401"/>
              <a:gd name="connsiteY178" fmla="*/ 5538748 h 6553816"/>
              <a:gd name="connsiteX179" fmla="*/ 984082 w 10058401"/>
              <a:gd name="connsiteY179" fmla="*/ 5463247 h 6553816"/>
              <a:gd name="connsiteX180" fmla="*/ 975693 w 10058401"/>
              <a:gd name="connsiteY180" fmla="*/ 5421302 h 6553816"/>
              <a:gd name="connsiteX181" fmla="*/ 958916 w 10058401"/>
              <a:gd name="connsiteY181" fmla="*/ 5396135 h 6553816"/>
              <a:gd name="connsiteX182" fmla="*/ 950526 w 10058401"/>
              <a:gd name="connsiteY182" fmla="*/ 5270300 h 6553816"/>
              <a:gd name="connsiteX183" fmla="*/ 975693 w 10058401"/>
              <a:gd name="connsiteY183" fmla="*/ 5161243 h 6553816"/>
              <a:gd name="connsiteX184" fmla="*/ 967304 w 10058401"/>
              <a:gd name="connsiteY184" fmla="*/ 5110909 h 6553816"/>
              <a:gd name="connsiteX185" fmla="*/ 933748 w 10058401"/>
              <a:gd name="connsiteY185" fmla="*/ 5068964 h 6553816"/>
              <a:gd name="connsiteX186" fmla="*/ 875025 w 10058401"/>
              <a:gd name="connsiteY186" fmla="*/ 5035408 h 6553816"/>
              <a:gd name="connsiteX187" fmla="*/ 656912 w 10058401"/>
              <a:gd name="connsiteY187" fmla="*/ 4993463 h 6553816"/>
              <a:gd name="connsiteX188" fmla="*/ 564632 w 10058401"/>
              <a:gd name="connsiteY188" fmla="*/ 5001852 h 6553816"/>
              <a:gd name="connsiteX189" fmla="*/ 455576 w 10058401"/>
              <a:gd name="connsiteY189" fmla="*/ 4976685 h 6553816"/>
              <a:gd name="connsiteX190" fmla="*/ 405241 w 10058401"/>
              <a:gd name="connsiteY190" fmla="*/ 4943129 h 6553816"/>
              <a:gd name="connsiteX191" fmla="*/ 396853 w 10058401"/>
              <a:gd name="connsiteY191" fmla="*/ 4783739 h 6553816"/>
              <a:gd name="connsiteX192" fmla="*/ 438797 w 10058401"/>
              <a:gd name="connsiteY192" fmla="*/ 4666293 h 6553816"/>
              <a:gd name="connsiteX193" fmla="*/ 497521 w 10058401"/>
              <a:gd name="connsiteY193" fmla="*/ 4548847 h 6553816"/>
              <a:gd name="connsiteX194" fmla="*/ 522688 w 10058401"/>
              <a:gd name="connsiteY194" fmla="*/ 4397845 h 6553816"/>
              <a:gd name="connsiteX195" fmla="*/ 539465 w 10058401"/>
              <a:gd name="connsiteY195" fmla="*/ 4339122 h 6553816"/>
              <a:gd name="connsiteX196" fmla="*/ 547854 w 10058401"/>
              <a:gd name="connsiteY196" fmla="*/ 4288788 h 6553816"/>
              <a:gd name="connsiteX197" fmla="*/ 564632 w 10058401"/>
              <a:gd name="connsiteY197" fmla="*/ 4171342 h 6553816"/>
              <a:gd name="connsiteX198" fmla="*/ 573021 w 10058401"/>
              <a:gd name="connsiteY198" fmla="*/ 3978396 h 6553816"/>
              <a:gd name="connsiteX199" fmla="*/ 564632 w 10058401"/>
              <a:gd name="connsiteY199" fmla="*/ 3533779 h 6553816"/>
              <a:gd name="connsiteX200" fmla="*/ 573021 w 10058401"/>
              <a:gd name="connsiteY200" fmla="*/ 3466667 h 6553816"/>
              <a:gd name="connsiteX201" fmla="*/ 581411 w 10058401"/>
              <a:gd name="connsiteY201" fmla="*/ 3231775 h 6553816"/>
              <a:gd name="connsiteX202" fmla="*/ 606578 w 10058401"/>
              <a:gd name="connsiteY202" fmla="*/ 3131108 h 6553816"/>
              <a:gd name="connsiteX203" fmla="*/ 623356 w 10058401"/>
              <a:gd name="connsiteY203" fmla="*/ 3089163 h 6553816"/>
              <a:gd name="connsiteX204" fmla="*/ 640133 w 10058401"/>
              <a:gd name="connsiteY204" fmla="*/ 3055608 h 6553816"/>
              <a:gd name="connsiteX205" fmla="*/ 648522 w 10058401"/>
              <a:gd name="connsiteY205" fmla="*/ 3022051 h 6553816"/>
              <a:gd name="connsiteX206" fmla="*/ 665300 w 10058401"/>
              <a:gd name="connsiteY206" fmla="*/ 2988495 h 6553816"/>
              <a:gd name="connsiteX207" fmla="*/ 682079 w 10058401"/>
              <a:gd name="connsiteY207" fmla="*/ 2912995 h 6553816"/>
              <a:gd name="connsiteX208" fmla="*/ 715634 w 10058401"/>
              <a:gd name="connsiteY208" fmla="*/ 2845882 h 6553816"/>
              <a:gd name="connsiteX209" fmla="*/ 740856 w 10058401"/>
              <a:gd name="connsiteY209" fmla="*/ 2820978 h 6553816"/>
              <a:gd name="connsiteX210" fmla="*/ 740790 w 10058401"/>
              <a:gd name="connsiteY210" fmla="*/ 2825790 h 6553816"/>
              <a:gd name="connsiteX211" fmla="*/ 741298 w 10058401"/>
              <a:gd name="connsiteY211" fmla="*/ 2823054 h 6553816"/>
              <a:gd name="connsiteX212" fmla="*/ 757580 w 10058401"/>
              <a:gd name="connsiteY212" fmla="*/ 2761992 h 6553816"/>
              <a:gd name="connsiteX213" fmla="*/ 765968 w 10058401"/>
              <a:gd name="connsiteY213" fmla="*/ 2728436 h 6553816"/>
              <a:gd name="connsiteX214" fmla="*/ 774357 w 10058401"/>
              <a:gd name="connsiteY214" fmla="*/ 2694880 h 6553816"/>
              <a:gd name="connsiteX215" fmla="*/ 791136 w 10058401"/>
              <a:gd name="connsiteY215" fmla="*/ 2627769 h 6553816"/>
              <a:gd name="connsiteX216" fmla="*/ 799524 w 10058401"/>
              <a:gd name="connsiteY216" fmla="*/ 2451599 h 6553816"/>
              <a:gd name="connsiteX217" fmla="*/ 791136 w 10058401"/>
              <a:gd name="connsiteY217" fmla="*/ 2401266 h 6553816"/>
              <a:gd name="connsiteX218" fmla="*/ 774357 w 10058401"/>
              <a:gd name="connsiteY218" fmla="*/ 2275430 h 6553816"/>
              <a:gd name="connsiteX219" fmla="*/ 749190 w 10058401"/>
              <a:gd name="connsiteY219" fmla="*/ 2216707 h 6553816"/>
              <a:gd name="connsiteX220" fmla="*/ 724024 w 10058401"/>
              <a:gd name="connsiteY220" fmla="*/ 2174764 h 6553816"/>
              <a:gd name="connsiteX221" fmla="*/ 698856 w 10058401"/>
              <a:gd name="connsiteY221" fmla="*/ 2048929 h 6553816"/>
              <a:gd name="connsiteX222" fmla="*/ 707246 w 10058401"/>
              <a:gd name="connsiteY222" fmla="*/ 2023761 h 6553816"/>
              <a:gd name="connsiteX223" fmla="*/ 715634 w 10058401"/>
              <a:gd name="connsiteY223" fmla="*/ 1914704 h 6553816"/>
              <a:gd name="connsiteX224" fmla="*/ 698856 w 10058401"/>
              <a:gd name="connsiteY224" fmla="*/ 1864370 h 6553816"/>
              <a:gd name="connsiteX225" fmla="*/ 682079 w 10058401"/>
              <a:gd name="connsiteY225" fmla="*/ 1805647 h 6553816"/>
              <a:gd name="connsiteX226" fmla="*/ 665300 w 10058401"/>
              <a:gd name="connsiteY226" fmla="*/ 1772091 h 6553816"/>
              <a:gd name="connsiteX227" fmla="*/ 614966 w 10058401"/>
              <a:gd name="connsiteY227" fmla="*/ 1738535 h 6553816"/>
              <a:gd name="connsiteX228" fmla="*/ 606578 w 10058401"/>
              <a:gd name="connsiteY228" fmla="*/ 1679812 h 6553816"/>
              <a:gd name="connsiteX229" fmla="*/ 715634 w 10058401"/>
              <a:gd name="connsiteY229" fmla="*/ 1595922 h 6553816"/>
              <a:gd name="connsiteX230" fmla="*/ 782746 w 10058401"/>
              <a:gd name="connsiteY230" fmla="*/ 1570755 h 6553816"/>
              <a:gd name="connsiteX231" fmla="*/ 816303 w 10058401"/>
              <a:gd name="connsiteY231" fmla="*/ 1553977 h 6553816"/>
              <a:gd name="connsiteX232" fmla="*/ 908581 w 10058401"/>
              <a:gd name="connsiteY232" fmla="*/ 1537199 h 6553816"/>
              <a:gd name="connsiteX233" fmla="*/ 1009249 w 10058401"/>
              <a:gd name="connsiteY233" fmla="*/ 1520421 h 6553816"/>
              <a:gd name="connsiteX234" fmla="*/ 1042805 w 10058401"/>
              <a:gd name="connsiteY234" fmla="*/ 1512032 h 6553816"/>
              <a:gd name="connsiteX235" fmla="*/ 1101529 w 10058401"/>
              <a:gd name="connsiteY235" fmla="*/ 1503643 h 6553816"/>
              <a:gd name="connsiteX236" fmla="*/ 1218975 w 10058401"/>
              <a:gd name="connsiteY236" fmla="*/ 1486865 h 6553816"/>
              <a:gd name="connsiteX237" fmla="*/ 1277696 w 10058401"/>
              <a:gd name="connsiteY237" fmla="*/ 1470087 h 6553816"/>
              <a:gd name="connsiteX238" fmla="*/ 1361587 w 10058401"/>
              <a:gd name="connsiteY238" fmla="*/ 1453309 h 6553816"/>
              <a:gd name="connsiteX239" fmla="*/ 1428699 w 10058401"/>
              <a:gd name="connsiteY239" fmla="*/ 1436531 h 6553816"/>
              <a:gd name="connsiteX240" fmla="*/ 1520978 w 10058401"/>
              <a:gd name="connsiteY240" fmla="*/ 1419753 h 6553816"/>
              <a:gd name="connsiteX241" fmla="*/ 1596479 w 10058401"/>
              <a:gd name="connsiteY241" fmla="*/ 1402975 h 6553816"/>
              <a:gd name="connsiteX242" fmla="*/ 1655202 w 10058401"/>
              <a:gd name="connsiteY242" fmla="*/ 1394586 h 6553816"/>
              <a:gd name="connsiteX243" fmla="*/ 1722313 w 10058401"/>
              <a:gd name="connsiteY243" fmla="*/ 1386197 h 6553816"/>
              <a:gd name="connsiteX244" fmla="*/ 1755870 w 10058401"/>
              <a:gd name="connsiteY244" fmla="*/ 1369419 h 6553816"/>
              <a:gd name="connsiteX245" fmla="*/ 1797815 w 10058401"/>
              <a:gd name="connsiteY245" fmla="*/ 1352641 h 6553816"/>
              <a:gd name="connsiteX246" fmla="*/ 1848149 w 10058401"/>
              <a:gd name="connsiteY246" fmla="*/ 1319085 h 6553816"/>
              <a:gd name="connsiteX247" fmla="*/ 1923650 w 10058401"/>
              <a:gd name="connsiteY247" fmla="*/ 1277140 h 6553816"/>
              <a:gd name="connsiteX248" fmla="*/ 2057873 w 10058401"/>
              <a:gd name="connsiteY248" fmla="*/ 1218418 h 6553816"/>
              <a:gd name="connsiteX249" fmla="*/ 2108208 w 10058401"/>
              <a:gd name="connsiteY249" fmla="*/ 1201640 h 6553816"/>
              <a:gd name="connsiteX250" fmla="*/ 2166930 w 10058401"/>
              <a:gd name="connsiteY250" fmla="*/ 1151306 h 6553816"/>
              <a:gd name="connsiteX251" fmla="*/ 2183708 w 10058401"/>
              <a:gd name="connsiteY251" fmla="*/ 1117750 h 6553816"/>
              <a:gd name="connsiteX252" fmla="*/ 2225653 w 10058401"/>
              <a:gd name="connsiteY252" fmla="*/ 1033860 h 6553816"/>
              <a:gd name="connsiteX253" fmla="*/ 2301154 w 10058401"/>
              <a:gd name="connsiteY253" fmla="*/ 916414 h 6553816"/>
              <a:gd name="connsiteX254" fmla="*/ 2368266 w 10058401"/>
              <a:gd name="connsiteY254" fmla="*/ 798968 h 6553816"/>
              <a:gd name="connsiteX255" fmla="*/ 2376655 w 10058401"/>
              <a:gd name="connsiteY255" fmla="*/ 748634 h 6553816"/>
              <a:gd name="connsiteX256" fmla="*/ 2385044 w 10058401"/>
              <a:gd name="connsiteY256" fmla="*/ 647966 h 6553816"/>
              <a:gd name="connsiteX257" fmla="*/ 2376655 w 10058401"/>
              <a:gd name="connsiteY257" fmla="*/ 606021 h 6553816"/>
              <a:gd name="connsiteX258" fmla="*/ 2368266 w 10058401"/>
              <a:gd name="connsiteY258" fmla="*/ 572465 h 6553816"/>
              <a:gd name="connsiteX259" fmla="*/ 2359877 w 10058401"/>
              <a:gd name="connsiteY259" fmla="*/ 480186 h 6553816"/>
              <a:gd name="connsiteX260" fmla="*/ 2351488 w 10058401"/>
              <a:gd name="connsiteY260" fmla="*/ 455019 h 6553816"/>
              <a:gd name="connsiteX261" fmla="*/ 2334710 w 10058401"/>
              <a:gd name="connsiteY261" fmla="*/ 421463 h 6553816"/>
              <a:gd name="connsiteX262" fmla="*/ 2284376 w 10058401"/>
              <a:gd name="connsiteY262" fmla="*/ 371129 h 6553816"/>
              <a:gd name="connsiteX263" fmla="*/ 2225653 w 10058401"/>
              <a:gd name="connsiteY263" fmla="*/ 345963 h 6553816"/>
              <a:gd name="connsiteX264" fmla="*/ 2150152 w 10058401"/>
              <a:gd name="connsiteY264" fmla="*/ 320796 h 6553816"/>
              <a:gd name="connsiteX265" fmla="*/ 2091430 w 10058401"/>
              <a:gd name="connsiteY265" fmla="*/ 304018 h 6553816"/>
              <a:gd name="connsiteX266" fmla="*/ 2007540 w 10058401"/>
              <a:gd name="connsiteY266" fmla="*/ 295629 h 6553816"/>
              <a:gd name="connsiteX267" fmla="*/ 1747481 w 10058401"/>
              <a:gd name="connsiteY267" fmla="*/ 270462 h 6553816"/>
              <a:gd name="connsiteX268" fmla="*/ 1235752 w 10058401"/>
              <a:gd name="connsiteY268" fmla="*/ 262073 h 6553816"/>
              <a:gd name="connsiteX269" fmla="*/ 1009249 w 10058401"/>
              <a:gd name="connsiteY269" fmla="*/ 278851 h 6553816"/>
              <a:gd name="connsiteX270" fmla="*/ 900192 w 10058401"/>
              <a:gd name="connsiteY270" fmla="*/ 304018 h 6553816"/>
              <a:gd name="connsiteX271" fmla="*/ 791136 w 10058401"/>
              <a:gd name="connsiteY271" fmla="*/ 337574 h 6553816"/>
              <a:gd name="connsiteX272" fmla="*/ 761950 w 10058401"/>
              <a:gd name="connsiteY272" fmla="*/ 344837 h 6553816"/>
              <a:gd name="connsiteX273" fmla="*/ 754311 w 10058401"/>
              <a:gd name="connsiteY273" fmla="*/ 346709 h 6553816"/>
              <a:gd name="connsiteX274" fmla="*/ 760354 w 10058401"/>
              <a:gd name="connsiteY274" fmla="*/ 345381 h 6553816"/>
              <a:gd name="connsiteX275" fmla="*/ 732413 w 10058401"/>
              <a:gd name="connsiteY275" fmla="*/ 354351 h 6553816"/>
              <a:gd name="connsiteX276" fmla="*/ 698856 w 10058401"/>
              <a:gd name="connsiteY276" fmla="*/ 362740 h 6553816"/>
              <a:gd name="connsiteX277" fmla="*/ 673689 w 10058401"/>
              <a:gd name="connsiteY277" fmla="*/ 371129 h 6553816"/>
              <a:gd name="connsiteX278" fmla="*/ 623356 w 10058401"/>
              <a:gd name="connsiteY278" fmla="*/ 379518 h 6553816"/>
              <a:gd name="connsiteX279" fmla="*/ 598188 w 10058401"/>
              <a:gd name="connsiteY279" fmla="*/ 387907 h 6553816"/>
              <a:gd name="connsiteX280" fmla="*/ 254241 w 10058401"/>
              <a:gd name="connsiteY280" fmla="*/ 488575 h 6553816"/>
              <a:gd name="connsiteX281" fmla="*/ 212296 w 10058401"/>
              <a:gd name="connsiteY281" fmla="*/ 530520 h 6553816"/>
              <a:gd name="connsiteX282" fmla="*/ 220684 w 10058401"/>
              <a:gd name="connsiteY282" fmla="*/ 639577 h 6553816"/>
              <a:gd name="connsiteX283" fmla="*/ 203907 w 10058401"/>
              <a:gd name="connsiteY283" fmla="*/ 664744 h 6553816"/>
              <a:gd name="connsiteX284" fmla="*/ 195517 w 10058401"/>
              <a:gd name="connsiteY284" fmla="*/ 790579 h 6553816"/>
              <a:gd name="connsiteX285" fmla="*/ 187128 w 10058401"/>
              <a:gd name="connsiteY285" fmla="*/ 1050638 h 6553816"/>
              <a:gd name="connsiteX286" fmla="*/ 178740 w 10058401"/>
              <a:gd name="connsiteY286" fmla="*/ 1075805 h 6553816"/>
              <a:gd name="connsiteX287" fmla="*/ 161961 w 10058401"/>
              <a:gd name="connsiteY287" fmla="*/ 1100972 h 6553816"/>
              <a:gd name="connsiteX288" fmla="*/ 153573 w 10058401"/>
              <a:gd name="connsiteY288" fmla="*/ 1168084 h 6553816"/>
              <a:gd name="connsiteX289" fmla="*/ 170351 w 10058401"/>
              <a:gd name="connsiteY289" fmla="*/ 1251974 h 6553816"/>
              <a:gd name="connsiteX290" fmla="*/ 178740 w 10058401"/>
              <a:gd name="connsiteY290" fmla="*/ 1319085 h 6553816"/>
              <a:gd name="connsiteX291" fmla="*/ 195517 w 10058401"/>
              <a:gd name="connsiteY291" fmla="*/ 1344252 h 6553816"/>
              <a:gd name="connsiteX292" fmla="*/ 203907 w 10058401"/>
              <a:gd name="connsiteY292" fmla="*/ 1369419 h 6553816"/>
              <a:gd name="connsiteX293" fmla="*/ 237463 w 10058401"/>
              <a:gd name="connsiteY293" fmla="*/ 1428142 h 6553816"/>
              <a:gd name="connsiteX294" fmla="*/ 304575 w 10058401"/>
              <a:gd name="connsiteY294" fmla="*/ 1503643 h 6553816"/>
              <a:gd name="connsiteX295" fmla="*/ 304575 w 10058401"/>
              <a:gd name="connsiteY295" fmla="*/ 1721757 h 6553816"/>
              <a:gd name="connsiteX296" fmla="*/ 287796 w 10058401"/>
              <a:gd name="connsiteY296" fmla="*/ 1822425 h 6553816"/>
              <a:gd name="connsiteX297" fmla="*/ 271019 w 10058401"/>
              <a:gd name="connsiteY297" fmla="*/ 1923093 h 6553816"/>
              <a:gd name="connsiteX298" fmla="*/ 262629 w 10058401"/>
              <a:gd name="connsiteY298" fmla="*/ 2057317 h 6553816"/>
              <a:gd name="connsiteX299" fmla="*/ 287796 w 10058401"/>
              <a:gd name="connsiteY299" fmla="*/ 2132819 h 6553816"/>
              <a:gd name="connsiteX300" fmla="*/ 321352 w 10058401"/>
              <a:gd name="connsiteY300" fmla="*/ 2225096 h 6553816"/>
              <a:gd name="connsiteX301" fmla="*/ 338129 w 10058401"/>
              <a:gd name="connsiteY301" fmla="*/ 2342543 h 6553816"/>
              <a:gd name="connsiteX302" fmla="*/ 363296 w 10058401"/>
              <a:gd name="connsiteY302" fmla="*/ 2392876 h 6553816"/>
              <a:gd name="connsiteX303" fmla="*/ 380074 w 10058401"/>
              <a:gd name="connsiteY303" fmla="*/ 2418043 h 6553816"/>
              <a:gd name="connsiteX304" fmla="*/ 396853 w 10058401"/>
              <a:gd name="connsiteY304" fmla="*/ 2459988 h 6553816"/>
              <a:gd name="connsiteX305" fmla="*/ 413630 w 10058401"/>
              <a:gd name="connsiteY305" fmla="*/ 2543879 h 6553816"/>
              <a:gd name="connsiteX306" fmla="*/ 430408 w 10058401"/>
              <a:gd name="connsiteY306" fmla="*/ 2602575 h 6553816"/>
              <a:gd name="connsiteX307" fmla="*/ 429844 w 10058401"/>
              <a:gd name="connsiteY307" fmla="*/ 2595714 h 6553816"/>
              <a:gd name="connsiteX308" fmla="*/ 430808 w 10058401"/>
              <a:gd name="connsiteY308" fmla="*/ 2602370 h 6553816"/>
              <a:gd name="connsiteX309" fmla="*/ 447187 w 10058401"/>
              <a:gd name="connsiteY309" fmla="*/ 2703269 h 6553816"/>
              <a:gd name="connsiteX310" fmla="*/ 430408 w 10058401"/>
              <a:gd name="connsiteY310" fmla="*/ 2745214 h 6553816"/>
              <a:gd name="connsiteX311" fmla="*/ 405241 w 10058401"/>
              <a:gd name="connsiteY311" fmla="*/ 2829104 h 6553816"/>
              <a:gd name="connsiteX312" fmla="*/ 388464 w 10058401"/>
              <a:gd name="connsiteY312" fmla="*/ 2862660 h 6553816"/>
              <a:gd name="connsiteX313" fmla="*/ 380074 w 10058401"/>
              <a:gd name="connsiteY313" fmla="*/ 2887827 h 6553816"/>
              <a:gd name="connsiteX314" fmla="*/ 346518 w 10058401"/>
              <a:gd name="connsiteY314" fmla="*/ 2963328 h 6553816"/>
              <a:gd name="connsiteX315" fmla="*/ 329740 w 10058401"/>
              <a:gd name="connsiteY315" fmla="*/ 3122719 h 6553816"/>
              <a:gd name="connsiteX316" fmla="*/ 304575 w 10058401"/>
              <a:gd name="connsiteY316" fmla="*/ 3491834 h 6553816"/>
              <a:gd name="connsiteX317" fmla="*/ 321352 w 10058401"/>
              <a:gd name="connsiteY317" fmla="*/ 3592502 h 6553816"/>
              <a:gd name="connsiteX318" fmla="*/ 329740 w 10058401"/>
              <a:gd name="connsiteY318" fmla="*/ 3768671 h 6553816"/>
              <a:gd name="connsiteX319" fmla="*/ 312962 w 10058401"/>
              <a:gd name="connsiteY319" fmla="*/ 3819005 h 6553816"/>
              <a:gd name="connsiteX320" fmla="*/ 271019 w 10058401"/>
              <a:gd name="connsiteY320" fmla="*/ 3944840 h 6553816"/>
              <a:gd name="connsiteX321" fmla="*/ 279408 w 10058401"/>
              <a:gd name="connsiteY321" fmla="*/ 4011951 h 6553816"/>
              <a:gd name="connsiteX322" fmla="*/ 287796 w 10058401"/>
              <a:gd name="connsiteY322" fmla="*/ 4313955 h 6553816"/>
              <a:gd name="connsiteX323" fmla="*/ 271019 w 10058401"/>
              <a:gd name="connsiteY323" fmla="*/ 4515291 h 6553816"/>
              <a:gd name="connsiteX324" fmla="*/ 262629 w 10058401"/>
              <a:gd name="connsiteY324" fmla="*/ 4548847 h 6553816"/>
              <a:gd name="connsiteX325" fmla="*/ 254241 w 10058401"/>
              <a:gd name="connsiteY325" fmla="*/ 4657904 h 6553816"/>
              <a:gd name="connsiteX326" fmla="*/ 245852 w 10058401"/>
              <a:gd name="connsiteY326" fmla="*/ 4699849 h 6553816"/>
              <a:gd name="connsiteX327" fmla="*/ 195517 w 10058401"/>
              <a:gd name="connsiteY327" fmla="*/ 4825684 h 6553816"/>
              <a:gd name="connsiteX328" fmla="*/ 128405 w 10058401"/>
              <a:gd name="connsiteY328" fmla="*/ 4884407 h 6553816"/>
              <a:gd name="connsiteX329" fmla="*/ 44516 w 10058401"/>
              <a:gd name="connsiteY329" fmla="*/ 4951518 h 6553816"/>
              <a:gd name="connsiteX330" fmla="*/ 3608 w 10058401"/>
              <a:gd name="connsiteY330" fmla="*/ 4975768 h 6553816"/>
              <a:gd name="connsiteX331" fmla="*/ 3608 w 10058401"/>
              <a:gd name="connsiteY331" fmla="*/ 6543951 h 6553816"/>
              <a:gd name="connsiteX332" fmla="*/ 136795 w 10058401"/>
              <a:gd name="connsiteY332" fmla="*/ 6553816 h 6553816"/>
              <a:gd name="connsiteX333" fmla="*/ 0 w 10058401"/>
              <a:gd name="connsiteY333" fmla="*/ 6553816 h 655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10058401" h="6553816">
                <a:moveTo>
                  <a:pt x="429344" y="2592263"/>
                </a:moveTo>
                <a:cubicBezTo>
                  <a:pt x="429287" y="2591705"/>
                  <a:pt x="429559" y="2593400"/>
                  <a:pt x="429841" y="2595675"/>
                </a:cubicBezTo>
                <a:lnTo>
                  <a:pt x="429844" y="2595714"/>
                </a:lnTo>
                <a:close/>
                <a:moveTo>
                  <a:pt x="1227362" y="1788869"/>
                </a:moveTo>
                <a:cubicBezTo>
                  <a:pt x="1210585" y="1791665"/>
                  <a:pt x="1193867" y="1794853"/>
                  <a:pt x="1177029" y="1797258"/>
                </a:cubicBezTo>
                <a:cubicBezTo>
                  <a:pt x="1154711" y="1800446"/>
                  <a:pt x="1131884" y="1800578"/>
                  <a:pt x="1109917" y="1805647"/>
                </a:cubicBezTo>
                <a:cubicBezTo>
                  <a:pt x="1095244" y="1809033"/>
                  <a:pt x="1082073" y="1817138"/>
                  <a:pt x="1067973" y="1822425"/>
                </a:cubicBezTo>
                <a:cubicBezTo>
                  <a:pt x="1059693" y="1825530"/>
                  <a:pt x="1050305" y="1826127"/>
                  <a:pt x="1042805" y="1830814"/>
                </a:cubicBezTo>
                <a:cubicBezTo>
                  <a:pt x="1027621" y="1840304"/>
                  <a:pt x="1015184" y="1853627"/>
                  <a:pt x="1000860" y="1864370"/>
                </a:cubicBezTo>
                <a:cubicBezTo>
                  <a:pt x="992794" y="1870419"/>
                  <a:pt x="983438" y="1874693"/>
                  <a:pt x="975693" y="1881148"/>
                </a:cubicBezTo>
                <a:cubicBezTo>
                  <a:pt x="966579" y="1888743"/>
                  <a:pt x="959640" y="1898720"/>
                  <a:pt x="950526" y="1906315"/>
                </a:cubicBezTo>
                <a:cubicBezTo>
                  <a:pt x="911692" y="1938677"/>
                  <a:pt x="936955" y="1905370"/>
                  <a:pt x="900192" y="1948260"/>
                </a:cubicBezTo>
                <a:cubicBezTo>
                  <a:pt x="891093" y="1958876"/>
                  <a:pt x="879446" y="1968552"/>
                  <a:pt x="875025" y="1981816"/>
                </a:cubicBezTo>
                <a:cubicBezTo>
                  <a:pt x="862364" y="2019799"/>
                  <a:pt x="858247" y="2060113"/>
                  <a:pt x="849858" y="2099262"/>
                </a:cubicBezTo>
                <a:cubicBezTo>
                  <a:pt x="849858" y="2099262"/>
                  <a:pt x="863377" y="2132213"/>
                  <a:pt x="866637" y="2149596"/>
                </a:cubicBezTo>
                <a:cubicBezTo>
                  <a:pt x="881226" y="2227406"/>
                  <a:pt x="874417" y="2239564"/>
                  <a:pt x="866637" y="2317375"/>
                </a:cubicBezTo>
                <a:cubicBezTo>
                  <a:pt x="879787" y="2356828"/>
                  <a:pt x="871741" y="2334332"/>
                  <a:pt x="891803" y="2384488"/>
                </a:cubicBezTo>
                <a:cubicBezTo>
                  <a:pt x="903414" y="2413515"/>
                  <a:pt x="919766" y="2440414"/>
                  <a:pt x="933748" y="2468377"/>
                </a:cubicBezTo>
                <a:cubicBezTo>
                  <a:pt x="957454" y="2515789"/>
                  <a:pt x="945107" y="2514631"/>
                  <a:pt x="958915" y="2560656"/>
                </a:cubicBezTo>
                <a:cubicBezTo>
                  <a:pt x="963242" y="2575081"/>
                  <a:pt x="974620" y="2587582"/>
                  <a:pt x="975693" y="2602601"/>
                </a:cubicBezTo>
                <a:cubicBezTo>
                  <a:pt x="983067" y="2705840"/>
                  <a:pt x="981286" y="2809531"/>
                  <a:pt x="984082" y="2912994"/>
                </a:cubicBezTo>
                <a:cubicBezTo>
                  <a:pt x="989675" y="2929772"/>
                  <a:pt x="994058" y="2947004"/>
                  <a:pt x="1000860" y="2963328"/>
                </a:cubicBezTo>
                <a:cubicBezTo>
                  <a:pt x="1039510" y="3056090"/>
                  <a:pt x="1014840" y="2970780"/>
                  <a:pt x="1042805" y="3063997"/>
                </a:cubicBezTo>
                <a:cubicBezTo>
                  <a:pt x="1056026" y="3108065"/>
                  <a:pt x="1045487" y="3085129"/>
                  <a:pt x="1059583" y="3122718"/>
                </a:cubicBezTo>
                <a:cubicBezTo>
                  <a:pt x="1064870" y="3136818"/>
                  <a:pt x="1066562" y="3153231"/>
                  <a:pt x="1076361" y="3164664"/>
                </a:cubicBezTo>
                <a:cubicBezTo>
                  <a:pt x="1092618" y="3183629"/>
                  <a:pt x="1141804" y="3186757"/>
                  <a:pt x="1160251" y="3189830"/>
                </a:cubicBezTo>
                <a:cubicBezTo>
                  <a:pt x="1179825" y="3187034"/>
                  <a:pt x="1200036" y="3187123"/>
                  <a:pt x="1218974" y="3181441"/>
                </a:cubicBezTo>
                <a:cubicBezTo>
                  <a:pt x="1228631" y="3178544"/>
                  <a:pt x="1236396" y="3171117"/>
                  <a:pt x="1244141" y="3164664"/>
                </a:cubicBezTo>
                <a:cubicBezTo>
                  <a:pt x="1267510" y="3145188"/>
                  <a:pt x="1275958" y="3130628"/>
                  <a:pt x="1294474" y="3105940"/>
                </a:cubicBezTo>
                <a:cubicBezTo>
                  <a:pt x="1332726" y="3080441"/>
                  <a:pt x="1328182" y="3085846"/>
                  <a:pt x="1369976" y="3038829"/>
                </a:cubicBezTo>
                <a:cubicBezTo>
                  <a:pt x="1376674" y="3031293"/>
                  <a:pt x="1384156" y="3023404"/>
                  <a:pt x="1386754" y="3013662"/>
                </a:cubicBezTo>
                <a:cubicBezTo>
                  <a:pt x="1395518" y="2980793"/>
                  <a:pt x="1397938" y="2946550"/>
                  <a:pt x="1403531" y="2912994"/>
                </a:cubicBezTo>
                <a:cubicBezTo>
                  <a:pt x="1388540" y="2868022"/>
                  <a:pt x="1400252" y="2906622"/>
                  <a:pt x="1386754" y="2845882"/>
                </a:cubicBezTo>
                <a:cubicBezTo>
                  <a:pt x="1384253" y="2834627"/>
                  <a:pt x="1379712" y="2823777"/>
                  <a:pt x="1378364" y="2812327"/>
                </a:cubicBezTo>
                <a:cubicBezTo>
                  <a:pt x="1374104" y="2776116"/>
                  <a:pt x="1372574" y="2739637"/>
                  <a:pt x="1369976" y="2703269"/>
                </a:cubicBezTo>
                <a:cubicBezTo>
                  <a:pt x="1366981" y="2661338"/>
                  <a:pt x="1364383" y="2619379"/>
                  <a:pt x="1361586" y="2577434"/>
                </a:cubicBezTo>
                <a:cubicBezTo>
                  <a:pt x="1370266" y="2551398"/>
                  <a:pt x="1371205" y="2544627"/>
                  <a:pt x="1386754" y="2518711"/>
                </a:cubicBezTo>
                <a:cubicBezTo>
                  <a:pt x="1397128" y="2501420"/>
                  <a:pt x="1409124" y="2485155"/>
                  <a:pt x="1420310" y="2468377"/>
                </a:cubicBezTo>
                <a:cubicBezTo>
                  <a:pt x="1509793" y="2459988"/>
                  <a:pt x="1599404" y="2452870"/>
                  <a:pt x="1688758" y="2443210"/>
                </a:cubicBezTo>
                <a:cubicBezTo>
                  <a:pt x="1702934" y="2441677"/>
                  <a:pt x="1716587" y="2436837"/>
                  <a:pt x="1730702" y="2434821"/>
                </a:cubicBezTo>
                <a:cubicBezTo>
                  <a:pt x="1771414" y="2429005"/>
                  <a:pt x="1823648" y="2426299"/>
                  <a:pt x="1864926" y="2418043"/>
                </a:cubicBezTo>
                <a:cubicBezTo>
                  <a:pt x="1891048" y="2412819"/>
                  <a:pt x="1946596" y="2382287"/>
                  <a:pt x="1957205" y="2376098"/>
                </a:cubicBezTo>
                <a:cubicBezTo>
                  <a:pt x="1995604" y="2353699"/>
                  <a:pt x="1984819" y="2352429"/>
                  <a:pt x="2015929" y="2325764"/>
                </a:cubicBezTo>
                <a:cubicBezTo>
                  <a:pt x="2026545" y="2316665"/>
                  <a:pt x="2037628" y="2308007"/>
                  <a:pt x="2049485" y="2300597"/>
                </a:cubicBezTo>
                <a:cubicBezTo>
                  <a:pt x="2078778" y="2282288"/>
                  <a:pt x="2083343" y="2288355"/>
                  <a:pt x="2108207" y="2267041"/>
                </a:cubicBezTo>
                <a:cubicBezTo>
                  <a:pt x="2120218" y="2256747"/>
                  <a:pt x="2135217" y="2247885"/>
                  <a:pt x="2141763" y="2233485"/>
                </a:cubicBezTo>
                <a:cubicBezTo>
                  <a:pt x="2162431" y="2188013"/>
                  <a:pt x="2144430" y="2151872"/>
                  <a:pt x="2133374" y="2107651"/>
                </a:cubicBezTo>
                <a:cubicBezTo>
                  <a:pt x="2133374" y="2107651"/>
                  <a:pt x="2098552" y="2063806"/>
                  <a:pt x="2083040" y="2040539"/>
                </a:cubicBezTo>
                <a:cubicBezTo>
                  <a:pt x="2076103" y="2030134"/>
                  <a:pt x="2071856" y="2018169"/>
                  <a:pt x="2066262" y="2006983"/>
                </a:cubicBezTo>
                <a:cubicBezTo>
                  <a:pt x="2053882" y="1982223"/>
                  <a:pt x="2025068" y="1969685"/>
                  <a:pt x="2007539" y="1948260"/>
                </a:cubicBezTo>
                <a:cubicBezTo>
                  <a:pt x="1999620" y="1938581"/>
                  <a:pt x="1996355" y="1925889"/>
                  <a:pt x="1990762" y="1914704"/>
                </a:cubicBezTo>
                <a:cubicBezTo>
                  <a:pt x="1990762" y="1914704"/>
                  <a:pt x="1943876" y="1895859"/>
                  <a:pt x="1923650" y="1881148"/>
                </a:cubicBezTo>
                <a:cubicBezTo>
                  <a:pt x="1912342" y="1872924"/>
                  <a:pt x="1908369" y="1857479"/>
                  <a:pt x="1898482" y="1847592"/>
                </a:cubicBezTo>
                <a:cubicBezTo>
                  <a:pt x="1880529" y="1829639"/>
                  <a:pt x="1856221" y="1823267"/>
                  <a:pt x="1831370" y="1822425"/>
                </a:cubicBezTo>
                <a:cubicBezTo>
                  <a:pt x="1680430" y="1817308"/>
                  <a:pt x="1479033" y="1819629"/>
                  <a:pt x="1378364" y="1814036"/>
                </a:cubicBezTo>
                <a:cubicBezTo>
                  <a:pt x="1277696" y="1808443"/>
                  <a:pt x="1401387" y="1797570"/>
                  <a:pt x="1227362" y="1788869"/>
                </a:cubicBezTo>
                <a:close/>
                <a:moveTo>
                  <a:pt x="9834000" y="1727296"/>
                </a:moveTo>
                <a:lnTo>
                  <a:pt x="9840534" y="1731737"/>
                </a:lnTo>
                <a:cubicBezTo>
                  <a:pt x="9848462" y="1737172"/>
                  <a:pt x="9845117" y="1735047"/>
                  <a:pt x="9837683" y="1729914"/>
                </a:cubicBezTo>
                <a:close/>
                <a:moveTo>
                  <a:pt x="0" y="0"/>
                </a:moveTo>
                <a:lnTo>
                  <a:pt x="10058401" y="0"/>
                </a:lnTo>
                <a:lnTo>
                  <a:pt x="10058401" y="1882389"/>
                </a:lnTo>
                <a:lnTo>
                  <a:pt x="10007579" y="1837479"/>
                </a:lnTo>
                <a:cubicBezTo>
                  <a:pt x="9964203" y="1799799"/>
                  <a:pt x="9916252" y="1759897"/>
                  <a:pt x="9893190" y="1746924"/>
                </a:cubicBezTo>
                <a:cubicBezTo>
                  <a:pt x="9772800" y="1679205"/>
                  <a:pt x="9793652" y="1697999"/>
                  <a:pt x="9819494" y="1716986"/>
                </a:cubicBezTo>
                <a:lnTo>
                  <a:pt x="9834000" y="1727296"/>
                </a:lnTo>
                <a:lnTo>
                  <a:pt x="9828582" y="1723614"/>
                </a:lnTo>
                <a:cubicBezTo>
                  <a:pt x="9817754" y="1716293"/>
                  <a:pt x="9800851" y="1704939"/>
                  <a:pt x="9775744" y="1688201"/>
                </a:cubicBezTo>
                <a:cubicBezTo>
                  <a:pt x="9698984" y="1666270"/>
                  <a:pt x="9735229" y="1680527"/>
                  <a:pt x="9666687" y="1646256"/>
                </a:cubicBezTo>
                <a:cubicBezTo>
                  <a:pt x="9639749" y="1632787"/>
                  <a:pt x="9610646" y="1624167"/>
                  <a:pt x="9582797" y="1612700"/>
                </a:cubicBezTo>
                <a:cubicBezTo>
                  <a:pt x="9393008" y="1534551"/>
                  <a:pt x="9428934" y="1542389"/>
                  <a:pt x="9280794" y="1495254"/>
                </a:cubicBezTo>
                <a:cubicBezTo>
                  <a:pt x="9162783" y="1457705"/>
                  <a:pt x="9119541" y="1450346"/>
                  <a:pt x="8970401" y="1419753"/>
                </a:cubicBezTo>
                <a:cubicBezTo>
                  <a:pt x="8802318" y="1385274"/>
                  <a:pt x="8936374" y="1417166"/>
                  <a:pt x="8785843" y="1394586"/>
                </a:cubicBezTo>
                <a:cubicBezTo>
                  <a:pt x="8757641" y="1390356"/>
                  <a:pt x="8729916" y="1383401"/>
                  <a:pt x="8701953" y="1377808"/>
                </a:cubicBezTo>
                <a:cubicBezTo>
                  <a:pt x="8559239" y="1364834"/>
                  <a:pt x="8640372" y="1372830"/>
                  <a:pt x="8458673" y="1352641"/>
                </a:cubicBezTo>
                <a:lnTo>
                  <a:pt x="8123113" y="1344252"/>
                </a:lnTo>
                <a:cubicBezTo>
                  <a:pt x="8072731" y="1342515"/>
                  <a:pt x="8022466" y="1338261"/>
                  <a:pt x="7972111" y="1335863"/>
                </a:cubicBezTo>
                <a:lnTo>
                  <a:pt x="7770775" y="1327474"/>
                </a:lnTo>
                <a:lnTo>
                  <a:pt x="7443605" y="1344252"/>
                </a:lnTo>
                <a:lnTo>
                  <a:pt x="7200324" y="1361030"/>
                </a:lnTo>
                <a:cubicBezTo>
                  <a:pt x="7122020" y="1366525"/>
                  <a:pt x="7043558" y="1370186"/>
                  <a:pt x="6965432" y="1377808"/>
                </a:cubicBezTo>
                <a:cubicBezTo>
                  <a:pt x="6928826" y="1381379"/>
                  <a:pt x="6892893" y="1390204"/>
                  <a:pt x="6856375" y="1394586"/>
                </a:cubicBezTo>
                <a:cubicBezTo>
                  <a:pt x="6636573" y="1420962"/>
                  <a:pt x="6883737" y="1371391"/>
                  <a:pt x="6520816" y="1436531"/>
                </a:cubicBezTo>
                <a:cubicBezTo>
                  <a:pt x="6489434" y="1442164"/>
                  <a:pt x="6459297" y="1453309"/>
                  <a:pt x="6428537" y="1461698"/>
                </a:cubicBezTo>
                <a:cubicBezTo>
                  <a:pt x="6357723" y="1481011"/>
                  <a:pt x="6288446" y="1505599"/>
                  <a:pt x="6218812" y="1528810"/>
                </a:cubicBezTo>
                <a:cubicBezTo>
                  <a:pt x="6196146" y="1536365"/>
                  <a:pt x="6173070" y="1543292"/>
                  <a:pt x="6151700" y="1553977"/>
                </a:cubicBezTo>
                <a:cubicBezTo>
                  <a:pt x="6114762" y="1572446"/>
                  <a:pt x="6040406" y="1637006"/>
                  <a:pt x="6017476" y="1654645"/>
                </a:cubicBezTo>
                <a:cubicBezTo>
                  <a:pt x="5972866" y="1688960"/>
                  <a:pt x="6011996" y="1653961"/>
                  <a:pt x="5950364" y="1688201"/>
                </a:cubicBezTo>
                <a:cubicBezTo>
                  <a:pt x="5938142" y="1694991"/>
                  <a:pt x="5928664" y="1705958"/>
                  <a:pt x="5916808" y="1713368"/>
                </a:cubicBezTo>
                <a:cubicBezTo>
                  <a:pt x="5887512" y="1731678"/>
                  <a:pt x="5882952" y="1725609"/>
                  <a:pt x="5858085" y="1746924"/>
                </a:cubicBezTo>
                <a:cubicBezTo>
                  <a:pt x="5813582" y="1785069"/>
                  <a:pt x="5834957" y="1772507"/>
                  <a:pt x="5799362" y="1814036"/>
                </a:cubicBezTo>
                <a:cubicBezTo>
                  <a:pt x="5791641" y="1823044"/>
                  <a:pt x="5781479" y="1829838"/>
                  <a:pt x="5774196" y="1839203"/>
                </a:cubicBezTo>
                <a:cubicBezTo>
                  <a:pt x="5615546" y="2043185"/>
                  <a:pt x="5844853" y="1758975"/>
                  <a:pt x="5715473" y="1931482"/>
                </a:cubicBezTo>
                <a:cubicBezTo>
                  <a:pt x="5708355" y="1940973"/>
                  <a:pt x="5694296" y="1945476"/>
                  <a:pt x="5690306" y="1956649"/>
                </a:cubicBezTo>
                <a:cubicBezTo>
                  <a:pt x="5679791" y="1986092"/>
                  <a:pt x="5679121" y="2018168"/>
                  <a:pt x="5673528" y="2048928"/>
                </a:cubicBezTo>
                <a:cubicBezTo>
                  <a:pt x="5681917" y="2060113"/>
                  <a:pt x="5688808" y="2072597"/>
                  <a:pt x="5698695" y="2082484"/>
                </a:cubicBezTo>
                <a:cubicBezTo>
                  <a:pt x="5705824" y="2089613"/>
                  <a:pt x="5718269" y="2090873"/>
                  <a:pt x="5723862" y="2099262"/>
                </a:cubicBezTo>
                <a:cubicBezTo>
                  <a:pt x="5742503" y="2127224"/>
                  <a:pt x="5726110" y="2145538"/>
                  <a:pt x="5723862" y="2174763"/>
                </a:cubicBezTo>
                <a:cubicBezTo>
                  <a:pt x="5719353" y="2233379"/>
                  <a:pt x="5718269" y="2292208"/>
                  <a:pt x="5715473" y="2350931"/>
                </a:cubicBezTo>
                <a:lnTo>
                  <a:pt x="5656750" y="2376098"/>
                </a:lnTo>
                <a:cubicBezTo>
                  <a:pt x="5667935" y="2376098"/>
                  <a:pt x="5684101" y="2366791"/>
                  <a:pt x="5690306" y="2376098"/>
                </a:cubicBezTo>
                <a:cubicBezTo>
                  <a:pt x="5695899" y="2384487"/>
                  <a:pt x="5675973" y="2391484"/>
                  <a:pt x="5673528" y="2401265"/>
                </a:cubicBezTo>
                <a:cubicBezTo>
                  <a:pt x="5667387" y="2425831"/>
                  <a:pt x="5667935" y="2451599"/>
                  <a:pt x="5665139" y="2476766"/>
                </a:cubicBezTo>
                <a:lnTo>
                  <a:pt x="5673528" y="2501933"/>
                </a:lnTo>
                <a:cubicBezTo>
                  <a:pt x="5679121" y="2518711"/>
                  <a:pt x="5683123" y="2536106"/>
                  <a:pt x="5690306" y="2552267"/>
                </a:cubicBezTo>
                <a:cubicBezTo>
                  <a:pt x="5701267" y="2576928"/>
                  <a:pt x="5719857" y="2586202"/>
                  <a:pt x="5732251" y="2610990"/>
                </a:cubicBezTo>
                <a:cubicBezTo>
                  <a:pt x="5737407" y="2621302"/>
                  <a:pt x="5738224" y="2633272"/>
                  <a:pt x="5740640" y="2644546"/>
                </a:cubicBezTo>
                <a:cubicBezTo>
                  <a:pt x="5746615" y="2672430"/>
                  <a:pt x="5751825" y="2700473"/>
                  <a:pt x="5757418" y="2728436"/>
                </a:cubicBezTo>
                <a:cubicBezTo>
                  <a:pt x="5749961" y="2750807"/>
                  <a:pt x="5746073" y="2766426"/>
                  <a:pt x="5732251" y="2787159"/>
                </a:cubicBezTo>
                <a:cubicBezTo>
                  <a:pt x="5695235" y="2842684"/>
                  <a:pt x="5705683" y="2815359"/>
                  <a:pt x="5665139" y="2862660"/>
                </a:cubicBezTo>
                <a:cubicBezTo>
                  <a:pt x="5658578" y="2870315"/>
                  <a:pt x="5653954" y="2879438"/>
                  <a:pt x="5648361" y="2887827"/>
                </a:cubicBezTo>
                <a:cubicBezTo>
                  <a:pt x="5614984" y="2937892"/>
                  <a:pt x="5574197" y="2942538"/>
                  <a:pt x="5556082" y="2996884"/>
                </a:cubicBezTo>
                <a:cubicBezTo>
                  <a:pt x="5549829" y="3015642"/>
                  <a:pt x="5550489" y="3036033"/>
                  <a:pt x="5547693" y="3055607"/>
                </a:cubicBezTo>
                <a:cubicBezTo>
                  <a:pt x="5552426" y="3074538"/>
                  <a:pt x="5562619" y="3113050"/>
                  <a:pt x="5564471" y="3131107"/>
                </a:cubicBezTo>
                <a:cubicBezTo>
                  <a:pt x="5574209" y="3226054"/>
                  <a:pt x="5581249" y="3321258"/>
                  <a:pt x="5589638" y="3416333"/>
                </a:cubicBezTo>
                <a:cubicBezTo>
                  <a:pt x="5595231" y="3430315"/>
                  <a:pt x="5601654" y="3443992"/>
                  <a:pt x="5606416" y="3458278"/>
                </a:cubicBezTo>
                <a:cubicBezTo>
                  <a:pt x="5612854" y="3477591"/>
                  <a:pt x="5617207" y="3497544"/>
                  <a:pt x="5623194" y="3517001"/>
                </a:cubicBezTo>
                <a:cubicBezTo>
                  <a:pt x="5628395" y="3533904"/>
                  <a:pt x="5634379" y="3550557"/>
                  <a:pt x="5639972" y="3567335"/>
                </a:cubicBezTo>
                <a:cubicBezTo>
                  <a:pt x="5645904" y="3585131"/>
                  <a:pt x="5656750" y="3600891"/>
                  <a:pt x="5665139" y="3617669"/>
                </a:cubicBezTo>
                <a:lnTo>
                  <a:pt x="5707084" y="3701559"/>
                </a:lnTo>
                <a:cubicBezTo>
                  <a:pt x="5713818" y="3715028"/>
                  <a:pt x="5718269" y="3729522"/>
                  <a:pt x="5723862" y="3743504"/>
                </a:cubicBezTo>
                <a:lnTo>
                  <a:pt x="5740640" y="3785449"/>
                </a:lnTo>
                <a:cubicBezTo>
                  <a:pt x="5779491" y="3882578"/>
                  <a:pt x="5768289" y="3839806"/>
                  <a:pt x="5782585" y="3911284"/>
                </a:cubicBezTo>
                <a:cubicBezTo>
                  <a:pt x="5790974" y="3922469"/>
                  <a:pt x="5800341" y="3932984"/>
                  <a:pt x="5807751" y="3944840"/>
                </a:cubicBezTo>
                <a:cubicBezTo>
                  <a:pt x="5814379" y="3955445"/>
                  <a:pt x="5818936" y="3967211"/>
                  <a:pt x="5824529" y="3978396"/>
                </a:cubicBezTo>
                <a:cubicBezTo>
                  <a:pt x="5839404" y="4008146"/>
                  <a:pt x="5866925" y="4062623"/>
                  <a:pt x="5900030" y="4087452"/>
                </a:cubicBezTo>
                <a:cubicBezTo>
                  <a:pt x="5917839" y="4100809"/>
                  <a:pt x="5973663" y="4130017"/>
                  <a:pt x="5992309" y="4137786"/>
                </a:cubicBezTo>
                <a:cubicBezTo>
                  <a:pt x="6008634" y="4144588"/>
                  <a:pt x="6026222" y="4147996"/>
                  <a:pt x="6042643" y="4154564"/>
                </a:cubicBezTo>
                <a:cubicBezTo>
                  <a:pt x="6068214" y="4164792"/>
                  <a:pt x="6092357" y="4178450"/>
                  <a:pt x="6118144" y="4188120"/>
                </a:cubicBezTo>
                <a:cubicBezTo>
                  <a:pt x="6239425" y="4233600"/>
                  <a:pt x="6127616" y="4180272"/>
                  <a:pt x="6210423" y="4221676"/>
                </a:cubicBezTo>
                <a:cubicBezTo>
                  <a:pt x="6241183" y="4224472"/>
                  <a:pt x="6271900" y="4227783"/>
                  <a:pt x="6302702" y="4230065"/>
                </a:cubicBezTo>
                <a:cubicBezTo>
                  <a:pt x="6388675" y="4236433"/>
                  <a:pt x="6422535" y="4233550"/>
                  <a:pt x="6495649" y="4246843"/>
                </a:cubicBezTo>
                <a:cubicBezTo>
                  <a:pt x="6506993" y="4248905"/>
                  <a:pt x="6518020" y="4252436"/>
                  <a:pt x="6529205" y="4255232"/>
                </a:cubicBezTo>
                <a:cubicBezTo>
                  <a:pt x="6601627" y="4263279"/>
                  <a:pt x="6620687" y="4265906"/>
                  <a:pt x="6696985" y="4272010"/>
                </a:cubicBezTo>
                <a:lnTo>
                  <a:pt x="6814430" y="4280399"/>
                </a:lnTo>
                <a:cubicBezTo>
                  <a:pt x="6942015" y="4289512"/>
                  <a:pt x="6939984" y="4293225"/>
                  <a:pt x="7032544" y="4305566"/>
                </a:cubicBezTo>
                <a:cubicBezTo>
                  <a:pt x="7078938" y="4311752"/>
                  <a:pt x="7105783" y="4313503"/>
                  <a:pt x="7149990" y="4322344"/>
                </a:cubicBezTo>
                <a:cubicBezTo>
                  <a:pt x="7161296" y="4324605"/>
                  <a:pt x="7172361" y="4327937"/>
                  <a:pt x="7183546" y="4330733"/>
                </a:cubicBezTo>
                <a:cubicBezTo>
                  <a:pt x="7294905" y="4358573"/>
                  <a:pt x="7412845" y="4319548"/>
                  <a:pt x="7527495" y="4313955"/>
                </a:cubicBezTo>
                <a:cubicBezTo>
                  <a:pt x="7650533" y="4311159"/>
                  <a:pt x="7773608" y="4309666"/>
                  <a:pt x="7896610" y="4305566"/>
                </a:cubicBezTo>
                <a:cubicBezTo>
                  <a:pt x="7941414" y="4304073"/>
                  <a:pt x="7986078" y="4299734"/>
                  <a:pt x="8030834" y="4297177"/>
                </a:cubicBezTo>
                <a:lnTo>
                  <a:pt x="8190225" y="4288788"/>
                </a:lnTo>
                <a:cubicBezTo>
                  <a:pt x="8814683" y="4258077"/>
                  <a:pt x="8308058" y="4287920"/>
                  <a:pt x="8743898" y="4255232"/>
                </a:cubicBezTo>
                <a:cubicBezTo>
                  <a:pt x="8788601" y="4251879"/>
                  <a:pt x="8833477" y="4250902"/>
                  <a:pt x="8878122" y="4246843"/>
                </a:cubicBezTo>
                <a:cubicBezTo>
                  <a:pt x="8995907" y="4236135"/>
                  <a:pt x="9061386" y="4223646"/>
                  <a:pt x="9180126" y="4204898"/>
                </a:cubicBezTo>
                <a:cubicBezTo>
                  <a:pt x="9320059" y="4194903"/>
                  <a:pt x="9258627" y="4201377"/>
                  <a:pt x="9364684" y="4188120"/>
                </a:cubicBezTo>
                <a:cubicBezTo>
                  <a:pt x="9413852" y="4181974"/>
                  <a:pt x="9459759" y="4160157"/>
                  <a:pt x="9507296" y="4146175"/>
                </a:cubicBezTo>
                <a:cubicBezTo>
                  <a:pt x="9547048" y="4134483"/>
                  <a:pt x="9713852" y="4068889"/>
                  <a:pt x="9784133" y="4028729"/>
                </a:cubicBezTo>
                <a:cubicBezTo>
                  <a:pt x="9801641" y="4018725"/>
                  <a:pt x="9817294" y="4005742"/>
                  <a:pt x="9834467" y="3995174"/>
                </a:cubicBezTo>
                <a:cubicBezTo>
                  <a:pt x="9896302" y="3957122"/>
                  <a:pt x="9885461" y="3972217"/>
                  <a:pt x="9935135" y="3928062"/>
                </a:cubicBezTo>
                <a:cubicBezTo>
                  <a:pt x="9962602" y="3903647"/>
                  <a:pt x="9980032" y="3882181"/>
                  <a:pt x="10002247" y="3852561"/>
                </a:cubicBezTo>
                <a:cubicBezTo>
                  <a:pt x="10008296" y="3844495"/>
                  <a:pt x="10014023" y="3836148"/>
                  <a:pt x="10019025" y="3827394"/>
                </a:cubicBezTo>
                <a:cubicBezTo>
                  <a:pt x="10037653" y="3794795"/>
                  <a:pt x="10033595" y="3794824"/>
                  <a:pt x="10044155" y="3777227"/>
                </a:cubicBezTo>
                <a:lnTo>
                  <a:pt x="10058401" y="3755764"/>
                </a:lnTo>
                <a:lnTo>
                  <a:pt x="10058401" y="6553816"/>
                </a:lnTo>
                <a:lnTo>
                  <a:pt x="136795" y="6553816"/>
                </a:lnTo>
                <a:cubicBezTo>
                  <a:pt x="263528" y="6537974"/>
                  <a:pt x="149420" y="6553164"/>
                  <a:pt x="254241" y="6537038"/>
                </a:cubicBezTo>
                <a:cubicBezTo>
                  <a:pt x="273784" y="6534031"/>
                  <a:pt x="293628" y="6532792"/>
                  <a:pt x="312962" y="6528649"/>
                </a:cubicBezTo>
                <a:cubicBezTo>
                  <a:pt x="332868" y="6524383"/>
                  <a:pt x="351723" y="6515863"/>
                  <a:pt x="371686" y="6511871"/>
                </a:cubicBezTo>
                <a:cubicBezTo>
                  <a:pt x="461195" y="6493969"/>
                  <a:pt x="414497" y="6519683"/>
                  <a:pt x="463964" y="6486704"/>
                </a:cubicBezTo>
                <a:cubicBezTo>
                  <a:pt x="525831" y="6471237"/>
                  <a:pt x="469661" y="6487858"/>
                  <a:pt x="531076" y="6461537"/>
                </a:cubicBezTo>
                <a:cubicBezTo>
                  <a:pt x="539205" y="6458054"/>
                  <a:pt x="548334" y="6457103"/>
                  <a:pt x="556244" y="6453148"/>
                </a:cubicBezTo>
                <a:cubicBezTo>
                  <a:pt x="565261" y="6448639"/>
                  <a:pt x="572657" y="6441372"/>
                  <a:pt x="581411" y="6436370"/>
                </a:cubicBezTo>
                <a:cubicBezTo>
                  <a:pt x="592269" y="6430165"/>
                  <a:pt x="603781" y="6425185"/>
                  <a:pt x="614966" y="6419592"/>
                </a:cubicBezTo>
                <a:cubicBezTo>
                  <a:pt x="653268" y="6400441"/>
                  <a:pt x="678556" y="6372781"/>
                  <a:pt x="707246" y="6344091"/>
                </a:cubicBezTo>
                <a:cubicBezTo>
                  <a:pt x="756240" y="6327759"/>
                  <a:pt x="711245" y="6348480"/>
                  <a:pt x="749190" y="6310535"/>
                </a:cubicBezTo>
                <a:cubicBezTo>
                  <a:pt x="759077" y="6300648"/>
                  <a:pt x="772860" y="6295255"/>
                  <a:pt x="782746" y="6285368"/>
                </a:cubicBezTo>
                <a:cubicBezTo>
                  <a:pt x="789875" y="6278239"/>
                  <a:pt x="793931" y="6268590"/>
                  <a:pt x="799524" y="6260201"/>
                </a:cubicBezTo>
                <a:cubicBezTo>
                  <a:pt x="815036" y="6236934"/>
                  <a:pt x="835203" y="6216904"/>
                  <a:pt x="849858" y="6193089"/>
                </a:cubicBezTo>
                <a:cubicBezTo>
                  <a:pt x="873358" y="6154901"/>
                  <a:pt x="861115" y="6154680"/>
                  <a:pt x="875025" y="6117588"/>
                </a:cubicBezTo>
                <a:cubicBezTo>
                  <a:pt x="879417" y="6105879"/>
                  <a:pt x="885598" y="6094890"/>
                  <a:pt x="891804" y="6084032"/>
                </a:cubicBezTo>
                <a:cubicBezTo>
                  <a:pt x="896806" y="6075278"/>
                  <a:pt x="904610" y="6068132"/>
                  <a:pt x="908581" y="6058865"/>
                </a:cubicBezTo>
                <a:cubicBezTo>
                  <a:pt x="913123" y="6048268"/>
                  <a:pt x="914174" y="6036494"/>
                  <a:pt x="916971" y="6025309"/>
                </a:cubicBezTo>
                <a:cubicBezTo>
                  <a:pt x="916971" y="6025309"/>
                  <a:pt x="940733" y="5992602"/>
                  <a:pt x="950526" y="5974975"/>
                </a:cubicBezTo>
                <a:cubicBezTo>
                  <a:pt x="954820" y="5967245"/>
                  <a:pt x="956119" y="5958197"/>
                  <a:pt x="958916" y="5949808"/>
                </a:cubicBezTo>
                <a:cubicBezTo>
                  <a:pt x="967304" y="5938623"/>
                  <a:pt x="977830" y="5928758"/>
                  <a:pt x="984082" y="5916252"/>
                </a:cubicBezTo>
                <a:cubicBezTo>
                  <a:pt x="988031" y="5908354"/>
                  <a:pt x="999978" y="5845164"/>
                  <a:pt x="1000860" y="5840751"/>
                </a:cubicBezTo>
                <a:cubicBezTo>
                  <a:pt x="1006454" y="5826770"/>
                  <a:pt x="1015712" y="5813742"/>
                  <a:pt x="1017638" y="5798807"/>
                </a:cubicBezTo>
                <a:cubicBezTo>
                  <a:pt x="1042869" y="5603271"/>
                  <a:pt x="1047279" y="5645002"/>
                  <a:pt x="1026028" y="5538748"/>
                </a:cubicBezTo>
                <a:cubicBezTo>
                  <a:pt x="1000324" y="5504478"/>
                  <a:pt x="996899" y="5505968"/>
                  <a:pt x="984082" y="5463247"/>
                </a:cubicBezTo>
                <a:cubicBezTo>
                  <a:pt x="979985" y="5449590"/>
                  <a:pt x="980701" y="5434653"/>
                  <a:pt x="975693" y="5421302"/>
                </a:cubicBezTo>
                <a:cubicBezTo>
                  <a:pt x="972154" y="5411862"/>
                  <a:pt x="960574" y="5406080"/>
                  <a:pt x="958916" y="5396135"/>
                </a:cubicBezTo>
                <a:cubicBezTo>
                  <a:pt x="952004" y="5354669"/>
                  <a:pt x="953323" y="5312245"/>
                  <a:pt x="950526" y="5270300"/>
                </a:cubicBezTo>
                <a:cubicBezTo>
                  <a:pt x="963816" y="5230429"/>
                  <a:pt x="975693" y="5204803"/>
                  <a:pt x="975693" y="5161243"/>
                </a:cubicBezTo>
                <a:cubicBezTo>
                  <a:pt x="975693" y="5144234"/>
                  <a:pt x="974343" y="5126394"/>
                  <a:pt x="967304" y="5110909"/>
                </a:cubicBezTo>
                <a:cubicBezTo>
                  <a:pt x="959895" y="5094609"/>
                  <a:pt x="944933" y="5082946"/>
                  <a:pt x="933748" y="5068964"/>
                </a:cubicBezTo>
                <a:cubicBezTo>
                  <a:pt x="914174" y="5057779"/>
                  <a:pt x="895873" y="5043992"/>
                  <a:pt x="875025" y="5035408"/>
                </a:cubicBezTo>
                <a:cubicBezTo>
                  <a:pt x="810653" y="5008902"/>
                  <a:pt x="723259" y="4995920"/>
                  <a:pt x="656912" y="4993463"/>
                </a:cubicBezTo>
                <a:cubicBezTo>
                  <a:pt x="626046" y="4992320"/>
                  <a:pt x="595393" y="4999056"/>
                  <a:pt x="564632" y="5001852"/>
                </a:cubicBezTo>
                <a:cubicBezTo>
                  <a:pt x="531623" y="4996350"/>
                  <a:pt x="485886" y="4990675"/>
                  <a:pt x="455576" y="4976685"/>
                </a:cubicBezTo>
                <a:cubicBezTo>
                  <a:pt x="437267" y="4968235"/>
                  <a:pt x="411112" y="4962420"/>
                  <a:pt x="405241" y="4943129"/>
                </a:cubicBezTo>
                <a:cubicBezTo>
                  <a:pt x="389750" y="4892231"/>
                  <a:pt x="399648" y="4836869"/>
                  <a:pt x="396853" y="4783739"/>
                </a:cubicBezTo>
                <a:cubicBezTo>
                  <a:pt x="412432" y="4729213"/>
                  <a:pt x="412985" y="4717916"/>
                  <a:pt x="438797" y="4666293"/>
                </a:cubicBezTo>
                <a:cubicBezTo>
                  <a:pt x="475681" y="4592524"/>
                  <a:pt x="470310" y="4625038"/>
                  <a:pt x="497521" y="4548847"/>
                </a:cubicBezTo>
                <a:cubicBezTo>
                  <a:pt x="520628" y="4484149"/>
                  <a:pt x="515727" y="4474406"/>
                  <a:pt x="522688" y="4397845"/>
                </a:cubicBezTo>
                <a:cubicBezTo>
                  <a:pt x="528281" y="4378271"/>
                  <a:pt x="534887" y="4358958"/>
                  <a:pt x="539465" y="4339122"/>
                </a:cubicBezTo>
                <a:cubicBezTo>
                  <a:pt x="543290" y="4322548"/>
                  <a:pt x="545058" y="4305566"/>
                  <a:pt x="547854" y="4288788"/>
                </a:cubicBezTo>
                <a:cubicBezTo>
                  <a:pt x="554355" y="4249780"/>
                  <a:pt x="561436" y="4210759"/>
                  <a:pt x="564632" y="4171342"/>
                </a:cubicBezTo>
                <a:cubicBezTo>
                  <a:pt x="569835" y="4107176"/>
                  <a:pt x="570225" y="4042711"/>
                  <a:pt x="573021" y="3978396"/>
                </a:cubicBezTo>
                <a:cubicBezTo>
                  <a:pt x="570225" y="3830190"/>
                  <a:pt x="564632" y="3682011"/>
                  <a:pt x="564632" y="3533779"/>
                </a:cubicBezTo>
                <a:cubicBezTo>
                  <a:pt x="564632" y="3511234"/>
                  <a:pt x="571771" y="3489177"/>
                  <a:pt x="573021" y="3466667"/>
                </a:cubicBezTo>
                <a:cubicBezTo>
                  <a:pt x="577368" y="3388440"/>
                  <a:pt x="578614" y="3310072"/>
                  <a:pt x="581411" y="3231775"/>
                </a:cubicBezTo>
                <a:cubicBezTo>
                  <a:pt x="591068" y="3173832"/>
                  <a:pt x="586125" y="3187350"/>
                  <a:pt x="606578" y="3131108"/>
                </a:cubicBezTo>
                <a:cubicBezTo>
                  <a:pt x="611723" y="3116955"/>
                  <a:pt x="617239" y="3102924"/>
                  <a:pt x="623356" y="3089163"/>
                </a:cubicBezTo>
                <a:cubicBezTo>
                  <a:pt x="628434" y="3077735"/>
                  <a:pt x="635743" y="3067316"/>
                  <a:pt x="640133" y="3055608"/>
                </a:cubicBezTo>
                <a:cubicBezTo>
                  <a:pt x="644182" y="3044812"/>
                  <a:pt x="644475" y="3032847"/>
                  <a:pt x="648522" y="3022051"/>
                </a:cubicBezTo>
                <a:cubicBezTo>
                  <a:pt x="652913" y="3010343"/>
                  <a:pt x="660909" y="3000205"/>
                  <a:pt x="665300" y="2988495"/>
                </a:cubicBezTo>
                <a:cubicBezTo>
                  <a:pt x="670378" y="2974955"/>
                  <a:pt x="679801" y="2924384"/>
                  <a:pt x="682079" y="2912995"/>
                </a:cubicBezTo>
                <a:cubicBezTo>
                  <a:pt x="682079" y="2912995"/>
                  <a:pt x="702206" y="2866983"/>
                  <a:pt x="715634" y="2845882"/>
                </a:cubicBezTo>
                <a:cubicBezTo>
                  <a:pt x="734867" y="2815661"/>
                  <a:pt x="739926" y="2816071"/>
                  <a:pt x="740856" y="2820978"/>
                </a:cubicBezTo>
                <a:lnTo>
                  <a:pt x="740790" y="2825790"/>
                </a:lnTo>
                <a:lnTo>
                  <a:pt x="741298" y="2823054"/>
                </a:lnTo>
                <a:cubicBezTo>
                  <a:pt x="743107" y="2814899"/>
                  <a:pt x="747541" y="2797126"/>
                  <a:pt x="757580" y="2761992"/>
                </a:cubicBezTo>
                <a:cubicBezTo>
                  <a:pt x="760747" y="2750907"/>
                  <a:pt x="763173" y="2739622"/>
                  <a:pt x="765968" y="2728436"/>
                </a:cubicBezTo>
                <a:lnTo>
                  <a:pt x="774357" y="2694880"/>
                </a:lnTo>
                <a:cubicBezTo>
                  <a:pt x="779950" y="2672509"/>
                  <a:pt x="788762" y="2650705"/>
                  <a:pt x="791136" y="2627769"/>
                </a:cubicBezTo>
                <a:cubicBezTo>
                  <a:pt x="797185" y="2569291"/>
                  <a:pt x="796729" y="2510323"/>
                  <a:pt x="799524" y="2451599"/>
                </a:cubicBezTo>
                <a:cubicBezTo>
                  <a:pt x="796729" y="2434821"/>
                  <a:pt x="793722" y="2418077"/>
                  <a:pt x="791136" y="2401266"/>
                </a:cubicBezTo>
                <a:cubicBezTo>
                  <a:pt x="783418" y="2351097"/>
                  <a:pt x="780799" y="2326962"/>
                  <a:pt x="774357" y="2275430"/>
                </a:cubicBezTo>
                <a:cubicBezTo>
                  <a:pt x="764458" y="2245730"/>
                  <a:pt x="766468" y="2247805"/>
                  <a:pt x="749190" y="2216707"/>
                </a:cubicBezTo>
                <a:cubicBezTo>
                  <a:pt x="741273" y="2202454"/>
                  <a:pt x="728709" y="2190380"/>
                  <a:pt x="724024" y="2174764"/>
                </a:cubicBezTo>
                <a:cubicBezTo>
                  <a:pt x="711731" y="2133791"/>
                  <a:pt x="703581" y="2091443"/>
                  <a:pt x="698856" y="2048929"/>
                </a:cubicBezTo>
                <a:cubicBezTo>
                  <a:pt x="697879" y="2040139"/>
                  <a:pt x="706148" y="2032535"/>
                  <a:pt x="707246" y="2023761"/>
                </a:cubicBezTo>
                <a:cubicBezTo>
                  <a:pt x="711768" y="1987583"/>
                  <a:pt x="712839" y="1951056"/>
                  <a:pt x="715634" y="1914704"/>
                </a:cubicBezTo>
                <a:cubicBezTo>
                  <a:pt x="710041" y="1897926"/>
                  <a:pt x="704057" y="1881273"/>
                  <a:pt x="698856" y="1864370"/>
                </a:cubicBezTo>
                <a:cubicBezTo>
                  <a:pt x="692870" y="1844913"/>
                  <a:pt x="689035" y="1824779"/>
                  <a:pt x="682079" y="1805647"/>
                </a:cubicBezTo>
                <a:cubicBezTo>
                  <a:pt x="677804" y="1793894"/>
                  <a:pt x="670893" y="1783276"/>
                  <a:pt x="665300" y="1772091"/>
                </a:cubicBezTo>
                <a:cubicBezTo>
                  <a:pt x="665300" y="1772091"/>
                  <a:pt x="625792" y="1755547"/>
                  <a:pt x="614966" y="1738535"/>
                </a:cubicBezTo>
                <a:cubicBezTo>
                  <a:pt x="604351" y="1721853"/>
                  <a:pt x="609373" y="1699386"/>
                  <a:pt x="606578" y="1679812"/>
                </a:cubicBezTo>
                <a:cubicBezTo>
                  <a:pt x="606578" y="1679812"/>
                  <a:pt x="678166" y="1622371"/>
                  <a:pt x="715634" y="1595922"/>
                </a:cubicBezTo>
                <a:cubicBezTo>
                  <a:pt x="750929" y="1571009"/>
                  <a:pt x="744964" y="1584923"/>
                  <a:pt x="782746" y="1570755"/>
                </a:cubicBezTo>
                <a:cubicBezTo>
                  <a:pt x="794456" y="1566364"/>
                  <a:pt x="805117" y="1559570"/>
                  <a:pt x="816303" y="1553977"/>
                </a:cubicBezTo>
                <a:cubicBezTo>
                  <a:pt x="892188" y="1544491"/>
                  <a:pt x="862026" y="1552717"/>
                  <a:pt x="908581" y="1537199"/>
                </a:cubicBezTo>
                <a:cubicBezTo>
                  <a:pt x="940854" y="1526441"/>
                  <a:pt x="975814" y="1526690"/>
                  <a:pt x="1009249" y="1520421"/>
                </a:cubicBezTo>
                <a:cubicBezTo>
                  <a:pt x="1020581" y="1518296"/>
                  <a:pt x="1031621" y="1514828"/>
                  <a:pt x="1042805" y="1512032"/>
                </a:cubicBezTo>
                <a:cubicBezTo>
                  <a:pt x="1061989" y="1507236"/>
                  <a:pt x="1081954" y="1506439"/>
                  <a:pt x="1101529" y="1503643"/>
                </a:cubicBezTo>
                <a:cubicBezTo>
                  <a:pt x="1140677" y="1498050"/>
                  <a:pt x="1180126" y="1494265"/>
                  <a:pt x="1218975" y="1486865"/>
                </a:cubicBezTo>
                <a:cubicBezTo>
                  <a:pt x="1238973" y="1483056"/>
                  <a:pt x="1258122" y="1475680"/>
                  <a:pt x="1277696" y="1470087"/>
                </a:cubicBezTo>
                <a:cubicBezTo>
                  <a:pt x="1305117" y="1462253"/>
                  <a:pt x="1333749" y="1459495"/>
                  <a:pt x="1361587" y="1453309"/>
                </a:cubicBezTo>
                <a:cubicBezTo>
                  <a:pt x="1384097" y="1448307"/>
                  <a:pt x="1406133" y="1441281"/>
                  <a:pt x="1428699" y="1436531"/>
                </a:cubicBezTo>
                <a:cubicBezTo>
                  <a:pt x="1459291" y="1430090"/>
                  <a:pt x="1490320" y="1425884"/>
                  <a:pt x="1520978" y="1419753"/>
                </a:cubicBezTo>
                <a:cubicBezTo>
                  <a:pt x="1546258" y="1414697"/>
                  <a:pt x="1571140" y="1407726"/>
                  <a:pt x="1596479" y="1402975"/>
                </a:cubicBezTo>
                <a:cubicBezTo>
                  <a:pt x="1615912" y="1399331"/>
                  <a:pt x="1635602" y="1397199"/>
                  <a:pt x="1655202" y="1394586"/>
                </a:cubicBezTo>
                <a:cubicBezTo>
                  <a:pt x="1677549" y="1391606"/>
                  <a:pt x="1700442" y="1391665"/>
                  <a:pt x="1722313" y="1386197"/>
                </a:cubicBezTo>
                <a:cubicBezTo>
                  <a:pt x="1734446" y="1383164"/>
                  <a:pt x="1744442" y="1374498"/>
                  <a:pt x="1755870" y="1369419"/>
                </a:cubicBezTo>
                <a:cubicBezTo>
                  <a:pt x="1769631" y="1363303"/>
                  <a:pt x="1784594" y="1359852"/>
                  <a:pt x="1797815" y="1352641"/>
                </a:cubicBezTo>
                <a:cubicBezTo>
                  <a:pt x="1815517" y="1342985"/>
                  <a:pt x="1830858" y="1329460"/>
                  <a:pt x="1848149" y="1319085"/>
                </a:cubicBezTo>
                <a:cubicBezTo>
                  <a:pt x="1872835" y="1304273"/>
                  <a:pt x="1898482" y="1291122"/>
                  <a:pt x="1923650" y="1277140"/>
                </a:cubicBezTo>
                <a:cubicBezTo>
                  <a:pt x="1966340" y="1253423"/>
                  <a:pt x="2012674" y="1236909"/>
                  <a:pt x="2057873" y="1218418"/>
                </a:cubicBezTo>
                <a:cubicBezTo>
                  <a:pt x="2074243" y="1211722"/>
                  <a:pt x="2092389" y="1209549"/>
                  <a:pt x="2108208" y="1201640"/>
                </a:cubicBezTo>
                <a:cubicBezTo>
                  <a:pt x="2120935" y="1195276"/>
                  <a:pt x="2157602" y="1164364"/>
                  <a:pt x="2166930" y="1151306"/>
                </a:cubicBezTo>
                <a:cubicBezTo>
                  <a:pt x="2174199" y="1141130"/>
                  <a:pt x="2177635" y="1128682"/>
                  <a:pt x="2183708" y="1117750"/>
                </a:cubicBezTo>
                <a:cubicBezTo>
                  <a:pt x="2222892" y="1047219"/>
                  <a:pt x="2197029" y="1105419"/>
                  <a:pt x="2225653" y="1033860"/>
                </a:cubicBezTo>
                <a:cubicBezTo>
                  <a:pt x="2283610" y="964312"/>
                  <a:pt x="2257831" y="1003060"/>
                  <a:pt x="2301154" y="916414"/>
                </a:cubicBezTo>
                <a:cubicBezTo>
                  <a:pt x="2321319" y="876085"/>
                  <a:pt x="2349763" y="840086"/>
                  <a:pt x="2368266" y="798968"/>
                </a:cubicBezTo>
                <a:cubicBezTo>
                  <a:pt x="2375246" y="783457"/>
                  <a:pt x="2374777" y="765539"/>
                  <a:pt x="2376655" y="748634"/>
                </a:cubicBezTo>
                <a:cubicBezTo>
                  <a:pt x="2380373" y="715168"/>
                  <a:pt x="2382248" y="681522"/>
                  <a:pt x="2385044" y="647966"/>
                </a:cubicBezTo>
                <a:cubicBezTo>
                  <a:pt x="2382248" y="633984"/>
                  <a:pt x="2379748" y="619940"/>
                  <a:pt x="2376655" y="606021"/>
                </a:cubicBezTo>
                <a:cubicBezTo>
                  <a:pt x="2374154" y="594766"/>
                  <a:pt x="2369790" y="583893"/>
                  <a:pt x="2368266" y="572465"/>
                </a:cubicBezTo>
                <a:cubicBezTo>
                  <a:pt x="2364184" y="541849"/>
                  <a:pt x="2362673" y="510946"/>
                  <a:pt x="2359877" y="480186"/>
                </a:cubicBezTo>
                <a:cubicBezTo>
                  <a:pt x="2357081" y="471797"/>
                  <a:pt x="2354971" y="463147"/>
                  <a:pt x="2351488" y="455019"/>
                </a:cubicBezTo>
                <a:cubicBezTo>
                  <a:pt x="2346561" y="443525"/>
                  <a:pt x="2341338" y="432068"/>
                  <a:pt x="2334710" y="421463"/>
                </a:cubicBezTo>
                <a:cubicBezTo>
                  <a:pt x="2320972" y="399483"/>
                  <a:pt x="2308572" y="381499"/>
                  <a:pt x="2284376" y="371129"/>
                </a:cubicBezTo>
                <a:cubicBezTo>
                  <a:pt x="2208531" y="338624"/>
                  <a:pt x="2288840" y="388085"/>
                  <a:pt x="2225653" y="345963"/>
                </a:cubicBezTo>
                <a:cubicBezTo>
                  <a:pt x="2169428" y="331907"/>
                  <a:pt x="2213329" y="344488"/>
                  <a:pt x="2150152" y="320796"/>
                </a:cubicBezTo>
                <a:cubicBezTo>
                  <a:pt x="2126080" y="311769"/>
                  <a:pt x="2117876" y="310630"/>
                  <a:pt x="2091430" y="304018"/>
                </a:cubicBezTo>
                <a:lnTo>
                  <a:pt x="2007540" y="295629"/>
                </a:lnTo>
                <a:cubicBezTo>
                  <a:pt x="1920860" y="287172"/>
                  <a:pt x="1834490" y="274245"/>
                  <a:pt x="1747481" y="270462"/>
                </a:cubicBezTo>
                <a:cubicBezTo>
                  <a:pt x="1577043" y="263052"/>
                  <a:pt x="1406328" y="264869"/>
                  <a:pt x="1235752" y="262073"/>
                </a:cubicBezTo>
                <a:cubicBezTo>
                  <a:pt x="1134493" y="267402"/>
                  <a:pt x="1094981" y="265662"/>
                  <a:pt x="1009249" y="278851"/>
                </a:cubicBezTo>
                <a:cubicBezTo>
                  <a:pt x="975681" y="284016"/>
                  <a:pt x="931025" y="296310"/>
                  <a:pt x="900192" y="304018"/>
                </a:cubicBezTo>
                <a:cubicBezTo>
                  <a:pt x="795163" y="330275"/>
                  <a:pt x="844008" y="302325"/>
                  <a:pt x="791136" y="337574"/>
                </a:cubicBezTo>
                <a:cubicBezTo>
                  <a:pt x="778022" y="340852"/>
                  <a:pt x="768588" y="343197"/>
                  <a:pt x="761950" y="344837"/>
                </a:cubicBezTo>
                <a:lnTo>
                  <a:pt x="754311" y="346709"/>
                </a:lnTo>
                <a:lnTo>
                  <a:pt x="760354" y="345381"/>
                </a:lnTo>
                <a:cubicBezTo>
                  <a:pt x="765408" y="344397"/>
                  <a:pt x="764004" y="345325"/>
                  <a:pt x="732413" y="354351"/>
                </a:cubicBezTo>
                <a:cubicBezTo>
                  <a:pt x="721327" y="357518"/>
                  <a:pt x="709942" y="359573"/>
                  <a:pt x="698856" y="362740"/>
                </a:cubicBezTo>
                <a:cubicBezTo>
                  <a:pt x="690353" y="365169"/>
                  <a:pt x="682321" y="369211"/>
                  <a:pt x="673689" y="371129"/>
                </a:cubicBezTo>
                <a:cubicBezTo>
                  <a:pt x="657086" y="374819"/>
                  <a:pt x="639959" y="375828"/>
                  <a:pt x="623356" y="379518"/>
                </a:cubicBezTo>
                <a:cubicBezTo>
                  <a:pt x="614724" y="381436"/>
                  <a:pt x="606668" y="385401"/>
                  <a:pt x="598188" y="387907"/>
                </a:cubicBezTo>
                <a:lnTo>
                  <a:pt x="254241" y="488575"/>
                </a:lnTo>
                <a:lnTo>
                  <a:pt x="212296" y="530520"/>
                </a:lnTo>
                <a:cubicBezTo>
                  <a:pt x="222789" y="582984"/>
                  <a:pt x="240578" y="599790"/>
                  <a:pt x="220684" y="639577"/>
                </a:cubicBezTo>
                <a:cubicBezTo>
                  <a:pt x="216176" y="648595"/>
                  <a:pt x="205565" y="654799"/>
                  <a:pt x="203907" y="664744"/>
                </a:cubicBezTo>
                <a:cubicBezTo>
                  <a:pt x="196995" y="706210"/>
                  <a:pt x="197344" y="748581"/>
                  <a:pt x="195517" y="790579"/>
                </a:cubicBezTo>
                <a:cubicBezTo>
                  <a:pt x="191751" y="877229"/>
                  <a:pt x="189924" y="963952"/>
                  <a:pt x="187128" y="1050638"/>
                </a:cubicBezTo>
                <a:cubicBezTo>
                  <a:pt x="184333" y="1059027"/>
                  <a:pt x="182695" y="1067896"/>
                  <a:pt x="178740" y="1075805"/>
                </a:cubicBezTo>
                <a:cubicBezTo>
                  <a:pt x="174230" y="1084823"/>
                  <a:pt x="164615" y="1091245"/>
                  <a:pt x="161961" y="1100972"/>
                </a:cubicBezTo>
                <a:cubicBezTo>
                  <a:pt x="156029" y="1122722"/>
                  <a:pt x="152322" y="1145574"/>
                  <a:pt x="153573" y="1168084"/>
                </a:cubicBezTo>
                <a:cubicBezTo>
                  <a:pt x="155154" y="1196557"/>
                  <a:pt x="165663" y="1223845"/>
                  <a:pt x="170351" y="1251974"/>
                </a:cubicBezTo>
                <a:cubicBezTo>
                  <a:pt x="174056" y="1274212"/>
                  <a:pt x="175943" y="1296715"/>
                  <a:pt x="178740" y="1319085"/>
                </a:cubicBezTo>
                <a:cubicBezTo>
                  <a:pt x="184333" y="1327474"/>
                  <a:pt x="191008" y="1335234"/>
                  <a:pt x="195517" y="1344252"/>
                </a:cubicBezTo>
                <a:cubicBezTo>
                  <a:pt x="199472" y="1352161"/>
                  <a:pt x="200423" y="1361291"/>
                  <a:pt x="203907" y="1369419"/>
                </a:cubicBezTo>
                <a:cubicBezTo>
                  <a:pt x="210708" y="1385287"/>
                  <a:pt x="225427" y="1414100"/>
                  <a:pt x="237463" y="1428142"/>
                </a:cubicBezTo>
                <a:cubicBezTo>
                  <a:pt x="248897" y="1441483"/>
                  <a:pt x="300506" y="1486559"/>
                  <a:pt x="304575" y="1503643"/>
                </a:cubicBezTo>
                <a:cubicBezTo>
                  <a:pt x="323143" y="1581631"/>
                  <a:pt x="312139" y="1646098"/>
                  <a:pt x="304575" y="1721757"/>
                </a:cubicBezTo>
                <a:cubicBezTo>
                  <a:pt x="284805" y="1820609"/>
                  <a:pt x="308608" y="1697559"/>
                  <a:pt x="287796" y="1822425"/>
                </a:cubicBezTo>
                <a:cubicBezTo>
                  <a:pt x="279438" y="1872573"/>
                  <a:pt x="276003" y="1865768"/>
                  <a:pt x="271019" y="1923093"/>
                </a:cubicBezTo>
                <a:cubicBezTo>
                  <a:pt x="267136" y="1967753"/>
                  <a:pt x="265426" y="2012576"/>
                  <a:pt x="262629" y="2057317"/>
                </a:cubicBezTo>
                <a:cubicBezTo>
                  <a:pt x="297669" y="2127398"/>
                  <a:pt x="263403" y="2051506"/>
                  <a:pt x="287796" y="2132819"/>
                </a:cubicBezTo>
                <a:cubicBezTo>
                  <a:pt x="312815" y="2216212"/>
                  <a:pt x="297849" y="2131082"/>
                  <a:pt x="321352" y="2225096"/>
                </a:cubicBezTo>
                <a:cubicBezTo>
                  <a:pt x="327399" y="2249288"/>
                  <a:pt x="335647" y="2322676"/>
                  <a:pt x="338129" y="2342543"/>
                </a:cubicBezTo>
                <a:cubicBezTo>
                  <a:pt x="346518" y="2359320"/>
                  <a:pt x="354186" y="2376478"/>
                  <a:pt x="363296" y="2392876"/>
                </a:cubicBezTo>
                <a:cubicBezTo>
                  <a:pt x="368193" y="2401690"/>
                  <a:pt x="375565" y="2409025"/>
                  <a:pt x="380074" y="2418043"/>
                </a:cubicBezTo>
                <a:cubicBezTo>
                  <a:pt x="386809" y="2431512"/>
                  <a:pt x="391260" y="2446006"/>
                  <a:pt x="396853" y="2459988"/>
                </a:cubicBezTo>
                <a:cubicBezTo>
                  <a:pt x="407444" y="2486466"/>
                  <a:pt x="407099" y="2516119"/>
                  <a:pt x="413630" y="2543879"/>
                </a:cubicBezTo>
                <a:cubicBezTo>
                  <a:pt x="427625" y="2603356"/>
                  <a:pt x="430382" y="2607874"/>
                  <a:pt x="430408" y="2602575"/>
                </a:cubicBezTo>
                <a:lnTo>
                  <a:pt x="429844" y="2595714"/>
                </a:lnTo>
                <a:lnTo>
                  <a:pt x="430808" y="2602370"/>
                </a:lnTo>
                <a:cubicBezTo>
                  <a:pt x="432859" y="2615844"/>
                  <a:pt x="437478" y="2645018"/>
                  <a:pt x="447187" y="2703269"/>
                </a:cubicBezTo>
                <a:cubicBezTo>
                  <a:pt x="441594" y="2717251"/>
                  <a:pt x="434736" y="2730791"/>
                  <a:pt x="430408" y="2745214"/>
                </a:cubicBezTo>
                <a:cubicBezTo>
                  <a:pt x="406439" y="2825110"/>
                  <a:pt x="440650" y="2749436"/>
                  <a:pt x="405241" y="2829104"/>
                </a:cubicBezTo>
                <a:cubicBezTo>
                  <a:pt x="400162" y="2840533"/>
                  <a:pt x="393390" y="2851166"/>
                  <a:pt x="388464" y="2862660"/>
                </a:cubicBezTo>
                <a:cubicBezTo>
                  <a:pt x="384981" y="2870788"/>
                  <a:pt x="383558" y="2879699"/>
                  <a:pt x="380074" y="2887827"/>
                </a:cubicBezTo>
                <a:cubicBezTo>
                  <a:pt x="366250" y="2920084"/>
                  <a:pt x="356274" y="2927557"/>
                  <a:pt x="346518" y="2963328"/>
                </a:cubicBezTo>
                <a:cubicBezTo>
                  <a:pt x="335132" y="3005079"/>
                  <a:pt x="333012" y="3092187"/>
                  <a:pt x="329740" y="3122719"/>
                </a:cubicBezTo>
                <a:cubicBezTo>
                  <a:pt x="299675" y="3403326"/>
                  <a:pt x="319336" y="3063709"/>
                  <a:pt x="304575" y="3491834"/>
                </a:cubicBezTo>
                <a:cubicBezTo>
                  <a:pt x="304575" y="3491834"/>
                  <a:pt x="318271" y="3558623"/>
                  <a:pt x="321352" y="3592502"/>
                </a:cubicBezTo>
                <a:cubicBezTo>
                  <a:pt x="326674" y="3651050"/>
                  <a:pt x="326945" y="3709948"/>
                  <a:pt x="329740" y="3768671"/>
                </a:cubicBezTo>
                <a:cubicBezTo>
                  <a:pt x="324147" y="3785449"/>
                  <a:pt x="319312" y="3802498"/>
                  <a:pt x="312962" y="3819005"/>
                </a:cubicBezTo>
                <a:cubicBezTo>
                  <a:pt x="296179" y="3862641"/>
                  <a:pt x="274049" y="3896354"/>
                  <a:pt x="271019" y="3944840"/>
                </a:cubicBezTo>
                <a:cubicBezTo>
                  <a:pt x="269612" y="3967341"/>
                  <a:pt x="278384" y="3989430"/>
                  <a:pt x="279408" y="4011951"/>
                </a:cubicBezTo>
                <a:cubicBezTo>
                  <a:pt x="283980" y="4112554"/>
                  <a:pt x="285001" y="4213287"/>
                  <a:pt x="287796" y="4313955"/>
                </a:cubicBezTo>
                <a:cubicBezTo>
                  <a:pt x="266711" y="4440465"/>
                  <a:pt x="293416" y="4268913"/>
                  <a:pt x="271019" y="4515291"/>
                </a:cubicBezTo>
                <a:cubicBezTo>
                  <a:pt x="269975" y="4526773"/>
                  <a:pt x="263977" y="4537396"/>
                  <a:pt x="262629" y="4548847"/>
                </a:cubicBezTo>
                <a:cubicBezTo>
                  <a:pt x="258370" y="4585057"/>
                  <a:pt x="257036" y="4621552"/>
                  <a:pt x="254241" y="4657904"/>
                </a:cubicBezTo>
                <a:cubicBezTo>
                  <a:pt x="251445" y="4671886"/>
                  <a:pt x="249310" y="4686016"/>
                  <a:pt x="245852" y="4699849"/>
                </a:cubicBezTo>
                <a:cubicBezTo>
                  <a:pt x="233199" y="4750459"/>
                  <a:pt x="224668" y="4779877"/>
                  <a:pt x="195517" y="4825684"/>
                </a:cubicBezTo>
                <a:cubicBezTo>
                  <a:pt x="185711" y="4841095"/>
                  <a:pt x="137324" y="4877272"/>
                  <a:pt x="128405" y="4884407"/>
                </a:cubicBezTo>
                <a:cubicBezTo>
                  <a:pt x="100442" y="4906777"/>
                  <a:pt x="73394" y="4930341"/>
                  <a:pt x="44516" y="4951518"/>
                </a:cubicBezTo>
                <a:lnTo>
                  <a:pt x="3608" y="4975768"/>
                </a:lnTo>
                <a:lnTo>
                  <a:pt x="3608" y="6543951"/>
                </a:lnTo>
                <a:lnTo>
                  <a:pt x="136795" y="6553816"/>
                </a:lnTo>
                <a:lnTo>
                  <a:pt x="0" y="6553816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DC6C95B-679D-4BD6-8BC0-D9C63982E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54" y="875427"/>
            <a:ext cx="7299291" cy="4207553"/>
          </a:xfrm>
          <a:prstGeom prst="rect">
            <a:avLst/>
          </a:prstGeom>
        </p:spPr>
      </p:pic>
      <p:pic>
        <p:nvPicPr>
          <p:cNvPr id="20" name="Immagine 19" descr="Immagine che contiene parete, interni&#10;&#10;Descrizione generata automaticamente">
            <a:extLst>
              <a:ext uri="{FF2B5EF4-FFF2-40B4-BE49-F238E27FC236}">
                <a16:creationId xmlns:a16="http://schemas.microsoft.com/office/drawing/2014/main" id="{7520CB6B-2BF8-4094-B2EA-37CF7DE34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61" y="710214"/>
            <a:ext cx="3812235" cy="508298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A59BD0D-7099-45BD-B0D9-35797F521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8" y="959303"/>
            <a:ext cx="6624652" cy="4478784"/>
          </a:xfrm>
          <a:prstGeom prst="rect">
            <a:avLst/>
          </a:prstGeom>
        </p:spPr>
      </p:pic>
      <p:pic>
        <p:nvPicPr>
          <p:cNvPr id="24" name="Immagine 23" descr="Immagine che contiene elettronico&#10;&#10;Descrizione generata automaticamente">
            <a:extLst>
              <a:ext uri="{FF2B5EF4-FFF2-40B4-BE49-F238E27FC236}">
                <a16:creationId xmlns:a16="http://schemas.microsoft.com/office/drawing/2014/main" id="{5537EFCF-BB73-47DF-8721-494B07EE5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79" y="297251"/>
            <a:ext cx="9717119" cy="62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43704E-C458-49EE-B325-6A263352E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96" y="315856"/>
            <a:ext cx="3113144" cy="62262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174E6F3-F451-4A6B-AACF-48291F9F2C4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109" y="2674753"/>
            <a:ext cx="5791934" cy="26755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9DC446-1D64-4AA2-9AC7-4C0C6E42EE9A}"/>
              </a:ext>
            </a:extLst>
          </p:cNvPr>
          <p:cNvSpPr txBox="1"/>
          <p:nvPr/>
        </p:nvSpPr>
        <p:spPr>
          <a:xfrm>
            <a:off x="5243109" y="1079806"/>
            <a:ext cx="5345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Ripresa dell’esperimento con fotocamera </a:t>
            </a:r>
            <a:r>
              <a:rPr lang="it-IT" dirty="0" err="1">
                <a:solidFill>
                  <a:schemeClr val="bg1"/>
                </a:solidFill>
              </a:rPr>
              <a:t>Fastec</a:t>
            </a:r>
            <a:r>
              <a:rPr lang="it-IT" dirty="0">
                <a:solidFill>
                  <a:schemeClr val="bg1"/>
                </a:solidFill>
              </a:rPr>
              <a:t> IL3:</a:t>
            </a:r>
          </a:p>
          <a:p>
            <a:r>
              <a:rPr lang="it-IT" dirty="0">
                <a:solidFill>
                  <a:schemeClr val="bg1"/>
                </a:solidFill>
              </a:rPr>
              <a:t>I video sono successivamente scomposti in sequenze di immagini e tramite metodo CAD si è calcolato il centro di massa della goccia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3EE922-D2D3-44B5-9D82-45BD7ED57AD2}"/>
              </a:ext>
            </a:extLst>
          </p:cNvPr>
          <p:cNvSpPr txBox="1"/>
          <p:nvPr/>
        </p:nvSpPr>
        <p:spPr>
          <a:xfrm>
            <a:off x="5243109" y="315856"/>
            <a:ext cx="1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SHS</a:t>
            </a:r>
          </a:p>
        </p:txBody>
      </p:sp>
    </p:spTree>
    <p:extLst>
      <p:ext uri="{BB962C8B-B14F-4D97-AF65-F5344CB8AC3E}">
        <p14:creationId xmlns:p14="http://schemas.microsoft.com/office/powerpoint/2010/main" val="670222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04D1D943-7FD1-425B-8A12-1F702540A9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804425"/>
              </p:ext>
            </p:extLst>
          </p:nvPr>
        </p:nvGraphicFramePr>
        <p:xfrm>
          <a:off x="146683" y="743828"/>
          <a:ext cx="5820008" cy="2576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C7E6ED15-C857-4C85-9390-C4E18B4DEC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3062595"/>
              </p:ext>
            </p:extLst>
          </p:nvPr>
        </p:nvGraphicFramePr>
        <p:xfrm>
          <a:off x="146683" y="3537833"/>
          <a:ext cx="5820007" cy="2576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C52E1AF4-CBCD-49D3-B7BD-026E7ACB0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30" y="1019716"/>
            <a:ext cx="4551609" cy="18219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2871C2-FB6C-4C72-BC3A-BA4E686FA8AB}"/>
              </a:ext>
            </a:extLst>
          </p:cNvPr>
          <p:cNvSpPr txBox="1"/>
          <p:nvPr/>
        </p:nvSpPr>
        <p:spPr>
          <a:xfrm>
            <a:off x="6478530" y="3092997"/>
            <a:ext cx="4551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Gli spikes e i flessi nei vari grafici derivano dal moto convettivo interno della goccia, particolarmente rilevanti in fase di take-off dopo il rimbalzo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9C30CF-8F22-48A0-99F7-17A24C88E643}"/>
              </a:ext>
            </a:extLst>
          </p:cNvPr>
          <p:cNvSpPr txBox="1"/>
          <p:nvPr/>
        </p:nvSpPr>
        <p:spPr>
          <a:xfrm>
            <a:off x="665178" y="80997"/>
            <a:ext cx="478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Grafici spostamento e velocità SHS</a:t>
            </a:r>
          </a:p>
        </p:txBody>
      </p:sp>
    </p:spTree>
    <p:extLst>
      <p:ext uri="{BB962C8B-B14F-4D97-AF65-F5344CB8AC3E}">
        <p14:creationId xmlns:p14="http://schemas.microsoft.com/office/powerpoint/2010/main" val="37586926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si">
      <a:majorFont>
        <a:latin typeface="Fira Sans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2333</TotalTime>
  <Words>1004</Words>
  <Application>Microsoft Office PowerPoint</Application>
  <PresentationFormat>Widescreen</PresentationFormat>
  <Paragraphs>187</Paragraphs>
  <Slides>20</Slides>
  <Notes>18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Fira Sans</vt:lpstr>
      <vt:lpstr>Roboto Slab</vt:lpstr>
      <vt:lpstr>Tema di Office</vt:lpstr>
      <vt:lpstr>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Cirio</dc:creator>
  <cp:lastModifiedBy>Michele Cirio</cp:lastModifiedBy>
  <cp:revision>1</cp:revision>
  <dcterms:created xsi:type="dcterms:W3CDTF">2021-08-16T10:23:46Z</dcterms:created>
  <dcterms:modified xsi:type="dcterms:W3CDTF">2021-09-10T16:16:01Z</dcterms:modified>
</cp:coreProperties>
</file>