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5"/>
  </p:notesMasterIdLst>
  <p:sldIdLst>
    <p:sldId id="373" r:id="rId5"/>
    <p:sldId id="258" r:id="rId6"/>
    <p:sldId id="411" r:id="rId7"/>
    <p:sldId id="375" r:id="rId8"/>
    <p:sldId id="413" r:id="rId9"/>
    <p:sldId id="423" r:id="rId10"/>
    <p:sldId id="422" r:id="rId11"/>
    <p:sldId id="395" r:id="rId12"/>
    <p:sldId id="414" r:id="rId13"/>
    <p:sldId id="379" r:id="rId14"/>
    <p:sldId id="381" r:id="rId15"/>
    <p:sldId id="415" r:id="rId16"/>
    <p:sldId id="399" r:id="rId17"/>
    <p:sldId id="424" r:id="rId18"/>
    <p:sldId id="425" r:id="rId19"/>
    <p:sldId id="417" r:id="rId20"/>
    <p:sldId id="406" r:id="rId21"/>
    <p:sldId id="407" r:id="rId22"/>
    <p:sldId id="409" r:id="rId23"/>
    <p:sldId id="418" r:id="rId24"/>
    <p:sldId id="385" r:id="rId25"/>
    <p:sldId id="419" r:id="rId26"/>
    <p:sldId id="420" r:id="rId27"/>
    <p:sldId id="421" r:id="rId28"/>
    <p:sldId id="426" r:id="rId29"/>
    <p:sldId id="427" r:id="rId30"/>
    <p:sldId id="428" r:id="rId31"/>
    <p:sldId id="429" r:id="rId32"/>
    <p:sldId id="430" r:id="rId33"/>
    <p:sldId id="431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247" userDrawn="1">
          <p15:clr>
            <a:srgbClr val="A4A3A4"/>
          </p15:clr>
        </p15:guide>
        <p15:guide id="2" pos="1973" userDrawn="1">
          <p15:clr>
            <a:srgbClr val="A4A3A4"/>
          </p15:clr>
        </p15:guide>
        <p15:guide id="3" pos="2699" userDrawn="1">
          <p15:clr>
            <a:srgbClr val="A4A3A4"/>
          </p15:clr>
        </p15:guide>
        <p15:guide id="4" pos="3424" userDrawn="1">
          <p15:clr>
            <a:srgbClr val="A4A3A4"/>
          </p15:clr>
        </p15:guide>
        <p15:guide id="5" pos="4150" userDrawn="1">
          <p15:clr>
            <a:srgbClr val="A4A3A4"/>
          </p15:clr>
        </p15:guide>
        <p15:guide id="6" pos="4876" userDrawn="1">
          <p15:clr>
            <a:srgbClr val="A4A3A4"/>
          </p15:clr>
        </p15:guide>
        <p15:guide id="7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7D7C"/>
    <a:srgbClr val="FCC315"/>
    <a:srgbClr val="CA3F34"/>
    <a:srgbClr val="D4625B"/>
    <a:srgbClr val="D7115C"/>
    <a:srgbClr val="F17E04"/>
    <a:srgbClr val="24A638"/>
    <a:srgbClr val="B16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E41B4-8D49-4123-A4D2-A8859AB55841}" v="9683" dt="2023-02-28T11:47:31.7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/>
    <p:restoredTop sz="93367" autoAdjust="0"/>
  </p:normalViewPr>
  <p:slideViewPr>
    <p:cSldViewPr snapToGrid="0" snapToObjects="1">
      <p:cViewPr>
        <p:scale>
          <a:sx n="110" d="100"/>
          <a:sy n="110" d="100"/>
        </p:scale>
        <p:origin x="216" y="468"/>
      </p:cViewPr>
      <p:guideLst>
        <p:guide pos="1247"/>
        <p:guide pos="1973"/>
        <p:guide pos="2699"/>
        <p:guide pos="3424"/>
        <p:guide pos="4150"/>
        <p:guide pos="4876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va Matteo" userId="4f7c934c-3c96-441e-8b62-f557d553b3f8" providerId="ADAL" clId="{CF23EE95-8AEA-4032-853C-E42D6D32C7B5}"/>
    <pc:docChg chg="undo modSld">
      <pc:chgData name="Riva Matteo" userId="4f7c934c-3c96-441e-8b62-f557d553b3f8" providerId="ADAL" clId="{CF23EE95-8AEA-4032-853C-E42D6D32C7B5}" dt="2023-01-13T14:35:08.111" v="4" actId="11"/>
      <pc:docMkLst>
        <pc:docMk/>
      </pc:docMkLst>
    </pc:docChg>
  </pc:docChgLst>
  <pc:docChgLst>
    <pc:chgData name="Riva Matteo" userId="4f7c934c-3c96-441e-8b62-f557d553b3f8" providerId="ADAL" clId="{4E0E41B4-8D49-4123-A4D2-A8859AB55841}"/>
    <pc:docChg chg="undo redo custSel addSld delSld modSld sldOrd modMainMaster">
      <pc:chgData name="Riva Matteo" userId="4f7c934c-3c96-441e-8b62-f557d553b3f8" providerId="ADAL" clId="{4E0E41B4-8D49-4123-A4D2-A8859AB55841}" dt="2023-02-28T11:47:31.719" v="9649" actId="1076"/>
      <pc:docMkLst>
        <pc:docMk/>
      </pc:docMkLst>
      <pc:sldChg chg="addSp delSp modSp">
        <pc:chgData name="Riva Matteo" userId="4f7c934c-3c96-441e-8b62-f557d553b3f8" providerId="ADAL" clId="{4E0E41B4-8D49-4123-A4D2-A8859AB55841}" dt="2023-02-10T10:01:52.653" v="2395" actId="20577"/>
        <pc:sldMkLst>
          <pc:docMk/>
          <pc:sldMk cId="940296068" sldId="258"/>
        </pc:sldMkLst>
        <pc:spChg chg="mod">
          <ac:chgData name="Riva Matteo" userId="4f7c934c-3c96-441e-8b62-f557d553b3f8" providerId="ADAL" clId="{4E0E41B4-8D49-4123-A4D2-A8859AB55841}" dt="2023-02-10T10:01:52.653" v="2395" actId="20577"/>
          <ac:spMkLst>
            <pc:docMk/>
            <pc:sldMk cId="940296068" sldId="258"/>
            <ac:spMk id="3" creationId="{60485599-8B04-7A4F-9C05-4020D5C99782}"/>
          </ac:spMkLst>
        </pc:spChg>
        <pc:spChg chg="mod">
          <ac:chgData name="Riva Matteo" userId="4f7c934c-3c96-441e-8b62-f557d553b3f8" providerId="ADAL" clId="{4E0E41B4-8D49-4123-A4D2-A8859AB55841}" dt="2023-02-09T11:07:52.161" v="442" actId="20577"/>
          <ac:spMkLst>
            <pc:docMk/>
            <pc:sldMk cId="940296068" sldId="258"/>
            <ac:spMk id="8" creationId="{7CDA84EF-5719-044B-9E07-44A0CED66C90}"/>
          </ac:spMkLst>
        </pc:spChg>
        <pc:spChg chg="del">
          <ac:chgData name="Riva Matteo" userId="4f7c934c-3c96-441e-8b62-f557d553b3f8" providerId="ADAL" clId="{4E0E41B4-8D49-4123-A4D2-A8859AB55841}" dt="2023-02-09T10:48:15.389" v="383" actId="478"/>
          <ac:spMkLst>
            <pc:docMk/>
            <pc:sldMk cId="940296068" sldId="258"/>
            <ac:spMk id="12" creationId="{A1384E34-9712-164E-A14A-B20609E9CC72}"/>
          </ac:spMkLst>
        </pc:spChg>
        <pc:picChg chg="add del mod">
          <ac:chgData name="Riva Matteo" userId="4f7c934c-3c96-441e-8b62-f557d553b3f8" providerId="ADAL" clId="{4E0E41B4-8D49-4123-A4D2-A8859AB55841}" dt="2023-02-09T11:07:21.905" v="428" actId="478"/>
          <ac:picMkLst>
            <pc:docMk/>
            <pc:sldMk cId="940296068" sldId="258"/>
            <ac:picMk id="9" creationId="{7B5D3D39-F0FE-4F05-B178-B67A89A33EC3}"/>
          </ac:picMkLst>
        </pc:picChg>
        <pc:picChg chg="add">
          <ac:chgData name="Riva Matteo" userId="4f7c934c-3c96-441e-8b62-f557d553b3f8" providerId="ADAL" clId="{4E0E41B4-8D49-4123-A4D2-A8859AB55841}" dt="2023-02-09T11:07:23.779" v="429"/>
          <ac:picMkLst>
            <pc:docMk/>
            <pc:sldMk cId="940296068" sldId="258"/>
            <ac:picMk id="10" creationId="{53D17BD3-08F0-4695-B085-ED351E64647B}"/>
          </ac:picMkLst>
        </pc:picChg>
      </pc:sldChg>
      <pc:sldChg chg="addSp delSp modSp">
        <pc:chgData name="Riva Matteo" userId="4f7c934c-3c96-441e-8b62-f557d553b3f8" providerId="ADAL" clId="{4E0E41B4-8D49-4123-A4D2-A8859AB55841}" dt="2023-02-28T08:41:29.440" v="9497" actId="1076"/>
        <pc:sldMkLst>
          <pc:docMk/>
          <pc:sldMk cId="3466649058" sldId="373"/>
        </pc:sldMkLst>
        <pc:spChg chg="del mod">
          <ac:chgData name="Riva Matteo" userId="4f7c934c-3c96-441e-8b62-f557d553b3f8" providerId="ADAL" clId="{4E0E41B4-8D49-4123-A4D2-A8859AB55841}" dt="2023-02-09T09:17:15.501" v="195" actId="478"/>
          <ac:spMkLst>
            <pc:docMk/>
            <pc:sldMk cId="3466649058" sldId="373"/>
            <ac:spMk id="3" creationId="{8B8523D5-71DC-ED4D-8DBA-CE0003EAB07B}"/>
          </ac:spMkLst>
        </pc:spChg>
        <pc:spChg chg="add mod">
          <ac:chgData name="Riva Matteo" userId="4f7c934c-3c96-441e-8b62-f557d553b3f8" providerId="ADAL" clId="{4E0E41B4-8D49-4123-A4D2-A8859AB55841}" dt="2023-02-28T07:58:36.660" v="9488" actId="1076"/>
          <ac:spMkLst>
            <pc:docMk/>
            <pc:sldMk cId="3466649058" sldId="373"/>
            <ac:spMk id="4" creationId="{6B91B719-7CB3-49DE-9724-70D2CEF15883}"/>
          </ac:spMkLst>
        </pc:spChg>
        <pc:spChg chg="add mod">
          <ac:chgData name="Riva Matteo" userId="4f7c934c-3c96-441e-8b62-f557d553b3f8" providerId="ADAL" clId="{4E0E41B4-8D49-4123-A4D2-A8859AB55841}" dt="2023-02-28T07:58:57.403" v="9490" actId="1076"/>
          <ac:spMkLst>
            <pc:docMk/>
            <pc:sldMk cId="3466649058" sldId="373"/>
            <ac:spMk id="5" creationId="{326B07AF-4D8C-4882-BBF0-76495F3DF27B}"/>
          </ac:spMkLst>
        </pc:spChg>
        <pc:spChg chg="add mod">
          <ac:chgData name="Riva Matteo" userId="4f7c934c-3c96-441e-8b62-f557d553b3f8" providerId="ADAL" clId="{4E0E41B4-8D49-4123-A4D2-A8859AB55841}" dt="2023-02-28T08:41:29.440" v="9497" actId="1076"/>
          <ac:spMkLst>
            <pc:docMk/>
            <pc:sldMk cId="3466649058" sldId="373"/>
            <ac:spMk id="6" creationId="{53C0DADE-CCB5-4FC3-B4E8-556186A1EB38}"/>
          </ac:spMkLst>
        </pc:spChg>
        <pc:spChg chg="add mod">
          <ac:chgData name="Riva Matteo" userId="4f7c934c-3c96-441e-8b62-f557d553b3f8" providerId="ADAL" clId="{4E0E41B4-8D49-4123-A4D2-A8859AB55841}" dt="2023-02-28T07:58:57.403" v="9490" actId="1076"/>
          <ac:spMkLst>
            <pc:docMk/>
            <pc:sldMk cId="3466649058" sldId="373"/>
            <ac:spMk id="7" creationId="{6C2AFF80-E863-4F83-B9B3-0309184E486A}"/>
          </ac:spMkLst>
        </pc:spChg>
        <pc:spChg chg="add mod">
          <ac:chgData name="Riva Matteo" userId="4f7c934c-3c96-441e-8b62-f557d553b3f8" providerId="ADAL" clId="{4E0E41B4-8D49-4123-A4D2-A8859AB55841}" dt="2023-02-28T08:40:56.642" v="9495" actId="20577"/>
          <ac:spMkLst>
            <pc:docMk/>
            <pc:sldMk cId="3466649058" sldId="373"/>
            <ac:spMk id="8" creationId="{682D38CB-D998-40AF-ADC1-A20D5234431F}"/>
          </ac:spMkLst>
        </pc:spChg>
        <pc:spChg chg="add mod">
          <ac:chgData name="Riva Matteo" userId="4f7c934c-3c96-441e-8b62-f557d553b3f8" providerId="ADAL" clId="{4E0E41B4-8D49-4123-A4D2-A8859AB55841}" dt="2023-02-28T08:41:19.768" v="9496" actId="1076"/>
          <ac:spMkLst>
            <pc:docMk/>
            <pc:sldMk cId="3466649058" sldId="373"/>
            <ac:spMk id="9" creationId="{C6E1297B-4747-4AF5-9CDB-777CCB16DE63}"/>
          </ac:spMkLst>
        </pc:spChg>
        <pc:spChg chg="add mod">
          <ac:chgData name="Riva Matteo" userId="4f7c934c-3c96-441e-8b62-f557d553b3f8" providerId="ADAL" clId="{4E0E41B4-8D49-4123-A4D2-A8859AB55841}" dt="2023-02-28T07:59:28.743" v="9493" actId="1076"/>
          <ac:spMkLst>
            <pc:docMk/>
            <pc:sldMk cId="3466649058" sldId="373"/>
            <ac:spMk id="10" creationId="{3DFCD039-16AD-4C4E-893B-659BD37EE423}"/>
          </ac:spMkLst>
        </pc:spChg>
        <pc:spChg chg="add del mod">
          <ac:chgData name="Riva Matteo" userId="4f7c934c-3c96-441e-8b62-f557d553b3f8" providerId="ADAL" clId="{4E0E41B4-8D49-4123-A4D2-A8859AB55841}" dt="2023-02-09T10:36:44.997" v="329" actId="478"/>
          <ac:spMkLst>
            <pc:docMk/>
            <pc:sldMk cId="3466649058" sldId="373"/>
            <ac:spMk id="11" creationId="{3ED599D6-34F1-4BBA-B351-62338EE9C834}"/>
          </ac:spMkLst>
        </pc:spChg>
        <pc:spChg chg="add mod">
          <ac:chgData name="Riva Matteo" userId="4f7c934c-3c96-441e-8b62-f557d553b3f8" providerId="ADAL" clId="{4E0E41B4-8D49-4123-A4D2-A8859AB55841}" dt="2023-02-28T07:59:15.813" v="9492" actId="1076"/>
          <ac:spMkLst>
            <pc:docMk/>
            <pc:sldMk cId="3466649058" sldId="373"/>
            <ac:spMk id="12" creationId="{CC767F00-26A7-4CF0-98B0-0AEF123F608A}"/>
          </ac:spMkLst>
        </pc:spChg>
      </pc:sldChg>
      <pc:sldChg chg="addSp delSp modSp">
        <pc:chgData name="Riva Matteo" userId="4f7c934c-3c96-441e-8b62-f557d553b3f8" providerId="ADAL" clId="{4E0E41B4-8D49-4123-A4D2-A8859AB55841}" dt="2023-02-14T08:46:07.198" v="8344" actId="20577"/>
        <pc:sldMkLst>
          <pc:docMk/>
          <pc:sldMk cId="491759655" sldId="375"/>
        </pc:sldMkLst>
        <pc:spChg chg="mod">
          <ac:chgData name="Riva Matteo" userId="4f7c934c-3c96-441e-8b62-f557d553b3f8" providerId="ADAL" clId="{4E0E41B4-8D49-4123-A4D2-A8859AB55841}" dt="2023-02-14T08:46:07.198" v="8344" actId="20577"/>
          <ac:spMkLst>
            <pc:docMk/>
            <pc:sldMk cId="491759655" sldId="375"/>
            <ac:spMk id="3" creationId="{60485599-8B04-7A4F-9C05-4020D5C99782}"/>
          </ac:spMkLst>
        </pc:spChg>
        <pc:spChg chg="mod">
          <ac:chgData name="Riva Matteo" userId="4f7c934c-3c96-441e-8b62-f557d553b3f8" providerId="ADAL" clId="{4E0E41B4-8D49-4123-A4D2-A8859AB55841}" dt="2023-02-10T09:21:52.170" v="1012" actId="790"/>
          <ac:spMkLst>
            <pc:docMk/>
            <pc:sldMk cId="491759655" sldId="375"/>
            <ac:spMk id="9" creationId="{697B8F78-FA88-4BED-9310-ADE270C4727C}"/>
          </ac:spMkLst>
        </pc:spChg>
        <pc:spChg chg="del">
          <ac:chgData name="Riva Matteo" userId="4f7c934c-3c96-441e-8b62-f557d553b3f8" providerId="ADAL" clId="{4E0E41B4-8D49-4123-A4D2-A8859AB55841}" dt="2023-02-09T10:48:20.563" v="384" actId="478"/>
          <ac:spMkLst>
            <pc:docMk/>
            <pc:sldMk cId="491759655" sldId="375"/>
            <ac:spMk id="28" creationId="{8E7B052B-C6DB-4160-BCD9-0152A16A1767}"/>
          </ac:spMkLst>
        </pc:spChg>
        <pc:picChg chg="add mod">
          <ac:chgData name="Riva Matteo" userId="4f7c934c-3c96-441e-8b62-f557d553b3f8" providerId="ADAL" clId="{4E0E41B4-8D49-4123-A4D2-A8859AB55841}" dt="2023-02-09T10:46:45.367" v="374" actId="1076"/>
          <ac:picMkLst>
            <pc:docMk/>
            <pc:sldMk cId="491759655" sldId="375"/>
            <ac:picMk id="12" creationId="{5238AF91-427E-499C-B1AF-DDA14B523A14}"/>
          </ac:picMkLst>
        </pc:picChg>
      </pc:sldChg>
      <pc:sldChg chg="delSp modSp">
        <pc:chgData name="Riva Matteo" userId="4f7c934c-3c96-441e-8b62-f557d553b3f8" providerId="ADAL" clId="{4E0E41B4-8D49-4123-A4D2-A8859AB55841}" dt="2023-02-15T08:25:15.499" v="9467" actId="20577"/>
        <pc:sldMkLst>
          <pc:docMk/>
          <pc:sldMk cId="812125314" sldId="379"/>
        </pc:sldMkLst>
        <pc:spChg chg="mod">
          <ac:chgData name="Riva Matteo" userId="4f7c934c-3c96-441e-8b62-f557d553b3f8" providerId="ADAL" clId="{4E0E41B4-8D49-4123-A4D2-A8859AB55841}" dt="2023-02-15T08:25:15.499" v="9467" actId="20577"/>
          <ac:spMkLst>
            <pc:docMk/>
            <pc:sldMk cId="812125314" sldId="379"/>
            <ac:spMk id="3" creationId="{60485599-8B04-7A4F-9C05-4020D5C99782}"/>
          </ac:spMkLst>
        </pc:spChg>
        <pc:spChg chg="mod">
          <ac:chgData name="Riva Matteo" userId="4f7c934c-3c96-441e-8b62-f557d553b3f8" providerId="ADAL" clId="{4E0E41B4-8D49-4123-A4D2-A8859AB55841}" dt="2023-02-14T08:48:01.133" v="8353" actId="20577"/>
          <ac:spMkLst>
            <pc:docMk/>
            <pc:sldMk cId="812125314" sldId="379"/>
            <ac:spMk id="6" creationId="{1A77F49D-13DB-470B-B743-D91D7E83B4B7}"/>
          </ac:spMkLst>
        </pc:spChg>
        <pc:spChg chg="mod">
          <ac:chgData name="Riva Matteo" userId="4f7c934c-3c96-441e-8b62-f557d553b3f8" providerId="ADAL" clId="{4E0E41B4-8D49-4123-A4D2-A8859AB55841}" dt="2023-02-10T13:06:59.595" v="4610" actId="20577"/>
          <ac:spMkLst>
            <pc:docMk/>
            <pc:sldMk cId="812125314" sldId="379"/>
            <ac:spMk id="8" creationId="{7CDA84EF-5719-044B-9E07-44A0CED66C90}"/>
          </ac:spMkLst>
        </pc:spChg>
        <pc:spChg chg="del">
          <ac:chgData name="Riva Matteo" userId="4f7c934c-3c96-441e-8b62-f557d553b3f8" providerId="ADAL" clId="{4E0E41B4-8D49-4123-A4D2-A8859AB55841}" dt="2023-02-09T10:48:57.003" v="395" actId="478"/>
          <ac:spMkLst>
            <pc:docMk/>
            <pc:sldMk cId="812125314" sldId="379"/>
            <ac:spMk id="12" creationId="{A1384E34-9712-164E-A14A-B20609E9CC72}"/>
          </ac:spMkLst>
        </pc:spChg>
      </pc:sldChg>
      <pc:sldChg chg="addSp delSp modSp modAnim">
        <pc:chgData name="Riva Matteo" userId="4f7c934c-3c96-441e-8b62-f557d553b3f8" providerId="ADAL" clId="{4E0E41B4-8D49-4123-A4D2-A8859AB55841}" dt="2023-02-14T14:49:31.501" v="9416" actId="1076"/>
        <pc:sldMkLst>
          <pc:docMk/>
          <pc:sldMk cId="1882799991" sldId="381"/>
        </pc:sldMkLst>
        <pc:spChg chg="add mod">
          <ac:chgData name="Riva Matteo" userId="4f7c934c-3c96-441e-8b62-f557d553b3f8" providerId="ADAL" clId="{4E0E41B4-8D49-4123-A4D2-A8859AB55841}" dt="2023-02-10T15:05:08.938" v="6775" actId="20577"/>
          <ac:spMkLst>
            <pc:docMk/>
            <pc:sldMk cId="1882799991" sldId="381"/>
            <ac:spMk id="2" creationId="{59DD903B-F232-48A5-9CDC-599DD6EF862A}"/>
          </ac:spMkLst>
        </pc:spChg>
        <pc:spChg chg="add mod ord">
          <ac:chgData name="Riva Matteo" userId="4f7c934c-3c96-441e-8b62-f557d553b3f8" providerId="ADAL" clId="{4E0E41B4-8D49-4123-A4D2-A8859AB55841}" dt="2023-02-13T11:37:58.794" v="7721" actId="207"/>
          <ac:spMkLst>
            <pc:docMk/>
            <pc:sldMk cId="1882799991" sldId="381"/>
            <ac:spMk id="3" creationId="{BDD14AAE-F162-4665-A6A6-8DBC48F9A34B}"/>
          </ac:spMkLst>
        </pc:spChg>
        <pc:spChg chg="add mod">
          <ac:chgData name="Riva Matteo" userId="4f7c934c-3c96-441e-8b62-f557d553b3f8" providerId="ADAL" clId="{4E0E41B4-8D49-4123-A4D2-A8859AB55841}" dt="2023-02-14T14:49:31.501" v="9416" actId="1076"/>
          <ac:spMkLst>
            <pc:docMk/>
            <pc:sldMk cId="1882799991" sldId="381"/>
            <ac:spMk id="4" creationId="{76E285F7-DBD2-488A-A525-50449E44C16E}"/>
          </ac:spMkLst>
        </pc:spChg>
        <pc:spChg chg="add mod">
          <ac:chgData name="Riva Matteo" userId="4f7c934c-3c96-441e-8b62-f557d553b3f8" providerId="ADAL" clId="{4E0E41B4-8D49-4123-A4D2-A8859AB55841}" dt="2023-02-10T14:57:10.309" v="6734" actId="571"/>
          <ac:spMkLst>
            <pc:docMk/>
            <pc:sldMk cId="1882799991" sldId="381"/>
            <ac:spMk id="7" creationId="{ABCB0A47-54DC-404D-B6F8-5F8366A903F0}"/>
          </ac:spMkLst>
        </pc:spChg>
        <pc:spChg chg="mod">
          <ac:chgData name="Riva Matteo" userId="4f7c934c-3c96-441e-8b62-f557d553b3f8" providerId="ADAL" clId="{4E0E41B4-8D49-4123-A4D2-A8859AB55841}" dt="2023-02-10T13:07:25.393" v="4707" actId="20577"/>
          <ac:spMkLst>
            <pc:docMk/>
            <pc:sldMk cId="1882799991" sldId="381"/>
            <ac:spMk id="8" creationId="{7CDA84EF-5719-044B-9E07-44A0CED66C90}"/>
          </ac:spMkLst>
        </pc:spChg>
        <pc:spChg chg="add mod">
          <ac:chgData name="Riva Matteo" userId="4f7c934c-3c96-441e-8b62-f557d553b3f8" providerId="ADAL" clId="{4E0E41B4-8D49-4123-A4D2-A8859AB55841}" dt="2023-02-10T14:57:12.422" v="6735" actId="571"/>
          <ac:spMkLst>
            <pc:docMk/>
            <pc:sldMk cId="1882799991" sldId="381"/>
            <ac:spMk id="9" creationId="{0A9F7B00-D0FE-4AD0-A7B2-A6909CDA8E4F}"/>
          </ac:spMkLst>
        </pc:spChg>
        <pc:spChg chg="add mod">
          <ac:chgData name="Riva Matteo" userId="4f7c934c-3c96-441e-8b62-f557d553b3f8" providerId="ADAL" clId="{4E0E41B4-8D49-4123-A4D2-A8859AB55841}" dt="2023-02-10T14:57:14.905" v="6736" actId="571"/>
          <ac:spMkLst>
            <pc:docMk/>
            <pc:sldMk cId="1882799991" sldId="381"/>
            <ac:spMk id="12" creationId="{44F41CB7-DCAD-4B67-8453-F01ED4949A9F}"/>
          </ac:spMkLst>
        </pc:spChg>
        <pc:spChg chg="del">
          <ac:chgData name="Riva Matteo" userId="4f7c934c-3c96-441e-8b62-f557d553b3f8" providerId="ADAL" clId="{4E0E41B4-8D49-4123-A4D2-A8859AB55841}" dt="2023-02-09T10:49:02.708" v="397" actId="478"/>
          <ac:spMkLst>
            <pc:docMk/>
            <pc:sldMk cId="1882799991" sldId="381"/>
            <ac:spMk id="12" creationId="{A1384E34-9712-164E-A14A-B20609E9CC72}"/>
          </ac:spMkLst>
        </pc:spChg>
        <pc:spChg chg="add mod">
          <ac:chgData name="Riva Matteo" userId="4f7c934c-3c96-441e-8b62-f557d553b3f8" providerId="ADAL" clId="{4E0E41B4-8D49-4123-A4D2-A8859AB55841}" dt="2023-02-10T14:57:18.453" v="6737" actId="571"/>
          <ac:spMkLst>
            <pc:docMk/>
            <pc:sldMk cId="1882799991" sldId="381"/>
            <ac:spMk id="14" creationId="{0AF0063D-EC29-4FEC-9C8D-0C438EED520E}"/>
          </ac:spMkLst>
        </pc:spChg>
        <pc:spChg chg="add mod">
          <ac:chgData name="Riva Matteo" userId="4f7c934c-3c96-441e-8b62-f557d553b3f8" providerId="ADAL" clId="{4E0E41B4-8D49-4123-A4D2-A8859AB55841}" dt="2023-02-10T15:00:35.958" v="6756" actId="1076"/>
          <ac:spMkLst>
            <pc:docMk/>
            <pc:sldMk cId="1882799991" sldId="381"/>
            <ac:spMk id="15" creationId="{500080C0-002E-4889-884B-C07BF8FCD4CC}"/>
          </ac:spMkLst>
        </pc:spChg>
        <pc:spChg chg="add mod">
          <ac:chgData name="Riva Matteo" userId="4f7c934c-3c96-441e-8b62-f557d553b3f8" providerId="ADAL" clId="{4E0E41B4-8D49-4123-A4D2-A8859AB55841}" dt="2023-02-10T14:57:29.650" v="6739" actId="571"/>
          <ac:spMkLst>
            <pc:docMk/>
            <pc:sldMk cId="1882799991" sldId="381"/>
            <ac:spMk id="16" creationId="{50E78BA9-5BA8-460B-8C8C-03C4C8B94051}"/>
          </ac:spMkLst>
        </pc:spChg>
        <pc:spChg chg="add mod">
          <ac:chgData name="Riva Matteo" userId="4f7c934c-3c96-441e-8b62-f557d553b3f8" providerId="ADAL" clId="{4E0E41B4-8D49-4123-A4D2-A8859AB55841}" dt="2023-02-10T14:57:29.650" v="6739" actId="571"/>
          <ac:spMkLst>
            <pc:docMk/>
            <pc:sldMk cId="1882799991" sldId="381"/>
            <ac:spMk id="17" creationId="{65174EBC-098F-4AB5-8DEF-AAD88070E0F5}"/>
          </ac:spMkLst>
        </pc:spChg>
        <pc:spChg chg="add mod">
          <ac:chgData name="Riva Matteo" userId="4f7c934c-3c96-441e-8b62-f557d553b3f8" providerId="ADAL" clId="{4E0E41B4-8D49-4123-A4D2-A8859AB55841}" dt="2023-02-10T14:57:29.650" v="6739" actId="571"/>
          <ac:spMkLst>
            <pc:docMk/>
            <pc:sldMk cId="1882799991" sldId="381"/>
            <ac:spMk id="18" creationId="{C3437DEC-AB58-4569-AC68-6F623D6152BC}"/>
          </ac:spMkLst>
        </pc:spChg>
        <pc:spChg chg="add mod">
          <ac:chgData name="Riva Matteo" userId="4f7c934c-3c96-441e-8b62-f557d553b3f8" providerId="ADAL" clId="{4E0E41B4-8D49-4123-A4D2-A8859AB55841}" dt="2023-02-10T14:57:29.650" v="6739" actId="571"/>
          <ac:spMkLst>
            <pc:docMk/>
            <pc:sldMk cId="1882799991" sldId="381"/>
            <ac:spMk id="19" creationId="{5814BB74-72C7-4AB1-96E9-D2DC23879098}"/>
          </ac:spMkLst>
        </pc:spChg>
        <pc:spChg chg="add mod">
          <ac:chgData name="Riva Matteo" userId="4f7c934c-3c96-441e-8b62-f557d553b3f8" providerId="ADAL" clId="{4E0E41B4-8D49-4123-A4D2-A8859AB55841}" dt="2023-02-10T14:57:29.650" v="6739" actId="571"/>
          <ac:spMkLst>
            <pc:docMk/>
            <pc:sldMk cId="1882799991" sldId="381"/>
            <ac:spMk id="20" creationId="{EDAA8BF0-1795-4C8D-94E6-61B761547894}"/>
          </ac:spMkLst>
        </pc:spChg>
        <pc:spChg chg="add mod">
          <ac:chgData name="Riva Matteo" userId="4f7c934c-3c96-441e-8b62-f557d553b3f8" providerId="ADAL" clId="{4E0E41B4-8D49-4123-A4D2-A8859AB55841}" dt="2023-02-10T14:57:29.650" v="6739" actId="571"/>
          <ac:spMkLst>
            <pc:docMk/>
            <pc:sldMk cId="1882799991" sldId="381"/>
            <ac:spMk id="21" creationId="{89D958F8-F70B-46DE-B6B0-F3D619956973}"/>
          </ac:spMkLst>
        </pc:spChg>
        <pc:spChg chg="add mod">
          <ac:chgData name="Riva Matteo" userId="4f7c934c-3c96-441e-8b62-f557d553b3f8" providerId="ADAL" clId="{4E0E41B4-8D49-4123-A4D2-A8859AB55841}" dt="2023-02-10T14:58:28.805" v="6749" actId="1076"/>
          <ac:spMkLst>
            <pc:docMk/>
            <pc:sldMk cId="1882799991" sldId="381"/>
            <ac:spMk id="22" creationId="{EE1D1FF9-D694-4141-B45D-43CE83937D6F}"/>
          </ac:spMkLst>
        </pc:spChg>
        <pc:spChg chg="add mod">
          <ac:chgData name="Riva Matteo" userId="4f7c934c-3c96-441e-8b62-f557d553b3f8" providerId="ADAL" clId="{4E0E41B4-8D49-4123-A4D2-A8859AB55841}" dt="2023-02-10T14:58:28.805" v="6749" actId="1076"/>
          <ac:spMkLst>
            <pc:docMk/>
            <pc:sldMk cId="1882799991" sldId="381"/>
            <ac:spMk id="23" creationId="{BFF9FE52-7B47-458D-A5A5-BE2CE3BDBA0B}"/>
          </ac:spMkLst>
        </pc:spChg>
        <pc:spChg chg="add mod">
          <ac:chgData name="Riva Matteo" userId="4f7c934c-3c96-441e-8b62-f557d553b3f8" providerId="ADAL" clId="{4E0E41B4-8D49-4123-A4D2-A8859AB55841}" dt="2023-02-10T14:58:28.805" v="6749" actId="1076"/>
          <ac:spMkLst>
            <pc:docMk/>
            <pc:sldMk cId="1882799991" sldId="381"/>
            <ac:spMk id="24" creationId="{C92C0B70-2F6A-4BEF-8A8E-C7BCD20CA14E}"/>
          </ac:spMkLst>
        </pc:spChg>
        <pc:spChg chg="add mod">
          <ac:chgData name="Riva Matteo" userId="4f7c934c-3c96-441e-8b62-f557d553b3f8" providerId="ADAL" clId="{4E0E41B4-8D49-4123-A4D2-A8859AB55841}" dt="2023-02-10T14:58:28.805" v="6749" actId="1076"/>
          <ac:spMkLst>
            <pc:docMk/>
            <pc:sldMk cId="1882799991" sldId="381"/>
            <ac:spMk id="25" creationId="{0A418853-F6AC-4FA2-BE1D-4CEF627F2C90}"/>
          </ac:spMkLst>
        </pc:spChg>
        <pc:spChg chg="add mod">
          <ac:chgData name="Riva Matteo" userId="4f7c934c-3c96-441e-8b62-f557d553b3f8" providerId="ADAL" clId="{4E0E41B4-8D49-4123-A4D2-A8859AB55841}" dt="2023-02-10T14:58:28.805" v="6749" actId="1076"/>
          <ac:spMkLst>
            <pc:docMk/>
            <pc:sldMk cId="1882799991" sldId="381"/>
            <ac:spMk id="26" creationId="{A97F4982-AD85-4F58-82DF-1A392CC9B277}"/>
          </ac:spMkLst>
        </pc:spChg>
        <pc:spChg chg="add mod">
          <ac:chgData name="Riva Matteo" userId="4f7c934c-3c96-441e-8b62-f557d553b3f8" providerId="ADAL" clId="{4E0E41B4-8D49-4123-A4D2-A8859AB55841}" dt="2023-02-10T14:58:28.805" v="6749" actId="1076"/>
          <ac:spMkLst>
            <pc:docMk/>
            <pc:sldMk cId="1882799991" sldId="381"/>
            <ac:spMk id="27" creationId="{B5749DD8-7A4B-415C-AD51-09F51A573367}"/>
          </ac:spMkLst>
        </pc:spChg>
        <pc:spChg chg="add del mod">
          <ac:chgData name="Riva Matteo" userId="4f7c934c-3c96-441e-8b62-f557d553b3f8" providerId="ADAL" clId="{4E0E41B4-8D49-4123-A4D2-A8859AB55841}" dt="2023-02-10T14:59:47.335" v="6750" actId="478"/>
          <ac:spMkLst>
            <pc:docMk/>
            <pc:sldMk cId="1882799991" sldId="381"/>
            <ac:spMk id="28" creationId="{8B7CFDE3-7A98-4F99-8016-42428D147861}"/>
          </ac:spMkLst>
        </pc:spChg>
        <pc:spChg chg="add del mod">
          <ac:chgData name="Riva Matteo" userId="4f7c934c-3c96-441e-8b62-f557d553b3f8" providerId="ADAL" clId="{4E0E41B4-8D49-4123-A4D2-A8859AB55841}" dt="2023-02-10T14:59:47.335" v="6750" actId="478"/>
          <ac:spMkLst>
            <pc:docMk/>
            <pc:sldMk cId="1882799991" sldId="381"/>
            <ac:spMk id="29" creationId="{682BEB80-A2C7-451C-9D0B-BDC11BCEF815}"/>
          </ac:spMkLst>
        </pc:spChg>
        <pc:spChg chg="add del mod">
          <ac:chgData name="Riva Matteo" userId="4f7c934c-3c96-441e-8b62-f557d553b3f8" providerId="ADAL" clId="{4E0E41B4-8D49-4123-A4D2-A8859AB55841}" dt="2023-02-10T14:59:47.335" v="6750" actId="478"/>
          <ac:spMkLst>
            <pc:docMk/>
            <pc:sldMk cId="1882799991" sldId="381"/>
            <ac:spMk id="30" creationId="{6743FDE3-301F-45D9-9848-D922032C181A}"/>
          </ac:spMkLst>
        </pc:spChg>
        <pc:spChg chg="add del mod">
          <ac:chgData name="Riva Matteo" userId="4f7c934c-3c96-441e-8b62-f557d553b3f8" providerId="ADAL" clId="{4E0E41B4-8D49-4123-A4D2-A8859AB55841}" dt="2023-02-10T14:59:47.335" v="6750" actId="478"/>
          <ac:spMkLst>
            <pc:docMk/>
            <pc:sldMk cId="1882799991" sldId="381"/>
            <ac:spMk id="31" creationId="{D5B00FFF-9E21-4978-A0F4-64634FD6B173}"/>
          </ac:spMkLst>
        </pc:spChg>
        <pc:spChg chg="add del mod">
          <ac:chgData name="Riva Matteo" userId="4f7c934c-3c96-441e-8b62-f557d553b3f8" providerId="ADAL" clId="{4E0E41B4-8D49-4123-A4D2-A8859AB55841}" dt="2023-02-10T14:59:47.335" v="6750" actId="478"/>
          <ac:spMkLst>
            <pc:docMk/>
            <pc:sldMk cId="1882799991" sldId="381"/>
            <ac:spMk id="32" creationId="{121BA221-F277-4B68-BDEF-EA8996BEF87F}"/>
          </ac:spMkLst>
        </pc:spChg>
        <pc:spChg chg="add mod">
          <ac:chgData name="Riva Matteo" userId="4f7c934c-3c96-441e-8b62-f557d553b3f8" providerId="ADAL" clId="{4E0E41B4-8D49-4123-A4D2-A8859AB55841}" dt="2023-02-10T15:00:19.181" v="6755" actId="1076"/>
          <ac:spMkLst>
            <pc:docMk/>
            <pc:sldMk cId="1882799991" sldId="381"/>
            <ac:spMk id="33" creationId="{462A66FA-0E5F-4DE5-B314-458939B5E20D}"/>
          </ac:spMkLst>
        </pc:spChg>
        <pc:spChg chg="add del mod">
          <ac:chgData name="Riva Matteo" userId="4f7c934c-3c96-441e-8b62-f557d553b3f8" providerId="ADAL" clId="{4E0E41B4-8D49-4123-A4D2-A8859AB55841}" dt="2023-02-10T14:59:47.335" v="6750" actId="478"/>
          <ac:spMkLst>
            <pc:docMk/>
            <pc:sldMk cId="1882799991" sldId="381"/>
            <ac:spMk id="34" creationId="{05451D9F-F338-4F5F-AF0F-ACCF994EA992}"/>
          </ac:spMkLst>
        </pc:spChg>
        <pc:spChg chg="add del mod">
          <ac:chgData name="Riva Matteo" userId="4f7c934c-3c96-441e-8b62-f557d553b3f8" providerId="ADAL" clId="{4E0E41B4-8D49-4123-A4D2-A8859AB55841}" dt="2023-02-10T14:59:47.335" v="6750" actId="478"/>
          <ac:spMkLst>
            <pc:docMk/>
            <pc:sldMk cId="1882799991" sldId="381"/>
            <ac:spMk id="35" creationId="{0D11170B-920E-481A-9111-1C0963916821}"/>
          </ac:spMkLst>
        </pc:spChg>
        <pc:spChg chg="add del mod">
          <ac:chgData name="Riva Matteo" userId="4f7c934c-3c96-441e-8b62-f557d553b3f8" providerId="ADAL" clId="{4E0E41B4-8D49-4123-A4D2-A8859AB55841}" dt="2023-02-10T14:59:52.381" v="6751" actId="478"/>
          <ac:spMkLst>
            <pc:docMk/>
            <pc:sldMk cId="1882799991" sldId="381"/>
            <ac:spMk id="36" creationId="{C78A5369-E181-4264-90E0-46E5A7AD0B03}"/>
          </ac:spMkLst>
        </pc:spChg>
        <pc:spChg chg="add del mod">
          <ac:chgData name="Riva Matteo" userId="4f7c934c-3c96-441e-8b62-f557d553b3f8" providerId="ADAL" clId="{4E0E41B4-8D49-4123-A4D2-A8859AB55841}" dt="2023-02-10T14:59:47.335" v="6750" actId="478"/>
          <ac:spMkLst>
            <pc:docMk/>
            <pc:sldMk cId="1882799991" sldId="381"/>
            <ac:spMk id="37" creationId="{1884AFAB-E446-462B-B8B4-FC07A39F4768}"/>
          </ac:spMkLst>
        </pc:spChg>
        <pc:spChg chg="add del mod">
          <ac:chgData name="Riva Matteo" userId="4f7c934c-3c96-441e-8b62-f557d553b3f8" providerId="ADAL" clId="{4E0E41B4-8D49-4123-A4D2-A8859AB55841}" dt="2023-02-10T14:59:47.335" v="6750" actId="478"/>
          <ac:spMkLst>
            <pc:docMk/>
            <pc:sldMk cId="1882799991" sldId="381"/>
            <ac:spMk id="38" creationId="{BE975B39-F01F-473E-A18D-ED6E6EA2D68F}"/>
          </ac:spMkLst>
        </pc:spChg>
        <pc:spChg chg="add mod">
          <ac:chgData name="Riva Matteo" userId="4f7c934c-3c96-441e-8b62-f557d553b3f8" providerId="ADAL" clId="{4E0E41B4-8D49-4123-A4D2-A8859AB55841}" dt="2023-02-10T14:57:47.419" v="6742" actId="571"/>
          <ac:spMkLst>
            <pc:docMk/>
            <pc:sldMk cId="1882799991" sldId="381"/>
            <ac:spMk id="39" creationId="{220E05F4-835E-4A6E-A18C-060352C789CD}"/>
          </ac:spMkLst>
        </pc:spChg>
        <pc:spChg chg="add del mod">
          <ac:chgData name="Riva Matteo" userId="4f7c934c-3c96-441e-8b62-f557d553b3f8" providerId="ADAL" clId="{4E0E41B4-8D49-4123-A4D2-A8859AB55841}" dt="2023-02-10T14:59:47.335" v="6750" actId="478"/>
          <ac:spMkLst>
            <pc:docMk/>
            <pc:sldMk cId="1882799991" sldId="381"/>
            <ac:spMk id="40" creationId="{0D8221BC-5AB5-417A-8F91-F97957B2C8C7}"/>
          </ac:spMkLst>
        </pc:spChg>
        <pc:spChg chg="add del mod">
          <ac:chgData name="Riva Matteo" userId="4f7c934c-3c96-441e-8b62-f557d553b3f8" providerId="ADAL" clId="{4E0E41B4-8D49-4123-A4D2-A8859AB55841}" dt="2023-02-10T14:59:47.335" v="6750" actId="478"/>
          <ac:spMkLst>
            <pc:docMk/>
            <pc:sldMk cId="1882799991" sldId="381"/>
            <ac:spMk id="41" creationId="{B274C665-D21B-403B-9221-075138EC7CB9}"/>
          </ac:spMkLst>
        </pc:spChg>
        <pc:spChg chg="add del mod">
          <ac:chgData name="Riva Matteo" userId="4f7c934c-3c96-441e-8b62-f557d553b3f8" providerId="ADAL" clId="{4E0E41B4-8D49-4123-A4D2-A8859AB55841}" dt="2023-02-10T14:59:47.335" v="6750" actId="478"/>
          <ac:spMkLst>
            <pc:docMk/>
            <pc:sldMk cId="1882799991" sldId="381"/>
            <ac:spMk id="42" creationId="{92A67F3F-3737-4362-ACEF-908246187D03}"/>
          </ac:spMkLst>
        </pc:spChg>
        <pc:spChg chg="add del mod">
          <ac:chgData name="Riva Matteo" userId="4f7c934c-3c96-441e-8b62-f557d553b3f8" providerId="ADAL" clId="{4E0E41B4-8D49-4123-A4D2-A8859AB55841}" dt="2023-02-10T14:59:47.335" v="6750" actId="478"/>
          <ac:spMkLst>
            <pc:docMk/>
            <pc:sldMk cId="1882799991" sldId="381"/>
            <ac:spMk id="43" creationId="{581E88F0-9F42-4B87-848A-2CC047B23C0F}"/>
          </ac:spMkLst>
        </pc:spChg>
        <pc:spChg chg="add del mod">
          <ac:chgData name="Riva Matteo" userId="4f7c934c-3c96-441e-8b62-f557d553b3f8" providerId="ADAL" clId="{4E0E41B4-8D49-4123-A4D2-A8859AB55841}" dt="2023-02-10T14:59:47.335" v="6750" actId="478"/>
          <ac:spMkLst>
            <pc:docMk/>
            <pc:sldMk cId="1882799991" sldId="381"/>
            <ac:spMk id="44" creationId="{BFB17017-D5ED-4E7B-8C19-0C4468977B1E}"/>
          </ac:spMkLst>
        </pc:spChg>
        <pc:spChg chg="add mod">
          <ac:chgData name="Riva Matteo" userId="4f7c934c-3c96-441e-8b62-f557d553b3f8" providerId="ADAL" clId="{4E0E41B4-8D49-4123-A4D2-A8859AB55841}" dt="2023-02-10T14:57:52.078" v="6743" actId="571"/>
          <ac:spMkLst>
            <pc:docMk/>
            <pc:sldMk cId="1882799991" sldId="381"/>
            <ac:spMk id="45" creationId="{47318D72-AA11-4743-BE7E-1E8017AAC6E8}"/>
          </ac:spMkLst>
        </pc:spChg>
        <pc:spChg chg="add del mod">
          <ac:chgData name="Riva Matteo" userId="4f7c934c-3c96-441e-8b62-f557d553b3f8" providerId="ADAL" clId="{4E0E41B4-8D49-4123-A4D2-A8859AB55841}" dt="2023-02-10T14:59:47.335" v="6750" actId="478"/>
          <ac:spMkLst>
            <pc:docMk/>
            <pc:sldMk cId="1882799991" sldId="381"/>
            <ac:spMk id="46" creationId="{E6B6BDC2-A236-4A69-9DDA-9A573F17E1A2}"/>
          </ac:spMkLst>
        </pc:spChg>
        <pc:spChg chg="add del mod">
          <ac:chgData name="Riva Matteo" userId="4f7c934c-3c96-441e-8b62-f557d553b3f8" providerId="ADAL" clId="{4E0E41B4-8D49-4123-A4D2-A8859AB55841}" dt="2023-02-10T14:59:47.335" v="6750" actId="478"/>
          <ac:spMkLst>
            <pc:docMk/>
            <pc:sldMk cId="1882799991" sldId="381"/>
            <ac:spMk id="47" creationId="{C58A0175-075C-41BB-8C63-470386500E6D}"/>
          </ac:spMkLst>
        </pc:spChg>
        <pc:spChg chg="add del mod">
          <ac:chgData name="Riva Matteo" userId="4f7c934c-3c96-441e-8b62-f557d553b3f8" providerId="ADAL" clId="{4E0E41B4-8D49-4123-A4D2-A8859AB55841}" dt="2023-02-10T14:59:47.335" v="6750" actId="478"/>
          <ac:spMkLst>
            <pc:docMk/>
            <pc:sldMk cId="1882799991" sldId="381"/>
            <ac:spMk id="48" creationId="{56E0F110-76AD-4F7A-B8D8-987E415B3727}"/>
          </ac:spMkLst>
        </pc:spChg>
        <pc:spChg chg="add del mod">
          <ac:chgData name="Riva Matteo" userId="4f7c934c-3c96-441e-8b62-f557d553b3f8" providerId="ADAL" clId="{4E0E41B4-8D49-4123-A4D2-A8859AB55841}" dt="2023-02-10T14:59:47.335" v="6750" actId="478"/>
          <ac:spMkLst>
            <pc:docMk/>
            <pc:sldMk cId="1882799991" sldId="381"/>
            <ac:spMk id="49" creationId="{9B11DE42-BFA6-4533-90D1-2BA7DB8D41C3}"/>
          </ac:spMkLst>
        </pc:spChg>
        <pc:spChg chg="add del mod">
          <ac:chgData name="Riva Matteo" userId="4f7c934c-3c96-441e-8b62-f557d553b3f8" providerId="ADAL" clId="{4E0E41B4-8D49-4123-A4D2-A8859AB55841}" dt="2023-02-10T14:59:47.335" v="6750" actId="478"/>
          <ac:spMkLst>
            <pc:docMk/>
            <pc:sldMk cId="1882799991" sldId="381"/>
            <ac:spMk id="50" creationId="{D9B5B5FB-EACC-4F09-863D-DCCE3FC6828A}"/>
          </ac:spMkLst>
        </pc:spChg>
        <pc:spChg chg="add mod">
          <ac:chgData name="Riva Matteo" userId="4f7c934c-3c96-441e-8b62-f557d553b3f8" providerId="ADAL" clId="{4E0E41B4-8D49-4123-A4D2-A8859AB55841}" dt="2023-02-10T15:00:01.662" v="6752" actId="1076"/>
          <ac:spMkLst>
            <pc:docMk/>
            <pc:sldMk cId="1882799991" sldId="381"/>
            <ac:spMk id="51" creationId="{2666A313-5D01-4405-99AD-715D3A6EE491}"/>
          </ac:spMkLst>
        </pc:spChg>
        <pc:spChg chg="add mod">
          <ac:chgData name="Riva Matteo" userId="4f7c934c-3c96-441e-8b62-f557d553b3f8" providerId="ADAL" clId="{4E0E41B4-8D49-4123-A4D2-A8859AB55841}" dt="2023-02-10T14:58:00.061" v="6745" actId="571"/>
          <ac:spMkLst>
            <pc:docMk/>
            <pc:sldMk cId="1882799991" sldId="381"/>
            <ac:spMk id="52" creationId="{35324D68-F110-439A-BFC4-CC05FF77339B}"/>
          </ac:spMkLst>
        </pc:spChg>
        <pc:spChg chg="add mod">
          <ac:chgData name="Riva Matteo" userId="4f7c934c-3c96-441e-8b62-f557d553b3f8" providerId="ADAL" clId="{4E0E41B4-8D49-4123-A4D2-A8859AB55841}" dt="2023-02-10T14:58:00.061" v="6745" actId="571"/>
          <ac:spMkLst>
            <pc:docMk/>
            <pc:sldMk cId="1882799991" sldId="381"/>
            <ac:spMk id="53" creationId="{39C89CFF-91C3-4E2C-A34E-1171179A94A7}"/>
          </ac:spMkLst>
        </pc:spChg>
        <pc:spChg chg="add mod">
          <ac:chgData name="Riva Matteo" userId="4f7c934c-3c96-441e-8b62-f557d553b3f8" providerId="ADAL" clId="{4E0E41B4-8D49-4123-A4D2-A8859AB55841}" dt="2023-02-10T14:58:00.061" v="6745" actId="571"/>
          <ac:spMkLst>
            <pc:docMk/>
            <pc:sldMk cId="1882799991" sldId="381"/>
            <ac:spMk id="54" creationId="{D50ADE21-533E-4686-A76D-3F3EC03ED9EE}"/>
          </ac:spMkLst>
        </pc:spChg>
        <pc:spChg chg="add mod">
          <ac:chgData name="Riva Matteo" userId="4f7c934c-3c96-441e-8b62-f557d553b3f8" providerId="ADAL" clId="{4E0E41B4-8D49-4123-A4D2-A8859AB55841}" dt="2023-02-10T14:58:00.061" v="6745" actId="571"/>
          <ac:spMkLst>
            <pc:docMk/>
            <pc:sldMk cId="1882799991" sldId="381"/>
            <ac:spMk id="55" creationId="{1A7B6693-B7D8-4945-B62C-017E2DC13929}"/>
          </ac:spMkLst>
        </pc:spChg>
        <pc:spChg chg="add mod">
          <ac:chgData name="Riva Matteo" userId="4f7c934c-3c96-441e-8b62-f557d553b3f8" providerId="ADAL" clId="{4E0E41B4-8D49-4123-A4D2-A8859AB55841}" dt="2023-02-10T14:58:00.061" v="6745" actId="571"/>
          <ac:spMkLst>
            <pc:docMk/>
            <pc:sldMk cId="1882799991" sldId="381"/>
            <ac:spMk id="56" creationId="{A2605588-E919-4131-9629-26E3291282CA}"/>
          </ac:spMkLst>
        </pc:spChg>
        <pc:spChg chg="add mod">
          <ac:chgData name="Riva Matteo" userId="4f7c934c-3c96-441e-8b62-f557d553b3f8" providerId="ADAL" clId="{4E0E41B4-8D49-4123-A4D2-A8859AB55841}" dt="2023-02-10T14:58:00.061" v="6745" actId="571"/>
          <ac:spMkLst>
            <pc:docMk/>
            <pc:sldMk cId="1882799991" sldId="381"/>
            <ac:spMk id="57" creationId="{F272EAF3-92F0-4513-8FF6-87AC04E127CA}"/>
          </ac:spMkLst>
        </pc:spChg>
        <pc:spChg chg="add mod">
          <ac:chgData name="Riva Matteo" userId="4f7c934c-3c96-441e-8b62-f557d553b3f8" providerId="ADAL" clId="{4E0E41B4-8D49-4123-A4D2-A8859AB55841}" dt="2023-02-10T14:58:03.616" v="6746" actId="571"/>
          <ac:spMkLst>
            <pc:docMk/>
            <pc:sldMk cId="1882799991" sldId="381"/>
            <ac:spMk id="58" creationId="{53B36F13-4F28-42F4-87FC-61FA74D9D19A}"/>
          </ac:spMkLst>
        </pc:spChg>
        <pc:spChg chg="add mod">
          <ac:chgData name="Riva Matteo" userId="4f7c934c-3c96-441e-8b62-f557d553b3f8" providerId="ADAL" clId="{4E0E41B4-8D49-4123-A4D2-A8859AB55841}" dt="2023-02-10T14:58:03.616" v="6746" actId="571"/>
          <ac:spMkLst>
            <pc:docMk/>
            <pc:sldMk cId="1882799991" sldId="381"/>
            <ac:spMk id="59" creationId="{843165B5-FB22-4DEC-9EA3-0DB2DEEC2E16}"/>
          </ac:spMkLst>
        </pc:spChg>
        <pc:spChg chg="add mod">
          <ac:chgData name="Riva Matteo" userId="4f7c934c-3c96-441e-8b62-f557d553b3f8" providerId="ADAL" clId="{4E0E41B4-8D49-4123-A4D2-A8859AB55841}" dt="2023-02-10T14:58:03.616" v="6746" actId="571"/>
          <ac:spMkLst>
            <pc:docMk/>
            <pc:sldMk cId="1882799991" sldId="381"/>
            <ac:spMk id="60" creationId="{FDFC1528-7149-4A1B-AB28-90688F6D3A15}"/>
          </ac:spMkLst>
        </pc:spChg>
        <pc:spChg chg="add mod ord">
          <ac:chgData name="Riva Matteo" userId="4f7c934c-3c96-441e-8b62-f557d553b3f8" providerId="ADAL" clId="{4E0E41B4-8D49-4123-A4D2-A8859AB55841}" dt="2023-02-14T08:49:04.834" v="8361" actId="1076"/>
          <ac:spMkLst>
            <pc:docMk/>
            <pc:sldMk cId="1882799991" sldId="381"/>
            <ac:spMk id="61" creationId="{FEE553A4-0B51-41BA-84AF-55457FC1C20A}"/>
          </ac:spMkLst>
        </pc:spChg>
        <pc:spChg chg="add mod">
          <ac:chgData name="Riva Matteo" userId="4f7c934c-3c96-441e-8b62-f557d553b3f8" providerId="ADAL" clId="{4E0E41B4-8D49-4123-A4D2-A8859AB55841}" dt="2023-02-10T14:58:03.616" v="6746" actId="571"/>
          <ac:spMkLst>
            <pc:docMk/>
            <pc:sldMk cId="1882799991" sldId="381"/>
            <ac:spMk id="62" creationId="{F7EF2CB8-C964-4749-ADE6-F2D4BEE57648}"/>
          </ac:spMkLst>
        </pc:spChg>
        <pc:spChg chg="add mod">
          <ac:chgData name="Riva Matteo" userId="4f7c934c-3c96-441e-8b62-f557d553b3f8" providerId="ADAL" clId="{4E0E41B4-8D49-4123-A4D2-A8859AB55841}" dt="2023-02-10T15:00:09.769" v="6754" actId="1076"/>
          <ac:spMkLst>
            <pc:docMk/>
            <pc:sldMk cId="1882799991" sldId="381"/>
            <ac:spMk id="63" creationId="{0DE4B5CE-CC4F-4A10-9F76-97A7AF55FA9B}"/>
          </ac:spMkLst>
        </pc:spChg>
        <pc:spChg chg="add mod">
          <ac:chgData name="Riva Matteo" userId="4f7c934c-3c96-441e-8b62-f557d553b3f8" providerId="ADAL" clId="{4E0E41B4-8D49-4123-A4D2-A8859AB55841}" dt="2023-02-10T14:58:21.470" v="6748" actId="571"/>
          <ac:spMkLst>
            <pc:docMk/>
            <pc:sldMk cId="1882799991" sldId="381"/>
            <ac:spMk id="64" creationId="{CC162BB9-E36E-46BB-B932-B4D534ADCBFA}"/>
          </ac:spMkLst>
        </pc:spChg>
        <pc:spChg chg="add mod">
          <ac:chgData name="Riva Matteo" userId="4f7c934c-3c96-441e-8b62-f557d553b3f8" providerId="ADAL" clId="{4E0E41B4-8D49-4123-A4D2-A8859AB55841}" dt="2023-02-10T14:58:21.470" v="6748" actId="571"/>
          <ac:spMkLst>
            <pc:docMk/>
            <pc:sldMk cId="1882799991" sldId="381"/>
            <ac:spMk id="65" creationId="{6EEFB0A4-63F1-4B4D-8166-653EE18BBF4E}"/>
          </ac:spMkLst>
        </pc:spChg>
        <pc:spChg chg="add mod">
          <ac:chgData name="Riva Matteo" userId="4f7c934c-3c96-441e-8b62-f557d553b3f8" providerId="ADAL" clId="{4E0E41B4-8D49-4123-A4D2-A8859AB55841}" dt="2023-02-10T14:58:21.470" v="6748" actId="571"/>
          <ac:spMkLst>
            <pc:docMk/>
            <pc:sldMk cId="1882799991" sldId="381"/>
            <ac:spMk id="66" creationId="{0C69DFEE-2943-4907-80A6-AA9CDAB3D208}"/>
          </ac:spMkLst>
        </pc:spChg>
        <pc:spChg chg="add mod">
          <ac:chgData name="Riva Matteo" userId="4f7c934c-3c96-441e-8b62-f557d553b3f8" providerId="ADAL" clId="{4E0E41B4-8D49-4123-A4D2-A8859AB55841}" dt="2023-02-10T14:58:21.470" v="6748" actId="571"/>
          <ac:spMkLst>
            <pc:docMk/>
            <pc:sldMk cId="1882799991" sldId="381"/>
            <ac:spMk id="67" creationId="{77536D83-44A5-4545-B5A2-B21B172647E1}"/>
          </ac:spMkLst>
        </pc:spChg>
        <pc:spChg chg="add mod">
          <ac:chgData name="Riva Matteo" userId="4f7c934c-3c96-441e-8b62-f557d553b3f8" providerId="ADAL" clId="{4E0E41B4-8D49-4123-A4D2-A8859AB55841}" dt="2023-02-10T14:58:21.470" v="6748" actId="571"/>
          <ac:spMkLst>
            <pc:docMk/>
            <pc:sldMk cId="1882799991" sldId="381"/>
            <ac:spMk id="68" creationId="{0F716842-8724-4841-989C-625C4B13452B}"/>
          </ac:spMkLst>
        </pc:spChg>
        <pc:spChg chg="add mod">
          <ac:chgData name="Riva Matteo" userId="4f7c934c-3c96-441e-8b62-f557d553b3f8" providerId="ADAL" clId="{4E0E41B4-8D49-4123-A4D2-A8859AB55841}" dt="2023-02-10T14:58:21.470" v="6748" actId="571"/>
          <ac:spMkLst>
            <pc:docMk/>
            <pc:sldMk cId="1882799991" sldId="381"/>
            <ac:spMk id="69" creationId="{2F435B45-8281-4374-B474-8BECAD8D1914}"/>
          </ac:spMkLst>
        </pc:spChg>
        <pc:graphicFrameChg chg="mod ord modGraphic">
          <ac:chgData name="Riva Matteo" userId="4f7c934c-3c96-441e-8b62-f557d553b3f8" providerId="ADAL" clId="{4E0E41B4-8D49-4123-A4D2-A8859AB55841}" dt="2023-02-14T08:49:03.183" v="8360" actId="167"/>
          <ac:graphicFrameMkLst>
            <pc:docMk/>
            <pc:sldMk cId="1882799991" sldId="381"/>
            <ac:graphicFrameMk id="10" creationId="{3D45C97D-E2FD-4F12-829F-482F2677D94F}"/>
          </ac:graphicFrameMkLst>
        </pc:graphicFrameChg>
      </pc:sldChg>
      <pc:sldChg chg="addSp delSp modSp">
        <pc:chgData name="Riva Matteo" userId="4f7c934c-3c96-441e-8b62-f557d553b3f8" providerId="ADAL" clId="{4E0E41B4-8D49-4123-A4D2-A8859AB55841}" dt="2023-02-14T13:49:29.623" v="9020" actId="14100"/>
        <pc:sldMkLst>
          <pc:docMk/>
          <pc:sldMk cId="233390473" sldId="385"/>
        </pc:sldMkLst>
        <pc:spChg chg="mod">
          <ac:chgData name="Riva Matteo" userId="4f7c934c-3c96-441e-8b62-f557d553b3f8" providerId="ADAL" clId="{4E0E41B4-8D49-4123-A4D2-A8859AB55841}" dt="2023-02-14T13:49:25.011" v="9019" actId="20577"/>
          <ac:spMkLst>
            <pc:docMk/>
            <pc:sldMk cId="233390473" sldId="385"/>
            <ac:spMk id="3" creationId="{60485599-8B04-7A4F-9C05-4020D5C99782}"/>
          </ac:spMkLst>
        </pc:spChg>
        <pc:spChg chg="mod">
          <ac:chgData name="Riva Matteo" userId="4f7c934c-3c96-441e-8b62-f557d553b3f8" providerId="ADAL" clId="{4E0E41B4-8D49-4123-A4D2-A8859AB55841}" dt="2023-02-10T13:09:59.572" v="4751" actId="20577"/>
          <ac:spMkLst>
            <pc:docMk/>
            <pc:sldMk cId="233390473" sldId="385"/>
            <ac:spMk id="4" creationId="{3F3B2B6C-DF17-4B04-9B42-C0AF67F1FBF8}"/>
          </ac:spMkLst>
        </pc:spChg>
        <pc:spChg chg="del">
          <ac:chgData name="Riva Matteo" userId="4f7c934c-3c96-441e-8b62-f557d553b3f8" providerId="ADAL" clId="{4E0E41B4-8D49-4123-A4D2-A8859AB55841}" dt="2023-02-09T10:51:40.900" v="422" actId="478"/>
          <ac:spMkLst>
            <pc:docMk/>
            <pc:sldMk cId="233390473" sldId="385"/>
            <ac:spMk id="37" creationId="{0B2213F2-FECF-4451-A127-D5A27EB469C7}"/>
          </ac:spMkLst>
        </pc:spChg>
        <pc:picChg chg="add mod">
          <ac:chgData name="Riva Matteo" userId="4f7c934c-3c96-441e-8b62-f557d553b3f8" providerId="ADAL" clId="{4E0E41B4-8D49-4123-A4D2-A8859AB55841}" dt="2023-02-10T13:10:12.120" v="4753" actId="1076"/>
          <ac:picMkLst>
            <pc:docMk/>
            <pc:sldMk cId="233390473" sldId="385"/>
            <ac:picMk id="11" creationId="{6C63AA58-4ABA-4D49-8D4A-C81CB6E062FD}"/>
          </ac:picMkLst>
        </pc:picChg>
        <pc:picChg chg="mod">
          <ac:chgData name="Riva Matteo" userId="4f7c934c-3c96-441e-8b62-f557d553b3f8" providerId="ADAL" clId="{4E0E41B4-8D49-4123-A4D2-A8859AB55841}" dt="2023-02-10T13:10:09.051" v="4752" actId="1076"/>
          <ac:picMkLst>
            <pc:docMk/>
            <pc:sldMk cId="233390473" sldId="385"/>
            <ac:picMk id="27" creationId="{37F6D26B-45DF-4D8C-958B-75F7B7C27149}"/>
          </ac:picMkLst>
        </pc:picChg>
        <pc:cxnChg chg="mod">
          <ac:chgData name="Riva Matteo" userId="4f7c934c-3c96-441e-8b62-f557d553b3f8" providerId="ADAL" clId="{4E0E41B4-8D49-4123-A4D2-A8859AB55841}" dt="2023-02-14T13:49:29.623" v="9020" actId="14100"/>
          <ac:cxnSpMkLst>
            <pc:docMk/>
            <pc:sldMk cId="233390473" sldId="385"/>
            <ac:cxnSpMk id="30" creationId="{8B739FE7-10FA-4B7D-B686-6D66C91D122E}"/>
          </ac:cxnSpMkLst>
        </pc:cxnChg>
      </pc:sldChg>
      <pc:sldChg chg="delSp modSp">
        <pc:chgData name="Riva Matteo" userId="4f7c934c-3c96-441e-8b62-f557d553b3f8" providerId="ADAL" clId="{4E0E41B4-8D49-4123-A4D2-A8859AB55841}" dt="2023-02-28T11:24:00.184" v="9586" actId="207"/>
        <pc:sldMkLst>
          <pc:docMk/>
          <pc:sldMk cId="684076290" sldId="395"/>
        </pc:sldMkLst>
        <pc:spChg chg="mod">
          <ac:chgData name="Riva Matteo" userId="4f7c934c-3c96-441e-8b62-f557d553b3f8" providerId="ADAL" clId="{4E0E41B4-8D49-4123-A4D2-A8859AB55841}" dt="2023-02-10T11:00:41.718" v="3876" actId="1076"/>
          <ac:spMkLst>
            <pc:docMk/>
            <pc:sldMk cId="684076290" sldId="395"/>
            <ac:spMk id="8" creationId="{7CDA84EF-5719-044B-9E07-44A0CED66C90}"/>
          </ac:spMkLst>
        </pc:spChg>
        <pc:spChg chg="mod">
          <ac:chgData name="Riva Matteo" userId="4f7c934c-3c96-441e-8b62-f557d553b3f8" providerId="ADAL" clId="{4E0E41B4-8D49-4123-A4D2-A8859AB55841}" dt="2023-02-28T11:24:00.184" v="9586" actId="207"/>
          <ac:spMkLst>
            <pc:docMk/>
            <pc:sldMk cId="684076290" sldId="395"/>
            <ac:spMk id="10" creationId="{93148E2B-2F30-45B3-AFC4-12A794BC3470}"/>
          </ac:spMkLst>
        </pc:spChg>
        <pc:spChg chg="del">
          <ac:chgData name="Riva Matteo" userId="4f7c934c-3c96-441e-8b62-f557d553b3f8" providerId="ADAL" clId="{4E0E41B4-8D49-4123-A4D2-A8859AB55841}" dt="2023-02-09T10:48:48.222" v="392" actId="478"/>
          <ac:spMkLst>
            <pc:docMk/>
            <pc:sldMk cId="684076290" sldId="395"/>
            <ac:spMk id="12" creationId="{A1384E34-9712-164E-A14A-B20609E9CC72}"/>
          </ac:spMkLst>
        </pc:spChg>
      </pc:sldChg>
      <pc:sldChg chg="addSp delSp modSp ord modAnim">
        <pc:chgData name="Riva Matteo" userId="4f7c934c-3c96-441e-8b62-f557d553b3f8" providerId="ADAL" clId="{4E0E41B4-8D49-4123-A4D2-A8859AB55841}" dt="2023-02-28T11:24:27.281" v="9588" actId="207"/>
        <pc:sldMkLst>
          <pc:docMk/>
          <pc:sldMk cId="3240237806" sldId="399"/>
        </pc:sldMkLst>
        <pc:spChg chg="mod">
          <ac:chgData name="Riva Matteo" userId="4f7c934c-3c96-441e-8b62-f557d553b3f8" providerId="ADAL" clId="{4E0E41B4-8D49-4123-A4D2-A8859AB55841}" dt="2023-02-28T11:24:27.281" v="9588" actId="207"/>
          <ac:spMkLst>
            <pc:docMk/>
            <pc:sldMk cId="3240237806" sldId="399"/>
            <ac:spMk id="7" creationId="{0C32EE01-A8F9-49A7-B7A8-EB1ED8AA8E91}"/>
          </ac:spMkLst>
        </pc:spChg>
        <pc:spChg chg="mod">
          <ac:chgData name="Riva Matteo" userId="4f7c934c-3c96-441e-8b62-f557d553b3f8" providerId="ADAL" clId="{4E0E41B4-8D49-4123-A4D2-A8859AB55841}" dt="2023-02-10T13:12:39.475" v="4913" actId="20577"/>
          <ac:spMkLst>
            <pc:docMk/>
            <pc:sldMk cId="3240237806" sldId="399"/>
            <ac:spMk id="8" creationId="{7CDA84EF-5719-044B-9E07-44A0CED66C90}"/>
          </ac:spMkLst>
        </pc:spChg>
        <pc:spChg chg="del">
          <ac:chgData name="Riva Matteo" userId="4f7c934c-3c96-441e-8b62-f557d553b3f8" providerId="ADAL" clId="{4E0E41B4-8D49-4123-A4D2-A8859AB55841}" dt="2023-02-09T10:50:05.030" v="410" actId="478"/>
          <ac:spMkLst>
            <pc:docMk/>
            <pc:sldMk cId="3240237806" sldId="399"/>
            <ac:spMk id="12" creationId="{A1384E34-9712-164E-A14A-B20609E9CC72}"/>
          </ac:spMkLst>
        </pc:spChg>
        <pc:spChg chg="mod">
          <ac:chgData name="Riva Matteo" userId="4f7c934c-3c96-441e-8b62-f557d553b3f8" providerId="ADAL" clId="{4E0E41B4-8D49-4123-A4D2-A8859AB55841}" dt="2023-02-14T10:58:04.182" v="8624" actId="1076"/>
          <ac:spMkLst>
            <pc:docMk/>
            <pc:sldMk cId="3240237806" sldId="399"/>
            <ac:spMk id="15" creationId="{160293FD-BAAE-428B-A0A7-459B4CC619A7}"/>
          </ac:spMkLst>
        </pc:spChg>
        <pc:spChg chg="add del">
          <ac:chgData name="Riva Matteo" userId="4f7c934c-3c96-441e-8b62-f557d553b3f8" providerId="ADAL" clId="{4E0E41B4-8D49-4123-A4D2-A8859AB55841}" dt="2023-02-13T13:44:11.875" v="7756"/>
          <ac:spMkLst>
            <pc:docMk/>
            <pc:sldMk cId="3240237806" sldId="399"/>
            <ac:spMk id="16" creationId="{814F9D3D-DCD1-4592-A01F-EF86BED4090D}"/>
          </ac:spMkLst>
        </pc:spChg>
        <pc:spChg chg="add mod ord">
          <ac:chgData name="Riva Matteo" userId="4f7c934c-3c96-441e-8b62-f557d553b3f8" providerId="ADAL" clId="{4E0E41B4-8D49-4123-A4D2-A8859AB55841}" dt="2023-02-13T14:13:43.059" v="7917" actId="1076"/>
          <ac:spMkLst>
            <pc:docMk/>
            <pc:sldMk cId="3240237806" sldId="399"/>
            <ac:spMk id="18" creationId="{ED984C25-3372-421B-AE32-000E444C6AE5}"/>
          </ac:spMkLst>
        </pc:spChg>
        <pc:spChg chg="add mod">
          <ac:chgData name="Riva Matteo" userId="4f7c934c-3c96-441e-8b62-f557d553b3f8" providerId="ADAL" clId="{4E0E41B4-8D49-4123-A4D2-A8859AB55841}" dt="2023-02-13T14:13:50.082" v="7918" actId="1076"/>
          <ac:spMkLst>
            <pc:docMk/>
            <pc:sldMk cId="3240237806" sldId="399"/>
            <ac:spMk id="19" creationId="{AD5FE623-83B9-4E27-B4B0-71F42C476923}"/>
          </ac:spMkLst>
        </pc:spChg>
        <pc:spChg chg="add mod">
          <ac:chgData name="Riva Matteo" userId="4f7c934c-3c96-441e-8b62-f557d553b3f8" providerId="ADAL" clId="{4E0E41B4-8D49-4123-A4D2-A8859AB55841}" dt="2023-02-13T14:14:10.630" v="7923" actId="1076"/>
          <ac:spMkLst>
            <pc:docMk/>
            <pc:sldMk cId="3240237806" sldId="399"/>
            <ac:spMk id="20" creationId="{71DB2A2C-DB09-4964-90CC-90ABA94A9078}"/>
          </ac:spMkLst>
        </pc:spChg>
        <pc:spChg chg="add mod">
          <ac:chgData name="Riva Matteo" userId="4f7c934c-3c96-441e-8b62-f557d553b3f8" providerId="ADAL" clId="{4E0E41B4-8D49-4123-A4D2-A8859AB55841}" dt="2023-02-13T14:14:19.898" v="7924" actId="1076"/>
          <ac:spMkLst>
            <pc:docMk/>
            <pc:sldMk cId="3240237806" sldId="399"/>
            <ac:spMk id="21" creationId="{40E92FC6-2A0A-4272-939F-4371B5EB5CFC}"/>
          </ac:spMkLst>
        </pc:spChg>
        <pc:spChg chg="add mod">
          <ac:chgData name="Riva Matteo" userId="4f7c934c-3c96-441e-8b62-f557d553b3f8" providerId="ADAL" clId="{4E0E41B4-8D49-4123-A4D2-A8859AB55841}" dt="2023-02-13T14:14:26.627" v="7926" actId="1076"/>
          <ac:spMkLst>
            <pc:docMk/>
            <pc:sldMk cId="3240237806" sldId="399"/>
            <ac:spMk id="22" creationId="{48626A28-5E24-4A36-95ED-6CAB071144F1}"/>
          </ac:spMkLst>
        </pc:spChg>
        <pc:spChg chg="add mod">
          <ac:chgData name="Riva Matteo" userId="4f7c934c-3c96-441e-8b62-f557d553b3f8" providerId="ADAL" clId="{4E0E41B4-8D49-4123-A4D2-A8859AB55841}" dt="2023-02-13T14:14:23.198" v="7925" actId="1076"/>
          <ac:spMkLst>
            <pc:docMk/>
            <pc:sldMk cId="3240237806" sldId="399"/>
            <ac:spMk id="23" creationId="{E2ECBC6E-3CB7-4363-80AE-DA1484985BB6}"/>
          </ac:spMkLst>
        </pc:spChg>
        <pc:picChg chg="add del mod">
          <ac:chgData name="Riva Matteo" userId="4f7c934c-3c96-441e-8b62-f557d553b3f8" providerId="ADAL" clId="{4E0E41B4-8D49-4123-A4D2-A8859AB55841}" dt="2023-02-13T13:23:30.286" v="7739" actId="478"/>
          <ac:picMkLst>
            <pc:docMk/>
            <pc:sldMk cId="3240237806" sldId="399"/>
            <ac:picMk id="2" creationId="{DCFF3134-2F4E-4B75-A086-E62D5CC83796}"/>
          </ac:picMkLst>
        </pc:picChg>
        <pc:picChg chg="add del mod">
          <ac:chgData name="Riva Matteo" userId="4f7c934c-3c96-441e-8b62-f557d553b3f8" providerId="ADAL" clId="{4E0E41B4-8D49-4123-A4D2-A8859AB55841}" dt="2023-02-13T13:23:40.970" v="7742" actId="478"/>
          <ac:picMkLst>
            <pc:docMk/>
            <pc:sldMk cId="3240237806" sldId="399"/>
            <ac:picMk id="3" creationId="{6D6A9971-2481-4925-BA8F-648AC91B1CD2}"/>
          </ac:picMkLst>
        </pc:picChg>
        <pc:picChg chg="add del mod">
          <ac:chgData name="Riva Matteo" userId="4f7c934c-3c96-441e-8b62-f557d553b3f8" providerId="ADAL" clId="{4E0E41B4-8D49-4123-A4D2-A8859AB55841}" dt="2023-02-13T13:25:00.925" v="7748" actId="478"/>
          <ac:picMkLst>
            <pc:docMk/>
            <pc:sldMk cId="3240237806" sldId="399"/>
            <ac:picMk id="4" creationId="{ECBD93CD-DFDA-4D4E-B788-AEFBD43C0CAF}"/>
          </ac:picMkLst>
        </pc:picChg>
        <pc:picChg chg="add del mod">
          <ac:chgData name="Riva Matteo" userId="4f7c934c-3c96-441e-8b62-f557d553b3f8" providerId="ADAL" clId="{4E0E41B4-8D49-4123-A4D2-A8859AB55841}" dt="2023-02-13T13:36:48.768" v="7752" actId="478"/>
          <ac:picMkLst>
            <pc:docMk/>
            <pc:sldMk cId="3240237806" sldId="399"/>
            <ac:picMk id="5" creationId="{D036DFB1-8EDB-4DCD-874C-6BD90195D7A5}"/>
          </ac:picMkLst>
        </pc:picChg>
        <pc:picChg chg="del mod">
          <ac:chgData name="Riva Matteo" userId="4f7c934c-3c96-441e-8b62-f557d553b3f8" providerId="ADAL" clId="{4E0E41B4-8D49-4123-A4D2-A8859AB55841}" dt="2023-02-13T13:16:51.204" v="7730" actId="478"/>
          <ac:picMkLst>
            <pc:docMk/>
            <pc:sldMk cId="3240237806" sldId="399"/>
            <ac:picMk id="6" creationId="{9ECCED44-8AD5-4329-A075-BDD801D3807E}"/>
          </ac:picMkLst>
        </pc:picChg>
        <pc:picChg chg="add del">
          <ac:chgData name="Riva Matteo" userId="4f7c934c-3c96-441e-8b62-f557d553b3f8" providerId="ADAL" clId="{4E0E41B4-8D49-4123-A4D2-A8859AB55841}" dt="2023-02-13T13:43:23.894" v="7754" actId="478"/>
          <ac:picMkLst>
            <pc:docMk/>
            <pc:sldMk cId="3240237806" sldId="399"/>
            <ac:picMk id="9" creationId="{6CF2ACEE-9029-47FA-976F-369B09B2EF7D}"/>
          </ac:picMkLst>
        </pc:picChg>
        <pc:picChg chg="add del mod">
          <ac:chgData name="Riva Matteo" userId="4f7c934c-3c96-441e-8b62-f557d553b3f8" providerId="ADAL" clId="{4E0E41B4-8D49-4123-A4D2-A8859AB55841}" dt="2023-02-13T13:23:08.884" v="7735" actId="478"/>
          <ac:picMkLst>
            <pc:docMk/>
            <pc:sldMk cId="3240237806" sldId="399"/>
            <ac:picMk id="12" creationId="{0ECE4060-43BB-4B80-93E5-157B16720B23}"/>
          </ac:picMkLst>
        </pc:picChg>
        <pc:picChg chg="add del mod">
          <ac:chgData name="Riva Matteo" userId="4f7c934c-3c96-441e-8b62-f557d553b3f8" providerId="ADAL" clId="{4E0E41B4-8D49-4123-A4D2-A8859AB55841}" dt="2023-02-13T14:11:10.726" v="7898" actId="478"/>
          <ac:picMkLst>
            <pc:docMk/>
            <pc:sldMk cId="3240237806" sldId="399"/>
            <ac:picMk id="17" creationId="{5FB9F9BF-6295-4E8E-976F-31B8AB93D351}"/>
          </ac:picMkLst>
        </pc:picChg>
        <pc:picChg chg="add del mod ord">
          <ac:chgData name="Riva Matteo" userId="4f7c934c-3c96-441e-8b62-f557d553b3f8" providerId="ADAL" clId="{4E0E41B4-8D49-4123-A4D2-A8859AB55841}" dt="2023-02-13T14:13:22.204" v="7912" actId="478"/>
          <ac:picMkLst>
            <pc:docMk/>
            <pc:sldMk cId="3240237806" sldId="399"/>
            <ac:picMk id="24" creationId="{B632F15A-2E1D-4556-81D7-EAC9C68D113C}"/>
          </ac:picMkLst>
        </pc:picChg>
        <pc:picChg chg="add mod ord">
          <ac:chgData name="Riva Matteo" userId="4f7c934c-3c96-441e-8b62-f557d553b3f8" providerId="ADAL" clId="{4E0E41B4-8D49-4123-A4D2-A8859AB55841}" dt="2023-02-13T14:14:02.980" v="7921" actId="1076"/>
          <ac:picMkLst>
            <pc:docMk/>
            <pc:sldMk cId="3240237806" sldId="399"/>
            <ac:picMk id="25" creationId="{BE5E9172-568C-4090-BF1F-204D4481CE1B}"/>
          </ac:picMkLst>
        </pc:picChg>
        <pc:cxnChg chg="mod">
          <ac:chgData name="Riva Matteo" userId="4f7c934c-3c96-441e-8b62-f557d553b3f8" providerId="ADAL" clId="{4E0E41B4-8D49-4123-A4D2-A8859AB55841}" dt="2023-02-14T10:57:59.965" v="8623" actId="14100"/>
          <ac:cxnSpMkLst>
            <pc:docMk/>
            <pc:sldMk cId="3240237806" sldId="399"/>
            <ac:cxnSpMk id="10" creationId="{961A38A0-626F-4427-8138-697B6FFC00BE}"/>
          </ac:cxnSpMkLst>
        </pc:cxnChg>
        <pc:cxnChg chg="mod">
          <ac:chgData name="Riva Matteo" userId="4f7c934c-3c96-441e-8b62-f557d553b3f8" providerId="ADAL" clId="{4E0E41B4-8D49-4123-A4D2-A8859AB55841}" dt="2023-02-14T10:58:19.730" v="8625" actId="1076"/>
          <ac:cxnSpMkLst>
            <pc:docMk/>
            <pc:sldMk cId="3240237806" sldId="399"/>
            <ac:cxnSpMk id="14" creationId="{E9CC1C73-6CA2-4EA3-802D-3325D9C02EE5}"/>
          </ac:cxnSpMkLst>
        </pc:cxnChg>
      </pc:sldChg>
      <pc:sldChg chg="addSp delSp modSp mod">
        <pc:chgData name="Riva Matteo" userId="4f7c934c-3c96-441e-8b62-f557d553b3f8" providerId="ADAL" clId="{4E0E41B4-8D49-4123-A4D2-A8859AB55841}" dt="2023-02-28T11:42:26.751" v="9622" actId="1076"/>
        <pc:sldMkLst>
          <pc:docMk/>
          <pc:sldMk cId="1272414621" sldId="406"/>
        </pc:sldMkLst>
        <pc:spChg chg="mod">
          <ac:chgData name="Riva Matteo" userId="4f7c934c-3c96-441e-8b62-f557d553b3f8" providerId="ADAL" clId="{4E0E41B4-8D49-4123-A4D2-A8859AB55841}" dt="2023-02-10T13:14:32.425" v="5128" actId="20577"/>
          <ac:spMkLst>
            <pc:docMk/>
            <pc:sldMk cId="1272414621" sldId="406"/>
            <ac:spMk id="8" creationId="{7CDA84EF-5719-044B-9E07-44A0CED66C90}"/>
          </ac:spMkLst>
        </pc:spChg>
        <pc:spChg chg="add mod">
          <ac:chgData name="Riva Matteo" userId="4f7c934c-3c96-441e-8b62-f557d553b3f8" providerId="ADAL" clId="{4E0E41B4-8D49-4123-A4D2-A8859AB55841}" dt="2023-02-14T14:50:04.786" v="9420" actId="14100"/>
          <ac:spMkLst>
            <pc:docMk/>
            <pc:sldMk cId="1272414621" sldId="406"/>
            <ac:spMk id="9" creationId="{C5F081C1-020A-456F-AE1C-D86E04BFD4CF}"/>
          </ac:spMkLst>
        </pc:spChg>
        <pc:spChg chg="del">
          <ac:chgData name="Riva Matteo" userId="4f7c934c-3c96-441e-8b62-f557d553b3f8" providerId="ADAL" clId="{4E0E41B4-8D49-4123-A4D2-A8859AB55841}" dt="2023-02-09T10:50:24.078" v="416" actId="478"/>
          <ac:spMkLst>
            <pc:docMk/>
            <pc:sldMk cId="1272414621" sldId="406"/>
            <ac:spMk id="12" creationId="{A1384E34-9712-164E-A14A-B20609E9CC72}"/>
          </ac:spMkLst>
        </pc:spChg>
        <pc:graphicFrameChg chg="add del">
          <ac:chgData name="Riva Matteo" userId="4f7c934c-3c96-441e-8b62-f557d553b3f8" providerId="ADAL" clId="{4E0E41B4-8D49-4123-A4D2-A8859AB55841}" dt="2023-02-13T14:45:04.160" v="8192" actId="478"/>
          <ac:graphicFrameMkLst>
            <pc:docMk/>
            <pc:sldMk cId="1272414621" sldId="406"/>
            <ac:graphicFrameMk id="9" creationId="{4E84021C-B8D3-430E-9D5E-916FBC262253}"/>
          </ac:graphicFrameMkLst>
        </pc:graphicFrameChg>
        <pc:graphicFrameChg chg="add del mod">
          <ac:chgData name="Riva Matteo" userId="4f7c934c-3c96-441e-8b62-f557d553b3f8" providerId="ADAL" clId="{4E0E41B4-8D49-4123-A4D2-A8859AB55841}" dt="2023-02-13T14:46:44.920" v="8200" actId="478"/>
          <ac:graphicFrameMkLst>
            <pc:docMk/>
            <pc:sldMk cId="1272414621" sldId="406"/>
            <ac:graphicFrameMk id="12" creationId="{06D78C7F-C883-4163-8DFD-2EB275C09315}"/>
          </ac:graphicFrameMkLst>
        </pc:graphicFrameChg>
        <pc:graphicFrameChg chg="add del mod">
          <ac:chgData name="Riva Matteo" userId="4f7c934c-3c96-441e-8b62-f557d553b3f8" providerId="ADAL" clId="{4E0E41B4-8D49-4123-A4D2-A8859AB55841}" dt="2023-02-13T14:49:07.201" v="8212" actId="478"/>
          <ac:graphicFrameMkLst>
            <pc:docMk/>
            <pc:sldMk cId="1272414621" sldId="406"/>
            <ac:graphicFrameMk id="14" creationId="{06D78C7F-C883-4163-8DFD-2EB275C09315}"/>
          </ac:graphicFrameMkLst>
        </pc:graphicFrameChg>
        <pc:graphicFrameChg chg="add del">
          <ac:chgData name="Riva Matteo" userId="4f7c934c-3c96-441e-8b62-f557d553b3f8" providerId="ADAL" clId="{4E0E41B4-8D49-4123-A4D2-A8859AB55841}" dt="2023-02-13T14:58:06.049" v="8265" actId="478"/>
          <ac:graphicFrameMkLst>
            <pc:docMk/>
            <pc:sldMk cId="1272414621" sldId="406"/>
            <ac:graphicFrameMk id="17" creationId="{D544AEF7-2613-446F-8514-432745E05C87}"/>
          </ac:graphicFrameMkLst>
        </pc:graphicFrameChg>
        <pc:graphicFrameChg chg="add del">
          <ac:chgData name="Riva Matteo" userId="4f7c934c-3c96-441e-8b62-f557d553b3f8" providerId="ADAL" clId="{4E0E41B4-8D49-4123-A4D2-A8859AB55841}" dt="2023-02-13T14:58:43.389" v="8270" actId="478"/>
          <ac:graphicFrameMkLst>
            <pc:docMk/>
            <pc:sldMk cId="1272414621" sldId="406"/>
            <ac:graphicFrameMk id="19" creationId="{46C25F81-05E9-4521-AB0D-DD51BAA599AD}"/>
          </ac:graphicFrameMkLst>
        </pc:graphicFrameChg>
        <pc:graphicFrameChg chg="add del">
          <ac:chgData name="Riva Matteo" userId="4f7c934c-3c96-441e-8b62-f557d553b3f8" providerId="ADAL" clId="{4E0E41B4-8D49-4123-A4D2-A8859AB55841}" dt="2023-02-13T15:02:25.651" v="8275" actId="478"/>
          <ac:graphicFrameMkLst>
            <pc:docMk/>
            <pc:sldMk cId="1272414621" sldId="406"/>
            <ac:graphicFrameMk id="21" creationId="{D544AEF7-2613-446F-8514-432745E05C87}"/>
          </ac:graphicFrameMkLst>
        </pc:graphicFrameChg>
        <pc:picChg chg="add del mod">
          <ac:chgData name="Riva Matteo" userId="4f7c934c-3c96-441e-8b62-f557d553b3f8" providerId="ADAL" clId="{4E0E41B4-8D49-4123-A4D2-A8859AB55841}" dt="2023-02-28T11:34:31.242" v="9598" actId="478"/>
          <ac:picMkLst>
            <pc:docMk/>
            <pc:sldMk cId="1272414621" sldId="406"/>
            <ac:picMk id="2" creationId="{2B1E9860-9BF4-4E2D-B799-2125B8646EB7}"/>
          </ac:picMkLst>
        </pc:picChg>
        <pc:picChg chg="del">
          <ac:chgData name="Riva Matteo" userId="4f7c934c-3c96-441e-8b62-f557d553b3f8" providerId="ADAL" clId="{4E0E41B4-8D49-4123-A4D2-A8859AB55841}" dt="2023-02-13T14:34:32.511" v="8154" actId="478"/>
          <ac:picMkLst>
            <pc:docMk/>
            <pc:sldMk cId="1272414621" sldId="406"/>
            <ac:picMk id="2" creationId="{6D21F1A0-799C-4B93-9056-204ADE04FB17}"/>
          </ac:picMkLst>
        </pc:picChg>
        <pc:picChg chg="add del mod">
          <ac:chgData name="Riva Matteo" userId="4f7c934c-3c96-441e-8b62-f557d553b3f8" providerId="ADAL" clId="{4E0E41B4-8D49-4123-A4D2-A8859AB55841}" dt="2023-02-13T14:47:03.286" v="8205" actId="478"/>
          <ac:picMkLst>
            <pc:docMk/>
            <pc:sldMk cId="1272414621" sldId="406"/>
            <ac:picMk id="3" creationId="{1134EBB5-6B52-4C4F-AFE0-1DAEA2CFF3B9}"/>
          </ac:picMkLst>
        </pc:picChg>
        <pc:picChg chg="add mod">
          <ac:chgData name="Riva Matteo" userId="4f7c934c-3c96-441e-8b62-f557d553b3f8" providerId="ADAL" clId="{4E0E41B4-8D49-4123-A4D2-A8859AB55841}" dt="2023-02-28T11:42:26.751" v="9622" actId="1076"/>
          <ac:picMkLst>
            <pc:docMk/>
            <pc:sldMk cId="1272414621" sldId="406"/>
            <ac:picMk id="3" creationId="{DB94E95D-173A-4CB5-9AAB-5D447191E417}"/>
          </ac:picMkLst>
        </pc:picChg>
        <pc:picChg chg="del">
          <ac:chgData name="Riva Matteo" userId="4f7c934c-3c96-441e-8b62-f557d553b3f8" providerId="ADAL" clId="{4E0E41B4-8D49-4123-A4D2-A8859AB55841}" dt="2023-02-13T14:34:33.527" v="8155" actId="478"/>
          <ac:picMkLst>
            <pc:docMk/>
            <pc:sldMk cId="1272414621" sldId="406"/>
            <ac:picMk id="4" creationId="{181099A2-A621-4B39-B8ED-2D77726751D9}"/>
          </ac:picMkLst>
        </pc:picChg>
        <pc:picChg chg="add mod">
          <ac:chgData name="Riva Matteo" userId="4f7c934c-3c96-441e-8b62-f557d553b3f8" providerId="ADAL" clId="{4E0E41B4-8D49-4123-A4D2-A8859AB55841}" dt="2023-02-28T11:40:39.703" v="9617" actId="1076"/>
          <ac:picMkLst>
            <pc:docMk/>
            <pc:sldMk cId="1272414621" sldId="406"/>
            <ac:picMk id="4" creationId="{2332A2C0-90D4-444E-99FB-58C3951449D5}"/>
          </ac:picMkLst>
        </pc:picChg>
        <pc:picChg chg="add mod">
          <ac:chgData name="Riva Matteo" userId="4f7c934c-3c96-441e-8b62-f557d553b3f8" providerId="ADAL" clId="{4E0E41B4-8D49-4123-A4D2-A8859AB55841}" dt="2023-02-28T11:42:13.211" v="9620" actId="1076"/>
          <ac:picMkLst>
            <pc:docMk/>
            <pc:sldMk cId="1272414621" sldId="406"/>
            <ac:picMk id="5" creationId="{4500B27E-B1DA-42B3-BFE9-7DE931ABD5C9}"/>
          </ac:picMkLst>
        </pc:picChg>
        <pc:picChg chg="add del mod">
          <ac:chgData name="Riva Matteo" userId="4f7c934c-3c96-441e-8b62-f557d553b3f8" providerId="ADAL" clId="{4E0E41B4-8D49-4123-A4D2-A8859AB55841}" dt="2023-02-13T14:47:00.965" v="8204" actId="478"/>
          <ac:picMkLst>
            <pc:docMk/>
            <pc:sldMk cId="1272414621" sldId="406"/>
            <ac:picMk id="5" creationId="{9A26D4A7-D0EC-48F1-8F12-8B4A489E27B1}"/>
          </ac:picMkLst>
        </pc:picChg>
        <pc:picChg chg="del">
          <ac:chgData name="Riva Matteo" userId="4f7c934c-3c96-441e-8b62-f557d553b3f8" providerId="ADAL" clId="{4E0E41B4-8D49-4123-A4D2-A8859AB55841}" dt="2023-02-13T14:34:35.246" v="8157" actId="478"/>
          <ac:picMkLst>
            <pc:docMk/>
            <pc:sldMk cId="1272414621" sldId="406"/>
            <ac:picMk id="6" creationId="{6B9F1137-F2BC-4F24-B52E-F861C1719355}"/>
          </ac:picMkLst>
        </pc:picChg>
        <pc:picChg chg="add mod">
          <ac:chgData name="Riva Matteo" userId="4f7c934c-3c96-441e-8b62-f557d553b3f8" providerId="ADAL" clId="{4E0E41B4-8D49-4123-A4D2-A8859AB55841}" dt="2023-02-28T11:40:44.461" v="9618" actId="1076"/>
          <ac:picMkLst>
            <pc:docMk/>
            <pc:sldMk cId="1272414621" sldId="406"/>
            <ac:picMk id="6" creationId="{E6EBD369-50E4-49E8-B793-D955380CB66C}"/>
          </ac:picMkLst>
        </pc:picChg>
        <pc:picChg chg="del">
          <ac:chgData name="Riva Matteo" userId="4f7c934c-3c96-441e-8b62-f557d553b3f8" providerId="ADAL" clId="{4E0E41B4-8D49-4123-A4D2-A8859AB55841}" dt="2023-02-13T14:34:34.479" v="8156" actId="478"/>
          <ac:picMkLst>
            <pc:docMk/>
            <pc:sldMk cId="1272414621" sldId="406"/>
            <ac:picMk id="7" creationId="{44EEE29D-B57A-426B-9094-57BC4A2EF93F}"/>
          </ac:picMkLst>
        </pc:picChg>
        <pc:picChg chg="add del mod">
          <ac:chgData name="Riva Matteo" userId="4f7c934c-3c96-441e-8b62-f557d553b3f8" providerId="ADAL" clId="{4E0E41B4-8D49-4123-A4D2-A8859AB55841}" dt="2023-02-13T14:48:16.719" v="8208" actId="478"/>
          <ac:picMkLst>
            <pc:docMk/>
            <pc:sldMk cId="1272414621" sldId="406"/>
            <ac:picMk id="10" creationId="{3211E3F0-3461-427B-85AD-27016DD562A0}"/>
          </ac:picMkLst>
        </pc:picChg>
        <pc:picChg chg="add del mod">
          <ac:chgData name="Riva Matteo" userId="4f7c934c-3c96-441e-8b62-f557d553b3f8" providerId="ADAL" clId="{4E0E41B4-8D49-4123-A4D2-A8859AB55841}" dt="2023-02-13T14:49:23.842" v="8215" actId="478"/>
          <ac:picMkLst>
            <pc:docMk/>
            <pc:sldMk cId="1272414621" sldId="406"/>
            <ac:picMk id="15" creationId="{E59FDD2A-E508-43E9-96E4-B86F494E0BDA}"/>
          </ac:picMkLst>
        </pc:picChg>
        <pc:picChg chg="add del mod">
          <ac:chgData name="Riva Matteo" userId="4f7c934c-3c96-441e-8b62-f557d553b3f8" providerId="ADAL" clId="{4E0E41B4-8D49-4123-A4D2-A8859AB55841}" dt="2023-02-13T14:50:43.903" v="8220" actId="478"/>
          <ac:picMkLst>
            <pc:docMk/>
            <pc:sldMk cId="1272414621" sldId="406"/>
            <ac:picMk id="16" creationId="{37214D29-2D04-44D3-89BB-40A2140752FF}"/>
          </ac:picMkLst>
        </pc:picChg>
        <pc:picChg chg="add del">
          <ac:chgData name="Riva Matteo" userId="4f7c934c-3c96-441e-8b62-f557d553b3f8" providerId="ADAL" clId="{4E0E41B4-8D49-4123-A4D2-A8859AB55841}" dt="2023-02-13T14:58:12.416" v="8267" actId="478"/>
          <ac:picMkLst>
            <pc:docMk/>
            <pc:sldMk cId="1272414621" sldId="406"/>
            <ac:picMk id="18" creationId="{77DA3EBB-CE66-4046-BBAA-247B36CDB26A}"/>
          </ac:picMkLst>
        </pc:picChg>
        <pc:picChg chg="add del">
          <ac:chgData name="Riva Matteo" userId="4f7c934c-3c96-441e-8b62-f557d553b3f8" providerId="ADAL" clId="{4E0E41B4-8D49-4123-A4D2-A8859AB55841}" dt="2023-02-13T14:59:51.320" v="8272" actId="478"/>
          <ac:picMkLst>
            <pc:docMk/>
            <pc:sldMk cId="1272414621" sldId="406"/>
            <ac:picMk id="20" creationId="{BC4714AE-8A9E-49DE-A6E4-A98BBE8EE1C9}"/>
          </ac:picMkLst>
        </pc:picChg>
        <pc:picChg chg="add del mod">
          <ac:chgData name="Riva Matteo" userId="4f7c934c-3c96-441e-8b62-f557d553b3f8" providerId="ADAL" clId="{4E0E41B4-8D49-4123-A4D2-A8859AB55841}" dt="2023-02-28T11:32:53.561" v="9589" actId="478"/>
          <ac:picMkLst>
            <pc:docMk/>
            <pc:sldMk cId="1272414621" sldId="406"/>
            <ac:picMk id="22" creationId="{86445234-E208-41BF-A890-654EE00381EF}"/>
          </ac:picMkLst>
        </pc:picChg>
        <pc:picChg chg="add del mod">
          <ac:chgData name="Riva Matteo" userId="4f7c934c-3c96-441e-8b62-f557d553b3f8" providerId="ADAL" clId="{4E0E41B4-8D49-4123-A4D2-A8859AB55841}" dt="2023-02-28T11:32:54.322" v="9590" actId="478"/>
          <ac:picMkLst>
            <pc:docMk/>
            <pc:sldMk cId="1272414621" sldId="406"/>
            <ac:picMk id="23" creationId="{B7EA9F5C-CB31-4B8B-8245-B2D33C91334B}"/>
          </ac:picMkLst>
        </pc:picChg>
        <pc:picChg chg="add del mod">
          <ac:chgData name="Riva Matteo" userId="4f7c934c-3c96-441e-8b62-f557d553b3f8" providerId="ADAL" clId="{4E0E41B4-8D49-4123-A4D2-A8859AB55841}" dt="2023-02-28T11:32:56.203" v="9592" actId="478"/>
          <ac:picMkLst>
            <pc:docMk/>
            <pc:sldMk cId="1272414621" sldId="406"/>
            <ac:picMk id="24" creationId="{28672E01-FA06-46DA-BD49-04CDC1459BD1}"/>
          </ac:picMkLst>
        </pc:picChg>
        <pc:picChg chg="add del mod">
          <ac:chgData name="Riva Matteo" userId="4f7c934c-3c96-441e-8b62-f557d553b3f8" providerId="ADAL" clId="{4E0E41B4-8D49-4123-A4D2-A8859AB55841}" dt="2023-02-28T11:32:55.450" v="9591" actId="478"/>
          <ac:picMkLst>
            <pc:docMk/>
            <pc:sldMk cId="1272414621" sldId="406"/>
            <ac:picMk id="25" creationId="{5B4AB385-E542-45C3-926D-4DC705A9284D}"/>
          </ac:picMkLst>
        </pc:picChg>
      </pc:sldChg>
      <pc:sldChg chg="addSp delSp modSp">
        <pc:chgData name="Riva Matteo" userId="4f7c934c-3c96-441e-8b62-f557d553b3f8" providerId="ADAL" clId="{4E0E41B4-8D49-4123-A4D2-A8859AB55841}" dt="2023-02-28T11:47:31.719" v="9649" actId="1076"/>
        <pc:sldMkLst>
          <pc:docMk/>
          <pc:sldMk cId="978771026" sldId="407"/>
        </pc:sldMkLst>
        <pc:spChg chg="mod">
          <ac:chgData name="Riva Matteo" userId="4f7c934c-3c96-441e-8b62-f557d553b3f8" providerId="ADAL" clId="{4E0E41B4-8D49-4123-A4D2-A8859AB55841}" dt="2023-02-10T13:14:47.526" v="5179" actId="20577"/>
          <ac:spMkLst>
            <pc:docMk/>
            <pc:sldMk cId="978771026" sldId="407"/>
            <ac:spMk id="8" creationId="{7CDA84EF-5719-044B-9E07-44A0CED66C90}"/>
          </ac:spMkLst>
        </pc:spChg>
        <pc:spChg chg="add mod">
          <ac:chgData name="Riva Matteo" userId="4f7c934c-3c96-441e-8b62-f557d553b3f8" providerId="ADAL" clId="{4E0E41B4-8D49-4123-A4D2-A8859AB55841}" dt="2023-02-14T14:49:59.241" v="9419" actId="14100"/>
          <ac:spMkLst>
            <pc:docMk/>
            <pc:sldMk cId="978771026" sldId="407"/>
            <ac:spMk id="9" creationId="{3F97578B-3C66-4738-BDFF-94C4799860E1}"/>
          </ac:spMkLst>
        </pc:spChg>
        <pc:spChg chg="del">
          <ac:chgData name="Riva Matteo" userId="4f7c934c-3c96-441e-8b62-f557d553b3f8" providerId="ADAL" clId="{4E0E41B4-8D49-4123-A4D2-A8859AB55841}" dt="2023-02-09T10:50:30.355" v="417" actId="478"/>
          <ac:spMkLst>
            <pc:docMk/>
            <pc:sldMk cId="978771026" sldId="407"/>
            <ac:spMk id="12" creationId="{A1384E34-9712-164E-A14A-B20609E9CC72}"/>
          </ac:spMkLst>
        </pc:spChg>
        <pc:graphicFrameChg chg="add del">
          <ac:chgData name="Riva Matteo" userId="4f7c934c-3c96-441e-8b62-f557d553b3f8" providerId="ADAL" clId="{4E0E41B4-8D49-4123-A4D2-A8859AB55841}" dt="2023-02-13T14:35:08.081" v="8163" actId="478"/>
          <ac:graphicFrameMkLst>
            <pc:docMk/>
            <pc:sldMk cId="978771026" sldId="407"/>
            <ac:graphicFrameMk id="10" creationId="{06D78C7F-C883-4163-8DFD-2EB275C09315}"/>
          </ac:graphicFrameMkLst>
        </pc:graphicFrameChg>
        <pc:graphicFrameChg chg="add del mod">
          <ac:chgData name="Riva Matteo" userId="4f7c934c-3c96-441e-8b62-f557d553b3f8" providerId="ADAL" clId="{4E0E41B4-8D49-4123-A4D2-A8859AB55841}" dt="2023-02-13T14:36:31.311" v="8172" actId="478"/>
          <ac:graphicFrameMkLst>
            <pc:docMk/>
            <pc:sldMk cId="978771026" sldId="407"/>
            <ac:graphicFrameMk id="12" creationId="{06D78C7F-C883-4163-8DFD-2EB275C09315}"/>
          </ac:graphicFrameMkLst>
        </pc:graphicFrameChg>
        <pc:graphicFrameChg chg="add del">
          <ac:chgData name="Riva Matteo" userId="4f7c934c-3c96-441e-8b62-f557d553b3f8" providerId="ADAL" clId="{4E0E41B4-8D49-4123-A4D2-A8859AB55841}" dt="2023-02-13T14:37:43.778" v="8182" actId="478"/>
          <ac:graphicFrameMkLst>
            <pc:docMk/>
            <pc:sldMk cId="978771026" sldId="407"/>
            <ac:graphicFrameMk id="15" creationId="{ED3D986E-9FC9-4770-B7DD-C52ED8557DBB}"/>
          </ac:graphicFrameMkLst>
        </pc:graphicFrameChg>
        <pc:graphicFrameChg chg="add del">
          <ac:chgData name="Riva Matteo" userId="4f7c934c-3c96-441e-8b62-f557d553b3f8" providerId="ADAL" clId="{4E0E41B4-8D49-4123-A4D2-A8859AB55841}" dt="2023-02-13T14:52:40.541" v="8222" actId="478"/>
          <ac:graphicFrameMkLst>
            <pc:docMk/>
            <pc:sldMk cId="978771026" sldId="407"/>
            <ac:graphicFrameMk id="16" creationId="{06D78C7F-C883-4163-8DFD-2EB275C09315}"/>
          </ac:graphicFrameMkLst>
        </pc:graphicFrameChg>
        <pc:graphicFrameChg chg="add del">
          <ac:chgData name="Riva Matteo" userId="4f7c934c-3c96-441e-8b62-f557d553b3f8" providerId="ADAL" clId="{4E0E41B4-8D49-4123-A4D2-A8859AB55841}" dt="2023-02-13T14:53:48.156" v="8232" actId="478"/>
          <ac:graphicFrameMkLst>
            <pc:docMk/>
            <pc:sldMk cId="978771026" sldId="407"/>
            <ac:graphicFrameMk id="18" creationId="{D5D2E4AC-9460-4044-B4CD-1538CAE80C18}"/>
          </ac:graphicFrameMkLst>
        </pc:graphicFrameChg>
        <pc:graphicFrameChg chg="add del">
          <ac:chgData name="Riva Matteo" userId="4f7c934c-3c96-441e-8b62-f557d553b3f8" providerId="ADAL" clId="{4E0E41B4-8D49-4123-A4D2-A8859AB55841}" dt="2023-02-13T14:54:38.160" v="8239" actId="478"/>
          <ac:graphicFrameMkLst>
            <pc:docMk/>
            <pc:sldMk cId="978771026" sldId="407"/>
            <ac:graphicFrameMk id="20" creationId="{740430DC-C36F-4C6B-B116-F87776EE4736}"/>
          </ac:graphicFrameMkLst>
        </pc:graphicFrameChg>
        <pc:picChg chg="add del mod">
          <ac:chgData name="Riva Matteo" userId="4f7c934c-3c96-441e-8b62-f557d553b3f8" providerId="ADAL" clId="{4E0E41B4-8D49-4123-A4D2-A8859AB55841}" dt="2023-02-13T14:35:45.656" v="8167" actId="478"/>
          <ac:picMkLst>
            <pc:docMk/>
            <pc:sldMk cId="978771026" sldId="407"/>
            <ac:picMk id="2" creationId="{110480C1-7041-4537-943B-44932C0B2A39}"/>
          </ac:picMkLst>
        </pc:picChg>
        <pc:picChg chg="add mod">
          <ac:chgData name="Riva Matteo" userId="4f7c934c-3c96-441e-8b62-f557d553b3f8" providerId="ADAL" clId="{4E0E41B4-8D49-4123-A4D2-A8859AB55841}" dt="2023-02-28T11:45:21.394" v="9637" actId="1076"/>
          <ac:picMkLst>
            <pc:docMk/>
            <pc:sldMk cId="978771026" sldId="407"/>
            <ac:picMk id="2" creationId="{FDF7F719-920D-40B1-ACE8-A94F79445714}"/>
          </ac:picMkLst>
        </pc:picChg>
        <pc:picChg chg="add mod">
          <ac:chgData name="Riva Matteo" userId="4f7c934c-3c96-441e-8b62-f557d553b3f8" providerId="ADAL" clId="{4E0E41B4-8D49-4123-A4D2-A8859AB55841}" dt="2023-02-28T11:45:11.686" v="9636" actId="1076"/>
          <ac:picMkLst>
            <pc:docMk/>
            <pc:sldMk cId="978771026" sldId="407"/>
            <ac:picMk id="3" creationId="{2CA55B13-18E2-40B6-8216-3836D18198F3}"/>
          </ac:picMkLst>
        </pc:picChg>
        <pc:picChg chg="del">
          <ac:chgData name="Riva Matteo" userId="4f7c934c-3c96-441e-8b62-f557d553b3f8" providerId="ADAL" clId="{4E0E41B4-8D49-4123-A4D2-A8859AB55841}" dt="2023-02-13T14:34:38.624" v="8158" actId="478"/>
          <ac:picMkLst>
            <pc:docMk/>
            <pc:sldMk cId="978771026" sldId="407"/>
            <ac:picMk id="3" creationId="{D9271F46-78E9-4631-B3A7-438E35B06E2B}"/>
          </ac:picMkLst>
        </pc:picChg>
        <pc:picChg chg="add del mod">
          <ac:chgData name="Riva Matteo" userId="4f7c934c-3c96-441e-8b62-f557d553b3f8" providerId="ADAL" clId="{4E0E41B4-8D49-4123-A4D2-A8859AB55841}" dt="2023-02-13T14:40:29.079" v="8188" actId="478"/>
          <ac:picMkLst>
            <pc:docMk/>
            <pc:sldMk cId="978771026" sldId="407"/>
            <ac:picMk id="4" creationId="{1ACB84D2-EF4F-4272-B8C9-1CF2EA3DFEE2}"/>
          </ac:picMkLst>
        </pc:picChg>
        <pc:picChg chg="add mod">
          <ac:chgData name="Riva Matteo" userId="4f7c934c-3c96-441e-8b62-f557d553b3f8" providerId="ADAL" clId="{4E0E41B4-8D49-4123-A4D2-A8859AB55841}" dt="2023-02-28T11:47:31.719" v="9649" actId="1076"/>
          <ac:picMkLst>
            <pc:docMk/>
            <pc:sldMk cId="978771026" sldId="407"/>
            <ac:picMk id="4" creationId="{77D26386-7935-4C1D-A0F9-2A7CE9506176}"/>
          </ac:picMkLst>
        </pc:picChg>
        <pc:picChg chg="del">
          <ac:chgData name="Riva Matteo" userId="4f7c934c-3c96-441e-8b62-f557d553b3f8" providerId="ADAL" clId="{4E0E41B4-8D49-4123-A4D2-A8859AB55841}" dt="2023-02-13T14:34:39.118" v="8159" actId="478"/>
          <ac:picMkLst>
            <pc:docMk/>
            <pc:sldMk cId="978771026" sldId="407"/>
            <ac:picMk id="5" creationId="{DD3F41ED-6616-4802-B8F9-DA4E81A08E2F}"/>
          </ac:picMkLst>
        </pc:picChg>
        <pc:picChg chg="add mod">
          <ac:chgData name="Riva Matteo" userId="4f7c934c-3c96-441e-8b62-f557d553b3f8" providerId="ADAL" clId="{4E0E41B4-8D49-4123-A4D2-A8859AB55841}" dt="2023-02-28T11:47:25.798" v="9648" actId="1076"/>
          <ac:picMkLst>
            <pc:docMk/>
            <pc:sldMk cId="978771026" sldId="407"/>
            <ac:picMk id="5" creationId="{FDD82698-1AF4-48EF-9FEE-AFCE7522418E}"/>
          </ac:picMkLst>
        </pc:picChg>
        <pc:picChg chg="add del mod">
          <ac:chgData name="Riva Matteo" userId="4f7c934c-3c96-441e-8b62-f557d553b3f8" providerId="ADAL" clId="{4E0E41B4-8D49-4123-A4D2-A8859AB55841}" dt="2023-02-13T14:40:29.815" v="8189" actId="478"/>
          <ac:picMkLst>
            <pc:docMk/>
            <pc:sldMk cId="978771026" sldId="407"/>
            <ac:picMk id="6" creationId="{208B1D8A-CD51-4D22-9D09-07AD070D9A4F}"/>
          </ac:picMkLst>
        </pc:picChg>
        <pc:picChg chg="add del mod">
          <ac:chgData name="Riva Matteo" userId="4f7c934c-3c96-441e-8b62-f557d553b3f8" providerId="ADAL" clId="{4E0E41B4-8D49-4123-A4D2-A8859AB55841}" dt="2023-02-28T11:43:24.569" v="9623" actId="478"/>
          <ac:picMkLst>
            <pc:docMk/>
            <pc:sldMk cId="978771026" sldId="407"/>
            <ac:picMk id="7" creationId="{714772C5-6739-4036-AC38-E9A6674F39BC}"/>
          </ac:picMkLst>
        </pc:picChg>
        <pc:picChg chg="del">
          <ac:chgData name="Riva Matteo" userId="4f7c934c-3c96-441e-8b62-f557d553b3f8" providerId="ADAL" clId="{4E0E41B4-8D49-4123-A4D2-A8859AB55841}" dt="2023-02-13T14:34:40.437" v="8161" actId="478"/>
          <ac:picMkLst>
            <pc:docMk/>
            <pc:sldMk cId="978771026" sldId="407"/>
            <ac:picMk id="9" creationId="{DB9F2299-E9D6-48CF-AC16-F803FC31E5C4}"/>
          </ac:picMkLst>
        </pc:picChg>
        <pc:picChg chg="del">
          <ac:chgData name="Riva Matteo" userId="4f7c934c-3c96-441e-8b62-f557d553b3f8" providerId="ADAL" clId="{4E0E41B4-8D49-4123-A4D2-A8859AB55841}" dt="2023-02-13T14:34:39.877" v="8160" actId="478"/>
          <ac:picMkLst>
            <pc:docMk/>
            <pc:sldMk cId="978771026" sldId="407"/>
            <ac:picMk id="14" creationId="{D72ED1E2-8360-43B3-B03C-E8CE63AD704C}"/>
          </ac:picMkLst>
        </pc:picChg>
        <pc:picChg chg="add del mod">
          <ac:chgData name="Riva Matteo" userId="4f7c934c-3c96-441e-8b62-f557d553b3f8" providerId="ADAL" clId="{4E0E41B4-8D49-4123-A4D2-A8859AB55841}" dt="2023-02-28T11:43:25.073" v="9624" actId="478"/>
          <ac:picMkLst>
            <pc:docMk/>
            <pc:sldMk cId="978771026" sldId="407"/>
            <ac:picMk id="17" creationId="{E5FC476F-DFD2-4342-A89C-2EA1B0C3D8B8}"/>
          </ac:picMkLst>
        </pc:picChg>
        <pc:picChg chg="add del mod">
          <ac:chgData name="Riva Matteo" userId="4f7c934c-3c96-441e-8b62-f557d553b3f8" providerId="ADAL" clId="{4E0E41B4-8D49-4123-A4D2-A8859AB55841}" dt="2023-02-28T11:43:26.674" v="9626" actId="478"/>
          <ac:picMkLst>
            <pc:docMk/>
            <pc:sldMk cId="978771026" sldId="407"/>
            <ac:picMk id="19" creationId="{C140B30E-DFFE-4EEF-9F67-520B29205FAE}"/>
          </ac:picMkLst>
        </pc:picChg>
        <pc:picChg chg="add del mod">
          <ac:chgData name="Riva Matteo" userId="4f7c934c-3c96-441e-8b62-f557d553b3f8" providerId="ADAL" clId="{4E0E41B4-8D49-4123-A4D2-A8859AB55841}" dt="2023-02-28T11:43:26.073" v="9625" actId="478"/>
          <ac:picMkLst>
            <pc:docMk/>
            <pc:sldMk cId="978771026" sldId="407"/>
            <ac:picMk id="21" creationId="{733E59AF-3042-4C56-B8F0-9D7911E1DADD}"/>
          </ac:picMkLst>
        </pc:picChg>
      </pc:sldChg>
      <pc:sldChg chg="addSp delSp modSp">
        <pc:chgData name="Riva Matteo" userId="4f7c934c-3c96-441e-8b62-f557d553b3f8" providerId="ADAL" clId="{4E0E41B4-8D49-4123-A4D2-A8859AB55841}" dt="2023-02-10T14:40:00.686" v="6350" actId="478"/>
        <pc:sldMkLst>
          <pc:docMk/>
          <pc:sldMk cId="826316552" sldId="409"/>
        </pc:sldMkLst>
        <pc:spChg chg="mod">
          <ac:chgData name="Riva Matteo" userId="4f7c934c-3c96-441e-8b62-f557d553b3f8" providerId="ADAL" clId="{4E0E41B4-8D49-4123-A4D2-A8859AB55841}" dt="2023-02-10T13:15:14.193" v="5207"/>
          <ac:spMkLst>
            <pc:docMk/>
            <pc:sldMk cId="826316552" sldId="409"/>
            <ac:spMk id="8" creationId="{7CDA84EF-5719-044B-9E07-44A0CED66C90}"/>
          </ac:spMkLst>
        </pc:spChg>
        <pc:spChg chg="mod">
          <ac:chgData name="Riva Matteo" userId="4f7c934c-3c96-441e-8b62-f557d553b3f8" providerId="ADAL" clId="{4E0E41B4-8D49-4123-A4D2-A8859AB55841}" dt="2023-02-10T14:36:07.646" v="6324" actId="1076"/>
          <ac:spMkLst>
            <pc:docMk/>
            <pc:sldMk cId="826316552" sldId="409"/>
            <ac:spMk id="9" creationId="{AB7762B3-E058-416F-AA45-D9CC4D225D5B}"/>
          </ac:spMkLst>
        </pc:spChg>
        <pc:spChg chg="mod">
          <ac:chgData name="Riva Matteo" userId="4f7c934c-3c96-441e-8b62-f557d553b3f8" providerId="ADAL" clId="{4E0E41B4-8D49-4123-A4D2-A8859AB55841}" dt="2023-02-10T14:35:55.007" v="6322" actId="1076"/>
          <ac:spMkLst>
            <pc:docMk/>
            <pc:sldMk cId="826316552" sldId="409"/>
            <ac:spMk id="10" creationId="{EB2019B0-74F8-4470-8A40-DE1D53050FEC}"/>
          </ac:spMkLst>
        </pc:spChg>
        <pc:spChg chg="del">
          <ac:chgData name="Riva Matteo" userId="4f7c934c-3c96-441e-8b62-f557d553b3f8" providerId="ADAL" clId="{4E0E41B4-8D49-4123-A4D2-A8859AB55841}" dt="2023-02-09T10:51:32.663" v="420" actId="478"/>
          <ac:spMkLst>
            <pc:docMk/>
            <pc:sldMk cId="826316552" sldId="409"/>
            <ac:spMk id="12" creationId="{A1384E34-9712-164E-A14A-B20609E9CC72}"/>
          </ac:spMkLst>
        </pc:spChg>
        <pc:spChg chg="mod ord">
          <ac:chgData name="Riva Matteo" userId="4f7c934c-3c96-441e-8b62-f557d553b3f8" providerId="ADAL" clId="{4E0E41B4-8D49-4123-A4D2-A8859AB55841}" dt="2023-02-10T14:37:49.078" v="6328" actId="14100"/>
          <ac:spMkLst>
            <pc:docMk/>
            <pc:sldMk cId="826316552" sldId="409"/>
            <ac:spMk id="14" creationId="{0D640296-8210-4D77-B5B7-A1E28F3CF0B1}"/>
          </ac:spMkLst>
        </pc:spChg>
        <pc:spChg chg="mod">
          <ac:chgData name="Riva Matteo" userId="4f7c934c-3c96-441e-8b62-f557d553b3f8" providerId="ADAL" clId="{4E0E41B4-8D49-4123-A4D2-A8859AB55841}" dt="2023-02-10T14:36:13.543" v="6325" actId="1076"/>
          <ac:spMkLst>
            <pc:docMk/>
            <pc:sldMk cId="826316552" sldId="409"/>
            <ac:spMk id="15" creationId="{729A09E6-DE93-4BDF-AA47-8DD340A46BBA}"/>
          </ac:spMkLst>
        </pc:spChg>
        <pc:graphicFrameChg chg="add del mod modGraphic">
          <ac:chgData name="Riva Matteo" userId="4f7c934c-3c96-441e-8b62-f557d553b3f8" providerId="ADAL" clId="{4E0E41B4-8D49-4123-A4D2-A8859AB55841}" dt="2023-02-10T14:38:16.885" v="6332" actId="478"/>
          <ac:graphicFrameMkLst>
            <pc:docMk/>
            <pc:sldMk cId="826316552" sldId="409"/>
            <ac:graphicFrameMk id="2" creationId="{18B4C881-4E1C-45A4-BF1B-CE8470123302}"/>
          </ac:graphicFrameMkLst>
        </pc:graphicFrameChg>
        <pc:graphicFrameChg chg="del">
          <ac:chgData name="Riva Matteo" userId="4f7c934c-3c96-441e-8b62-f557d553b3f8" providerId="ADAL" clId="{4E0E41B4-8D49-4123-A4D2-A8859AB55841}" dt="2023-02-10T14:37:38.407" v="6326" actId="478"/>
          <ac:graphicFrameMkLst>
            <pc:docMk/>
            <pc:sldMk cId="826316552" sldId="409"/>
            <ac:graphicFrameMk id="3" creationId="{7A55E43E-B0C6-4ACB-86D9-CFAC8D1E883D}"/>
          </ac:graphicFrameMkLst>
        </pc:graphicFrameChg>
        <pc:graphicFrameChg chg="add del">
          <ac:chgData name="Riva Matteo" userId="4f7c934c-3c96-441e-8b62-f557d553b3f8" providerId="ADAL" clId="{4E0E41B4-8D49-4123-A4D2-A8859AB55841}" dt="2023-02-10T14:38:35.944" v="6338"/>
          <ac:graphicFrameMkLst>
            <pc:docMk/>
            <pc:sldMk cId="826316552" sldId="409"/>
            <ac:graphicFrameMk id="4" creationId="{0E7AE42B-60A4-47BF-8125-2CB62C17AD24}"/>
          </ac:graphicFrameMkLst>
        </pc:graphicFrameChg>
        <pc:graphicFrameChg chg="add mod">
          <ac:chgData name="Riva Matteo" userId="4f7c934c-3c96-441e-8b62-f557d553b3f8" providerId="ADAL" clId="{4E0E41B4-8D49-4123-A4D2-A8859AB55841}" dt="2023-02-10T14:38:46.337" v="6340" actId="1076"/>
          <ac:graphicFrameMkLst>
            <pc:docMk/>
            <pc:sldMk cId="826316552" sldId="409"/>
            <ac:graphicFrameMk id="5" creationId="{387314B3-9CA0-40BE-A2E5-834DEC30DC16}"/>
          </ac:graphicFrameMkLst>
        </pc:graphicFrameChg>
        <pc:graphicFrameChg chg="add del mod modGraphic">
          <ac:chgData name="Riva Matteo" userId="4f7c934c-3c96-441e-8b62-f557d553b3f8" providerId="ADAL" clId="{4E0E41B4-8D49-4123-A4D2-A8859AB55841}" dt="2023-02-10T14:40:00.686" v="6350" actId="478"/>
          <ac:graphicFrameMkLst>
            <pc:docMk/>
            <pc:sldMk cId="826316552" sldId="409"/>
            <ac:graphicFrameMk id="6" creationId="{0873B01E-CC03-4452-BA22-003CD5AA808D}"/>
          </ac:graphicFrameMkLst>
        </pc:graphicFrameChg>
      </pc:sldChg>
      <pc:sldChg chg="modSp add">
        <pc:chgData name="Riva Matteo" userId="4f7c934c-3c96-441e-8b62-f557d553b3f8" providerId="ADAL" clId="{4E0E41B4-8D49-4123-A4D2-A8859AB55841}" dt="2023-02-10T10:01:58.098" v="2396" actId="20577"/>
        <pc:sldMkLst>
          <pc:docMk/>
          <pc:sldMk cId="3227442909" sldId="411"/>
        </pc:sldMkLst>
        <pc:spChg chg="mod">
          <ac:chgData name="Riva Matteo" userId="4f7c934c-3c96-441e-8b62-f557d553b3f8" providerId="ADAL" clId="{4E0E41B4-8D49-4123-A4D2-A8859AB55841}" dt="2023-02-10T10:01:58.098" v="2396" actId="20577"/>
          <ac:spMkLst>
            <pc:docMk/>
            <pc:sldMk cId="3227442909" sldId="411"/>
            <ac:spMk id="3" creationId="{60485599-8B04-7A4F-9C05-4020D5C99782}"/>
          </ac:spMkLst>
        </pc:spChg>
      </pc:sldChg>
      <pc:sldChg chg="modSp add">
        <pc:chgData name="Riva Matteo" userId="4f7c934c-3c96-441e-8b62-f557d553b3f8" providerId="ADAL" clId="{4E0E41B4-8D49-4123-A4D2-A8859AB55841}" dt="2023-02-10T10:02:16.512" v="2399" actId="20577"/>
        <pc:sldMkLst>
          <pc:docMk/>
          <pc:sldMk cId="1509318489" sldId="413"/>
        </pc:sldMkLst>
        <pc:spChg chg="mod">
          <ac:chgData name="Riva Matteo" userId="4f7c934c-3c96-441e-8b62-f557d553b3f8" providerId="ADAL" clId="{4E0E41B4-8D49-4123-A4D2-A8859AB55841}" dt="2023-02-10T10:02:16.512" v="2399" actId="20577"/>
          <ac:spMkLst>
            <pc:docMk/>
            <pc:sldMk cId="1509318489" sldId="413"/>
            <ac:spMk id="3" creationId="{60485599-8B04-7A4F-9C05-4020D5C99782}"/>
          </ac:spMkLst>
        </pc:spChg>
      </pc:sldChg>
      <pc:sldChg chg="modSp add">
        <pc:chgData name="Riva Matteo" userId="4f7c934c-3c96-441e-8b62-f557d553b3f8" providerId="ADAL" clId="{4E0E41B4-8D49-4123-A4D2-A8859AB55841}" dt="2023-02-10T10:02:29.419" v="2401" actId="20577"/>
        <pc:sldMkLst>
          <pc:docMk/>
          <pc:sldMk cId="483270798" sldId="414"/>
        </pc:sldMkLst>
        <pc:spChg chg="mod">
          <ac:chgData name="Riva Matteo" userId="4f7c934c-3c96-441e-8b62-f557d553b3f8" providerId="ADAL" clId="{4E0E41B4-8D49-4123-A4D2-A8859AB55841}" dt="2023-02-10T10:02:29.419" v="2401" actId="20577"/>
          <ac:spMkLst>
            <pc:docMk/>
            <pc:sldMk cId="483270798" sldId="414"/>
            <ac:spMk id="3" creationId="{60485599-8B04-7A4F-9C05-4020D5C99782}"/>
          </ac:spMkLst>
        </pc:spChg>
      </pc:sldChg>
      <pc:sldChg chg="modSp add">
        <pc:chgData name="Riva Matteo" userId="4f7c934c-3c96-441e-8b62-f557d553b3f8" providerId="ADAL" clId="{4E0E41B4-8D49-4123-A4D2-A8859AB55841}" dt="2023-02-10T10:02:33.637" v="2402" actId="20577"/>
        <pc:sldMkLst>
          <pc:docMk/>
          <pc:sldMk cId="2175415163" sldId="415"/>
        </pc:sldMkLst>
        <pc:spChg chg="mod">
          <ac:chgData name="Riva Matteo" userId="4f7c934c-3c96-441e-8b62-f557d553b3f8" providerId="ADAL" clId="{4E0E41B4-8D49-4123-A4D2-A8859AB55841}" dt="2023-02-10T10:02:33.637" v="2402" actId="20577"/>
          <ac:spMkLst>
            <pc:docMk/>
            <pc:sldMk cId="2175415163" sldId="415"/>
            <ac:spMk id="3" creationId="{60485599-8B04-7A4F-9C05-4020D5C99782}"/>
          </ac:spMkLst>
        </pc:spChg>
      </pc:sldChg>
      <pc:sldChg chg="modSp add">
        <pc:chgData name="Riva Matteo" userId="4f7c934c-3c96-441e-8b62-f557d553b3f8" providerId="ADAL" clId="{4E0E41B4-8D49-4123-A4D2-A8859AB55841}" dt="2023-02-10T10:02:49.438" v="2404" actId="20577"/>
        <pc:sldMkLst>
          <pc:docMk/>
          <pc:sldMk cId="1494331638" sldId="417"/>
        </pc:sldMkLst>
        <pc:spChg chg="mod">
          <ac:chgData name="Riva Matteo" userId="4f7c934c-3c96-441e-8b62-f557d553b3f8" providerId="ADAL" clId="{4E0E41B4-8D49-4123-A4D2-A8859AB55841}" dt="2023-02-10T10:02:49.438" v="2404" actId="20577"/>
          <ac:spMkLst>
            <pc:docMk/>
            <pc:sldMk cId="1494331638" sldId="417"/>
            <ac:spMk id="3" creationId="{60485599-8B04-7A4F-9C05-4020D5C99782}"/>
          </ac:spMkLst>
        </pc:spChg>
      </pc:sldChg>
      <pc:sldChg chg="modSp add">
        <pc:chgData name="Riva Matteo" userId="4f7c934c-3c96-441e-8b62-f557d553b3f8" providerId="ADAL" clId="{4E0E41B4-8D49-4123-A4D2-A8859AB55841}" dt="2023-02-10T10:02:54.503" v="2405" actId="20577"/>
        <pc:sldMkLst>
          <pc:docMk/>
          <pc:sldMk cId="1602321811" sldId="418"/>
        </pc:sldMkLst>
        <pc:spChg chg="mod">
          <ac:chgData name="Riva Matteo" userId="4f7c934c-3c96-441e-8b62-f557d553b3f8" providerId="ADAL" clId="{4E0E41B4-8D49-4123-A4D2-A8859AB55841}" dt="2023-02-10T10:02:54.503" v="2405" actId="20577"/>
          <ac:spMkLst>
            <pc:docMk/>
            <pc:sldMk cId="1602321811" sldId="418"/>
            <ac:spMk id="3" creationId="{60485599-8B04-7A4F-9C05-4020D5C99782}"/>
          </ac:spMkLst>
        </pc:spChg>
      </pc:sldChg>
      <pc:sldChg chg="modSp add">
        <pc:chgData name="Riva Matteo" userId="4f7c934c-3c96-441e-8b62-f557d553b3f8" providerId="ADAL" clId="{4E0E41B4-8D49-4123-A4D2-A8859AB55841}" dt="2023-02-10T10:02:59.887" v="2406" actId="20577"/>
        <pc:sldMkLst>
          <pc:docMk/>
          <pc:sldMk cId="620273765" sldId="419"/>
        </pc:sldMkLst>
        <pc:spChg chg="mod">
          <ac:chgData name="Riva Matteo" userId="4f7c934c-3c96-441e-8b62-f557d553b3f8" providerId="ADAL" clId="{4E0E41B4-8D49-4123-A4D2-A8859AB55841}" dt="2023-02-10T10:02:59.887" v="2406" actId="20577"/>
          <ac:spMkLst>
            <pc:docMk/>
            <pc:sldMk cId="620273765" sldId="419"/>
            <ac:spMk id="3" creationId="{60485599-8B04-7A4F-9C05-4020D5C99782}"/>
          </ac:spMkLst>
        </pc:spChg>
      </pc:sldChg>
      <pc:sldChg chg="addSp delSp modSp add setBg delDesignElem">
        <pc:chgData name="Riva Matteo" userId="4f7c934c-3c96-441e-8b62-f557d553b3f8" providerId="ADAL" clId="{4E0E41B4-8D49-4123-A4D2-A8859AB55841}" dt="2023-02-28T11:17:28.936" v="9580" actId="14100"/>
        <pc:sldMkLst>
          <pc:docMk/>
          <pc:sldMk cId="1712274448" sldId="420"/>
        </pc:sldMkLst>
        <pc:spChg chg="del mod">
          <ac:chgData name="Riva Matteo" userId="4f7c934c-3c96-441e-8b62-f557d553b3f8" providerId="ADAL" clId="{4E0E41B4-8D49-4123-A4D2-A8859AB55841}" dt="2023-02-10T14:45:27.459" v="6664" actId="478"/>
          <ac:spMkLst>
            <pc:docMk/>
            <pc:sldMk cId="1712274448" sldId="420"/>
            <ac:spMk id="3" creationId="{60485599-8B04-7A4F-9C05-4020D5C99782}"/>
          </ac:spMkLst>
        </pc:spChg>
        <pc:spChg chg="mod">
          <ac:chgData name="Riva Matteo" userId="4f7c934c-3c96-441e-8b62-f557d553b3f8" providerId="ADAL" clId="{4E0E41B4-8D49-4123-A4D2-A8859AB55841}" dt="2023-02-10T13:11:17.077" v="4781" actId="20577"/>
          <ac:spMkLst>
            <pc:docMk/>
            <pc:sldMk cId="1712274448" sldId="420"/>
            <ac:spMk id="4" creationId="{3F3B2B6C-DF17-4B04-9B42-C0AF67F1FBF8}"/>
          </ac:spMkLst>
        </pc:spChg>
        <pc:spChg chg="add del mod">
          <ac:chgData name="Riva Matteo" userId="4f7c934c-3c96-441e-8b62-f557d553b3f8" providerId="ADAL" clId="{4E0E41B4-8D49-4123-A4D2-A8859AB55841}" dt="2023-02-10T14:45:31.447" v="6665" actId="478"/>
          <ac:spMkLst>
            <pc:docMk/>
            <pc:sldMk cId="1712274448" sldId="420"/>
            <ac:spMk id="5" creationId="{3736078F-5688-4718-9875-C37ED0149379}"/>
          </ac:spMkLst>
        </pc:spChg>
        <pc:spChg chg="add del mod">
          <ac:chgData name="Riva Matteo" userId="4f7c934c-3c96-441e-8b62-f557d553b3f8" providerId="ADAL" clId="{4E0E41B4-8D49-4123-A4D2-A8859AB55841}" dt="2023-02-28T11:17:14.076" v="9577" actId="1076"/>
          <ac:spMkLst>
            <pc:docMk/>
            <pc:sldMk cId="1712274448" sldId="420"/>
            <ac:spMk id="11" creationId="{D4E2A1C8-C5A5-40B6-B4F8-F4AD41DA71C3}"/>
          </ac:spMkLst>
        </pc:spChg>
        <pc:spChg chg="del">
          <ac:chgData name="Riva Matteo" userId="4f7c934c-3c96-441e-8b62-f557d553b3f8" providerId="ADAL" clId="{4E0E41B4-8D49-4123-A4D2-A8859AB55841}" dt="2023-02-09T11:19:08.746" v="845"/>
          <ac:spMkLst>
            <pc:docMk/>
            <pc:sldMk cId="1712274448" sldId="420"/>
            <ac:spMk id="36" creationId="{79BB35BC-D5C2-4C8B-A22A-A71E6191913B}"/>
          </ac:spMkLst>
        </pc:spChg>
        <pc:picChg chg="del mod">
          <ac:chgData name="Riva Matteo" userId="4f7c934c-3c96-441e-8b62-f557d553b3f8" providerId="ADAL" clId="{4E0E41B4-8D49-4123-A4D2-A8859AB55841}" dt="2023-02-09T11:20:55.683" v="855" actId="478"/>
          <ac:picMkLst>
            <pc:docMk/>
            <pc:sldMk cId="1712274448" sldId="420"/>
            <ac:picMk id="11" creationId="{6C63AA58-4ABA-4D49-8D4A-C81CB6E062FD}"/>
          </ac:picMkLst>
        </pc:picChg>
        <pc:picChg chg="mod">
          <ac:chgData name="Riva Matteo" userId="4f7c934c-3c96-441e-8b62-f557d553b3f8" providerId="ADAL" clId="{4E0E41B4-8D49-4123-A4D2-A8859AB55841}" dt="2023-02-10T13:10:57.389" v="4755" actId="1076"/>
          <ac:picMkLst>
            <pc:docMk/>
            <pc:sldMk cId="1712274448" sldId="420"/>
            <ac:picMk id="27" creationId="{37F6D26B-45DF-4D8C-958B-75F7B7C27149}"/>
          </ac:picMkLst>
        </pc:picChg>
        <pc:cxnChg chg="add del mod">
          <ac:chgData name="Riva Matteo" userId="4f7c934c-3c96-441e-8b62-f557d553b3f8" providerId="ADAL" clId="{4E0E41B4-8D49-4123-A4D2-A8859AB55841}" dt="2023-02-28T11:17:28.936" v="9580" actId="14100"/>
          <ac:cxnSpMkLst>
            <pc:docMk/>
            <pc:sldMk cId="1712274448" sldId="420"/>
            <ac:cxnSpMk id="12" creationId="{4657EE64-C1E0-4C60-8D87-8F44C49AF157}"/>
          </ac:cxnSpMkLst>
        </pc:cxnChg>
        <pc:cxnChg chg="del mod">
          <ac:chgData name="Riva Matteo" userId="4f7c934c-3c96-441e-8b62-f557d553b3f8" providerId="ADAL" clId="{4E0E41B4-8D49-4123-A4D2-A8859AB55841}" dt="2023-02-10T14:45:34.341" v="6667" actId="478"/>
          <ac:cxnSpMkLst>
            <pc:docMk/>
            <pc:sldMk cId="1712274448" sldId="420"/>
            <ac:cxnSpMk id="30" creationId="{8B739FE7-10FA-4B7D-B686-6D66C91D122E}"/>
          </ac:cxnSpMkLst>
        </pc:cxnChg>
      </pc:sldChg>
      <pc:sldChg chg="modSp add">
        <pc:chgData name="Riva Matteo" userId="4f7c934c-3c96-441e-8b62-f557d553b3f8" providerId="ADAL" clId="{4E0E41B4-8D49-4123-A4D2-A8859AB55841}" dt="2023-02-28T11:23:19.678" v="9585" actId="1076"/>
        <pc:sldMkLst>
          <pc:docMk/>
          <pc:sldMk cId="1571082765" sldId="421"/>
        </pc:sldMkLst>
        <pc:spChg chg="mod">
          <ac:chgData name="Riva Matteo" userId="4f7c934c-3c96-441e-8b62-f557d553b3f8" providerId="ADAL" clId="{4E0E41B4-8D49-4123-A4D2-A8859AB55841}" dt="2023-02-28T11:23:19.678" v="9585" actId="1076"/>
          <ac:spMkLst>
            <pc:docMk/>
            <pc:sldMk cId="1571082765" sldId="421"/>
            <ac:spMk id="6" creationId="{53C0DADE-CCB5-4FC3-B4E8-556186A1EB38}"/>
          </ac:spMkLst>
        </pc:spChg>
        <pc:spChg chg="mod">
          <ac:chgData name="Riva Matteo" userId="4f7c934c-3c96-441e-8b62-f557d553b3f8" providerId="ADAL" clId="{4E0E41B4-8D49-4123-A4D2-A8859AB55841}" dt="2023-02-28T11:23:08.577" v="9583" actId="20577"/>
          <ac:spMkLst>
            <pc:docMk/>
            <pc:sldMk cId="1571082765" sldId="421"/>
            <ac:spMk id="8" creationId="{682D38CB-D998-40AF-ADC1-A20D5234431F}"/>
          </ac:spMkLst>
        </pc:spChg>
        <pc:spChg chg="mod">
          <ac:chgData name="Riva Matteo" userId="4f7c934c-3c96-441e-8b62-f557d553b3f8" providerId="ADAL" clId="{4E0E41B4-8D49-4123-A4D2-A8859AB55841}" dt="2023-02-28T11:23:16.949" v="9584" actId="1076"/>
          <ac:spMkLst>
            <pc:docMk/>
            <pc:sldMk cId="1571082765" sldId="421"/>
            <ac:spMk id="9" creationId="{C6E1297B-4747-4AF5-9CDB-777CCB16DE63}"/>
          </ac:spMkLst>
        </pc:spChg>
        <pc:spChg chg="mod">
          <ac:chgData name="Riva Matteo" userId="4f7c934c-3c96-441e-8b62-f557d553b3f8" providerId="ADAL" clId="{4E0E41B4-8D49-4123-A4D2-A8859AB55841}" dt="2023-02-09T11:29:51.149" v="947" actId="1076"/>
          <ac:spMkLst>
            <pc:docMk/>
            <pc:sldMk cId="1571082765" sldId="421"/>
            <ac:spMk id="10" creationId="{3DFCD039-16AD-4C4E-893B-659BD37EE423}"/>
          </ac:spMkLst>
        </pc:spChg>
      </pc:sldChg>
      <pc:sldChg chg="modSp add">
        <pc:chgData name="Riva Matteo" userId="4f7c934c-3c96-441e-8b62-f557d553b3f8" providerId="ADAL" clId="{4E0E41B4-8D49-4123-A4D2-A8859AB55841}" dt="2023-02-28T11:24:06.886" v="9587" actId="207"/>
        <pc:sldMkLst>
          <pc:docMk/>
          <pc:sldMk cId="4115561514" sldId="422"/>
        </pc:sldMkLst>
        <pc:spChg chg="mod">
          <ac:chgData name="Riva Matteo" userId="4f7c934c-3c96-441e-8b62-f557d553b3f8" providerId="ADAL" clId="{4E0E41B4-8D49-4123-A4D2-A8859AB55841}" dt="2023-02-10T10:45:33.395" v="3450" actId="20577"/>
          <ac:spMkLst>
            <pc:docMk/>
            <pc:sldMk cId="4115561514" sldId="422"/>
            <ac:spMk id="8" creationId="{7CDA84EF-5719-044B-9E07-44A0CED66C90}"/>
          </ac:spMkLst>
        </pc:spChg>
        <pc:spChg chg="mod">
          <ac:chgData name="Riva Matteo" userId="4f7c934c-3c96-441e-8b62-f557d553b3f8" providerId="ADAL" clId="{4E0E41B4-8D49-4123-A4D2-A8859AB55841}" dt="2023-02-28T11:24:06.886" v="9587" actId="207"/>
          <ac:spMkLst>
            <pc:docMk/>
            <pc:sldMk cId="4115561514" sldId="422"/>
            <ac:spMk id="10" creationId="{93148E2B-2F30-45B3-AFC4-12A794BC3470}"/>
          </ac:spMkLst>
        </pc:spChg>
      </pc:sldChg>
      <pc:sldChg chg="addSp delSp modSp add">
        <pc:chgData name="Riva Matteo" userId="4f7c934c-3c96-441e-8b62-f557d553b3f8" providerId="ADAL" clId="{4E0E41B4-8D49-4123-A4D2-A8859AB55841}" dt="2023-02-28T11:12:43.610" v="9562" actId="1076"/>
        <pc:sldMkLst>
          <pc:docMk/>
          <pc:sldMk cId="2070036373" sldId="423"/>
        </pc:sldMkLst>
        <pc:spChg chg="add del mod">
          <ac:chgData name="Riva Matteo" userId="4f7c934c-3c96-441e-8b62-f557d553b3f8" providerId="ADAL" clId="{4E0E41B4-8D49-4123-A4D2-A8859AB55841}" dt="2023-02-10T10:18:34.787" v="3298" actId="478"/>
          <ac:spMkLst>
            <pc:docMk/>
            <pc:sldMk cId="2070036373" sldId="423"/>
            <ac:spMk id="3" creationId="{5641B709-374C-4275-B853-255556613F39}"/>
          </ac:spMkLst>
        </pc:spChg>
        <pc:spChg chg="add del mod">
          <ac:chgData name="Riva Matteo" userId="4f7c934c-3c96-441e-8b62-f557d553b3f8" providerId="ADAL" clId="{4E0E41B4-8D49-4123-A4D2-A8859AB55841}" dt="2023-02-10T10:18:42.095" v="3302" actId="478"/>
          <ac:spMkLst>
            <pc:docMk/>
            <pc:sldMk cId="2070036373" sldId="423"/>
            <ac:spMk id="6" creationId="{C1613314-7829-4669-8ABA-A79B97F2ED20}"/>
          </ac:spMkLst>
        </pc:spChg>
        <pc:spChg chg="mod">
          <ac:chgData name="Riva Matteo" userId="4f7c934c-3c96-441e-8b62-f557d553b3f8" providerId="ADAL" clId="{4E0E41B4-8D49-4123-A4D2-A8859AB55841}" dt="2023-02-10T10:18:25.667" v="3296" actId="20577"/>
          <ac:spMkLst>
            <pc:docMk/>
            <pc:sldMk cId="2070036373" sldId="423"/>
            <ac:spMk id="8" creationId="{7CDA84EF-5719-044B-9E07-44A0CED66C90}"/>
          </ac:spMkLst>
        </pc:spChg>
        <pc:spChg chg="add del">
          <ac:chgData name="Riva Matteo" userId="4f7c934c-3c96-441e-8b62-f557d553b3f8" providerId="ADAL" clId="{4E0E41B4-8D49-4123-A4D2-A8859AB55841}" dt="2023-02-10T10:18:37.084" v="3299" actId="478"/>
          <ac:spMkLst>
            <pc:docMk/>
            <pc:sldMk cId="2070036373" sldId="423"/>
            <ac:spMk id="10" creationId="{93148E2B-2F30-45B3-AFC4-12A794BC3470}"/>
          </ac:spMkLst>
        </pc:spChg>
        <pc:spChg chg="add mod">
          <ac:chgData name="Riva Matteo" userId="4f7c934c-3c96-441e-8b62-f557d553b3f8" providerId="ADAL" clId="{4E0E41B4-8D49-4123-A4D2-A8859AB55841}" dt="2023-02-28T11:05:55.480" v="9555" actId="20577"/>
          <ac:spMkLst>
            <pc:docMk/>
            <pc:sldMk cId="2070036373" sldId="423"/>
            <ac:spMk id="12" creationId="{D3CFD68F-0702-4EE6-82DA-8D3A3278B8DA}"/>
          </ac:spMkLst>
        </pc:spChg>
        <pc:spChg chg="add mod">
          <ac:chgData name="Riva Matteo" userId="4f7c934c-3c96-441e-8b62-f557d553b3f8" providerId="ADAL" clId="{4E0E41B4-8D49-4123-A4D2-A8859AB55841}" dt="2023-02-28T11:12:43.610" v="9562" actId="1076"/>
          <ac:spMkLst>
            <pc:docMk/>
            <pc:sldMk cId="2070036373" sldId="423"/>
            <ac:spMk id="14" creationId="{8DA9F9E6-3A9B-4106-869B-547FE984E6BA}"/>
          </ac:spMkLst>
        </pc:spChg>
        <pc:spChg chg="add mod">
          <ac:chgData name="Riva Matteo" userId="4f7c934c-3c96-441e-8b62-f557d553b3f8" providerId="ADAL" clId="{4E0E41B4-8D49-4123-A4D2-A8859AB55841}" dt="2023-02-28T11:12:39.375" v="9561" actId="1076"/>
          <ac:spMkLst>
            <pc:docMk/>
            <pc:sldMk cId="2070036373" sldId="423"/>
            <ac:spMk id="15" creationId="{54C9D2A6-2A6F-4B09-AE1F-95E5327158B8}"/>
          </ac:spMkLst>
        </pc:spChg>
        <pc:picChg chg="add del">
          <ac:chgData name="Riva Matteo" userId="4f7c934c-3c96-441e-8b62-f557d553b3f8" providerId="ADAL" clId="{4E0E41B4-8D49-4123-A4D2-A8859AB55841}" dt="2023-02-10T10:18:40.252" v="3301" actId="478"/>
          <ac:picMkLst>
            <pc:docMk/>
            <pc:sldMk cId="2070036373" sldId="423"/>
            <ac:picMk id="5" creationId="{B2A47090-EE69-4DAF-B30F-12092C2B3D46}"/>
          </ac:picMkLst>
        </pc:picChg>
      </pc:sldChg>
      <pc:sldChg chg="addSp delSp modSp add">
        <pc:chgData name="Riva Matteo" userId="4f7c934c-3c96-441e-8b62-f557d553b3f8" providerId="ADAL" clId="{4E0E41B4-8D49-4123-A4D2-A8859AB55841}" dt="2023-02-14T14:24:31.129" v="9334" actId="1582"/>
        <pc:sldMkLst>
          <pc:docMk/>
          <pc:sldMk cId="995429624" sldId="424"/>
        </pc:sldMkLst>
        <pc:spChg chg="add mod">
          <ac:chgData name="Riva Matteo" userId="4f7c934c-3c96-441e-8b62-f557d553b3f8" providerId="ADAL" clId="{4E0E41B4-8D49-4123-A4D2-A8859AB55841}" dt="2023-02-13T14:23:40.544" v="7974" actId="1076"/>
          <ac:spMkLst>
            <pc:docMk/>
            <pc:sldMk cId="995429624" sldId="424"/>
            <ac:spMk id="14" creationId="{864E76C9-F248-45FF-94DF-BBB050D24FF5}"/>
          </ac:spMkLst>
        </pc:spChg>
        <pc:spChg chg="add mod">
          <ac:chgData name="Riva Matteo" userId="4f7c934c-3c96-441e-8b62-f557d553b3f8" providerId="ADAL" clId="{4E0E41B4-8D49-4123-A4D2-A8859AB55841}" dt="2023-02-13T14:24:52.496" v="7984" actId="1076"/>
          <ac:spMkLst>
            <pc:docMk/>
            <pc:sldMk cId="995429624" sldId="424"/>
            <ac:spMk id="15" creationId="{A78B2FAC-6411-45D2-A237-17A709812DE0}"/>
          </ac:spMkLst>
        </pc:spChg>
        <pc:spChg chg="add mod">
          <ac:chgData name="Riva Matteo" userId="4f7c934c-3c96-441e-8b62-f557d553b3f8" providerId="ADAL" clId="{4E0E41B4-8D49-4123-A4D2-A8859AB55841}" dt="2023-02-13T14:24:37.870" v="7982" actId="1076"/>
          <ac:spMkLst>
            <pc:docMk/>
            <pc:sldMk cId="995429624" sldId="424"/>
            <ac:spMk id="16" creationId="{180FEB59-45ED-4C1A-801B-D2C785AC6D6D}"/>
          </ac:spMkLst>
        </pc:spChg>
        <pc:spChg chg="mod ord">
          <ac:chgData name="Riva Matteo" userId="4f7c934c-3c96-441e-8b62-f557d553b3f8" providerId="ADAL" clId="{4E0E41B4-8D49-4123-A4D2-A8859AB55841}" dt="2023-02-13T14:21:01.999" v="7961" actId="1076"/>
          <ac:spMkLst>
            <pc:docMk/>
            <pc:sldMk cId="995429624" sldId="424"/>
            <ac:spMk id="17" creationId="{9B05C39D-8748-474C-9C13-F5AD1F94D6DE}"/>
          </ac:spMkLst>
        </pc:spChg>
        <pc:spChg chg="add mod">
          <ac:chgData name="Riva Matteo" userId="4f7c934c-3c96-441e-8b62-f557d553b3f8" providerId="ADAL" clId="{4E0E41B4-8D49-4123-A4D2-A8859AB55841}" dt="2023-02-13T14:24:48.411" v="7983" actId="1076"/>
          <ac:spMkLst>
            <pc:docMk/>
            <pc:sldMk cId="995429624" sldId="424"/>
            <ac:spMk id="18" creationId="{13624FF7-0BFA-4145-AC87-5FAC793C549C}"/>
          </ac:spMkLst>
        </pc:spChg>
        <pc:spChg chg="mod ord">
          <ac:chgData name="Riva Matteo" userId="4f7c934c-3c96-441e-8b62-f557d553b3f8" providerId="ADAL" clId="{4E0E41B4-8D49-4123-A4D2-A8859AB55841}" dt="2023-02-13T14:23:14.884" v="7971" actId="1076"/>
          <ac:spMkLst>
            <pc:docMk/>
            <pc:sldMk cId="995429624" sldId="424"/>
            <ac:spMk id="19" creationId="{146EB30B-8A3C-42F6-AF61-4F18E40FD947}"/>
          </ac:spMkLst>
        </pc:spChg>
        <pc:spChg chg="add mod">
          <ac:chgData name="Riva Matteo" userId="4f7c934c-3c96-441e-8b62-f557d553b3f8" providerId="ADAL" clId="{4E0E41B4-8D49-4123-A4D2-A8859AB55841}" dt="2023-02-14T10:56:44.168" v="8613" actId="14100"/>
          <ac:spMkLst>
            <pc:docMk/>
            <pc:sldMk cId="995429624" sldId="424"/>
            <ac:spMk id="20" creationId="{6F6B3563-9E83-48FD-A549-FED4A262EA86}"/>
          </ac:spMkLst>
        </pc:spChg>
        <pc:spChg chg="add mod">
          <ac:chgData name="Riva Matteo" userId="4f7c934c-3c96-441e-8b62-f557d553b3f8" providerId="ADAL" clId="{4E0E41B4-8D49-4123-A4D2-A8859AB55841}" dt="2023-02-14T14:24:31.129" v="9334" actId="1582"/>
          <ac:spMkLst>
            <pc:docMk/>
            <pc:sldMk cId="995429624" sldId="424"/>
            <ac:spMk id="23" creationId="{E3468941-6A97-4A18-AE1E-358DA461C7EF}"/>
          </ac:spMkLst>
        </pc:spChg>
        <pc:spChg chg="add mod">
          <ac:chgData name="Riva Matteo" userId="4f7c934c-3c96-441e-8b62-f557d553b3f8" providerId="ADAL" clId="{4E0E41B4-8D49-4123-A4D2-A8859AB55841}" dt="2023-02-14T10:57:12.650" v="8616" actId="1076"/>
          <ac:spMkLst>
            <pc:docMk/>
            <pc:sldMk cId="995429624" sldId="424"/>
            <ac:spMk id="24" creationId="{BB6B6868-ECBE-42C5-9E12-B2B0DBE9CDE7}"/>
          </ac:spMkLst>
        </pc:spChg>
        <pc:spChg chg="add mod">
          <ac:chgData name="Riva Matteo" userId="4f7c934c-3c96-441e-8b62-f557d553b3f8" providerId="ADAL" clId="{4E0E41B4-8D49-4123-A4D2-A8859AB55841}" dt="2023-02-14T14:24:31.129" v="9334" actId="1582"/>
          <ac:spMkLst>
            <pc:docMk/>
            <pc:sldMk cId="995429624" sldId="424"/>
            <ac:spMk id="27" creationId="{68DEA50E-6A7C-45B5-A76F-E97CBA27B62F}"/>
          </ac:spMkLst>
        </pc:spChg>
        <pc:picChg chg="add del mod">
          <ac:chgData name="Riva Matteo" userId="4f7c934c-3c96-441e-8b62-f557d553b3f8" providerId="ADAL" clId="{4E0E41B4-8D49-4123-A4D2-A8859AB55841}" dt="2023-02-13T14:16:04.165" v="7935" actId="478"/>
          <ac:picMkLst>
            <pc:docMk/>
            <pc:sldMk cId="995429624" sldId="424"/>
            <ac:picMk id="2" creationId="{6FBFBEFE-FFA3-4333-A0D8-7533596FCC8F}"/>
          </ac:picMkLst>
        </pc:picChg>
        <pc:picChg chg="add del mod">
          <ac:chgData name="Riva Matteo" userId="4f7c934c-3c96-441e-8b62-f557d553b3f8" providerId="ADAL" clId="{4E0E41B4-8D49-4123-A4D2-A8859AB55841}" dt="2023-02-13T14:18:12.958" v="7941" actId="478"/>
          <ac:picMkLst>
            <pc:docMk/>
            <pc:sldMk cId="995429624" sldId="424"/>
            <ac:picMk id="3" creationId="{A3D1A4B6-D087-477C-ADE8-2679AF0F5F60}"/>
          </ac:picMkLst>
        </pc:picChg>
        <pc:picChg chg="del">
          <ac:chgData name="Riva Matteo" userId="4f7c934c-3c96-441e-8b62-f557d553b3f8" providerId="ADAL" clId="{4E0E41B4-8D49-4123-A4D2-A8859AB55841}" dt="2023-02-13T13:58:01.937" v="7885" actId="478"/>
          <ac:picMkLst>
            <pc:docMk/>
            <pc:sldMk cId="995429624" sldId="424"/>
            <ac:picMk id="4" creationId="{A8F3E17E-043F-4F09-B63B-F53C425463A5}"/>
          </ac:picMkLst>
        </pc:picChg>
        <pc:picChg chg="del">
          <ac:chgData name="Riva Matteo" userId="4f7c934c-3c96-441e-8b62-f557d553b3f8" providerId="ADAL" clId="{4E0E41B4-8D49-4123-A4D2-A8859AB55841}" dt="2023-02-13T13:58:03.083" v="7886" actId="478"/>
          <ac:picMkLst>
            <pc:docMk/>
            <pc:sldMk cId="995429624" sldId="424"/>
            <ac:picMk id="5" creationId="{290C6789-356B-4EDB-A335-D5472D057A0F}"/>
          </ac:picMkLst>
        </pc:picChg>
        <pc:picChg chg="add mod">
          <ac:chgData name="Riva Matteo" userId="4f7c934c-3c96-441e-8b62-f557d553b3f8" providerId="ADAL" clId="{4E0E41B4-8D49-4123-A4D2-A8859AB55841}" dt="2023-02-13T14:20:40.891" v="7958" actId="14100"/>
          <ac:picMkLst>
            <pc:docMk/>
            <pc:sldMk cId="995429624" sldId="424"/>
            <ac:picMk id="6" creationId="{C8833375-3865-49BF-AB3E-F0476852BEF1}"/>
          </ac:picMkLst>
        </pc:picChg>
        <pc:picChg chg="add del mod">
          <ac:chgData name="Riva Matteo" userId="4f7c934c-3c96-441e-8b62-f557d553b3f8" providerId="ADAL" clId="{4E0E41B4-8D49-4123-A4D2-A8859AB55841}" dt="2023-02-13T14:21:47.907" v="7964" actId="478"/>
          <ac:picMkLst>
            <pc:docMk/>
            <pc:sldMk cId="995429624" sldId="424"/>
            <ac:picMk id="7" creationId="{71C79849-641F-42DA-B2CB-E06C0B953EB9}"/>
          </ac:picMkLst>
        </pc:picChg>
        <pc:picChg chg="add mod">
          <ac:chgData name="Riva Matteo" userId="4f7c934c-3c96-441e-8b62-f557d553b3f8" providerId="ADAL" clId="{4E0E41B4-8D49-4123-A4D2-A8859AB55841}" dt="2023-02-13T14:23:09.672" v="7970" actId="1076"/>
          <ac:picMkLst>
            <pc:docMk/>
            <pc:sldMk cId="995429624" sldId="424"/>
            <ac:picMk id="9" creationId="{4CE1760C-298B-4C4A-B2F1-5534BCC882F3}"/>
          </ac:picMkLst>
        </pc:picChg>
        <pc:cxnChg chg="add mod">
          <ac:chgData name="Riva Matteo" userId="4f7c934c-3c96-441e-8b62-f557d553b3f8" providerId="ADAL" clId="{4E0E41B4-8D49-4123-A4D2-A8859AB55841}" dt="2023-02-14T14:24:31.129" v="9334" actId="1582"/>
          <ac:cxnSpMkLst>
            <pc:docMk/>
            <pc:sldMk cId="995429624" sldId="424"/>
            <ac:cxnSpMk id="21" creationId="{087E8B10-FF2A-4B32-A81E-1B29EFF164D3}"/>
          </ac:cxnSpMkLst>
        </pc:cxnChg>
        <pc:cxnChg chg="add mod">
          <ac:chgData name="Riva Matteo" userId="4f7c934c-3c96-441e-8b62-f557d553b3f8" providerId="ADAL" clId="{4E0E41B4-8D49-4123-A4D2-A8859AB55841}" dt="2023-02-14T14:24:31.129" v="9334" actId="1582"/>
          <ac:cxnSpMkLst>
            <pc:docMk/>
            <pc:sldMk cId="995429624" sldId="424"/>
            <ac:cxnSpMk id="22" creationId="{251DCD44-910D-4553-B561-7C3FF2FAAA30}"/>
          </ac:cxnSpMkLst>
        </pc:cxnChg>
        <pc:cxnChg chg="add mod">
          <ac:chgData name="Riva Matteo" userId="4f7c934c-3c96-441e-8b62-f557d553b3f8" providerId="ADAL" clId="{4E0E41B4-8D49-4123-A4D2-A8859AB55841}" dt="2023-02-14T14:24:31.129" v="9334" actId="1582"/>
          <ac:cxnSpMkLst>
            <pc:docMk/>
            <pc:sldMk cId="995429624" sldId="424"/>
            <ac:cxnSpMk id="25" creationId="{5257E673-DA3F-4D34-A460-B2AD7B2D962F}"/>
          </ac:cxnSpMkLst>
        </pc:cxnChg>
        <pc:cxnChg chg="add mod">
          <ac:chgData name="Riva Matteo" userId="4f7c934c-3c96-441e-8b62-f557d553b3f8" providerId="ADAL" clId="{4E0E41B4-8D49-4123-A4D2-A8859AB55841}" dt="2023-02-14T14:24:31.129" v="9334" actId="1582"/>
          <ac:cxnSpMkLst>
            <pc:docMk/>
            <pc:sldMk cId="995429624" sldId="424"/>
            <ac:cxnSpMk id="26" creationId="{06E8028F-FAE4-43CB-9949-E03B3C6F39D4}"/>
          </ac:cxnSpMkLst>
        </pc:cxnChg>
      </pc:sldChg>
      <pc:sldChg chg="addSp delSp modSp add">
        <pc:chgData name="Riva Matteo" userId="4f7c934c-3c96-441e-8b62-f557d553b3f8" providerId="ADAL" clId="{4E0E41B4-8D49-4123-A4D2-A8859AB55841}" dt="2023-02-13T14:33:53.382" v="8153" actId="20577"/>
        <pc:sldMkLst>
          <pc:docMk/>
          <pc:sldMk cId="3070349669" sldId="425"/>
        </pc:sldMkLst>
        <pc:spChg chg="mod">
          <ac:chgData name="Riva Matteo" userId="4f7c934c-3c96-441e-8b62-f557d553b3f8" providerId="ADAL" clId="{4E0E41B4-8D49-4123-A4D2-A8859AB55841}" dt="2023-02-13T14:33:53.382" v="8153" actId="20577"/>
          <ac:spMkLst>
            <pc:docMk/>
            <pc:sldMk cId="3070349669" sldId="425"/>
            <ac:spMk id="8" creationId="{7CDA84EF-5719-044B-9E07-44A0CED66C90}"/>
          </ac:spMkLst>
        </pc:spChg>
        <pc:spChg chg="del">
          <ac:chgData name="Riva Matteo" userId="4f7c934c-3c96-441e-8b62-f557d553b3f8" providerId="ADAL" clId="{4E0E41B4-8D49-4123-A4D2-A8859AB55841}" dt="2023-02-13T14:27:02.420" v="7989" actId="478"/>
          <ac:spMkLst>
            <pc:docMk/>
            <pc:sldMk cId="3070349669" sldId="425"/>
            <ac:spMk id="14" creationId="{864E76C9-F248-45FF-94DF-BBB050D24FF5}"/>
          </ac:spMkLst>
        </pc:spChg>
        <pc:spChg chg="del">
          <ac:chgData name="Riva Matteo" userId="4f7c934c-3c96-441e-8b62-f557d553b3f8" providerId="ADAL" clId="{4E0E41B4-8D49-4123-A4D2-A8859AB55841}" dt="2023-02-13T14:27:02.420" v="7989" actId="478"/>
          <ac:spMkLst>
            <pc:docMk/>
            <pc:sldMk cId="3070349669" sldId="425"/>
            <ac:spMk id="15" creationId="{A78B2FAC-6411-45D2-A237-17A709812DE0}"/>
          </ac:spMkLst>
        </pc:spChg>
        <pc:spChg chg="del">
          <ac:chgData name="Riva Matteo" userId="4f7c934c-3c96-441e-8b62-f557d553b3f8" providerId="ADAL" clId="{4E0E41B4-8D49-4123-A4D2-A8859AB55841}" dt="2023-02-13T14:27:02.420" v="7989" actId="478"/>
          <ac:spMkLst>
            <pc:docMk/>
            <pc:sldMk cId="3070349669" sldId="425"/>
            <ac:spMk id="16" creationId="{180FEB59-45ED-4C1A-801B-D2C785AC6D6D}"/>
          </ac:spMkLst>
        </pc:spChg>
        <pc:spChg chg="del">
          <ac:chgData name="Riva Matteo" userId="4f7c934c-3c96-441e-8b62-f557d553b3f8" providerId="ADAL" clId="{4E0E41B4-8D49-4123-A4D2-A8859AB55841}" dt="2023-02-13T14:26:57.133" v="7988" actId="478"/>
          <ac:spMkLst>
            <pc:docMk/>
            <pc:sldMk cId="3070349669" sldId="425"/>
            <ac:spMk id="17" creationId="{9B05C39D-8748-474C-9C13-F5AD1F94D6DE}"/>
          </ac:spMkLst>
        </pc:spChg>
        <pc:spChg chg="del">
          <ac:chgData name="Riva Matteo" userId="4f7c934c-3c96-441e-8b62-f557d553b3f8" providerId="ADAL" clId="{4E0E41B4-8D49-4123-A4D2-A8859AB55841}" dt="2023-02-13T14:27:02.420" v="7989" actId="478"/>
          <ac:spMkLst>
            <pc:docMk/>
            <pc:sldMk cId="3070349669" sldId="425"/>
            <ac:spMk id="18" creationId="{13624FF7-0BFA-4145-AC87-5FAC793C549C}"/>
          </ac:spMkLst>
        </pc:spChg>
        <pc:spChg chg="del">
          <ac:chgData name="Riva Matteo" userId="4f7c934c-3c96-441e-8b62-f557d553b3f8" providerId="ADAL" clId="{4E0E41B4-8D49-4123-A4D2-A8859AB55841}" dt="2023-02-13T14:26:57.133" v="7988" actId="478"/>
          <ac:spMkLst>
            <pc:docMk/>
            <pc:sldMk cId="3070349669" sldId="425"/>
            <ac:spMk id="19" creationId="{146EB30B-8A3C-42F6-AF61-4F18E40FD947}"/>
          </ac:spMkLst>
        </pc:spChg>
        <pc:spChg chg="add mod ord">
          <ac:chgData name="Riva Matteo" userId="4f7c934c-3c96-441e-8b62-f557d553b3f8" providerId="ADAL" clId="{4E0E41B4-8D49-4123-A4D2-A8859AB55841}" dt="2023-02-13T14:30:00.213" v="8070" actId="14100"/>
          <ac:spMkLst>
            <pc:docMk/>
            <pc:sldMk cId="3070349669" sldId="425"/>
            <ac:spMk id="22" creationId="{ECB6827F-E4D8-49F0-AB9D-E9034C93CB34}"/>
          </ac:spMkLst>
        </pc:spChg>
        <pc:spChg chg="add mod">
          <ac:chgData name="Riva Matteo" userId="4f7c934c-3c96-441e-8b62-f557d553b3f8" providerId="ADAL" clId="{4E0E41B4-8D49-4123-A4D2-A8859AB55841}" dt="2023-02-13T14:31:01.333" v="8099" actId="1076"/>
          <ac:spMkLst>
            <pc:docMk/>
            <pc:sldMk cId="3070349669" sldId="425"/>
            <ac:spMk id="23" creationId="{F7FA8588-E780-4032-B855-19D07D844069}"/>
          </ac:spMkLst>
        </pc:spChg>
        <pc:spChg chg="add mod">
          <ac:chgData name="Riva Matteo" userId="4f7c934c-3c96-441e-8b62-f557d553b3f8" providerId="ADAL" clId="{4E0E41B4-8D49-4123-A4D2-A8859AB55841}" dt="2023-02-13T14:30:42.441" v="8090" actId="1076"/>
          <ac:spMkLst>
            <pc:docMk/>
            <pc:sldMk cId="3070349669" sldId="425"/>
            <ac:spMk id="24" creationId="{9248D0B8-B9CA-4628-8895-C0A3998B9300}"/>
          </ac:spMkLst>
        </pc:spChg>
        <pc:spChg chg="add del mod ord">
          <ac:chgData name="Riva Matteo" userId="4f7c934c-3c96-441e-8b62-f557d553b3f8" providerId="ADAL" clId="{4E0E41B4-8D49-4123-A4D2-A8859AB55841}" dt="2023-02-13T14:32:39.469" v="8116" actId="1076"/>
          <ac:spMkLst>
            <pc:docMk/>
            <pc:sldMk cId="3070349669" sldId="425"/>
            <ac:spMk id="26" creationId="{B94BAEA2-EFE4-4867-9F71-40A42B0A9B7F}"/>
          </ac:spMkLst>
        </pc:spChg>
        <pc:spChg chg="add mod">
          <ac:chgData name="Riva Matteo" userId="4f7c934c-3c96-441e-8b62-f557d553b3f8" providerId="ADAL" clId="{4E0E41B4-8D49-4123-A4D2-A8859AB55841}" dt="2023-02-13T14:32:57.879" v="8120" actId="571"/>
          <ac:spMkLst>
            <pc:docMk/>
            <pc:sldMk cId="3070349669" sldId="425"/>
            <ac:spMk id="28" creationId="{B12C27D4-12B1-40E6-8236-6F53EC8C1561}"/>
          </ac:spMkLst>
        </pc:spChg>
        <pc:spChg chg="add mod">
          <ac:chgData name="Riva Matteo" userId="4f7c934c-3c96-441e-8b62-f557d553b3f8" providerId="ADAL" clId="{4E0E41B4-8D49-4123-A4D2-A8859AB55841}" dt="2023-02-13T14:32:57.879" v="8120" actId="571"/>
          <ac:spMkLst>
            <pc:docMk/>
            <pc:sldMk cId="3070349669" sldId="425"/>
            <ac:spMk id="29" creationId="{4B3EDD94-2122-4D7B-87EC-A8524374540E}"/>
          </ac:spMkLst>
        </pc:spChg>
        <pc:spChg chg="add mod">
          <ac:chgData name="Riva Matteo" userId="4f7c934c-3c96-441e-8b62-f557d553b3f8" providerId="ADAL" clId="{4E0E41B4-8D49-4123-A4D2-A8859AB55841}" dt="2023-02-13T14:33:12.758" v="8124" actId="14100"/>
          <ac:spMkLst>
            <pc:docMk/>
            <pc:sldMk cId="3070349669" sldId="425"/>
            <ac:spMk id="30" creationId="{B1ABB215-2863-4655-A19E-534440A2B738}"/>
          </ac:spMkLst>
        </pc:spChg>
        <pc:spChg chg="add mod">
          <ac:chgData name="Riva Matteo" userId="4f7c934c-3c96-441e-8b62-f557d553b3f8" providerId="ADAL" clId="{4E0E41B4-8D49-4123-A4D2-A8859AB55841}" dt="2023-02-13T14:33:29.949" v="8145" actId="1076"/>
          <ac:spMkLst>
            <pc:docMk/>
            <pc:sldMk cId="3070349669" sldId="425"/>
            <ac:spMk id="31" creationId="{4764339B-44CC-4E74-AABD-E940DD1BAB0E}"/>
          </ac:spMkLst>
        </pc:spChg>
        <pc:picChg chg="del">
          <ac:chgData name="Riva Matteo" userId="4f7c934c-3c96-441e-8b62-f557d553b3f8" providerId="ADAL" clId="{4E0E41B4-8D49-4123-A4D2-A8859AB55841}" dt="2023-02-13T14:26:57.133" v="7988" actId="478"/>
          <ac:picMkLst>
            <pc:docMk/>
            <pc:sldMk cId="3070349669" sldId="425"/>
            <ac:picMk id="6" creationId="{C8833375-3865-49BF-AB3E-F0476852BEF1}"/>
          </ac:picMkLst>
        </pc:picChg>
        <pc:picChg chg="del">
          <ac:chgData name="Riva Matteo" userId="4f7c934c-3c96-441e-8b62-f557d553b3f8" providerId="ADAL" clId="{4E0E41B4-8D49-4123-A4D2-A8859AB55841}" dt="2023-02-13T14:26:57.133" v="7988" actId="478"/>
          <ac:picMkLst>
            <pc:docMk/>
            <pc:sldMk cId="3070349669" sldId="425"/>
            <ac:picMk id="9" creationId="{4CE1760C-298B-4C4A-B2F1-5534BCC882F3}"/>
          </ac:picMkLst>
        </pc:picChg>
        <pc:picChg chg="add mod">
          <ac:chgData name="Riva Matteo" userId="4f7c934c-3c96-441e-8b62-f557d553b3f8" providerId="ADAL" clId="{4E0E41B4-8D49-4123-A4D2-A8859AB55841}" dt="2023-02-13T14:28:46.669" v="8062" actId="1076"/>
          <ac:picMkLst>
            <pc:docMk/>
            <pc:sldMk cId="3070349669" sldId="425"/>
            <ac:picMk id="20" creationId="{EF1AA27E-F705-4E9A-88E5-9977F45E12F9}"/>
          </ac:picMkLst>
        </pc:picChg>
        <pc:picChg chg="add mod">
          <ac:chgData name="Riva Matteo" userId="4f7c934c-3c96-441e-8b62-f557d553b3f8" providerId="ADAL" clId="{4E0E41B4-8D49-4123-A4D2-A8859AB55841}" dt="2023-02-13T14:32:51.294" v="8118" actId="14100"/>
          <ac:picMkLst>
            <pc:docMk/>
            <pc:sldMk cId="3070349669" sldId="425"/>
            <ac:picMk id="27" creationId="{49E4815D-9C69-471D-844D-B9C4F37BB6C8}"/>
          </ac:picMkLst>
        </pc:picChg>
        <pc:cxnChg chg="add mod">
          <ac:chgData name="Riva Matteo" userId="4f7c934c-3c96-441e-8b62-f557d553b3f8" providerId="ADAL" clId="{4E0E41B4-8D49-4123-A4D2-A8859AB55841}" dt="2023-02-13T14:29:30.481" v="8066" actId="1076"/>
          <ac:cxnSpMkLst>
            <pc:docMk/>
            <pc:sldMk cId="3070349669" sldId="425"/>
            <ac:cxnSpMk id="21" creationId="{960ED001-DEEE-4BB7-855E-F0BCEBE11943}"/>
          </ac:cxnSpMkLst>
        </pc:cxnChg>
        <pc:cxnChg chg="add del mod ord">
          <ac:chgData name="Riva Matteo" userId="4f7c934c-3c96-441e-8b62-f557d553b3f8" providerId="ADAL" clId="{4E0E41B4-8D49-4123-A4D2-A8859AB55841}" dt="2023-02-13T14:32:35.297" v="8115" actId="14100"/>
          <ac:cxnSpMkLst>
            <pc:docMk/>
            <pc:sldMk cId="3070349669" sldId="425"/>
            <ac:cxnSpMk id="25" creationId="{B3F99137-701A-40A4-B0C9-CD4AF6B278E7}"/>
          </ac:cxnSpMkLst>
        </pc:cxnChg>
      </pc:sldChg>
      <pc:sldChg chg="modSp add">
        <pc:chgData name="Riva Matteo" userId="4f7c934c-3c96-441e-8b62-f557d553b3f8" providerId="ADAL" clId="{4E0E41B4-8D49-4123-A4D2-A8859AB55841}" dt="2023-02-14T10:37:29.308" v="8529" actId="20577"/>
        <pc:sldMkLst>
          <pc:docMk/>
          <pc:sldMk cId="3056951814" sldId="426"/>
        </pc:sldMkLst>
        <pc:spChg chg="mod">
          <ac:chgData name="Riva Matteo" userId="4f7c934c-3c96-441e-8b62-f557d553b3f8" providerId="ADAL" clId="{4E0E41B4-8D49-4123-A4D2-A8859AB55841}" dt="2023-02-14T10:37:29.308" v="8529" actId="20577"/>
          <ac:spMkLst>
            <pc:docMk/>
            <pc:sldMk cId="3056951814" sldId="426"/>
            <ac:spMk id="10" creationId="{3DFCD039-16AD-4C4E-893B-659BD37EE423}"/>
          </ac:spMkLst>
        </pc:spChg>
      </pc:sldChg>
      <pc:sldChg chg="add">
        <pc:chgData name="Riva Matteo" userId="4f7c934c-3c96-441e-8b62-f557d553b3f8" providerId="ADAL" clId="{4E0E41B4-8D49-4123-A4D2-A8859AB55841}" dt="2023-02-14T10:31:11.592" v="8397"/>
        <pc:sldMkLst>
          <pc:docMk/>
          <pc:sldMk cId="1270731055" sldId="427"/>
        </pc:sldMkLst>
      </pc:sldChg>
      <pc:sldChg chg="add">
        <pc:chgData name="Riva Matteo" userId="4f7c934c-3c96-441e-8b62-f557d553b3f8" providerId="ADAL" clId="{4E0E41B4-8D49-4123-A4D2-A8859AB55841}" dt="2023-02-14T10:31:11.592" v="8397"/>
        <pc:sldMkLst>
          <pc:docMk/>
          <pc:sldMk cId="735941468" sldId="428"/>
        </pc:sldMkLst>
      </pc:sldChg>
      <pc:sldChg chg="addSp delSp modSp add">
        <pc:chgData name="Riva Matteo" userId="4f7c934c-3c96-441e-8b62-f557d553b3f8" providerId="ADAL" clId="{4E0E41B4-8D49-4123-A4D2-A8859AB55841}" dt="2023-02-14T11:17:21.431" v="8735" actId="5793"/>
        <pc:sldMkLst>
          <pc:docMk/>
          <pc:sldMk cId="1572248492" sldId="429"/>
        </pc:sldMkLst>
        <pc:spChg chg="mod">
          <ac:chgData name="Riva Matteo" userId="4f7c934c-3c96-441e-8b62-f557d553b3f8" providerId="ADAL" clId="{4E0E41B4-8D49-4123-A4D2-A8859AB55841}" dt="2023-02-14T11:17:21.431" v="8735" actId="5793"/>
          <ac:spMkLst>
            <pc:docMk/>
            <pc:sldMk cId="1572248492" sldId="429"/>
            <ac:spMk id="8" creationId="{7CDA84EF-5719-044B-9E07-44A0CED66C90}"/>
          </ac:spMkLst>
        </pc:spChg>
        <pc:spChg chg="mod">
          <ac:chgData name="Riva Matteo" userId="4f7c934c-3c96-441e-8b62-f557d553b3f8" providerId="ADAL" clId="{4E0E41B4-8D49-4123-A4D2-A8859AB55841}" dt="2023-02-14T10:33:23.862" v="8429" actId="1076"/>
          <ac:spMkLst>
            <pc:docMk/>
            <pc:sldMk cId="1572248492" sldId="429"/>
            <ac:spMk id="22" creationId="{ECB6827F-E4D8-49F0-AB9D-E9034C93CB34}"/>
          </ac:spMkLst>
        </pc:spChg>
        <pc:spChg chg="mod">
          <ac:chgData name="Riva Matteo" userId="4f7c934c-3c96-441e-8b62-f557d553b3f8" providerId="ADAL" clId="{4E0E41B4-8D49-4123-A4D2-A8859AB55841}" dt="2023-02-14T10:34:15.639" v="8438" actId="1076"/>
          <ac:spMkLst>
            <pc:docMk/>
            <pc:sldMk cId="1572248492" sldId="429"/>
            <ac:spMk id="24" creationId="{9248D0B8-B9CA-4628-8895-C0A3998B9300}"/>
          </ac:spMkLst>
        </pc:spChg>
        <pc:spChg chg="mod">
          <ac:chgData name="Riva Matteo" userId="4f7c934c-3c96-441e-8b62-f557d553b3f8" providerId="ADAL" clId="{4E0E41B4-8D49-4123-A4D2-A8859AB55841}" dt="2023-02-14T10:35:08.116" v="8464" actId="1076"/>
          <ac:spMkLst>
            <pc:docMk/>
            <pc:sldMk cId="1572248492" sldId="429"/>
            <ac:spMk id="26" creationId="{B94BAEA2-EFE4-4867-9F71-40A42B0A9B7F}"/>
          </ac:spMkLst>
        </pc:spChg>
        <pc:spChg chg="mod">
          <ac:chgData name="Riva Matteo" userId="4f7c934c-3c96-441e-8b62-f557d553b3f8" providerId="ADAL" clId="{4E0E41B4-8D49-4123-A4D2-A8859AB55841}" dt="2023-02-14T10:34:30.760" v="8447" actId="20577"/>
          <ac:spMkLst>
            <pc:docMk/>
            <pc:sldMk cId="1572248492" sldId="429"/>
            <ac:spMk id="30" creationId="{B1ABB215-2863-4655-A19E-534440A2B738}"/>
          </ac:spMkLst>
        </pc:spChg>
        <pc:spChg chg="mod">
          <ac:chgData name="Riva Matteo" userId="4f7c934c-3c96-441e-8b62-f557d553b3f8" providerId="ADAL" clId="{4E0E41B4-8D49-4123-A4D2-A8859AB55841}" dt="2023-02-14T10:34:05.336" v="8436" actId="1076"/>
          <ac:spMkLst>
            <pc:docMk/>
            <pc:sldMk cId="1572248492" sldId="429"/>
            <ac:spMk id="31" creationId="{4764339B-44CC-4E74-AABD-E940DD1BAB0E}"/>
          </ac:spMkLst>
        </pc:spChg>
        <pc:picChg chg="add mod ord">
          <ac:chgData name="Riva Matteo" userId="4f7c934c-3c96-441e-8b62-f557d553b3f8" providerId="ADAL" clId="{4E0E41B4-8D49-4123-A4D2-A8859AB55841}" dt="2023-02-14T10:33:03.394" v="8425" actId="1076"/>
          <ac:picMkLst>
            <pc:docMk/>
            <pc:sldMk cId="1572248492" sldId="429"/>
            <ac:picMk id="15" creationId="{953D56E0-524A-4292-A293-6D644E58F5F8}"/>
          </ac:picMkLst>
        </pc:picChg>
        <pc:picChg chg="add mod ord">
          <ac:chgData name="Riva Matteo" userId="4f7c934c-3c96-441e-8b62-f557d553b3f8" providerId="ADAL" clId="{4E0E41B4-8D49-4123-A4D2-A8859AB55841}" dt="2023-02-14T10:34:25.696" v="8439" actId="167"/>
          <ac:picMkLst>
            <pc:docMk/>
            <pc:sldMk cId="1572248492" sldId="429"/>
            <ac:picMk id="19" creationId="{E704A101-3600-471E-9D36-CB02DBB26581}"/>
          </ac:picMkLst>
        </pc:picChg>
        <pc:picChg chg="del">
          <ac:chgData name="Riva Matteo" userId="4f7c934c-3c96-441e-8b62-f557d553b3f8" providerId="ADAL" clId="{4E0E41B4-8D49-4123-A4D2-A8859AB55841}" dt="2023-02-14T10:32:09.422" v="8399" actId="478"/>
          <ac:picMkLst>
            <pc:docMk/>
            <pc:sldMk cId="1572248492" sldId="429"/>
            <ac:picMk id="20" creationId="{EF1AA27E-F705-4E9A-88E5-9977F45E12F9}"/>
          </ac:picMkLst>
        </pc:picChg>
        <pc:picChg chg="del">
          <ac:chgData name="Riva Matteo" userId="4f7c934c-3c96-441e-8b62-f557d553b3f8" providerId="ADAL" clId="{4E0E41B4-8D49-4123-A4D2-A8859AB55841}" dt="2023-02-14T10:33:37.450" v="8430" actId="478"/>
          <ac:picMkLst>
            <pc:docMk/>
            <pc:sldMk cId="1572248492" sldId="429"/>
            <ac:picMk id="27" creationId="{49E4815D-9C69-471D-844D-B9C4F37BB6C8}"/>
          </ac:picMkLst>
        </pc:picChg>
        <pc:cxnChg chg="mod">
          <ac:chgData name="Riva Matteo" userId="4f7c934c-3c96-441e-8b62-f557d553b3f8" providerId="ADAL" clId="{4E0E41B4-8D49-4123-A4D2-A8859AB55841}" dt="2023-02-14T10:33:14.931" v="8428" actId="14100"/>
          <ac:cxnSpMkLst>
            <pc:docMk/>
            <pc:sldMk cId="1572248492" sldId="429"/>
            <ac:cxnSpMk id="21" creationId="{960ED001-DEEE-4BB7-855E-F0BCEBE11943}"/>
          </ac:cxnSpMkLst>
        </pc:cxnChg>
        <pc:cxnChg chg="mod">
          <ac:chgData name="Riva Matteo" userId="4f7c934c-3c96-441e-8b62-f557d553b3f8" providerId="ADAL" clId="{4E0E41B4-8D49-4123-A4D2-A8859AB55841}" dt="2023-02-14T10:35:02.036" v="8461" actId="1076"/>
          <ac:cxnSpMkLst>
            <pc:docMk/>
            <pc:sldMk cId="1572248492" sldId="429"/>
            <ac:cxnSpMk id="25" creationId="{B3F99137-701A-40A4-B0C9-CD4AF6B278E7}"/>
          </ac:cxnSpMkLst>
        </pc:cxnChg>
      </pc:sldChg>
      <pc:sldChg chg="addSp delSp modSp add">
        <pc:chgData name="Riva Matteo" userId="4f7c934c-3c96-441e-8b62-f557d553b3f8" providerId="ADAL" clId="{4E0E41B4-8D49-4123-A4D2-A8859AB55841}" dt="2023-02-14T11:17:40.093" v="8763" actId="20577"/>
        <pc:sldMkLst>
          <pc:docMk/>
          <pc:sldMk cId="3805327472" sldId="430"/>
        </pc:sldMkLst>
        <pc:spChg chg="mod">
          <ac:chgData name="Riva Matteo" userId="4f7c934c-3c96-441e-8b62-f557d553b3f8" providerId="ADAL" clId="{4E0E41B4-8D49-4123-A4D2-A8859AB55841}" dt="2023-02-14T11:17:40.093" v="8763" actId="20577"/>
          <ac:spMkLst>
            <pc:docMk/>
            <pc:sldMk cId="3805327472" sldId="430"/>
            <ac:spMk id="8" creationId="{7CDA84EF-5719-044B-9E07-44A0CED66C90}"/>
          </ac:spMkLst>
        </pc:spChg>
        <pc:spChg chg="mod">
          <ac:chgData name="Riva Matteo" userId="4f7c934c-3c96-441e-8b62-f557d553b3f8" providerId="ADAL" clId="{4E0E41B4-8D49-4123-A4D2-A8859AB55841}" dt="2023-02-14T11:12:15.468" v="8638" actId="1076"/>
          <ac:spMkLst>
            <pc:docMk/>
            <pc:sldMk cId="3805327472" sldId="430"/>
            <ac:spMk id="19" creationId="{AD5FE623-83B9-4E27-B4B0-71F42C476923}"/>
          </ac:spMkLst>
        </pc:spChg>
        <pc:spChg chg="mod">
          <ac:chgData name="Riva Matteo" userId="4f7c934c-3c96-441e-8b62-f557d553b3f8" providerId="ADAL" clId="{4E0E41B4-8D49-4123-A4D2-A8859AB55841}" dt="2023-02-14T11:12:37.219" v="8643" actId="14100"/>
          <ac:spMkLst>
            <pc:docMk/>
            <pc:sldMk cId="3805327472" sldId="430"/>
            <ac:spMk id="20" creationId="{71DB2A2C-DB09-4964-90CC-90ABA94A9078}"/>
          </ac:spMkLst>
        </pc:spChg>
        <pc:spChg chg="mod">
          <ac:chgData name="Riva Matteo" userId="4f7c934c-3c96-441e-8b62-f557d553b3f8" providerId="ADAL" clId="{4E0E41B4-8D49-4123-A4D2-A8859AB55841}" dt="2023-02-14T11:13:38.003" v="8650" actId="1076"/>
          <ac:spMkLst>
            <pc:docMk/>
            <pc:sldMk cId="3805327472" sldId="430"/>
            <ac:spMk id="21" creationId="{40E92FC6-2A0A-4272-939F-4371B5EB5CFC}"/>
          </ac:spMkLst>
        </pc:spChg>
        <pc:spChg chg="mod">
          <ac:chgData name="Riva Matteo" userId="4f7c934c-3c96-441e-8b62-f557d553b3f8" providerId="ADAL" clId="{4E0E41B4-8D49-4123-A4D2-A8859AB55841}" dt="2023-02-14T11:13:48.035" v="8653" actId="1076"/>
          <ac:spMkLst>
            <pc:docMk/>
            <pc:sldMk cId="3805327472" sldId="430"/>
            <ac:spMk id="23" creationId="{E2ECBC6E-3CB7-4363-80AE-DA1484985BB6}"/>
          </ac:spMkLst>
        </pc:spChg>
        <pc:picChg chg="add del mod">
          <ac:chgData name="Riva Matteo" userId="4f7c934c-3c96-441e-8b62-f557d553b3f8" providerId="ADAL" clId="{4E0E41B4-8D49-4123-A4D2-A8859AB55841}" dt="2023-02-14T11:11:48.658" v="8631"/>
          <ac:picMkLst>
            <pc:docMk/>
            <pc:sldMk cId="3805327472" sldId="430"/>
            <ac:picMk id="2" creationId="{3E1CC00C-DD7A-4AE3-BB27-3DE11D773BC4}"/>
          </ac:picMkLst>
        </pc:picChg>
        <pc:picChg chg="add mod ord">
          <ac:chgData name="Riva Matteo" userId="4f7c934c-3c96-441e-8b62-f557d553b3f8" providerId="ADAL" clId="{4E0E41B4-8D49-4123-A4D2-A8859AB55841}" dt="2023-02-14T11:13:40.851" v="8652" actId="1076"/>
          <ac:picMkLst>
            <pc:docMk/>
            <pc:sldMk cId="3805327472" sldId="430"/>
            <ac:picMk id="3" creationId="{5794FEF9-615B-48BF-88BA-502C63D7D8F3}"/>
          </ac:picMkLst>
        </pc:picChg>
        <pc:picChg chg="add del">
          <ac:chgData name="Riva Matteo" userId="4f7c934c-3c96-441e-8b62-f557d553b3f8" providerId="ADAL" clId="{4E0E41B4-8D49-4123-A4D2-A8859AB55841}" dt="2023-02-14T11:12:02.716" v="8636" actId="478"/>
          <ac:picMkLst>
            <pc:docMk/>
            <pc:sldMk cId="3805327472" sldId="430"/>
            <ac:picMk id="25" creationId="{BE5E9172-568C-4090-BF1F-204D4481CE1B}"/>
          </ac:picMkLst>
        </pc:picChg>
      </pc:sldChg>
      <pc:sldChg chg="addSp delSp modSp add">
        <pc:chgData name="Riva Matteo" userId="4f7c934c-3c96-441e-8b62-f557d553b3f8" providerId="ADAL" clId="{4E0E41B4-8D49-4123-A4D2-A8859AB55841}" dt="2023-02-14T14:24:09.031" v="9333" actId="1582"/>
        <pc:sldMkLst>
          <pc:docMk/>
          <pc:sldMk cId="1262713137" sldId="431"/>
        </pc:sldMkLst>
        <pc:spChg chg="mod">
          <ac:chgData name="Riva Matteo" userId="4f7c934c-3c96-441e-8b62-f557d553b3f8" providerId="ADAL" clId="{4E0E41B4-8D49-4123-A4D2-A8859AB55841}" dt="2023-02-14T14:24:09.031" v="9333" actId="1582"/>
          <ac:spMkLst>
            <pc:docMk/>
            <pc:sldMk cId="1262713137" sldId="431"/>
            <ac:spMk id="23" creationId="{E3468941-6A97-4A18-AE1E-358DA461C7EF}"/>
          </ac:spMkLst>
        </pc:spChg>
        <pc:spChg chg="mod">
          <ac:chgData name="Riva Matteo" userId="4f7c934c-3c96-441e-8b62-f557d553b3f8" providerId="ADAL" clId="{4E0E41B4-8D49-4123-A4D2-A8859AB55841}" dt="2023-02-14T14:24:09.031" v="9333" actId="1582"/>
          <ac:spMkLst>
            <pc:docMk/>
            <pc:sldMk cId="1262713137" sldId="431"/>
            <ac:spMk id="27" creationId="{68DEA50E-6A7C-45B5-A76F-E97CBA27B62F}"/>
          </ac:spMkLst>
        </pc:spChg>
        <pc:picChg chg="add mod ord">
          <ac:chgData name="Riva Matteo" userId="4f7c934c-3c96-441e-8b62-f557d553b3f8" providerId="ADAL" clId="{4E0E41B4-8D49-4123-A4D2-A8859AB55841}" dt="2023-02-14T11:15:39.558" v="8659" actId="167"/>
          <ac:picMkLst>
            <pc:docMk/>
            <pc:sldMk cId="1262713137" sldId="431"/>
            <ac:picMk id="2" creationId="{5586A9F1-E50F-4A9D-906A-1E2ACAA5C245}"/>
          </ac:picMkLst>
        </pc:picChg>
        <pc:picChg chg="add mod ord">
          <ac:chgData name="Riva Matteo" userId="4f7c934c-3c96-441e-8b62-f557d553b3f8" providerId="ADAL" clId="{4E0E41B4-8D49-4123-A4D2-A8859AB55841}" dt="2023-02-14T11:16:50.797" v="8665" actId="167"/>
          <ac:picMkLst>
            <pc:docMk/>
            <pc:sldMk cId="1262713137" sldId="431"/>
            <ac:picMk id="3" creationId="{7A1DDE5C-6CD0-45AE-ADE4-0D3FD3BF2230}"/>
          </ac:picMkLst>
        </pc:picChg>
        <pc:picChg chg="del">
          <ac:chgData name="Riva Matteo" userId="4f7c934c-3c96-441e-8b62-f557d553b3f8" providerId="ADAL" clId="{4E0E41B4-8D49-4123-A4D2-A8859AB55841}" dt="2023-02-14T11:15:27.686" v="8657" actId="478"/>
          <ac:picMkLst>
            <pc:docMk/>
            <pc:sldMk cId="1262713137" sldId="431"/>
            <ac:picMk id="6" creationId="{C8833375-3865-49BF-AB3E-F0476852BEF1}"/>
          </ac:picMkLst>
        </pc:picChg>
        <pc:picChg chg="del">
          <ac:chgData name="Riva Matteo" userId="4f7c934c-3c96-441e-8b62-f557d553b3f8" providerId="ADAL" clId="{4E0E41B4-8D49-4123-A4D2-A8859AB55841}" dt="2023-02-14T11:15:53.533" v="8660" actId="478"/>
          <ac:picMkLst>
            <pc:docMk/>
            <pc:sldMk cId="1262713137" sldId="431"/>
            <ac:picMk id="9" creationId="{4CE1760C-298B-4C4A-B2F1-5534BCC882F3}"/>
          </ac:picMkLst>
        </pc:picChg>
        <pc:cxnChg chg="mod">
          <ac:chgData name="Riva Matteo" userId="4f7c934c-3c96-441e-8b62-f557d553b3f8" providerId="ADAL" clId="{4E0E41B4-8D49-4123-A4D2-A8859AB55841}" dt="2023-02-14T14:24:09.031" v="9333" actId="1582"/>
          <ac:cxnSpMkLst>
            <pc:docMk/>
            <pc:sldMk cId="1262713137" sldId="431"/>
            <ac:cxnSpMk id="21" creationId="{087E8B10-FF2A-4B32-A81E-1B29EFF164D3}"/>
          </ac:cxnSpMkLst>
        </pc:cxnChg>
        <pc:cxnChg chg="mod">
          <ac:chgData name="Riva Matteo" userId="4f7c934c-3c96-441e-8b62-f557d553b3f8" providerId="ADAL" clId="{4E0E41B4-8D49-4123-A4D2-A8859AB55841}" dt="2023-02-14T14:24:09.031" v="9333" actId="1582"/>
          <ac:cxnSpMkLst>
            <pc:docMk/>
            <pc:sldMk cId="1262713137" sldId="431"/>
            <ac:cxnSpMk id="22" creationId="{251DCD44-910D-4553-B561-7C3FF2FAAA30}"/>
          </ac:cxnSpMkLst>
        </pc:cxnChg>
        <pc:cxnChg chg="mod">
          <ac:chgData name="Riva Matteo" userId="4f7c934c-3c96-441e-8b62-f557d553b3f8" providerId="ADAL" clId="{4E0E41B4-8D49-4123-A4D2-A8859AB55841}" dt="2023-02-14T14:24:09.031" v="9333" actId="1582"/>
          <ac:cxnSpMkLst>
            <pc:docMk/>
            <pc:sldMk cId="1262713137" sldId="431"/>
            <ac:cxnSpMk id="25" creationId="{5257E673-DA3F-4D34-A460-B2AD7B2D962F}"/>
          </ac:cxnSpMkLst>
        </pc:cxnChg>
        <pc:cxnChg chg="mod">
          <ac:chgData name="Riva Matteo" userId="4f7c934c-3c96-441e-8b62-f557d553b3f8" providerId="ADAL" clId="{4E0E41B4-8D49-4123-A4D2-A8859AB55841}" dt="2023-02-14T14:24:09.031" v="9333" actId="1582"/>
          <ac:cxnSpMkLst>
            <pc:docMk/>
            <pc:sldMk cId="1262713137" sldId="431"/>
            <ac:cxnSpMk id="26" creationId="{06E8028F-FAE4-43CB-9949-E03B3C6F39D4}"/>
          </ac:cxnSpMkLst>
        </pc:cxnChg>
      </pc:sldChg>
      <pc:sldMasterChg chg="modSldLayout">
        <pc:chgData name="Riva Matteo" userId="4f7c934c-3c96-441e-8b62-f557d553b3f8" providerId="ADAL" clId="{4E0E41B4-8D49-4123-A4D2-A8859AB55841}" dt="2023-02-10T09:40:12.276" v="2388" actId="1076"/>
        <pc:sldMasterMkLst>
          <pc:docMk/>
          <pc:sldMasterMk cId="2055131943" sldId="2147483660"/>
        </pc:sldMasterMkLst>
        <pc:sldLayoutChg chg="addSp modSp">
          <pc:chgData name="Riva Matteo" userId="4f7c934c-3c96-441e-8b62-f557d553b3f8" providerId="ADAL" clId="{4E0E41B4-8D49-4123-A4D2-A8859AB55841}" dt="2023-02-09T10:44:05.720" v="357" actId="1076"/>
          <pc:sldLayoutMkLst>
            <pc:docMk/>
            <pc:sldMasterMk cId="2055131943" sldId="2147483660"/>
            <pc:sldLayoutMk cId="2764839977" sldId="2147483662"/>
          </pc:sldLayoutMkLst>
          <pc:picChg chg="add mod">
            <ac:chgData name="Riva Matteo" userId="4f7c934c-3c96-441e-8b62-f557d553b3f8" providerId="ADAL" clId="{4E0E41B4-8D49-4123-A4D2-A8859AB55841}" dt="2023-02-09T10:44:05.720" v="357" actId="1076"/>
            <ac:picMkLst>
              <pc:docMk/>
              <pc:sldMasterMk cId="2055131943" sldId="2147483660"/>
              <pc:sldLayoutMk cId="2764839977" sldId="2147483662"/>
              <ac:picMk id="13" creationId="{FF6428FD-F57E-48A5-A52E-EC0F69697236}"/>
            </ac:picMkLst>
          </pc:picChg>
        </pc:sldLayoutChg>
        <pc:sldLayoutChg chg="addSp delSp modSp">
          <pc:chgData name="Riva Matteo" userId="4f7c934c-3c96-441e-8b62-f557d553b3f8" providerId="ADAL" clId="{4E0E41B4-8D49-4123-A4D2-A8859AB55841}" dt="2023-02-09T09:14:57.629" v="22" actId="478"/>
          <pc:sldLayoutMkLst>
            <pc:docMk/>
            <pc:sldMasterMk cId="2055131943" sldId="2147483660"/>
            <pc:sldLayoutMk cId="167899788" sldId="2147483665"/>
          </pc:sldLayoutMkLst>
          <pc:spChg chg="mod">
            <ac:chgData name="Riva Matteo" userId="4f7c934c-3c96-441e-8b62-f557d553b3f8" providerId="ADAL" clId="{4E0E41B4-8D49-4123-A4D2-A8859AB55841}" dt="2023-02-09T09:11:33.496" v="13" actId="1076"/>
            <ac:spMkLst>
              <pc:docMk/>
              <pc:sldMasterMk cId="2055131943" sldId="2147483660"/>
              <pc:sldLayoutMk cId="167899788" sldId="2147483665"/>
              <ac:spMk id="2" creationId="{00000000-0000-0000-0000-000000000000}"/>
            </ac:spMkLst>
          </pc:spChg>
          <pc:spChg chg="add del mod">
            <ac:chgData name="Riva Matteo" userId="4f7c934c-3c96-441e-8b62-f557d553b3f8" providerId="ADAL" clId="{4E0E41B4-8D49-4123-A4D2-A8859AB55841}" dt="2023-02-09T09:14:57.629" v="22" actId="478"/>
            <ac:spMkLst>
              <pc:docMk/>
              <pc:sldMasterMk cId="2055131943" sldId="2147483660"/>
              <pc:sldLayoutMk cId="167899788" sldId="2147483665"/>
              <ac:spMk id="7" creationId="{6062C123-F350-4B25-AFE6-E45FD9E0BE4E}"/>
            </ac:spMkLst>
          </pc:spChg>
          <pc:spChg chg="add del mod">
            <ac:chgData name="Riva Matteo" userId="4f7c934c-3c96-441e-8b62-f557d553b3f8" providerId="ADAL" clId="{4E0E41B4-8D49-4123-A4D2-A8859AB55841}" dt="2023-02-09T09:14:57.629" v="22" actId="478"/>
            <ac:spMkLst>
              <pc:docMk/>
              <pc:sldMasterMk cId="2055131943" sldId="2147483660"/>
              <pc:sldLayoutMk cId="167899788" sldId="2147483665"/>
              <ac:spMk id="8" creationId="{15FDA3DB-27F9-4BE3-A752-3CCEE1A7FE0D}"/>
            </ac:spMkLst>
          </pc:spChg>
          <pc:spChg chg="mod">
            <ac:chgData name="Riva Matteo" userId="4f7c934c-3c96-441e-8b62-f557d553b3f8" providerId="ADAL" clId="{4E0E41B4-8D49-4123-A4D2-A8859AB55841}" dt="2023-02-09T09:11:38.693" v="14" actId="1076"/>
            <ac:spMkLst>
              <pc:docMk/>
              <pc:sldMasterMk cId="2055131943" sldId="2147483660"/>
              <pc:sldLayoutMk cId="167899788" sldId="2147483665"/>
              <ac:spMk id="9" creationId="{CB8D6368-277F-A247-B1C3-EB9A99A44D17}"/>
            </ac:spMkLst>
          </pc:spChg>
          <pc:spChg chg="add del mod">
            <ac:chgData name="Riva Matteo" userId="4f7c934c-3c96-441e-8b62-f557d553b3f8" providerId="ADAL" clId="{4E0E41B4-8D49-4123-A4D2-A8859AB55841}" dt="2023-02-09T09:14:57.629" v="22" actId="478"/>
            <ac:spMkLst>
              <pc:docMk/>
              <pc:sldMasterMk cId="2055131943" sldId="2147483660"/>
              <pc:sldLayoutMk cId="167899788" sldId="2147483665"/>
              <ac:spMk id="10" creationId="{1FFFCF25-78A9-4868-ACA5-13C6B640208C}"/>
            </ac:spMkLst>
          </pc:spChg>
          <pc:spChg chg="add del mod">
            <ac:chgData name="Riva Matteo" userId="4f7c934c-3c96-441e-8b62-f557d553b3f8" providerId="ADAL" clId="{4E0E41B4-8D49-4123-A4D2-A8859AB55841}" dt="2023-02-09T09:14:57.629" v="22" actId="478"/>
            <ac:spMkLst>
              <pc:docMk/>
              <pc:sldMasterMk cId="2055131943" sldId="2147483660"/>
              <pc:sldLayoutMk cId="167899788" sldId="2147483665"/>
              <ac:spMk id="11" creationId="{BBC78837-6699-4CED-9D0A-D830BFA29F11}"/>
            </ac:spMkLst>
          </pc:spChg>
          <pc:spChg chg="add del mod">
            <ac:chgData name="Riva Matteo" userId="4f7c934c-3c96-441e-8b62-f557d553b3f8" providerId="ADAL" clId="{4E0E41B4-8D49-4123-A4D2-A8859AB55841}" dt="2023-02-09T09:14:57.629" v="22" actId="478"/>
            <ac:spMkLst>
              <pc:docMk/>
              <pc:sldMasterMk cId="2055131943" sldId="2147483660"/>
              <pc:sldLayoutMk cId="167899788" sldId="2147483665"/>
              <ac:spMk id="12" creationId="{8DCBB20C-A63E-4C4E-BA9F-61E263089F4E}"/>
            </ac:spMkLst>
          </pc:spChg>
          <pc:spChg chg="add del mod">
            <ac:chgData name="Riva Matteo" userId="4f7c934c-3c96-441e-8b62-f557d553b3f8" providerId="ADAL" clId="{4E0E41B4-8D49-4123-A4D2-A8859AB55841}" dt="2023-02-09T09:14:57.629" v="22" actId="478"/>
            <ac:spMkLst>
              <pc:docMk/>
              <pc:sldMasterMk cId="2055131943" sldId="2147483660"/>
              <pc:sldLayoutMk cId="167899788" sldId="2147483665"/>
              <ac:spMk id="13" creationId="{76A0D892-27AA-47C6-BEE5-8BC5241A9AD9}"/>
            </ac:spMkLst>
          </pc:spChg>
          <pc:picChg chg="add del mod">
            <ac:chgData name="Riva Matteo" userId="4f7c934c-3c96-441e-8b62-f557d553b3f8" providerId="ADAL" clId="{4E0E41B4-8D49-4123-A4D2-A8859AB55841}" dt="2023-02-09T09:08:45.894" v="4" actId="478"/>
            <ac:picMkLst>
              <pc:docMk/>
              <pc:sldMasterMk cId="2055131943" sldId="2147483660"/>
              <pc:sldLayoutMk cId="167899788" sldId="2147483665"/>
              <ac:picMk id="5" creationId="{B88D2DE7-9648-48F5-BA6A-6344D5FFF437}"/>
            </ac:picMkLst>
          </pc:picChg>
          <pc:picChg chg="add mod">
            <ac:chgData name="Riva Matteo" userId="4f7c934c-3c96-441e-8b62-f557d553b3f8" providerId="ADAL" clId="{4E0E41B4-8D49-4123-A4D2-A8859AB55841}" dt="2023-02-09T09:09:54.108" v="12" actId="1076"/>
            <ac:picMkLst>
              <pc:docMk/>
              <pc:sldMasterMk cId="2055131943" sldId="2147483660"/>
              <pc:sldLayoutMk cId="167899788" sldId="2147483665"/>
              <ac:picMk id="6" creationId="{A6577B6A-1B8F-49C2-80B4-9FB0843301A5}"/>
            </ac:picMkLst>
          </pc:picChg>
          <pc:picChg chg="mod">
            <ac:chgData name="Riva Matteo" userId="4f7c934c-3c96-441e-8b62-f557d553b3f8" providerId="ADAL" clId="{4E0E41B4-8D49-4123-A4D2-A8859AB55841}" dt="2023-02-09T09:09:30.396" v="10" actId="14100"/>
            <ac:picMkLst>
              <pc:docMk/>
              <pc:sldMasterMk cId="2055131943" sldId="2147483660"/>
              <pc:sldLayoutMk cId="167899788" sldId="2147483665"/>
              <ac:picMk id="14" creationId="{9FA06F76-4E0C-0D4C-A8F6-B588958F4809}"/>
            </ac:picMkLst>
          </pc:picChg>
        </pc:sldLayoutChg>
        <pc:sldLayoutChg chg="addSp delSp modSp">
          <pc:chgData name="Riva Matteo" userId="4f7c934c-3c96-441e-8b62-f557d553b3f8" providerId="ADAL" clId="{4E0E41B4-8D49-4123-A4D2-A8859AB55841}" dt="2023-02-10T09:40:12.276" v="2388" actId="1076"/>
          <pc:sldLayoutMkLst>
            <pc:docMk/>
            <pc:sldMasterMk cId="2055131943" sldId="2147483660"/>
            <pc:sldLayoutMk cId="3789799307" sldId="2147483675"/>
          </pc:sldLayoutMkLst>
          <pc:spChg chg="mod">
            <ac:chgData name="Riva Matteo" userId="4f7c934c-3c96-441e-8b62-f557d553b3f8" providerId="ADAL" clId="{4E0E41B4-8D49-4123-A4D2-A8859AB55841}" dt="2023-02-10T09:40:08.081" v="2387" actId="14100"/>
            <ac:spMkLst>
              <pc:docMk/>
              <pc:sldMasterMk cId="2055131943" sldId="2147483660"/>
              <pc:sldLayoutMk cId="3789799307" sldId="2147483675"/>
              <ac:spMk id="11" creationId="{26CBD2C3-BF3F-A349-9C9E-9644CD0E3C71}"/>
            </ac:spMkLst>
          </pc:spChg>
          <pc:picChg chg="add del mod">
            <ac:chgData name="Riva Matteo" userId="4f7c934c-3c96-441e-8b62-f557d553b3f8" providerId="ADAL" clId="{4E0E41B4-8D49-4123-A4D2-A8859AB55841}" dt="2023-02-10T09:40:12.276" v="2388" actId="1076"/>
            <ac:picMkLst>
              <pc:docMk/>
              <pc:sldMasterMk cId="2055131943" sldId="2147483660"/>
              <pc:sldLayoutMk cId="3789799307" sldId="2147483675"/>
              <ac:picMk id="15" creationId="{03ECA484-4CF8-4DC5-8C43-6E989A8329B5}"/>
            </ac:picMkLst>
          </pc:picChg>
        </pc:sldLayoutChg>
      </pc:sldMasterChg>
    </pc:docChg>
  </pc:docChgLst>
  <pc:docChgLst>
    <pc:chgData name="Riva Matteo" userId="4f7c934c-3c96-441e-8b62-f557d553b3f8" providerId="ADAL" clId="{FE266D78-A935-4E81-A910-F6BC900A5376}"/>
    <pc:docChg chg="undo redo custSel addSld delSld modSld sldOrd">
      <pc:chgData name="Riva Matteo" userId="4f7c934c-3c96-441e-8b62-f557d553b3f8" providerId="ADAL" clId="{FE266D78-A935-4E81-A910-F6BC900A5376}" dt="2023-01-27T09:55:45.247" v="4833" actId="20577"/>
      <pc:docMkLst>
        <pc:docMk/>
      </pc:docMkLst>
      <pc:sldChg chg="modSp">
        <pc:chgData name="Riva Matteo" userId="4f7c934c-3c96-441e-8b62-f557d553b3f8" providerId="ADAL" clId="{FE266D78-A935-4E81-A910-F6BC900A5376}" dt="2023-01-27T09:47:44.715" v="4762" actId="20577"/>
        <pc:sldMkLst>
          <pc:docMk/>
          <pc:sldMk cId="940296068" sldId="258"/>
        </pc:sldMkLst>
        <pc:spChg chg="mod">
          <ac:chgData name="Riva Matteo" userId="4f7c934c-3c96-441e-8b62-f557d553b3f8" providerId="ADAL" clId="{FE266D78-A935-4E81-A910-F6BC900A5376}" dt="2023-01-27T09:47:44.715" v="4762" actId="20577"/>
          <ac:spMkLst>
            <pc:docMk/>
            <pc:sldMk cId="940296068" sldId="258"/>
            <ac:spMk id="3" creationId="{60485599-8B04-7A4F-9C05-4020D5C99782}"/>
          </ac:spMkLst>
        </pc:spChg>
      </pc:sldChg>
      <pc:sldChg chg="modSp">
        <pc:chgData name="Riva Matteo" userId="4f7c934c-3c96-441e-8b62-f557d553b3f8" providerId="ADAL" clId="{FE266D78-A935-4E81-A910-F6BC900A5376}" dt="2023-01-19T13:38:41.854" v="321" actId="20577"/>
        <pc:sldMkLst>
          <pc:docMk/>
          <pc:sldMk cId="3466649058" sldId="373"/>
        </pc:sldMkLst>
        <pc:spChg chg="mod">
          <ac:chgData name="Riva Matteo" userId="4f7c934c-3c96-441e-8b62-f557d553b3f8" providerId="ADAL" clId="{FE266D78-A935-4E81-A910-F6BC900A5376}" dt="2023-01-19T13:38:41.854" v="321" actId="20577"/>
          <ac:spMkLst>
            <pc:docMk/>
            <pc:sldMk cId="3466649058" sldId="373"/>
            <ac:spMk id="3" creationId="{8B8523D5-71DC-ED4D-8DBA-CE0003EAB07B}"/>
          </ac:spMkLst>
        </pc:spChg>
      </pc:sldChg>
      <pc:sldChg chg="modSp">
        <pc:chgData name="Riva Matteo" userId="4f7c934c-3c96-441e-8b62-f557d553b3f8" providerId="ADAL" clId="{FE266D78-A935-4E81-A910-F6BC900A5376}" dt="2023-01-19T13:19:33.389" v="59" actId="20577"/>
        <pc:sldMkLst>
          <pc:docMk/>
          <pc:sldMk cId="491759655" sldId="375"/>
        </pc:sldMkLst>
        <pc:spChg chg="mod">
          <ac:chgData name="Riva Matteo" userId="4f7c934c-3c96-441e-8b62-f557d553b3f8" providerId="ADAL" clId="{FE266D78-A935-4E81-A910-F6BC900A5376}" dt="2023-01-19T13:19:33.389" v="59" actId="20577"/>
          <ac:spMkLst>
            <pc:docMk/>
            <pc:sldMk cId="491759655" sldId="375"/>
            <ac:spMk id="3" creationId="{60485599-8B04-7A4F-9C05-4020D5C99782}"/>
          </ac:spMkLst>
        </pc:spChg>
      </pc:sldChg>
      <pc:sldChg chg="modSp">
        <pc:chgData name="Riva Matteo" userId="4f7c934c-3c96-441e-8b62-f557d553b3f8" providerId="ADAL" clId="{FE266D78-A935-4E81-A910-F6BC900A5376}" dt="2023-01-26T13:53:46.758" v="4605" actId="20577"/>
        <pc:sldMkLst>
          <pc:docMk/>
          <pc:sldMk cId="812125314" sldId="379"/>
        </pc:sldMkLst>
        <pc:spChg chg="mod">
          <ac:chgData name="Riva Matteo" userId="4f7c934c-3c96-441e-8b62-f557d553b3f8" providerId="ADAL" clId="{FE266D78-A935-4E81-A910-F6BC900A5376}" dt="2023-01-24T10:04:35.811" v="2937" actId="1076"/>
          <ac:spMkLst>
            <pc:docMk/>
            <pc:sldMk cId="812125314" sldId="379"/>
            <ac:spMk id="2" creationId="{D7FD2360-EE97-4ED2-896E-C4167210C3D7}"/>
          </ac:spMkLst>
        </pc:spChg>
        <pc:spChg chg="mod">
          <ac:chgData name="Riva Matteo" userId="4f7c934c-3c96-441e-8b62-f557d553b3f8" providerId="ADAL" clId="{FE266D78-A935-4E81-A910-F6BC900A5376}" dt="2023-01-26T13:53:46.758" v="4605" actId="20577"/>
          <ac:spMkLst>
            <pc:docMk/>
            <pc:sldMk cId="812125314" sldId="379"/>
            <ac:spMk id="3" creationId="{60485599-8B04-7A4F-9C05-4020D5C99782}"/>
          </ac:spMkLst>
        </pc:spChg>
        <pc:spChg chg="mod">
          <ac:chgData name="Riva Matteo" userId="4f7c934c-3c96-441e-8b62-f557d553b3f8" providerId="ADAL" clId="{FE266D78-A935-4E81-A910-F6BC900A5376}" dt="2023-01-24T10:04:27.095" v="2936" actId="1076"/>
          <ac:spMkLst>
            <pc:docMk/>
            <pc:sldMk cId="812125314" sldId="379"/>
            <ac:spMk id="6" creationId="{1A77F49D-13DB-470B-B743-D91D7E83B4B7}"/>
          </ac:spMkLst>
        </pc:spChg>
      </pc:sldChg>
      <pc:sldChg chg="modSp">
        <pc:chgData name="Riva Matteo" userId="4f7c934c-3c96-441e-8b62-f557d553b3f8" providerId="ADAL" clId="{FE266D78-A935-4E81-A910-F6BC900A5376}" dt="2023-01-24T10:03:27.058" v="2935"/>
        <pc:sldMkLst>
          <pc:docMk/>
          <pc:sldMk cId="1882799991" sldId="381"/>
        </pc:sldMkLst>
        <pc:graphicFrameChg chg="mod modGraphic">
          <ac:chgData name="Riva Matteo" userId="4f7c934c-3c96-441e-8b62-f557d553b3f8" providerId="ADAL" clId="{FE266D78-A935-4E81-A910-F6BC900A5376}" dt="2023-01-24T10:03:27.058" v="2935"/>
          <ac:graphicFrameMkLst>
            <pc:docMk/>
            <pc:sldMk cId="1882799991" sldId="381"/>
            <ac:graphicFrameMk id="10" creationId="{3D45C97D-E2FD-4F12-829F-482F2677D94F}"/>
          </ac:graphicFrameMkLst>
        </pc:graphicFrameChg>
      </pc:sldChg>
      <pc:sldChg chg="modSp">
        <pc:chgData name="Riva Matteo" userId="4f7c934c-3c96-441e-8b62-f557d553b3f8" providerId="ADAL" clId="{FE266D78-A935-4E81-A910-F6BC900A5376}" dt="2023-01-26T14:38:24.690" v="4701" actId="20577"/>
        <pc:sldMkLst>
          <pc:docMk/>
          <pc:sldMk cId="233390473" sldId="385"/>
        </pc:sldMkLst>
        <pc:spChg chg="mod">
          <ac:chgData name="Riva Matteo" userId="4f7c934c-3c96-441e-8b62-f557d553b3f8" providerId="ADAL" clId="{FE266D78-A935-4E81-A910-F6BC900A5376}" dt="2023-01-26T14:38:24.690" v="4701" actId="20577"/>
          <ac:spMkLst>
            <pc:docMk/>
            <pc:sldMk cId="233390473" sldId="385"/>
            <ac:spMk id="3" creationId="{60485599-8B04-7A4F-9C05-4020D5C99782}"/>
          </ac:spMkLst>
        </pc:spChg>
        <pc:cxnChg chg="mod">
          <ac:chgData name="Riva Matteo" userId="4f7c934c-3c96-441e-8b62-f557d553b3f8" providerId="ADAL" clId="{FE266D78-A935-4E81-A910-F6BC900A5376}" dt="2023-01-26T14:37:20.039" v="4684" actId="14100"/>
          <ac:cxnSpMkLst>
            <pc:docMk/>
            <pc:sldMk cId="233390473" sldId="385"/>
            <ac:cxnSpMk id="30" creationId="{8B739FE7-10FA-4B7D-B686-6D66C91D122E}"/>
          </ac:cxnSpMkLst>
        </pc:cxnChg>
      </pc:sldChg>
      <pc:sldChg chg="addSp delSp modSp add">
        <pc:chgData name="Riva Matteo" userId="4f7c934c-3c96-441e-8b62-f557d553b3f8" providerId="ADAL" clId="{FE266D78-A935-4E81-A910-F6BC900A5376}" dt="2023-01-23T14:49:21.053" v="2617" actId="20577"/>
        <pc:sldMkLst>
          <pc:docMk/>
          <pc:sldMk cId="684076290" sldId="395"/>
        </pc:sldMkLst>
        <pc:spChg chg="add del">
          <ac:chgData name="Riva Matteo" userId="4f7c934c-3c96-441e-8b62-f557d553b3f8" providerId="ADAL" clId="{FE266D78-A935-4E81-A910-F6BC900A5376}" dt="2023-01-23T10:04:49.017" v="1473"/>
          <ac:spMkLst>
            <pc:docMk/>
            <pc:sldMk cId="684076290" sldId="395"/>
            <ac:spMk id="2" creationId="{57B626EB-7775-447A-B627-458B4CA2041A}"/>
          </ac:spMkLst>
        </pc:spChg>
        <pc:spChg chg="mod">
          <ac:chgData name="Riva Matteo" userId="4f7c934c-3c96-441e-8b62-f557d553b3f8" providerId="ADAL" clId="{FE266D78-A935-4E81-A910-F6BC900A5376}" dt="2023-01-23T10:07:01.653" v="1525" actId="20577"/>
          <ac:spMkLst>
            <pc:docMk/>
            <pc:sldMk cId="684076290" sldId="395"/>
            <ac:spMk id="8" creationId="{7CDA84EF-5719-044B-9E07-44A0CED66C90}"/>
          </ac:spMkLst>
        </pc:spChg>
        <pc:spChg chg="mod">
          <ac:chgData name="Riva Matteo" userId="4f7c934c-3c96-441e-8b62-f557d553b3f8" providerId="ADAL" clId="{FE266D78-A935-4E81-A910-F6BC900A5376}" dt="2023-01-23T14:49:21.053" v="2617" actId="20577"/>
          <ac:spMkLst>
            <pc:docMk/>
            <pc:sldMk cId="684076290" sldId="395"/>
            <ac:spMk id="10" creationId="{93148E2B-2F30-45B3-AFC4-12A794BC3470}"/>
          </ac:spMkLst>
        </pc:spChg>
        <pc:picChg chg="del">
          <ac:chgData name="Riva Matteo" userId="4f7c934c-3c96-441e-8b62-f557d553b3f8" providerId="ADAL" clId="{FE266D78-A935-4E81-A910-F6BC900A5376}" dt="2023-01-23T13:58:16.623" v="1988" actId="478"/>
          <ac:picMkLst>
            <pc:docMk/>
            <pc:sldMk cId="684076290" sldId="395"/>
            <ac:picMk id="7" creationId="{B960D8BC-50BD-4B1D-8ED1-0B02DA9BEF5C}"/>
          </ac:picMkLst>
        </pc:picChg>
        <pc:picChg chg="add">
          <ac:chgData name="Riva Matteo" userId="4f7c934c-3c96-441e-8b62-f557d553b3f8" providerId="ADAL" clId="{FE266D78-A935-4E81-A910-F6BC900A5376}" dt="2023-01-23T13:58:22.314" v="1989"/>
          <ac:picMkLst>
            <pc:docMk/>
            <pc:sldMk cId="684076290" sldId="395"/>
            <ac:picMk id="14" creationId="{A9D7786D-9D6B-487F-8791-864FB57D732B}"/>
          </ac:picMkLst>
        </pc:picChg>
      </pc:sldChg>
      <pc:sldChg chg="addSp delSp modSp add">
        <pc:chgData name="Riva Matteo" userId="4f7c934c-3c96-441e-8b62-f557d553b3f8" providerId="ADAL" clId="{FE266D78-A935-4E81-A910-F6BC900A5376}" dt="2023-01-26T14:12:34.227" v="4661" actId="1076"/>
        <pc:sldMkLst>
          <pc:docMk/>
          <pc:sldMk cId="3240237806" sldId="399"/>
        </pc:sldMkLst>
        <pc:spChg chg="del">
          <ac:chgData name="Riva Matteo" userId="4f7c934c-3c96-441e-8b62-f557d553b3f8" providerId="ADAL" clId="{FE266D78-A935-4E81-A910-F6BC900A5376}" dt="2023-01-25T09:12:04.700" v="2942" actId="478"/>
          <ac:spMkLst>
            <pc:docMk/>
            <pc:sldMk cId="3240237806" sldId="399"/>
            <ac:spMk id="3" creationId="{60485599-8B04-7A4F-9C05-4020D5C99782}"/>
          </ac:spMkLst>
        </pc:spChg>
        <pc:spChg chg="add del mod">
          <ac:chgData name="Riva Matteo" userId="4f7c934c-3c96-441e-8b62-f557d553b3f8" providerId="ADAL" clId="{FE266D78-A935-4E81-A910-F6BC900A5376}" dt="2023-01-25T09:12:07.680" v="2943" actId="478"/>
          <ac:spMkLst>
            <pc:docMk/>
            <pc:sldMk cId="3240237806" sldId="399"/>
            <ac:spMk id="4" creationId="{4886C4DD-F4E2-4162-9F91-6D7504F402B3}"/>
          </ac:spMkLst>
        </pc:spChg>
        <pc:spChg chg="add mod">
          <ac:chgData name="Riva Matteo" userId="4f7c934c-3c96-441e-8b62-f557d553b3f8" providerId="ADAL" clId="{FE266D78-A935-4E81-A910-F6BC900A5376}" dt="2023-01-26T14:12:29.139" v="4660" actId="255"/>
          <ac:spMkLst>
            <pc:docMk/>
            <pc:sldMk cId="3240237806" sldId="399"/>
            <ac:spMk id="7" creationId="{0C32EE01-A8F9-49A7-B7A8-EB1ED8AA8E91}"/>
          </ac:spMkLst>
        </pc:spChg>
        <pc:spChg chg="mod">
          <ac:chgData name="Riva Matteo" userId="4f7c934c-3c96-441e-8b62-f557d553b3f8" providerId="ADAL" clId="{FE266D78-A935-4E81-A910-F6BC900A5376}" dt="2023-01-25T09:33:06.415" v="3020" actId="20577"/>
          <ac:spMkLst>
            <pc:docMk/>
            <pc:sldMk cId="3240237806" sldId="399"/>
            <ac:spMk id="8" creationId="{7CDA84EF-5719-044B-9E07-44A0CED66C90}"/>
          </ac:spMkLst>
        </pc:spChg>
        <pc:spChg chg="add mod">
          <ac:chgData name="Riva Matteo" userId="4f7c934c-3c96-441e-8b62-f557d553b3f8" providerId="ADAL" clId="{FE266D78-A935-4E81-A910-F6BC900A5376}" dt="2023-01-26T14:12:34.227" v="4661" actId="1076"/>
          <ac:spMkLst>
            <pc:docMk/>
            <pc:sldMk cId="3240237806" sldId="399"/>
            <ac:spMk id="15" creationId="{160293FD-BAAE-428B-A0A7-459B4CC619A7}"/>
          </ac:spMkLst>
        </pc:spChg>
        <pc:spChg chg="add del mod">
          <ac:chgData name="Riva Matteo" userId="4f7c934c-3c96-441e-8b62-f557d553b3f8" providerId="ADAL" clId="{FE266D78-A935-4E81-A910-F6BC900A5376}" dt="2023-01-26T14:08:16.455" v="4617" actId="478"/>
          <ac:spMkLst>
            <pc:docMk/>
            <pc:sldMk cId="3240237806" sldId="399"/>
            <ac:spMk id="16" creationId="{637A711F-FA9A-4378-A974-13235F0E6306}"/>
          </ac:spMkLst>
        </pc:spChg>
        <pc:picChg chg="add del mod">
          <ac:chgData name="Riva Matteo" userId="4f7c934c-3c96-441e-8b62-f557d553b3f8" providerId="ADAL" clId="{FE266D78-A935-4E81-A910-F6BC900A5376}" dt="2023-01-25T09:30:51.621" v="3015" actId="478"/>
          <ac:picMkLst>
            <pc:docMk/>
            <pc:sldMk cId="3240237806" sldId="399"/>
            <ac:picMk id="5" creationId="{47425C19-297E-4099-ACD7-635AF4F3617F}"/>
          </ac:picMkLst>
        </pc:picChg>
        <pc:picChg chg="add mod">
          <ac:chgData name="Riva Matteo" userId="4f7c934c-3c96-441e-8b62-f557d553b3f8" providerId="ADAL" clId="{FE266D78-A935-4E81-A910-F6BC900A5376}" dt="2023-01-25T09:32:47.709" v="3019" actId="1076"/>
          <ac:picMkLst>
            <pc:docMk/>
            <pc:sldMk cId="3240237806" sldId="399"/>
            <ac:picMk id="6" creationId="{9ECCED44-8AD5-4329-A075-BDD801D3807E}"/>
          </ac:picMkLst>
        </pc:picChg>
        <pc:cxnChg chg="add mod">
          <ac:chgData name="Riva Matteo" userId="4f7c934c-3c96-441e-8b62-f557d553b3f8" providerId="ADAL" clId="{FE266D78-A935-4E81-A910-F6BC900A5376}" dt="2023-01-25T09:40:39.111" v="3153" actId="1076"/>
          <ac:cxnSpMkLst>
            <pc:docMk/>
            <pc:sldMk cId="3240237806" sldId="399"/>
            <ac:cxnSpMk id="10" creationId="{961A38A0-626F-4427-8138-697B6FFC00BE}"/>
          </ac:cxnSpMkLst>
        </pc:cxnChg>
        <pc:cxnChg chg="add mod">
          <ac:chgData name="Riva Matteo" userId="4f7c934c-3c96-441e-8b62-f557d553b3f8" providerId="ADAL" clId="{FE266D78-A935-4E81-A910-F6BC900A5376}" dt="2023-01-26T08:26:50.646" v="3446" actId="14100"/>
          <ac:cxnSpMkLst>
            <pc:docMk/>
            <pc:sldMk cId="3240237806" sldId="399"/>
            <ac:cxnSpMk id="14" creationId="{E9CC1C73-6CA2-4EA3-802D-3325D9C02EE5}"/>
          </ac:cxnSpMkLst>
        </pc:cxnChg>
      </pc:sldChg>
      <pc:sldChg chg="addSp delSp modSp add mod">
        <pc:chgData name="Riva Matteo" userId="4f7c934c-3c96-441e-8b62-f557d553b3f8" providerId="ADAL" clId="{FE266D78-A935-4E81-A910-F6BC900A5376}" dt="2023-01-26T10:31:57.741" v="3799" actId="20577"/>
        <pc:sldMkLst>
          <pc:docMk/>
          <pc:sldMk cId="1272414621" sldId="406"/>
        </pc:sldMkLst>
        <pc:spChg chg="mod">
          <ac:chgData name="Riva Matteo" userId="4f7c934c-3c96-441e-8b62-f557d553b3f8" providerId="ADAL" clId="{FE266D78-A935-4E81-A910-F6BC900A5376}" dt="2023-01-26T10:31:57.741" v="3799" actId="20577"/>
          <ac:spMkLst>
            <pc:docMk/>
            <pc:sldMk cId="1272414621" sldId="406"/>
            <ac:spMk id="8" creationId="{7CDA84EF-5719-044B-9E07-44A0CED66C90}"/>
          </ac:spMkLst>
        </pc:spChg>
        <pc:spChg chg="del">
          <ac:chgData name="Riva Matteo" userId="4f7c934c-3c96-441e-8b62-f557d553b3f8" providerId="ADAL" clId="{FE266D78-A935-4E81-A910-F6BC900A5376}" dt="2023-01-26T09:51:19.084" v="3625" actId="478"/>
          <ac:spMkLst>
            <pc:docMk/>
            <pc:sldMk cId="1272414621" sldId="406"/>
            <ac:spMk id="17" creationId="{9B05C39D-8748-474C-9C13-F5AD1F94D6DE}"/>
          </ac:spMkLst>
        </pc:spChg>
        <pc:spChg chg="del">
          <ac:chgData name="Riva Matteo" userId="4f7c934c-3c96-441e-8b62-f557d553b3f8" providerId="ADAL" clId="{FE266D78-A935-4E81-A910-F6BC900A5376}" dt="2023-01-26T09:51:20.279" v="3626" actId="478"/>
          <ac:spMkLst>
            <pc:docMk/>
            <pc:sldMk cId="1272414621" sldId="406"/>
            <ac:spMk id="19" creationId="{146EB30B-8A3C-42F6-AF61-4F18E40FD947}"/>
          </ac:spMkLst>
        </pc:spChg>
        <pc:graphicFrameChg chg="add del">
          <ac:chgData name="Riva Matteo" userId="4f7c934c-3c96-441e-8b62-f557d553b3f8" providerId="ADAL" clId="{FE266D78-A935-4E81-A910-F6BC900A5376}" dt="2023-01-26T10:03:10.425" v="3629" actId="478"/>
          <ac:graphicFrameMkLst>
            <pc:docMk/>
            <pc:sldMk cId="1272414621" sldId="406"/>
            <ac:graphicFrameMk id="10" creationId="{D544AEF7-2613-446F-8514-432745E05C87}"/>
          </ac:graphicFrameMkLst>
        </pc:graphicFrameChg>
        <pc:graphicFrameChg chg="add">
          <ac:chgData name="Riva Matteo" userId="4f7c934c-3c96-441e-8b62-f557d553b3f8" providerId="ADAL" clId="{FE266D78-A935-4E81-A910-F6BC900A5376}" dt="2023-01-26T10:03:32.792" v="3634"/>
          <ac:graphicFrameMkLst>
            <pc:docMk/>
            <pc:sldMk cId="1272414621" sldId="406"/>
            <ac:graphicFrameMk id="14" creationId="{D544AEF7-2613-446F-8514-432745E05C87}"/>
          </ac:graphicFrameMkLst>
        </pc:graphicFrameChg>
        <pc:graphicFrameChg chg="add">
          <ac:chgData name="Riva Matteo" userId="4f7c934c-3c96-441e-8b62-f557d553b3f8" providerId="ADAL" clId="{FE266D78-A935-4E81-A910-F6BC900A5376}" dt="2023-01-26T10:03:32.792" v="3634"/>
          <ac:graphicFrameMkLst>
            <pc:docMk/>
            <pc:sldMk cId="1272414621" sldId="406"/>
            <ac:graphicFrameMk id="15" creationId="{46C25F81-05E9-4521-AB0D-DD51BAA599AD}"/>
          </ac:graphicFrameMkLst>
        </pc:graphicFrameChg>
        <pc:graphicFrameChg chg="add">
          <ac:chgData name="Riva Matteo" userId="4f7c934c-3c96-441e-8b62-f557d553b3f8" providerId="ADAL" clId="{FE266D78-A935-4E81-A910-F6BC900A5376}" dt="2023-01-26T10:03:32.792" v="3634"/>
          <ac:graphicFrameMkLst>
            <pc:docMk/>
            <pc:sldMk cId="1272414621" sldId="406"/>
            <ac:graphicFrameMk id="16" creationId="{6D6F841D-F8A9-44D2-B504-DA0C5FEA1C46}"/>
          </ac:graphicFrameMkLst>
        </pc:graphicFrameChg>
        <pc:graphicFrameChg chg="add">
          <ac:chgData name="Riva Matteo" userId="4f7c934c-3c96-441e-8b62-f557d553b3f8" providerId="ADAL" clId="{FE266D78-A935-4E81-A910-F6BC900A5376}" dt="2023-01-26T10:03:32.792" v="3634"/>
          <ac:graphicFrameMkLst>
            <pc:docMk/>
            <pc:sldMk cId="1272414621" sldId="406"/>
            <ac:graphicFrameMk id="18" creationId="{C527E222-4EF0-4F79-9DED-A912B994BC01}"/>
          </ac:graphicFrameMkLst>
        </pc:graphicFrameChg>
        <pc:graphicFrameChg chg="add del">
          <ac:chgData name="Riva Matteo" userId="4f7c934c-3c96-441e-8b62-f557d553b3f8" providerId="ADAL" clId="{FE266D78-A935-4E81-A910-F6BC900A5376}" dt="2023-01-26T10:04:01.161" v="3637" actId="478"/>
          <ac:graphicFrameMkLst>
            <pc:docMk/>
            <pc:sldMk cId="1272414621" sldId="406"/>
            <ac:graphicFrameMk id="20" creationId="{D544AEF7-2613-446F-8514-432745E05C87}"/>
          </ac:graphicFrameMkLst>
        </pc:graphicFrameChg>
        <pc:graphicFrameChg chg="add mod">
          <ac:chgData name="Riva Matteo" userId="4f7c934c-3c96-441e-8b62-f557d553b3f8" providerId="ADAL" clId="{FE266D78-A935-4E81-A910-F6BC900A5376}" dt="2023-01-26T10:05:06.931" v="3649" actId="14100"/>
          <ac:graphicFrameMkLst>
            <pc:docMk/>
            <pc:sldMk cId="1272414621" sldId="406"/>
            <ac:graphicFrameMk id="21" creationId="{46C25F81-05E9-4521-AB0D-DD51BAA599AD}"/>
          </ac:graphicFrameMkLst>
        </pc:graphicFrameChg>
        <pc:picChg chg="add mod">
          <ac:chgData name="Riva Matteo" userId="4f7c934c-3c96-441e-8b62-f557d553b3f8" providerId="ADAL" clId="{FE266D78-A935-4E81-A910-F6BC900A5376}" dt="2023-01-26T10:07:36.245" v="3675" actId="1076"/>
          <ac:picMkLst>
            <pc:docMk/>
            <pc:sldMk cId="1272414621" sldId="406"/>
            <ac:picMk id="2" creationId="{6D21F1A0-799C-4B93-9056-204ADE04FB17}"/>
          </ac:picMkLst>
        </pc:picChg>
        <pc:picChg chg="del">
          <ac:chgData name="Riva Matteo" userId="4f7c934c-3c96-441e-8b62-f557d553b3f8" providerId="ADAL" clId="{FE266D78-A935-4E81-A910-F6BC900A5376}" dt="2023-01-26T09:51:14.960" v="3623" actId="478"/>
          <ac:picMkLst>
            <pc:docMk/>
            <pc:sldMk cId="1272414621" sldId="406"/>
            <ac:picMk id="3" creationId="{538B2FB1-B075-4F59-BA0D-2DBE072937E9}"/>
          </ac:picMkLst>
        </pc:picChg>
        <pc:picChg chg="add mod">
          <ac:chgData name="Riva Matteo" userId="4f7c934c-3c96-441e-8b62-f557d553b3f8" providerId="ADAL" clId="{FE266D78-A935-4E81-A910-F6BC900A5376}" dt="2023-01-26T10:08:14.031" v="3683" actId="14100"/>
          <ac:picMkLst>
            <pc:docMk/>
            <pc:sldMk cId="1272414621" sldId="406"/>
            <ac:picMk id="4" creationId="{181099A2-A621-4B39-B8ED-2D77726751D9}"/>
          </ac:picMkLst>
        </pc:picChg>
        <pc:picChg chg="del">
          <ac:chgData name="Riva Matteo" userId="4f7c934c-3c96-441e-8b62-f557d553b3f8" providerId="ADAL" clId="{FE266D78-A935-4E81-A910-F6BC900A5376}" dt="2023-01-26T09:51:16.739" v="3624" actId="478"/>
          <ac:picMkLst>
            <pc:docMk/>
            <pc:sldMk cId="1272414621" sldId="406"/>
            <ac:picMk id="5" creationId="{C5AD73F0-88F6-44FD-8D96-24EC290354AF}"/>
          </ac:picMkLst>
        </pc:picChg>
        <pc:picChg chg="add mod">
          <ac:chgData name="Riva Matteo" userId="4f7c934c-3c96-441e-8b62-f557d553b3f8" providerId="ADAL" clId="{FE266D78-A935-4E81-A910-F6BC900A5376}" dt="2023-01-26T10:07:38.392" v="3676" actId="1076"/>
          <ac:picMkLst>
            <pc:docMk/>
            <pc:sldMk cId="1272414621" sldId="406"/>
            <ac:picMk id="6" creationId="{6B9F1137-F2BC-4F24-B52E-F861C1719355}"/>
          </ac:picMkLst>
        </pc:picChg>
        <pc:picChg chg="add mod">
          <ac:chgData name="Riva Matteo" userId="4f7c934c-3c96-441e-8b62-f557d553b3f8" providerId="ADAL" clId="{FE266D78-A935-4E81-A910-F6BC900A5376}" dt="2023-01-26T10:27:21.696" v="3711" actId="14100"/>
          <ac:picMkLst>
            <pc:docMk/>
            <pc:sldMk cId="1272414621" sldId="406"/>
            <ac:picMk id="7" creationId="{44EEE29D-B57A-426B-9094-57BC4A2EF93F}"/>
          </ac:picMkLst>
        </pc:picChg>
      </pc:sldChg>
      <pc:sldChg chg="addSp delSp modSp add mod">
        <pc:chgData name="Riva Matteo" userId="4f7c934c-3c96-441e-8b62-f557d553b3f8" providerId="ADAL" clId="{FE266D78-A935-4E81-A910-F6BC900A5376}" dt="2023-01-26T10:32:10.141" v="3802" actId="20577"/>
        <pc:sldMkLst>
          <pc:docMk/>
          <pc:sldMk cId="978771026" sldId="407"/>
        </pc:sldMkLst>
        <pc:spChg chg="mod">
          <ac:chgData name="Riva Matteo" userId="4f7c934c-3c96-441e-8b62-f557d553b3f8" providerId="ADAL" clId="{FE266D78-A935-4E81-A910-F6BC900A5376}" dt="2023-01-26T10:32:10.141" v="3802" actId="20577"/>
          <ac:spMkLst>
            <pc:docMk/>
            <pc:sldMk cId="978771026" sldId="407"/>
            <ac:spMk id="8" creationId="{7CDA84EF-5719-044B-9E07-44A0CED66C90}"/>
          </ac:spMkLst>
        </pc:spChg>
        <pc:graphicFrameChg chg="add mod">
          <ac:chgData name="Riva Matteo" userId="4f7c934c-3c96-441e-8b62-f557d553b3f8" providerId="ADAL" clId="{FE266D78-A935-4E81-A910-F6BC900A5376}" dt="2023-01-26T10:24:51.329" v="3694" actId="14100"/>
          <ac:graphicFrameMkLst>
            <pc:docMk/>
            <pc:sldMk cId="978771026" sldId="407"/>
            <ac:graphicFrameMk id="10" creationId="{06D78C7F-C883-4163-8DFD-2EB275C09315}"/>
          </ac:graphicFrameMkLst>
        </pc:graphicFrameChg>
        <pc:picChg chg="del">
          <ac:chgData name="Riva Matteo" userId="4f7c934c-3c96-441e-8b62-f557d553b3f8" providerId="ADAL" clId="{FE266D78-A935-4E81-A910-F6BC900A5376}" dt="2023-01-26T10:09:40.473" v="3687" actId="478"/>
          <ac:picMkLst>
            <pc:docMk/>
            <pc:sldMk cId="978771026" sldId="407"/>
            <ac:picMk id="2" creationId="{6D21F1A0-799C-4B93-9056-204ADE04FB17}"/>
          </ac:picMkLst>
        </pc:picChg>
        <pc:picChg chg="add mod">
          <ac:chgData name="Riva Matteo" userId="4f7c934c-3c96-441e-8b62-f557d553b3f8" providerId="ADAL" clId="{FE266D78-A935-4E81-A910-F6BC900A5376}" dt="2023-01-26T10:30:01.662" v="3727" actId="1076"/>
          <ac:picMkLst>
            <pc:docMk/>
            <pc:sldMk cId="978771026" sldId="407"/>
            <ac:picMk id="3" creationId="{D9271F46-78E9-4631-B3A7-438E35B06E2B}"/>
          </ac:picMkLst>
        </pc:picChg>
        <pc:picChg chg="del">
          <ac:chgData name="Riva Matteo" userId="4f7c934c-3c96-441e-8b62-f557d553b3f8" providerId="ADAL" clId="{FE266D78-A935-4E81-A910-F6BC900A5376}" dt="2023-01-26T10:09:40.862" v="3688" actId="478"/>
          <ac:picMkLst>
            <pc:docMk/>
            <pc:sldMk cId="978771026" sldId="407"/>
            <ac:picMk id="4" creationId="{181099A2-A621-4B39-B8ED-2D77726751D9}"/>
          </ac:picMkLst>
        </pc:picChg>
        <pc:picChg chg="add mod">
          <ac:chgData name="Riva Matteo" userId="4f7c934c-3c96-441e-8b62-f557d553b3f8" providerId="ADAL" clId="{FE266D78-A935-4E81-A910-F6BC900A5376}" dt="2023-01-26T10:30:27.757" v="3731" actId="1076"/>
          <ac:picMkLst>
            <pc:docMk/>
            <pc:sldMk cId="978771026" sldId="407"/>
            <ac:picMk id="5" creationId="{DD3F41ED-6616-4802-B8F9-DA4E81A08E2F}"/>
          </ac:picMkLst>
        </pc:picChg>
        <pc:picChg chg="del">
          <ac:chgData name="Riva Matteo" userId="4f7c934c-3c96-441e-8b62-f557d553b3f8" providerId="ADAL" clId="{FE266D78-A935-4E81-A910-F6BC900A5376}" dt="2023-01-26T10:09:42.367" v="3690" actId="478"/>
          <ac:picMkLst>
            <pc:docMk/>
            <pc:sldMk cId="978771026" sldId="407"/>
            <ac:picMk id="6" creationId="{6B9F1137-F2BC-4F24-B52E-F861C1719355}"/>
          </ac:picMkLst>
        </pc:picChg>
        <pc:picChg chg="del">
          <ac:chgData name="Riva Matteo" userId="4f7c934c-3c96-441e-8b62-f557d553b3f8" providerId="ADAL" clId="{FE266D78-A935-4E81-A910-F6BC900A5376}" dt="2023-01-26T10:09:41.848" v="3689" actId="478"/>
          <ac:picMkLst>
            <pc:docMk/>
            <pc:sldMk cId="978771026" sldId="407"/>
            <ac:picMk id="7" creationId="{44EEE29D-B57A-426B-9094-57BC4A2EF93F}"/>
          </ac:picMkLst>
        </pc:picChg>
        <pc:picChg chg="add mod">
          <ac:chgData name="Riva Matteo" userId="4f7c934c-3c96-441e-8b62-f557d553b3f8" providerId="ADAL" clId="{FE266D78-A935-4E81-A910-F6BC900A5376}" dt="2023-01-26T10:30:09.262" v="3728" actId="1076"/>
          <ac:picMkLst>
            <pc:docMk/>
            <pc:sldMk cId="978771026" sldId="407"/>
            <ac:picMk id="9" creationId="{DB9F2299-E9D6-48CF-AC16-F803FC31E5C4}"/>
          </ac:picMkLst>
        </pc:picChg>
        <pc:picChg chg="add mod">
          <ac:chgData name="Riva Matteo" userId="4f7c934c-3c96-441e-8b62-f557d553b3f8" providerId="ADAL" clId="{FE266D78-A935-4E81-A910-F6BC900A5376}" dt="2023-01-26T10:30:31.889" v="3732" actId="1076"/>
          <ac:picMkLst>
            <pc:docMk/>
            <pc:sldMk cId="978771026" sldId="407"/>
            <ac:picMk id="14" creationId="{D72ED1E2-8360-43B3-B03C-E8CE63AD704C}"/>
          </ac:picMkLst>
        </pc:picChg>
      </pc:sldChg>
      <pc:sldChg chg="addSp delSp modSp add">
        <pc:chgData name="Riva Matteo" userId="4f7c934c-3c96-441e-8b62-f557d553b3f8" providerId="ADAL" clId="{FE266D78-A935-4E81-A910-F6BC900A5376}" dt="2023-01-26T14:26:45.094" v="4673" actId="14100"/>
        <pc:sldMkLst>
          <pc:docMk/>
          <pc:sldMk cId="826316552" sldId="409"/>
        </pc:sldMkLst>
        <pc:spChg chg="add del mod">
          <ac:chgData name="Riva Matteo" userId="4f7c934c-3c96-441e-8b62-f557d553b3f8" providerId="ADAL" clId="{FE266D78-A935-4E81-A910-F6BC900A5376}" dt="2023-01-26T11:41:16.482" v="4023"/>
          <ac:spMkLst>
            <pc:docMk/>
            <pc:sldMk cId="826316552" sldId="409"/>
            <ac:spMk id="5" creationId="{43B87642-7FDF-4DB2-B967-F39C60F1A17A}"/>
          </ac:spMkLst>
        </pc:spChg>
        <pc:spChg chg="mod">
          <ac:chgData name="Riva Matteo" userId="4f7c934c-3c96-441e-8b62-f557d553b3f8" providerId="ADAL" clId="{FE266D78-A935-4E81-A910-F6BC900A5376}" dt="2023-01-26T11:26:02.059" v="3946" actId="20577"/>
          <ac:spMkLst>
            <pc:docMk/>
            <pc:sldMk cId="826316552" sldId="409"/>
            <ac:spMk id="8" creationId="{7CDA84EF-5719-044B-9E07-44A0CED66C90}"/>
          </ac:spMkLst>
        </pc:spChg>
        <pc:spChg chg="add mod">
          <ac:chgData name="Riva Matteo" userId="4f7c934c-3c96-441e-8b62-f557d553b3f8" providerId="ADAL" clId="{FE266D78-A935-4E81-A910-F6BC900A5376}" dt="2023-01-26T11:54:04.841" v="4429" actId="1076"/>
          <ac:spMkLst>
            <pc:docMk/>
            <pc:sldMk cId="826316552" sldId="409"/>
            <ac:spMk id="9" creationId="{AB7762B3-E058-416F-AA45-D9CC4D225D5B}"/>
          </ac:spMkLst>
        </pc:spChg>
        <pc:spChg chg="add mod">
          <ac:chgData name="Riva Matteo" userId="4f7c934c-3c96-441e-8b62-f557d553b3f8" providerId="ADAL" clId="{FE266D78-A935-4E81-A910-F6BC900A5376}" dt="2023-01-26T11:53:58.603" v="4428" actId="1076"/>
          <ac:spMkLst>
            <pc:docMk/>
            <pc:sldMk cId="826316552" sldId="409"/>
            <ac:spMk id="10" creationId="{EB2019B0-74F8-4470-8A40-DE1D53050FEC}"/>
          </ac:spMkLst>
        </pc:spChg>
        <pc:spChg chg="add mod">
          <ac:chgData name="Riva Matteo" userId="4f7c934c-3c96-441e-8b62-f557d553b3f8" providerId="ADAL" clId="{FE266D78-A935-4E81-A910-F6BC900A5376}" dt="2023-01-26T11:59:07.875" v="4604" actId="20577"/>
          <ac:spMkLst>
            <pc:docMk/>
            <pc:sldMk cId="826316552" sldId="409"/>
            <ac:spMk id="14" creationId="{0D640296-8210-4D77-B5B7-A1E28F3CF0B1}"/>
          </ac:spMkLst>
        </pc:spChg>
        <pc:spChg chg="add mod">
          <ac:chgData name="Riva Matteo" userId="4f7c934c-3c96-441e-8b62-f557d553b3f8" providerId="ADAL" clId="{FE266D78-A935-4E81-A910-F6BC900A5376}" dt="2023-01-26T11:58:21.445" v="4602" actId="20577"/>
          <ac:spMkLst>
            <pc:docMk/>
            <pc:sldMk cId="826316552" sldId="409"/>
            <ac:spMk id="15" creationId="{729A09E6-DE93-4BDF-AA47-8DD340A46BBA}"/>
          </ac:spMkLst>
        </pc:spChg>
        <pc:graphicFrameChg chg="add mod ord modGraphic">
          <ac:chgData name="Riva Matteo" userId="4f7c934c-3c96-441e-8b62-f557d553b3f8" providerId="ADAL" clId="{FE266D78-A935-4E81-A910-F6BC900A5376}" dt="2023-01-26T14:26:45.094" v="4673" actId="14100"/>
          <ac:graphicFrameMkLst>
            <pc:docMk/>
            <pc:sldMk cId="826316552" sldId="409"/>
            <ac:graphicFrameMk id="3" creationId="{7A55E43E-B0C6-4ACB-86D9-CFAC8D1E883D}"/>
          </ac:graphicFrameMkLst>
        </pc:graphicFrameChg>
        <pc:picChg chg="del">
          <ac:chgData name="Riva Matteo" userId="4f7c934c-3c96-441e-8b62-f557d553b3f8" providerId="ADAL" clId="{FE266D78-A935-4E81-A910-F6BC900A5376}" dt="2023-01-26T11:15:09.776" v="3878" actId="478"/>
          <ac:picMkLst>
            <pc:docMk/>
            <pc:sldMk cId="826316552" sldId="409"/>
            <ac:picMk id="2" creationId="{42D97820-9ACE-4451-8F9A-E591D2B878F4}"/>
          </ac:picMkLst>
        </pc:picChg>
        <pc:picChg chg="del">
          <ac:chgData name="Riva Matteo" userId="4f7c934c-3c96-441e-8b62-f557d553b3f8" providerId="ADAL" clId="{FE266D78-A935-4E81-A910-F6BC900A5376}" dt="2023-01-26T11:15:09.776" v="3878" actId="478"/>
          <ac:picMkLst>
            <pc:docMk/>
            <pc:sldMk cId="826316552" sldId="409"/>
            <ac:picMk id="4" creationId="{02222DCA-0EC5-45D1-90E8-961A34D4BB89}"/>
          </ac:picMkLst>
        </pc:picChg>
        <pc:picChg chg="del">
          <ac:chgData name="Riva Matteo" userId="4f7c934c-3c96-441e-8b62-f557d553b3f8" providerId="ADAL" clId="{FE266D78-A935-4E81-A910-F6BC900A5376}" dt="2023-01-26T11:15:09.776" v="3878" actId="478"/>
          <ac:picMkLst>
            <pc:docMk/>
            <pc:sldMk cId="826316552" sldId="409"/>
            <ac:picMk id="6" creationId="{78008A55-4217-4F75-BEF2-32219A85DCBD}"/>
          </ac:picMkLst>
        </pc:picChg>
        <pc:picChg chg="del">
          <ac:chgData name="Riva Matteo" userId="4f7c934c-3c96-441e-8b62-f557d553b3f8" providerId="ADAL" clId="{FE266D78-A935-4E81-A910-F6BC900A5376}" dt="2023-01-26T11:15:09.776" v="3878" actId="478"/>
          <ac:picMkLst>
            <pc:docMk/>
            <pc:sldMk cId="826316552" sldId="409"/>
            <ac:picMk id="7" creationId="{4F8665DE-F446-4119-91DB-97BD467D2CDE}"/>
          </ac:picMkLst>
        </pc:picChg>
      </pc:sldChg>
    </pc:docChg>
  </pc:docChgLst>
  <pc:docChgLst>
    <pc:chgData name="Riva Matteo (Università di Genova)" userId="4f7c934c-3c96-441e-8b62-f557d553b3f8" providerId="ADAL" clId="{3662DFAD-8C9C-4954-A3B6-43654E87E6C2}"/>
  </pc:docChgLst>
  <pc:docChgLst>
    <pc:chgData name="Riva Matteo" userId="4f7c934c-3c96-441e-8b62-f557d553b3f8" providerId="ADAL" clId="{82385899-7848-4671-ABD8-FAB52DACBE27}"/>
    <pc:docChg chg="custSel modSld">
      <pc:chgData name="Riva Matteo" userId="4f7c934c-3c96-441e-8b62-f557d553b3f8" providerId="ADAL" clId="{82385899-7848-4671-ABD8-FAB52DACBE27}" dt="2022-12-01T14:08:14.515" v="3" actId="1076"/>
      <pc:docMkLst>
        <pc:docMk/>
      </pc:docMkLst>
    </pc:docChg>
  </pc:docChgLst>
  <pc:docChgLst>
    <pc:chgData name="Riva Matteo" userId="4f7c934c-3c96-441e-8b62-f557d553b3f8" providerId="ADAL" clId="{DA3D8A8F-12F6-41C6-BA3B-562E9EB1DD82}"/>
  </pc:docChgLst>
  <pc:docChgLst>
    <pc:chgData name="Riva Matteo (Università di Genova)" userId="4f7c934c-3c96-441e-8b62-f557d553b3f8" providerId="ADAL" clId="{DA3D8A8F-12F6-41C6-BA3B-562E9EB1DD82}"/>
  </pc:docChgLst>
  <pc:docChgLst>
    <pc:chgData name="Riva Matteo" userId="4f7c934c-3c96-441e-8b62-f557d553b3f8" providerId="ADAL" clId="{E556CFA9-69B7-40D5-87A9-0A8BBFA0238B}"/>
    <pc:docChg chg="undo modSld">
      <pc:chgData name="Riva Matteo" userId="4f7c934c-3c96-441e-8b62-f557d553b3f8" providerId="ADAL" clId="{E556CFA9-69B7-40D5-87A9-0A8BBFA0238B}" dt="2023-01-13T13:52:59.431" v="45" actId="20577"/>
      <pc:docMkLst>
        <pc:docMk/>
      </pc:docMkLst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CBCCD9E1-D225-7241-BBC3-1243A13A5733}" type="datetimeFigureOut">
              <a:rPr lang="it-IT" smtClean="0"/>
              <a:pPr/>
              <a:t>27/02/2023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F544FEF-194A-5C41-9A3D-E82EAE522DE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153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4FEF-194A-5C41-9A3D-E82EAE522DE0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6791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4FEF-194A-5C41-9A3D-E82EAE522DE0}" type="slidenum">
              <a:rPr lang="it-IT" smtClean="0"/>
              <a:pPr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3980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4FEF-194A-5C41-9A3D-E82EAE522DE0}" type="slidenum">
              <a:rPr lang="it-IT" smtClean="0"/>
              <a:pPr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7199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4FEF-194A-5C41-9A3D-E82EAE522DE0}" type="slidenum">
              <a:rPr lang="it-IT" smtClean="0"/>
              <a:pPr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5157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4FEF-194A-5C41-9A3D-E82EAE522DE0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0825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4FEF-194A-5C41-9A3D-E82EAE522DE0}" type="slidenum">
              <a:rPr lang="it-IT" smtClean="0"/>
              <a:pPr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9158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4FEF-194A-5C41-9A3D-E82EAE522DE0}" type="slidenum">
              <a:rPr lang="it-IT" smtClean="0"/>
              <a:pPr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9915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4FEF-194A-5C41-9A3D-E82EAE522DE0}" type="slidenum">
              <a:rPr lang="it-IT" smtClean="0"/>
              <a:pPr/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5590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4FEF-194A-5C41-9A3D-E82EAE522DE0}" type="slidenum">
              <a:rPr lang="it-IT" smtClean="0"/>
              <a:pPr/>
              <a:t>28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1872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4FEF-194A-5C41-9A3D-E82EAE522DE0}" type="slidenum">
              <a:rPr lang="it-IT" smtClean="0"/>
              <a:pPr/>
              <a:t>30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098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4FEF-194A-5C41-9A3D-E82EAE522DE0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887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4FEF-194A-5C41-9A3D-E82EAE522DE0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5977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4FEF-194A-5C41-9A3D-E82EAE522DE0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3716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4FEF-194A-5C41-9A3D-E82EAE522DE0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37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4FEF-194A-5C41-9A3D-E82EAE522DE0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8469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4FEF-194A-5C41-9A3D-E82EAE522DE0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662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4FEF-194A-5C41-9A3D-E82EAE522DE0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188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4FEF-194A-5C41-9A3D-E82EAE522DE0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903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7" y="1771858"/>
            <a:ext cx="7921626" cy="35829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2400" b="1" i="0">
                <a:solidFill>
                  <a:srgbClr val="7D7D7C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CB8D6368-277F-A247-B1C3-EB9A99A44D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9" y="2210336"/>
            <a:ext cx="792162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4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400"/>
            </a:lvl4pPr>
            <a:lvl5pPr marL="1371600" indent="0" algn="ctr">
              <a:buNone/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FA06F76-4E0C-0D4C-A8F6-B588958F4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8" y="523034"/>
            <a:ext cx="2937355" cy="8243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6577B6A-1B8F-49C2-80B4-9FB0843301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459" y="595000"/>
            <a:ext cx="2937355" cy="75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97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96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214">
          <p15:clr>
            <a:srgbClr val="FBAE40"/>
          </p15:clr>
        </p15:guide>
        <p15:guide id="6" orient="horz" pos="3117">
          <p15:clr>
            <a:srgbClr val="FBAE40"/>
          </p15:clr>
        </p15:guide>
        <p15:guide id="9" pos="385">
          <p15:clr>
            <a:srgbClr val="FBAE40"/>
          </p15:clr>
        </p15:guide>
        <p15:guide id="11" pos="5375">
          <p15:clr>
            <a:srgbClr val="FBAE40"/>
          </p15:clr>
        </p15:guide>
        <p15:guide id="12" pos="2835">
          <p15:clr>
            <a:srgbClr val="FBAE40"/>
          </p15:clr>
        </p15:guide>
        <p15:guide id="13" pos="292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mag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708F1EE-D8B1-444C-A411-00E313AA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356634" cy="16589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5089AF4D-F281-024E-AFB0-E4361E61146A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8BA85E-6F4C-664F-952F-6939F976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263" y="4879181"/>
            <a:ext cx="7631112" cy="16271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 err="1"/>
              <a:t>internal</a:t>
            </a:r>
            <a:r>
              <a:rPr lang="it-IT" dirty="0"/>
              <a:t>/</a:t>
            </a:r>
            <a:r>
              <a:rPr lang="it-IT" dirty="0" err="1"/>
              <a:t>confidential</a:t>
            </a:r>
            <a:r>
              <a:rPr lang="it-IT" dirty="0"/>
              <a:t>/</a:t>
            </a:r>
            <a:r>
              <a:rPr lang="it-IT" dirty="0" err="1"/>
              <a:t>strictly</a:t>
            </a:r>
            <a:r>
              <a:rPr lang="it-IT" dirty="0"/>
              <a:t> </a:t>
            </a:r>
            <a:r>
              <a:rPr lang="it-IT" dirty="0" err="1"/>
              <a:t>confidential</a:t>
            </a:r>
            <a:r>
              <a:rPr lang="it-IT" dirty="0"/>
              <a:t>*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BE47B8-9A24-D04B-80CC-2F7D86AF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AA8CD73-84BE-8B4A-AD1C-513CACDA5D3C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BE85E46-E360-DE4C-A258-B8FAAA8537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2" y="339726"/>
            <a:ext cx="876294" cy="239331"/>
          </a:xfrm>
          <a:prstGeom prst="rect">
            <a:avLst/>
          </a:prstGeom>
        </p:spPr>
      </p:pic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82D7B339-D86D-0742-B41F-7E874A56C928}"/>
              </a:ext>
            </a:extLst>
          </p:cNvPr>
          <p:cNvCxnSpPr>
            <a:cxnSpLocks/>
          </p:cNvCxnSpPr>
          <p:nvPr userDrawn="1"/>
        </p:nvCxnSpPr>
        <p:spPr>
          <a:xfrm>
            <a:off x="795484" y="778450"/>
            <a:ext cx="0" cy="4176000"/>
          </a:xfrm>
          <a:prstGeom prst="line">
            <a:avLst/>
          </a:prstGeom>
          <a:ln w="6350" cap="rnd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C133E6ED-495F-2B4E-929D-CFE2A412C9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1200" y="864418"/>
            <a:ext cx="8108949" cy="360000"/>
          </a:xfrm>
          <a:prstGeom prst="rect">
            <a:avLst/>
          </a:prstGeom>
          <a:solidFill>
            <a:schemeClr val="bg1"/>
          </a:solidFill>
        </p:spPr>
        <p:txBody>
          <a:bodyPr vert="horz" lIns="72000" tIns="36000" rIns="36000" bIns="0" rtlCol="0" anchor="ctr" anchorCtr="0">
            <a:noAutofit/>
          </a:bodyPr>
          <a:lstStyle>
            <a:lvl1pPr>
              <a:defRPr lang="it-IT" sz="1800" b="1" smtClean="0">
                <a:solidFill>
                  <a:schemeClr val="accent3"/>
                </a:solidFill>
                <a:ea typeface="+mj-ea"/>
                <a:cs typeface="+mj-cs"/>
              </a:defRPr>
            </a:lvl1pPr>
            <a:lvl2pPr>
              <a:defRPr lang="it-IT" smtClean="0">
                <a:latin typeface="+mn-lt"/>
              </a:defRPr>
            </a:lvl2pPr>
            <a:lvl3pPr>
              <a:defRPr lang="it-IT" sz="1800" smtClean="0">
                <a:latin typeface="+mn-lt"/>
              </a:defRPr>
            </a:lvl3pPr>
            <a:lvl4pPr>
              <a:defRPr lang="it-IT" sz="1800" smtClean="0">
                <a:latin typeface="+mn-lt"/>
              </a:defRPr>
            </a:lvl4pPr>
            <a:lvl5pPr>
              <a:defRPr lang="it-IT" sz="1800">
                <a:latin typeface="+mn-lt"/>
              </a:defRPr>
            </a:lvl5pPr>
          </a:lstStyle>
          <a:p>
            <a:pPr marL="0" lvl="0">
              <a:spcBef>
                <a:spcPct val="0"/>
              </a:spcBef>
              <a:buNone/>
            </a:pPr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F938165D-F87D-D942-BD70-08C98B4BD1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088" y="1403926"/>
            <a:ext cx="3924300" cy="3328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lang="it-IT" sz="1000" dirty="0" smtClean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lang="it-IT" sz="900" dirty="0" smtClean="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lang="it-IT" sz="800" dirty="0">
                <a:solidFill>
                  <a:schemeClr val="bg1"/>
                </a:solidFill>
              </a:defRPr>
            </a:lvl3pPr>
          </a:lstStyle>
          <a:p>
            <a:pPr marL="0" lvl="0" indent="0">
              <a:lnSpc>
                <a:spcPct val="100000"/>
              </a:lnSpc>
              <a:buNone/>
            </a:pPr>
            <a:r>
              <a:rPr lang="it-IT" dirty="0"/>
              <a:t>Fare clic per modificare gli stili del testo dello schema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it-IT" dirty="0"/>
              <a:t>Secondo livello</a:t>
            </a:r>
          </a:p>
          <a:p>
            <a:pPr marL="685800" lvl="2" indent="0">
              <a:lnSpc>
                <a:spcPct val="100000"/>
              </a:lnSpc>
              <a:buNone/>
            </a:pPr>
            <a:r>
              <a:rPr lang="it-IT" dirty="0"/>
              <a:t>Terzo livello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2ED38EE8-F5F5-9240-BE1F-F0526C3361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5850" y="1403926"/>
            <a:ext cx="3924300" cy="3328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lang="it-IT" sz="1000" smtClean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lang="it-IT" sz="900" smtClean="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lang="it-IT" sz="800" smtClean="0">
                <a:solidFill>
                  <a:schemeClr val="bg1"/>
                </a:solidFill>
              </a:defRPr>
            </a:lvl3pPr>
            <a:lvl4pPr>
              <a:defRPr lang="it-IT" smtClean="0"/>
            </a:lvl4pPr>
            <a:lvl5pPr>
              <a:defRPr lang="it-IT"/>
            </a:lvl5pPr>
          </a:lstStyle>
          <a:p>
            <a:pPr marL="0" lvl="0" indent="0">
              <a:lnSpc>
                <a:spcPct val="100000"/>
              </a:lnSpc>
              <a:buNone/>
            </a:pPr>
            <a:r>
              <a:rPr lang="it-IT" dirty="0"/>
              <a:t>Fare clic per modificare gli stili del testo dello schema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it-IT" dirty="0"/>
              <a:t>Secondo livello</a:t>
            </a:r>
          </a:p>
          <a:p>
            <a:pPr marL="685800" lvl="2" indent="0">
              <a:lnSpc>
                <a:spcPct val="100000"/>
              </a:lnSpc>
              <a:buNone/>
            </a:pPr>
            <a:r>
              <a:rPr lang="it-IT" dirty="0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3733225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mag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708F1EE-D8B1-444C-A411-00E313AA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356634" cy="16589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5089AF4D-F281-024E-AFB0-E4361E61146A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8BA85E-6F4C-664F-952F-6939F976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263" y="4879181"/>
            <a:ext cx="7631112" cy="16271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 err="1"/>
              <a:t>internal</a:t>
            </a:r>
            <a:r>
              <a:rPr lang="it-IT" dirty="0"/>
              <a:t>/</a:t>
            </a:r>
            <a:r>
              <a:rPr lang="it-IT" dirty="0" err="1"/>
              <a:t>confidential</a:t>
            </a:r>
            <a:r>
              <a:rPr lang="it-IT" dirty="0"/>
              <a:t>/</a:t>
            </a:r>
            <a:r>
              <a:rPr lang="it-IT" dirty="0" err="1"/>
              <a:t>strictly</a:t>
            </a:r>
            <a:r>
              <a:rPr lang="it-IT" dirty="0"/>
              <a:t> </a:t>
            </a:r>
            <a:r>
              <a:rPr lang="it-IT" dirty="0" err="1"/>
              <a:t>confidential</a:t>
            </a:r>
            <a:r>
              <a:rPr lang="it-IT" dirty="0"/>
              <a:t>*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BE47B8-9A24-D04B-80CC-2F7D86AF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AA8CD73-84BE-8B4A-AD1C-513CACDA5D3C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BE85E46-E360-DE4C-A258-B8FAAA8537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2" y="339726"/>
            <a:ext cx="876294" cy="239331"/>
          </a:xfrm>
          <a:prstGeom prst="rect">
            <a:avLst/>
          </a:prstGeom>
        </p:spPr>
      </p:pic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82D7B339-D86D-0742-B41F-7E874A56C928}"/>
              </a:ext>
            </a:extLst>
          </p:cNvPr>
          <p:cNvCxnSpPr>
            <a:cxnSpLocks/>
          </p:cNvCxnSpPr>
          <p:nvPr userDrawn="1"/>
        </p:nvCxnSpPr>
        <p:spPr>
          <a:xfrm>
            <a:off x="795484" y="778450"/>
            <a:ext cx="0" cy="4176000"/>
          </a:xfrm>
          <a:prstGeom prst="line">
            <a:avLst/>
          </a:prstGeom>
          <a:ln w="6350" cap="rnd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C133E6ED-495F-2B4E-929D-CFE2A412C9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1200" y="864418"/>
            <a:ext cx="8108949" cy="360000"/>
          </a:xfrm>
          <a:prstGeom prst="rect">
            <a:avLst/>
          </a:prstGeom>
          <a:solidFill>
            <a:schemeClr val="bg1"/>
          </a:solidFill>
        </p:spPr>
        <p:txBody>
          <a:bodyPr vert="horz" lIns="72000" tIns="36000" rIns="36000" bIns="0" rtlCol="0" anchor="ctr" anchorCtr="0">
            <a:noAutofit/>
          </a:bodyPr>
          <a:lstStyle>
            <a:lvl1pPr>
              <a:defRPr lang="it-IT" sz="1800" b="1" smtClean="0">
                <a:solidFill>
                  <a:schemeClr val="accent2"/>
                </a:solidFill>
                <a:ea typeface="+mj-ea"/>
                <a:cs typeface="+mj-cs"/>
              </a:defRPr>
            </a:lvl1pPr>
            <a:lvl2pPr>
              <a:defRPr lang="it-IT" smtClean="0">
                <a:latin typeface="+mn-lt"/>
              </a:defRPr>
            </a:lvl2pPr>
            <a:lvl3pPr>
              <a:defRPr lang="it-IT" sz="1800" smtClean="0">
                <a:latin typeface="+mn-lt"/>
              </a:defRPr>
            </a:lvl3pPr>
            <a:lvl4pPr>
              <a:defRPr lang="it-IT" sz="1800" smtClean="0">
                <a:latin typeface="+mn-lt"/>
              </a:defRPr>
            </a:lvl4pPr>
            <a:lvl5pPr>
              <a:defRPr lang="it-IT" sz="1800">
                <a:latin typeface="+mn-lt"/>
              </a:defRPr>
            </a:lvl5pPr>
          </a:lstStyle>
          <a:p>
            <a:pPr marL="0" lvl="0">
              <a:spcBef>
                <a:spcPct val="0"/>
              </a:spcBef>
              <a:buNone/>
            </a:pPr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F938165D-F87D-D942-BD70-08C98B4BD1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088" y="1403926"/>
            <a:ext cx="3924300" cy="3328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lang="it-IT" sz="1000" dirty="0" smtClean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lang="it-IT" sz="900" dirty="0" smtClean="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lang="it-IT" sz="800" dirty="0">
                <a:solidFill>
                  <a:schemeClr val="bg1"/>
                </a:solidFill>
              </a:defRPr>
            </a:lvl3pPr>
          </a:lstStyle>
          <a:p>
            <a:pPr marL="0" lvl="0" indent="0">
              <a:lnSpc>
                <a:spcPct val="100000"/>
              </a:lnSpc>
              <a:buNone/>
            </a:pPr>
            <a:r>
              <a:rPr lang="it-IT" dirty="0"/>
              <a:t>Fare clic per modificare gli stili del testo dello schema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it-IT" dirty="0"/>
              <a:t>Secondo livello</a:t>
            </a:r>
          </a:p>
          <a:p>
            <a:pPr marL="685800" lvl="2" indent="0">
              <a:lnSpc>
                <a:spcPct val="100000"/>
              </a:lnSpc>
              <a:buNone/>
            </a:pPr>
            <a:r>
              <a:rPr lang="it-IT" dirty="0"/>
              <a:t>Terzo livello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2ED38EE8-F5F5-9240-BE1F-F0526C3361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5850" y="1403926"/>
            <a:ext cx="3924300" cy="3328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lang="it-IT" sz="1000" smtClean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lang="it-IT" sz="900" smtClean="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lang="it-IT" sz="800" smtClean="0">
                <a:solidFill>
                  <a:schemeClr val="bg1"/>
                </a:solidFill>
              </a:defRPr>
            </a:lvl3pPr>
            <a:lvl4pPr>
              <a:defRPr lang="it-IT" smtClean="0"/>
            </a:lvl4pPr>
            <a:lvl5pPr>
              <a:defRPr lang="it-IT"/>
            </a:lvl5pPr>
          </a:lstStyle>
          <a:p>
            <a:pPr marL="0" lvl="0" indent="0">
              <a:lnSpc>
                <a:spcPct val="100000"/>
              </a:lnSpc>
              <a:buNone/>
            </a:pPr>
            <a:r>
              <a:rPr lang="it-IT" dirty="0"/>
              <a:t>Fare clic per modificare gli stili del testo dello schema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it-IT" dirty="0"/>
              <a:t>Secondo livello</a:t>
            </a:r>
          </a:p>
          <a:p>
            <a:pPr marL="685800" lvl="2" indent="0">
              <a:lnSpc>
                <a:spcPct val="100000"/>
              </a:lnSpc>
              <a:buNone/>
            </a:pPr>
            <a:r>
              <a:rPr lang="it-IT" dirty="0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53842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mag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708F1EE-D8B1-444C-A411-00E313AA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356634" cy="16589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5089AF4D-F281-024E-AFB0-E4361E61146A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8BA85E-6F4C-664F-952F-6939F976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263" y="4879181"/>
            <a:ext cx="7631112" cy="16271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 err="1"/>
              <a:t>internal</a:t>
            </a:r>
            <a:r>
              <a:rPr lang="it-IT" dirty="0"/>
              <a:t>/</a:t>
            </a:r>
            <a:r>
              <a:rPr lang="it-IT" dirty="0" err="1"/>
              <a:t>confidential</a:t>
            </a:r>
            <a:r>
              <a:rPr lang="it-IT" dirty="0"/>
              <a:t>/</a:t>
            </a:r>
            <a:r>
              <a:rPr lang="it-IT" dirty="0" err="1"/>
              <a:t>strictly</a:t>
            </a:r>
            <a:r>
              <a:rPr lang="it-IT" dirty="0"/>
              <a:t> </a:t>
            </a:r>
            <a:r>
              <a:rPr lang="it-IT" dirty="0" err="1"/>
              <a:t>confidential</a:t>
            </a:r>
            <a:r>
              <a:rPr lang="it-IT" dirty="0"/>
              <a:t>*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BE47B8-9A24-D04B-80CC-2F7D86AF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AA8CD73-84BE-8B4A-AD1C-513CACDA5D3C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82D7B339-D86D-0742-B41F-7E874A56C928}"/>
              </a:ext>
            </a:extLst>
          </p:cNvPr>
          <p:cNvCxnSpPr>
            <a:cxnSpLocks/>
          </p:cNvCxnSpPr>
          <p:nvPr userDrawn="1"/>
        </p:nvCxnSpPr>
        <p:spPr>
          <a:xfrm>
            <a:off x="795484" y="778450"/>
            <a:ext cx="0" cy="4176000"/>
          </a:xfrm>
          <a:prstGeom prst="line">
            <a:avLst/>
          </a:prstGeom>
          <a:ln w="6350" cap="rnd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B61FC81F-90C9-5E44-944F-CEF1E4CD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36997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4" name="Segnaposto immagine 19">
            <a:extLst>
              <a:ext uri="{FF2B5EF4-FFF2-40B4-BE49-F238E27FC236}">
                <a16:creationId xmlns:a16="http://schemas.microsoft.com/office/drawing/2014/main" id="{F7689CE4-3BD7-0F47-A7A9-6B7EDE9321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127" y="1166648"/>
            <a:ext cx="8495166" cy="3565690"/>
          </a:xfrm>
          <a:prstGeom prst="rect">
            <a:avLst/>
          </a:prstGeom>
          <a:solidFill>
            <a:srgbClr val="7D7D7C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it-IT" sz="1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it-IT" dirty="0"/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A424FAF8-310F-EB4C-B6C6-708F55DE99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088" y="1286172"/>
            <a:ext cx="7993056" cy="9001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4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400"/>
            </a:lvl4pPr>
            <a:lvl5pPr marL="1371600" indent="0" algn="ctr">
              <a:buNone/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BE85E46-E360-DE4C-A258-B8FAAA8537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2" y="339726"/>
            <a:ext cx="876294" cy="23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8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mag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708F1EE-D8B1-444C-A411-00E313AA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356634" cy="16589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5089AF4D-F281-024E-AFB0-E4361E61146A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8BA85E-6F4C-664F-952F-6939F976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263" y="4879181"/>
            <a:ext cx="7631112" cy="16271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 err="1"/>
              <a:t>internal</a:t>
            </a:r>
            <a:r>
              <a:rPr lang="it-IT" dirty="0"/>
              <a:t>/</a:t>
            </a:r>
            <a:r>
              <a:rPr lang="it-IT" dirty="0" err="1"/>
              <a:t>confidential</a:t>
            </a:r>
            <a:r>
              <a:rPr lang="it-IT" dirty="0"/>
              <a:t>/</a:t>
            </a:r>
            <a:r>
              <a:rPr lang="it-IT" dirty="0" err="1"/>
              <a:t>strictly</a:t>
            </a:r>
            <a:r>
              <a:rPr lang="it-IT" dirty="0"/>
              <a:t> </a:t>
            </a:r>
            <a:r>
              <a:rPr lang="it-IT" dirty="0" err="1"/>
              <a:t>confidential</a:t>
            </a:r>
            <a:r>
              <a:rPr lang="it-IT" dirty="0"/>
              <a:t>*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BE47B8-9A24-D04B-80CC-2F7D86AF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AA8CD73-84BE-8B4A-AD1C-513CACDA5D3C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BE85E46-E360-DE4C-A258-B8FAAA8537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2" y="339726"/>
            <a:ext cx="876294" cy="239331"/>
          </a:xfrm>
          <a:prstGeom prst="rect">
            <a:avLst/>
          </a:prstGeom>
        </p:spPr>
      </p:pic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82D7B339-D86D-0742-B41F-7E874A56C928}"/>
              </a:ext>
            </a:extLst>
          </p:cNvPr>
          <p:cNvCxnSpPr>
            <a:cxnSpLocks/>
          </p:cNvCxnSpPr>
          <p:nvPr userDrawn="1"/>
        </p:nvCxnSpPr>
        <p:spPr>
          <a:xfrm>
            <a:off x="795484" y="778450"/>
            <a:ext cx="0" cy="4176000"/>
          </a:xfrm>
          <a:prstGeom prst="line">
            <a:avLst/>
          </a:prstGeom>
          <a:ln w="6350" cap="rnd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B61FC81F-90C9-5E44-944F-CEF1E4CD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36997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0" name="Segnaposto immagine 19">
            <a:extLst>
              <a:ext uri="{FF2B5EF4-FFF2-40B4-BE49-F238E27FC236}">
                <a16:creationId xmlns:a16="http://schemas.microsoft.com/office/drawing/2014/main" id="{BF1B5EA4-8A91-6845-AC2D-8B91228B06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127" y="1166648"/>
            <a:ext cx="8495166" cy="3565690"/>
          </a:xfrm>
          <a:prstGeom prst="rect">
            <a:avLst/>
          </a:prstGeom>
          <a:solidFill>
            <a:srgbClr val="7D7D7C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it-IT" sz="1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0223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+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8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3BDBB1-856C-EC47-B4D1-3F543A53A6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2" y="339726"/>
            <a:ext cx="876294" cy="23933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E2651B57-DC2D-7440-892B-6E0D0BAABC3A}"/>
              </a:ext>
            </a:extLst>
          </p:cNvPr>
          <p:cNvCxnSpPr>
            <a:cxnSpLocks/>
          </p:cNvCxnSpPr>
          <p:nvPr userDrawn="1"/>
        </p:nvCxnSpPr>
        <p:spPr>
          <a:xfrm>
            <a:off x="795484" y="778450"/>
            <a:ext cx="0" cy="4176000"/>
          </a:xfrm>
          <a:prstGeom prst="line">
            <a:avLst/>
          </a:prstGeom>
          <a:ln w="6350" cap="rnd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E24A71A3-3BA7-9145-AE66-0A62F41711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7088" y="1131888"/>
            <a:ext cx="3924300" cy="3600450"/>
          </a:xfrm>
          <a:prstGeom prst="rect">
            <a:avLst/>
          </a:prstGeom>
          <a:solidFill>
            <a:srgbClr val="7D7D7C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sz="100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endParaRPr lang="it-IT" dirty="0"/>
          </a:p>
        </p:txBody>
      </p:sp>
      <p:sp>
        <p:nvSpPr>
          <p:cNvPr id="5" name="Segnaposto grafico 4">
            <a:extLst>
              <a:ext uri="{FF2B5EF4-FFF2-40B4-BE49-F238E27FC236}">
                <a16:creationId xmlns:a16="http://schemas.microsoft.com/office/drawing/2014/main" id="{3F9E4ABD-07F4-D341-AF70-4343C5AD1CE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895851" y="1131888"/>
            <a:ext cx="3924300" cy="36004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it-IT"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it-IT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3616B3E-024C-094C-8ADB-97FB3550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356634" cy="16589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rgbClr val="7D7D7C"/>
                </a:solidFill>
                <a:latin typeface="Arial" panose="020B0604020202020204" pitchFamily="34" charset="0"/>
              </a:defRPr>
            </a:lvl1pPr>
          </a:lstStyle>
          <a:p>
            <a:fld id="{03EE8C3B-B1E0-194F-9FDE-E7EBF488C559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053020B-3B80-CF41-BB11-8CFCD461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263" y="4879181"/>
            <a:ext cx="7631112" cy="16271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1" i="0">
                <a:solidFill>
                  <a:srgbClr val="7D7D7C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 err="1"/>
              <a:t>internal</a:t>
            </a:r>
            <a:r>
              <a:rPr lang="it-IT" dirty="0"/>
              <a:t>/</a:t>
            </a:r>
            <a:r>
              <a:rPr lang="it-IT" dirty="0" err="1"/>
              <a:t>confidential</a:t>
            </a:r>
            <a:r>
              <a:rPr lang="it-IT" dirty="0"/>
              <a:t>/</a:t>
            </a:r>
            <a:r>
              <a:rPr lang="it-IT" dirty="0" err="1"/>
              <a:t>strictly</a:t>
            </a:r>
            <a:r>
              <a:rPr lang="it-IT" dirty="0"/>
              <a:t> </a:t>
            </a:r>
            <a:r>
              <a:rPr lang="it-IT" dirty="0" err="1"/>
              <a:t>confidential</a:t>
            </a:r>
            <a:r>
              <a:rPr lang="it-IT" dirty="0"/>
              <a:t>*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63725C0-691B-2045-8466-21D4FDB1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0201" y="4879181"/>
            <a:ext cx="432858" cy="1595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rgbClr val="7D7D7C"/>
                </a:solidFill>
                <a:latin typeface="Arial" panose="020B0604020202020204" pitchFamily="34" charset="0"/>
              </a:defRPr>
            </a:lvl1pPr>
          </a:lstStyle>
          <a:p>
            <a:fld id="{4AA8CD73-84BE-8B4A-AD1C-513CACDA5D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128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3" pos="204" userDrawn="1">
          <p15:clr>
            <a:srgbClr val="FBAE40"/>
          </p15:clr>
        </p15:guide>
        <p15:guide id="4" pos="5556" userDrawn="1">
          <p15:clr>
            <a:srgbClr val="FBAE40"/>
          </p15:clr>
        </p15:guide>
        <p15:guide id="5" orient="horz" pos="214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orient="horz" pos="2981" userDrawn="1">
          <p15:clr>
            <a:srgbClr val="FBAE40"/>
          </p15:clr>
        </p15:guide>
        <p15:guide id="10" orient="horz" pos="486" userDrawn="1">
          <p15:clr>
            <a:srgbClr val="FBAE40"/>
          </p15:clr>
        </p15:guide>
        <p15:guide id="14" orient="horz" pos="713" userDrawn="1">
          <p15:clr>
            <a:srgbClr val="FBAE40"/>
          </p15:clr>
        </p15:guide>
        <p15:guide id="15" pos="499" userDrawn="1">
          <p15:clr>
            <a:srgbClr val="FBAE40"/>
          </p15:clr>
        </p15:guide>
        <p15:guide id="16" pos="521" userDrawn="1">
          <p15:clr>
            <a:srgbClr val="FBAE40"/>
          </p15:clr>
        </p15:guide>
        <p15:guide id="17" pos="3039" userDrawn="1">
          <p15:clr>
            <a:srgbClr val="FBAE40"/>
          </p15:clr>
        </p15:guide>
        <p15:guide id="18" pos="2993" userDrawn="1">
          <p15:clr>
            <a:srgbClr val="FBAE40"/>
          </p15:clr>
        </p15:guide>
        <p15:guide id="19" pos="308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8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3BDBB1-856C-EC47-B4D1-3F543A53A6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2" y="339726"/>
            <a:ext cx="876294" cy="23933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E2651B57-DC2D-7440-892B-6E0D0BAABC3A}"/>
              </a:ext>
            </a:extLst>
          </p:cNvPr>
          <p:cNvCxnSpPr>
            <a:cxnSpLocks/>
          </p:cNvCxnSpPr>
          <p:nvPr userDrawn="1"/>
        </p:nvCxnSpPr>
        <p:spPr>
          <a:xfrm>
            <a:off x="795484" y="778450"/>
            <a:ext cx="0" cy="4176000"/>
          </a:xfrm>
          <a:prstGeom prst="line">
            <a:avLst/>
          </a:prstGeom>
          <a:ln w="6350" cap="rnd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egnaposto grafico 4">
            <a:extLst>
              <a:ext uri="{FF2B5EF4-FFF2-40B4-BE49-F238E27FC236}">
                <a16:creationId xmlns:a16="http://schemas.microsoft.com/office/drawing/2014/main" id="{3F9E4ABD-07F4-D341-AF70-4343C5AD1CE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27088" y="1131888"/>
            <a:ext cx="7993063" cy="36004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it-IT"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278C69E-CF8A-484E-A4F9-42593C0271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356634" cy="16589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C5EA973F-1C52-DD4F-A3B9-73F5AF6369E5}" type="datetime1">
              <a:rPr lang="it-IT" smtClean="0"/>
              <a:pPr/>
              <a:t>27/02/2023</a:t>
            </a:fld>
            <a:endParaRPr lang="it-IT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B9E0CE9-AB04-6C4D-8374-50099FE5D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263" y="4879181"/>
            <a:ext cx="7631112" cy="16271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/>
              <a:t>internal/confidential/strictly confidential*</a:t>
            </a:r>
            <a:endParaRPr lang="it-IT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58DD2B7-ED1E-AF41-8A1D-96BCDCFF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4AA8CD73-84BE-8B4A-AD1C-513CACDA5D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373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3" pos="204" userDrawn="1">
          <p15:clr>
            <a:srgbClr val="FBAE40"/>
          </p15:clr>
        </p15:guide>
        <p15:guide id="4" pos="5556" userDrawn="1">
          <p15:clr>
            <a:srgbClr val="FBAE40"/>
          </p15:clr>
        </p15:guide>
        <p15:guide id="5" orient="horz" pos="214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orient="horz" pos="2981" userDrawn="1">
          <p15:clr>
            <a:srgbClr val="FBAE40"/>
          </p15:clr>
        </p15:guide>
        <p15:guide id="10" orient="horz" pos="486" userDrawn="1">
          <p15:clr>
            <a:srgbClr val="FBAE40"/>
          </p15:clr>
        </p15:guide>
        <p15:guide id="14" orient="horz" pos="713" userDrawn="1">
          <p15:clr>
            <a:srgbClr val="FBAE40"/>
          </p15:clr>
        </p15:guide>
        <p15:guide id="15" pos="499" userDrawn="1">
          <p15:clr>
            <a:srgbClr val="FBAE40"/>
          </p15:clr>
        </p15:guide>
        <p15:guide id="16" pos="521" userDrawn="1">
          <p15:clr>
            <a:srgbClr val="FBAE40"/>
          </p15:clr>
        </p15:guide>
        <p15:guide id="17" pos="3039" userDrawn="1">
          <p15:clr>
            <a:srgbClr val="FBAE40"/>
          </p15:clr>
        </p15:guide>
        <p15:guide id="18" pos="2993" userDrawn="1">
          <p15:clr>
            <a:srgbClr val="FBAE40"/>
          </p15:clr>
        </p15:guide>
        <p15:guide id="19" pos="30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8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3BDBB1-856C-EC47-B4D1-3F543A53A6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2" y="339726"/>
            <a:ext cx="876294" cy="23933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E2651B57-DC2D-7440-892B-6E0D0BAABC3A}"/>
              </a:ext>
            </a:extLst>
          </p:cNvPr>
          <p:cNvCxnSpPr>
            <a:cxnSpLocks/>
          </p:cNvCxnSpPr>
          <p:nvPr userDrawn="1"/>
        </p:nvCxnSpPr>
        <p:spPr>
          <a:xfrm>
            <a:off x="795484" y="778450"/>
            <a:ext cx="0" cy="4176000"/>
          </a:xfrm>
          <a:prstGeom prst="line">
            <a:avLst/>
          </a:prstGeom>
          <a:ln w="6350" cap="rnd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egnaposto tabella 3">
            <a:extLst>
              <a:ext uri="{FF2B5EF4-FFF2-40B4-BE49-F238E27FC236}">
                <a16:creationId xmlns:a16="http://schemas.microsoft.com/office/drawing/2014/main" id="{599D1C75-DDD2-EC43-A9B8-5C2C481B9CF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827882" y="1131888"/>
            <a:ext cx="7993062" cy="360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sz="1000"/>
            </a:lvl1pPr>
          </a:lstStyle>
          <a:p>
            <a:pPr marL="0" lvl="0" indent="0" algn="ctr">
              <a:buNone/>
            </a:pPr>
            <a:endParaRPr lang="it-IT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F74E318-906C-A942-8560-9477D5E8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356634" cy="16589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C5EA973F-1C52-DD4F-A3B9-73F5AF6369E5}" type="datetime1">
              <a:rPr lang="it-IT" smtClean="0"/>
              <a:pPr/>
              <a:t>27/02/2023</a:t>
            </a:fld>
            <a:endParaRPr lang="it-IT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AB1A58B-C151-A146-9906-B5F0F658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263" y="4879181"/>
            <a:ext cx="7631112" cy="16271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/>
              <a:t>internal/confidential/strictly confidential*</a:t>
            </a:r>
            <a:endParaRPr lang="it-IT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C9B359F-696F-604C-8283-F7910C8F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4AA8CD73-84BE-8B4A-AD1C-513CACDA5D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7658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3" pos="204" userDrawn="1">
          <p15:clr>
            <a:srgbClr val="FBAE40"/>
          </p15:clr>
        </p15:guide>
        <p15:guide id="4" pos="5556" userDrawn="1">
          <p15:clr>
            <a:srgbClr val="FBAE40"/>
          </p15:clr>
        </p15:guide>
        <p15:guide id="5" orient="horz" pos="214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orient="horz" pos="2981" userDrawn="1">
          <p15:clr>
            <a:srgbClr val="FBAE40"/>
          </p15:clr>
        </p15:guide>
        <p15:guide id="10" orient="horz" pos="486" userDrawn="1">
          <p15:clr>
            <a:srgbClr val="FBAE40"/>
          </p15:clr>
        </p15:guide>
        <p15:guide id="14" orient="horz" pos="713" userDrawn="1">
          <p15:clr>
            <a:srgbClr val="FBAE40"/>
          </p15:clr>
        </p15:guide>
        <p15:guide id="15" pos="499" userDrawn="1">
          <p15:clr>
            <a:srgbClr val="FBAE40"/>
          </p15:clr>
        </p15:guide>
        <p15:guide id="16" pos="521" userDrawn="1">
          <p15:clr>
            <a:srgbClr val="FBAE40"/>
          </p15:clr>
        </p15:guide>
        <p15:guide id="17" pos="3039" userDrawn="1">
          <p15:clr>
            <a:srgbClr val="FBAE40"/>
          </p15:clr>
        </p15:guide>
        <p15:guide id="18" pos="2993" userDrawn="1">
          <p15:clr>
            <a:srgbClr val="FBAE40"/>
          </p15:clr>
        </p15:guide>
        <p15:guide id="19" pos="308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8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3BDBB1-856C-EC47-B4D1-3F543A53A6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2" y="339726"/>
            <a:ext cx="876294" cy="23933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E2651B57-DC2D-7440-892B-6E0D0BAABC3A}"/>
              </a:ext>
            </a:extLst>
          </p:cNvPr>
          <p:cNvCxnSpPr>
            <a:cxnSpLocks/>
          </p:cNvCxnSpPr>
          <p:nvPr userDrawn="1"/>
        </p:nvCxnSpPr>
        <p:spPr>
          <a:xfrm>
            <a:off x="795484" y="778450"/>
            <a:ext cx="0" cy="4176000"/>
          </a:xfrm>
          <a:prstGeom prst="line">
            <a:avLst/>
          </a:prstGeom>
          <a:ln w="6350" cap="rnd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egnaposto SmartArt 4">
            <a:extLst>
              <a:ext uri="{FF2B5EF4-FFF2-40B4-BE49-F238E27FC236}">
                <a16:creationId xmlns:a16="http://schemas.microsoft.com/office/drawing/2014/main" id="{1BCB2A4E-47E9-DB4C-A16A-AD26164D95AC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827088" y="1131888"/>
            <a:ext cx="3924300" cy="360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sz="1000"/>
            </a:lvl1pPr>
          </a:lstStyle>
          <a:p>
            <a:pPr marL="0" lvl="0" indent="0" algn="ctr">
              <a:buNone/>
            </a:pPr>
            <a:endParaRPr lang="it-IT" dirty="0"/>
          </a:p>
        </p:txBody>
      </p:sp>
      <p:sp>
        <p:nvSpPr>
          <p:cNvPr id="11" name="Segnaposto SmartArt 4">
            <a:extLst>
              <a:ext uri="{FF2B5EF4-FFF2-40B4-BE49-F238E27FC236}">
                <a16:creationId xmlns:a16="http://schemas.microsoft.com/office/drawing/2014/main" id="{9089E496-C8E8-4C43-BA95-28581CA10298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4895850" y="1131888"/>
            <a:ext cx="3924300" cy="360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sz="1000"/>
            </a:lvl1pPr>
          </a:lstStyle>
          <a:p>
            <a:pPr marL="0" lvl="0" indent="0" algn="ctr">
              <a:buNone/>
            </a:pPr>
            <a:endParaRPr lang="it-IT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BA480A0-0428-DF43-A39C-234A9AAE2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356634" cy="16589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C5EA973F-1C52-DD4F-A3B9-73F5AF6369E5}" type="datetime1">
              <a:rPr lang="it-IT" smtClean="0"/>
              <a:pPr/>
              <a:t>27/02/2023</a:t>
            </a:fld>
            <a:endParaRPr lang="it-IT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3994B37-E366-D14C-BCEE-9215565B7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263" y="4879181"/>
            <a:ext cx="7631112" cy="16271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/>
              <a:t>internal/confidential/strictly confidential*</a:t>
            </a:r>
            <a:endParaRPr lang="it-IT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948F44B-FFBF-1549-BE5F-DC947F95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4AA8CD73-84BE-8B4A-AD1C-513CACDA5D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3861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3" pos="204" userDrawn="1">
          <p15:clr>
            <a:srgbClr val="FBAE40"/>
          </p15:clr>
        </p15:guide>
        <p15:guide id="4" pos="5556" userDrawn="1">
          <p15:clr>
            <a:srgbClr val="FBAE40"/>
          </p15:clr>
        </p15:guide>
        <p15:guide id="5" orient="horz" pos="214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orient="horz" pos="2981" userDrawn="1">
          <p15:clr>
            <a:srgbClr val="FBAE40"/>
          </p15:clr>
        </p15:guide>
        <p15:guide id="10" orient="horz" pos="486" userDrawn="1">
          <p15:clr>
            <a:srgbClr val="FBAE40"/>
          </p15:clr>
        </p15:guide>
        <p15:guide id="14" orient="horz" pos="713" userDrawn="1">
          <p15:clr>
            <a:srgbClr val="FBAE40"/>
          </p15:clr>
        </p15:guide>
        <p15:guide id="15" pos="499" userDrawn="1">
          <p15:clr>
            <a:srgbClr val="FBAE40"/>
          </p15:clr>
        </p15:guide>
        <p15:guide id="16" pos="521" userDrawn="1">
          <p15:clr>
            <a:srgbClr val="FBAE40"/>
          </p15:clr>
        </p15:guide>
        <p15:guide id="17" pos="3039" userDrawn="1">
          <p15:clr>
            <a:srgbClr val="FBAE40"/>
          </p15:clr>
        </p15:guide>
        <p15:guide id="18" pos="2993" userDrawn="1">
          <p15:clr>
            <a:srgbClr val="FBAE40"/>
          </p15:clr>
        </p15:guide>
        <p15:guide id="19" pos="30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8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3BDBB1-856C-EC47-B4D1-3F543A53A6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2" y="339726"/>
            <a:ext cx="876294" cy="23933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E2651B57-DC2D-7440-892B-6E0D0BAABC3A}"/>
              </a:ext>
            </a:extLst>
          </p:cNvPr>
          <p:cNvCxnSpPr>
            <a:cxnSpLocks/>
          </p:cNvCxnSpPr>
          <p:nvPr userDrawn="1"/>
        </p:nvCxnSpPr>
        <p:spPr>
          <a:xfrm>
            <a:off x="795484" y="778450"/>
            <a:ext cx="0" cy="4176000"/>
          </a:xfrm>
          <a:prstGeom prst="line">
            <a:avLst/>
          </a:prstGeom>
          <a:ln w="6350" cap="rnd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1B66639-2913-A147-8260-4FD559606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088" y="1131888"/>
            <a:ext cx="3924300" cy="3600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lang="it-IT" sz="1000" dirty="0" smtClean="0"/>
            </a:lvl1pPr>
            <a:lvl2pPr>
              <a:lnSpc>
                <a:spcPct val="100000"/>
              </a:lnSpc>
              <a:defRPr lang="it-IT" sz="900" dirty="0" smtClean="0"/>
            </a:lvl2pPr>
            <a:lvl3pPr>
              <a:lnSpc>
                <a:spcPct val="100000"/>
              </a:lnSpc>
              <a:defRPr lang="it-IT" sz="800" dirty="0"/>
            </a:lvl3pPr>
          </a:lstStyle>
          <a:p>
            <a:pPr marL="0" lvl="0" indent="0">
              <a:lnSpc>
                <a:spcPct val="100000"/>
              </a:lnSpc>
              <a:buNone/>
            </a:pPr>
            <a:r>
              <a:rPr lang="it-IT" dirty="0"/>
              <a:t>Fare clic per modificare gli stili del testo dello schema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it-IT" dirty="0"/>
              <a:t>Secondo livello</a:t>
            </a:r>
          </a:p>
          <a:p>
            <a:pPr marL="685800" lvl="2" indent="0">
              <a:lnSpc>
                <a:spcPct val="100000"/>
              </a:lnSpc>
              <a:buNone/>
            </a:pPr>
            <a:r>
              <a:rPr lang="it-IT" dirty="0"/>
              <a:t>Terzo livello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B29702E8-5AAC-A74E-AF6F-90FC497669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5850" y="1131888"/>
            <a:ext cx="3924300" cy="3600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lang="it-IT" sz="1000" smtClean="0"/>
            </a:lvl1pPr>
            <a:lvl2pPr>
              <a:lnSpc>
                <a:spcPct val="100000"/>
              </a:lnSpc>
              <a:defRPr lang="it-IT" sz="900" smtClean="0"/>
            </a:lvl2pPr>
            <a:lvl3pPr>
              <a:lnSpc>
                <a:spcPct val="100000"/>
              </a:lnSpc>
              <a:defRPr lang="it-IT" sz="800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marL="0" lvl="0" indent="0">
              <a:lnSpc>
                <a:spcPct val="100000"/>
              </a:lnSpc>
              <a:buNone/>
            </a:pPr>
            <a:r>
              <a:rPr lang="it-IT" dirty="0"/>
              <a:t>Fare clic per modificare gli stili del testo dello schema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it-IT" dirty="0"/>
              <a:t>Secondo livello</a:t>
            </a:r>
          </a:p>
          <a:p>
            <a:pPr marL="685800" lvl="2" indent="0">
              <a:lnSpc>
                <a:spcPct val="100000"/>
              </a:lnSpc>
              <a:buNone/>
            </a:pPr>
            <a:r>
              <a:rPr lang="it-IT" dirty="0"/>
              <a:t>Terzo livello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6CBD2C3-BF3F-A349-9C9E-9644CD0E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5" y="4876006"/>
            <a:ext cx="432833" cy="16589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C5EA973F-1C52-DD4F-A3B9-73F5AF6369E5}" type="datetime1">
              <a:rPr lang="it-IT" smtClean="0"/>
              <a:pPr/>
              <a:t>27/02/2023</a:t>
            </a:fld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BB177D0-B0D2-6A40-A4E1-72B905FB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263" y="4879181"/>
            <a:ext cx="7631112" cy="16271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/>
              <a:t>internal/confidential/strictly confidential*</a:t>
            </a:r>
            <a:endParaRPr lang="it-I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9BF8112-F0CF-EE4A-B1A5-E0EF9ED5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4AA8CD73-84BE-8B4A-AD1C-513CACDA5D3C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3ECA484-4CF8-4DC5-8C43-6E989A8329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006" y="319327"/>
            <a:ext cx="956342" cy="2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993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3" pos="204" userDrawn="1">
          <p15:clr>
            <a:srgbClr val="FBAE40"/>
          </p15:clr>
        </p15:guide>
        <p15:guide id="4" pos="5556" userDrawn="1">
          <p15:clr>
            <a:srgbClr val="FBAE40"/>
          </p15:clr>
        </p15:guide>
        <p15:guide id="5" orient="horz" pos="214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orient="horz" pos="2981" userDrawn="1">
          <p15:clr>
            <a:srgbClr val="FBAE40"/>
          </p15:clr>
        </p15:guide>
        <p15:guide id="10" orient="horz" pos="486" userDrawn="1">
          <p15:clr>
            <a:srgbClr val="FBAE40"/>
          </p15:clr>
        </p15:guide>
        <p15:guide id="14" orient="horz" pos="713" userDrawn="1">
          <p15:clr>
            <a:srgbClr val="FBAE40"/>
          </p15:clr>
        </p15:guide>
        <p15:guide id="15" pos="499" userDrawn="1">
          <p15:clr>
            <a:srgbClr val="FBAE40"/>
          </p15:clr>
        </p15:guide>
        <p15:guide id="16" pos="521" userDrawn="1">
          <p15:clr>
            <a:srgbClr val="FBAE40"/>
          </p15:clr>
        </p15:guide>
        <p15:guide id="17" pos="3039" userDrawn="1">
          <p15:clr>
            <a:srgbClr val="FBAE40"/>
          </p15:clr>
        </p15:guide>
        <p15:guide id="18" pos="2993" userDrawn="1">
          <p15:clr>
            <a:srgbClr val="FBAE40"/>
          </p15:clr>
        </p15:guide>
        <p15:guide id="19" pos="30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8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131887"/>
            <a:ext cx="3924300" cy="36004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lang="it-IT" sz="1000" dirty="0"/>
            </a:lvl1pPr>
            <a:lvl2pPr>
              <a:lnSpc>
                <a:spcPct val="100000"/>
              </a:lnSpc>
              <a:defRPr lang="it-IT" sz="900" dirty="0"/>
            </a:lvl2pPr>
            <a:lvl3pPr>
              <a:lnSpc>
                <a:spcPct val="100000"/>
              </a:lnSpc>
              <a:defRPr lang="en-US" sz="800" dirty="0"/>
            </a:lvl3pPr>
          </a:lstStyle>
          <a:p>
            <a:pPr marL="0" lvl="0" indent="0">
              <a:lnSpc>
                <a:spcPct val="100000"/>
              </a:lnSpc>
              <a:buNone/>
            </a:pPr>
            <a:r>
              <a:rPr lang="it-IT" dirty="0"/>
              <a:t>Fare clic per modificare gli stili del testo dello schema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it-IT" dirty="0"/>
              <a:t>Secondo livello</a:t>
            </a:r>
          </a:p>
          <a:p>
            <a:pPr marL="685800" lvl="2" indent="0">
              <a:lnSpc>
                <a:spcPct val="100000"/>
              </a:lnSpc>
              <a:buNone/>
            </a:pPr>
            <a:r>
              <a:rPr lang="it-IT" dirty="0"/>
              <a:t>Terzo livello</a:t>
            </a:r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3BDBB1-856C-EC47-B4D1-3F543A53A6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2" y="339726"/>
            <a:ext cx="876294" cy="23933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E2651B57-DC2D-7440-892B-6E0D0BAABC3A}"/>
              </a:ext>
            </a:extLst>
          </p:cNvPr>
          <p:cNvCxnSpPr>
            <a:cxnSpLocks/>
          </p:cNvCxnSpPr>
          <p:nvPr userDrawn="1"/>
        </p:nvCxnSpPr>
        <p:spPr>
          <a:xfrm>
            <a:off x="795484" y="778450"/>
            <a:ext cx="0" cy="4176000"/>
          </a:xfrm>
          <a:prstGeom prst="line">
            <a:avLst/>
          </a:prstGeom>
          <a:ln w="6350" cap="rnd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B4138E-DD29-314F-8412-22BD914DF0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95850" y="1131887"/>
            <a:ext cx="3924300" cy="36004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lang="it-IT" sz="1000" dirty="0"/>
            </a:lvl1pPr>
            <a:lvl2pPr>
              <a:lnSpc>
                <a:spcPct val="100000"/>
              </a:lnSpc>
              <a:defRPr lang="it-IT" sz="900" dirty="0"/>
            </a:lvl2pPr>
            <a:lvl3pPr>
              <a:lnSpc>
                <a:spcPct val="100000"/>
              </a:lnSpc>
              <a:defRPr lang="en-US" sz="800" dirty="0"/>
            </a:lvl3pPr>
          </a:lstStyle>
          <a:p>
            <a:pPr marL="0" lvl="0" indent="0">
              <a:lnSpc>
                <a:spcPct val="100000"/>
              </a:lnSpc>
              <a:buNone/>
            </a:pPr>
            <a:r>
              <a:rPr lang="it-IT" dirty="0"/>
              <a:t>Fare clic per modificare gli stili del testo dello schema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it-IT" dirty="0"/>
              <a:t>Secondo livello</a:t>
            </a:r>
          </a:p>
          <a:p>
            <a:pPr marL="685800" lvl="2" indent="0">
              <a:lnSpc>
                <a:spcPct val="100000"/>
              </a:lnSpc>
              <a:buNone/>
            </a:pPr>
            <a:r>
              <a:rPr lang="it-IT" dirty="0"/>
              <a:t>Terzo livello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0413358-9C2B-E34B-8E9A-245B0A83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356634" cy="16589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C5EA973F-1C52-DD4F-A3B9-73F5AF6369E5}" type="datetime1">
              <a:rPr lang="it-IT" smtClean="0"/>
              <a:pPr/>
              <a:t>27/02/2023</a:t>
            </a:fld>
            <a:endParaRPr lang="it-IT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09948CB-D50C-904A-BBC2-F6706D96B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263" y="4879181"/>
            <a:ext cx="7631112" cy="16271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/>
              <a:t>internal/confidential/strictly confidential*</a:t>
            </a:r>
            <a:endParaRPr lang="it-IT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B781F73-2AD0-A64F-8636-CD9A74F7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4AA8CD73-84BE-8B4A-AD1C-513CACDA5D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6591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3" pos="204" userDrawn="1">
          <p15:clr>
            <a:srgbClr val="FBAE40"/>
          </p15:clr>
        </p15:guide>
        <p15:guide id="4" pos="5556" userDrawn="1">
          <p15:clr>
            <a:srgbClr val="FBAE40"/>
          </p15:clr>
        </p15:guide>
        <p15:guide id="5" orient="horz" pos="214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orient="horz" pos="2981" userDrawn="1">
          <p15:clr>
            <a:srgbClr val="FBAE40"/>
          </p15:clr>
        </p15:guide>
        <p15:guide id="10" orient="horz" pos="486" userDrawn="1">
          <p15:clr>
            <a:srgbClr val="FBAE40"/>
          </p15:clr>
        </p15:guide>
        <p15:guide id="14" orient="horz" pos="713" userDrawn="1">
          <p15:clr>
            <a:srgbClr val="FBAE40"/>
          </p15:clr>
        </p15:guide>
        <p15:guide id="15" pos="499" userDrawn="1">
          <p15:clr>
            <a:srgbClr val="FBAE40"/>
          </p15:clr>
        </p15:guide>
        <p15:guide id="16" pos="521" userDrawn="1">
          <p15:clr>
            <a:srgbClr val="FBAE40"/>
          </p15:clr>
        </p15:guide>
        <p15:guide id="17" pos="3039" userDrawn="1">
          <p15:clr>
            <a:srgbClr val="FBAE40"/>
          </p15:clr>
        </p15:guide>
        <p15:guide id="18" pos="2993" userDrawn="1">
          <p15:clr>
            <a:srgbClr val="FBAE40"/>
          </p15:clr>
        </p15:guide>
        <p15:guide id="19" pos="30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8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131887"/>
            <a:ext cx="3924300" cy="36004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lang="it-IT" sz="1000" dirty="0"/>
            </a:lvl1pPr>
            <a:lvl2pPr>
              <a:lnSpc>
                <a:spcPct val="100000"/>
              </a:lnSpc>
              <a:defRPr lang="it-IT" sz="900" dirty="0"/>
            </a:lvl2pPr>
            <a:lvl3pPr>
              <a:lnSpc>
                <a:spcPct val="100000"/>
              </a:lnSpc>
              <a:defRPr lang="en-US" sz="800" dirty="0"/>
            </a:lvl3pPr>
          </a:lstStyle>
          <a:p>
            <a:pPr marL="0" lvl="0" indent="0">
              <a:lnSpc>
                <a:spcPct val="100000"/>
              </a:lnSpc>
              <a:buNone/>
            </a:pPr>
            <a:r>
              <a:rPr lang="it-IT" dirty="0"/>
              <a:t>Fare clic per modificare gli stili del testo dello schema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it-IT" dirty="0"/>
              <a:t>Secondo livello</a:t>
            </a:r>
          </a:p>
          <a:p>
            <a:pPr marL="685800" lvl="2" indent="0">
              <a:lnSpc>
                <a:spcPct val="100000"/>
              </a:lnSpc>
              <a:buNone/>
            </a:pPr>
            <a:r>
              <a:rPr lang="it-IT" dirty="0"/>
              <a:t>Terzo livello</a:t>
            </a:r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3BDBB1-856C-EC47-B4D1-3F543A53A6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2" y="339726"/>
            <a:ext cx="876294" cy="23933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E2651B57-DC2D-7440-892B-6E0D0BAABC3A}"/>
              </a:ext>
            </a:extLst>
          </p:cNvPr>
          <p:cNvCxnSpPr>
            <a:cxnSpLocks/>
          </p:cNvCxnSpPr>
          <p:nvPr userDrawn="1"/>
        </p:nvCxnSpPr>
        <p:spPr>
          <a:xfrm>
            <a:off x="795484" y="778450"/>
            <a:ext cx="0" cy="4176000"/>
          </a:xfrm>
          <a:prstGeom prst="line">
            <a:avLst/>
          </a:prstGeom>
          <a:ln w="6350" cap="rnd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E24A71A3-3BA7-9145-AE66-0A62F41711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5850" y="1131888"/>
            <a:ext cx="3924300" cy="3600450"/>
          </a:xfrm>
          <a:prstGeom prst="rect">
            <a:avLst/>
          </a:prstGeom>
          <a:solidFill>
            <a:srgbClr val="7D7D7C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it-IT" sz="1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it-IT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CE97432-BAA0-1C49-A52D-0316AD001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356634" cy="16589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C5EA973F-1C52-DD4F-A3B9-73F5AF6369E5}" type="datetime1">
              <a:rPr lang="it-IT" smtClean="0"/>
              <a:pPr/>
              <a:t>27/02/2023</a:t>
            </a:fld>
            <a:endParaRPr lang="it-IT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9A79AA3-3D35-604C-9C6F-E74D32FD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263" y="4879181"/>
            <a:ext cx="7631112" cy="16271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/>
              <a:t>internal/confidential/strictly confidential*</a:t>
            </a:r>
            <a:endParaRPr lang="it-IT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5F97E37-AF11-B04D-8C71-DA86C43B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4AA8CD73-84BE-8B4A-AD1C-513CACDA5D3C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F6428FD-F57E-48A5-A52E-EC0F696972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731" y="339727"/>
            <a:ext cx="939563" cy="24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399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3" pos="204" userDrawn="1">
          <p15:clr>
            <a:srgbClr val="FBAE40"/>
          </p15:clr>
        </p15:guide>
        <p15:guide id="4" pos="5556" userDrawn="1">
          <p15:clr>
            <a:srgbClr val="FBAE40"/>
          </p15:clr>
        </p15:guide>
        <p15:guide id="5" orient="horz" pos="214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orient="horz" pos="2981" userDrawn="1">
          <p15:clr>
            <a:srgbClr val="FBAE40"/>
          </p15:clr>
        </p15:guide>
        <p15:guide id="10" orient="horz" pos="486" userDrawn="1">
          <p15:clr>
            <a:srgbClr val="FBAE40"/>
          </p15:clr>
        </p15:guide>
        <p15:guide id="14" orient="horz" pos="713" userDrawn="1">
          <p15:clr>
            <a:srgbClr val="FBAE40"/>
          </p15:clr>
        </p15:guide>
        <p15:guide id="15" pos="499" userDrawn="1">
          <p15:clr>
            <a:srgbClr val="FBAE40"/>
          </p15:clr>
        </p15:guide>
        <p15:guide id="16" pos="521" userDrawn="1">
          <p15:clr>
            <a:srgbClr val="FBAE40"/>
          </p15:clr>
        </p15:guide>
        <p15:guide id="17" pos="3039" userDrawn="1">
          <p15:clr>
            <a:srgbClr val="FBAE40"/>
          </p15:clr>
        </p15:guide>
        <p15:guide id="18" pos="2993" userDrawn="1">
          <p15:clr>
            <a:srgbClr val="FBAE40"/>
          </p15:clr>
        </p15:guide>
        <p15:guide id="19" pos="30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5A3BDBB1-856C-EC47-B4D1-3F543A53A6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2" y="339726"/>
            <a:ext cx="876294" cy="23933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E2651B57-DC2D-7440-892B-6E0D0BAABC3A}"/>
              </a:ext>
            </a:extLst>
          </p:cNvPr>
          <p:cNvCxnSpPr>
            <a:cxnSpLocks/>
          </p:cNvCxnSpPr>
          <p:nvPr userDrawn="1"/>
        </p:nvCxnSpPr>
        <p:spPr>
          <a:xfrm>
            <a:off x="795484" y="778450"/>
            <a:ext cx="0" cy="4176000"/>
          </a:xfrm>
          <a:prstGeom prst="line">
            <a:avLst/>
          </a:prstGeom>
          <a:ln w="6350" cap="rnd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E24A71A3-3BA7-9145-AE66-0A62F41711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7088" y="771525"/>
            <a:ext cx="7993062" cy="3960813"/>
          </a:xfrm>
          <a:prstGeom prst="rect">
            <a:avLst/>
          </a:prstGeom>
          <a:solidFill>
            <a:srgbClr val="7D7D7C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it-IT" sz="1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it-IT" dirty="0"/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2C2B26B0-5436-4E43-A1A2-E81D2FC22E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1200" y="864418"/>
            <a:ext cx="8108949" cy="360000"/>
          </a:xfrm>
          <a:prstGeom prst="rect">
            <a:avLst/>
          </a:prstGeom>
          <a:solidFill>
            <a:schemeClr val="bg1"/>
          </a:solidFill>
        </p:spPr>
        <p:txBody>
          <a:bodyPr vert="horz" lIns="72000" tIns="36000" rIns="36000" bIns="0" rtlCol="0" anchor="ctr" anchorCtr="0">
            <a:noAutofit/>
          </a:bodyPr>
          <a:lstStyle>
            <a:lvl1pPr>
              <a:defRPr lang="it-IT" sz="1800" b="1" smtClean="0">
                <a:solidFill>
                  <a:schemeClr val="accent1"/>
                </a:solidFill>
                <a:ea typeface="+mj-ea"/>
                <a:cs typeface="+mj-cs"/>
              </a:defRPr>
            </a:lvl1pPr>
            <a:lvl2pPr>
              <a:defRPr lang="it-IT" smtClean="0">
                <a:latin typeface="+mn-lt"/>
              </a:defRPr>
            </a:lvl2pPr>
            <a:lvl3pPr>
              <a:defRPr lang="it-IT" sz="1800" smtClean="0">
                <a:latin typeface="+mn-lt"/>
              </a:defRPr>
            </a:lvl3pPr>
            <a:lvl4pPr>
              <a:defRPr lang="it-IT" sz="1800" smtClean="0">
                <a:latin typeface="+mn-lt"/>
              </a:defRPr>
            </a:lvl4pPr>
            <a:lvl5pPr>
              <a:defRPr lang="it-IT" sz="1800">
                <a:latin typeface="+mn-lt"/>
              </a:defRPr>
            </a:lvl5pPr>
          </a:lstStyle>
          <a:p>
            <a:pPr marL="0" lvl="0">
              <a:spcBef>
                <a:spcPct val="0"/>
              </a:spcBef>
              <a:buNone/>
            </a:pPr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969D10E-311F-F54C-8BB0-6710BFB9B6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356634" cy="16589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C5EA973F-1C52-DD4F-A3B9-73F5AF6369E5}" type="datetime1">
              <a:rPr lang="it-IT" smtClean="0"/>
              <a:pPr/>
              <a:t>27/02/2023</a:t>
            </a:fld>
            <a:endParaRPr lang="it-IT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A9E4372-EE78-7B41-9844-E66C63A2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263" y="4879181"/>
            <a:ext cx="7631112" cy="16271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/>
              <a:t>internal/confidential/strictly confidential*</a:t>
            </a:r>
            <a:endParaRPr lang="it-I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653F59-D96A-F643-B8BD-4E02470F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4AA8CD73-84BE-8B4A-AD1C-513CACDA5D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3833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3" pos="204" userDrawn="1">
          <p15:clr>
            <a:srgbClr val="FBAE40"/>
          </p15:clr>
        </p15:guide>
        <p15:guide id="4" pos="5556" userDrawn="1">
          <p15:clr>
            <a:srgbClr val="FBAE40"/>
          </p15:clr>
        </p15:guide>
        <p15:guide id="5" orient="horz" pos="214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orient="horz" pos="2981" userDrawn="1">
          <p15:clr>
            <a:srgbClr val="FBAE40"/>
          </p15:clr>
        </p15:guide>
        <p15:guide id="10" orient="horz" pos="486" userDrawn="1">
          <p15:clr>
            <a:srgbClr val="FBAE40"/>
          </p15:clr>
        </p15:guide>
        <p15:guide id="14" orient="horz" pos="713" userDrawn="1">
          <p15:clr>
            <a:srgbClr val="FBAE40"/>
          </p15:clr>
        </p15:guide>
        <p15:guide id="15" pos="499" userDrawn="1">
          <p15:clr>
            <a:srgbClr val="FBAE40"/>
          </p15:clr>
        </p15:guide>
        <p15:guide id="16" pos="521" userDrawn="1">
          <p15:clr>
            <a:srgbClr val="FBAE40"/>
          </p15:clr>
        </p15:guide>
        <p15:guide id="17" pos="3039" userDrawn="1">
          <p15:clr>
            <a:srgbClr val="FBAE40"/>
          </p15:clr>
        </p15:guide>
        <p15:guide id="18" pos="2993" userDrawn="1">
          <p15:clr>
            <a:srgbClr val="FBAE40"/>
          </p15:clr>
        </p15:guide>
        <p15:guide id="19" pos="30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451091E9-24CB-AA43-8186-A62E6A6CA3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D7D7C"/>
          </a:solidFill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708F1EE-D8B1-444C-A411-00E313AA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356634" cy="16589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22D12FE-60E8-674B-8298-C32C630542FF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4E1CC694-0601-364E-A73E-34D426C4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263" y="4879181"/>
            <a:ext cx="7631112" cy="16271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 err="1"/>
              <a:t>internal</a:t>
            </a:r>
            <a:r>
              <a:rPr lang="it-IT" dirty="0"/>
              <a:t>/</a:t>
            </a:r>
            <a:r>
              <a:rPr lang="it-IT" dirty="0" err="1"/>
              <a:t>confidential</a:t>
            </a:r>
            <a:r>
              <a:rPr lang="it-IT" dirty="0"/>
              <a:t>/</a:t>
            </a:r>
            <a:r>
              <a:rPr lang="it-IT" dirty="0" err="1"/>
              <a:t>strictly</a:t>
            </a:r>
            <a:r>
              <a:rPr lang="it-IT" dirty="0"/>
              <a:t> </a:t>
            </a:r>
            <a:r>
              <a:rPr lang="it-IT" dirty="0" err="1"/>
              <a:t>confidential</a:t>
            </a:r>
            <a:r>
              <a:rPr lang="it-IT" dirty="0"/>
              <a:t>*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169A789-D4C6-AC48-A94C-7FF1EFDB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AA8CD73-84BE-8B4A-AD1C-513CACDA5D3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1" name="Segnaposto testo 3">
            <a:extLst>
              <a:ext uri="{FF2B5EF4-FFF2-40B4-BE49-F238E27FC236}">
                <a16:creationId xmlns:a16="http://schemas.microsoft.com/office/drawing/2014/main" id="{4A28A2AB-4388-4944-A92A-EA19C75DFF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1200" y="864418"/>
            <a:ext cx="8108949" cy="360000"/>
          </a:xfrm>
          <a:prstGeom prst="rect">
            <a:avLst/>
          </a:prstGeom>
          <a:solidFill>
            <a:schemeClr val="bg1"/>
          </a:solidFill>
        </p:spPr>
        <p:txBody>
          <a:bodyPr vert="horz" lIns="72000" tIns="36000" rIns="36000" bIns="0" rtlCol="0" anchor="ctr" anchorCtr="0">
            <a:noAutofit/>
          </a:bodyPr>
          <a:lstStyle>
            <a:lvl1pPr>
              <a:defRPr lang="it-IT" sz="1800" b="1" smtClean="0">
                <a:solidFill>
                  <a:schemeClr val="accent1"/>
                </a:solidFill>
                <a:ea typeface="+mj-ea"/>
                <a:cs typeface="+mj-cs"/>
              </a:defRPr>
            </a:lvl1pPr>
            <a:lvl2pPr>
              <a:defRPr lang="it-IT" smtClean="0">
                <a:latin typeface="+mn-lt"/>
              </a:defRPr>
            </a:lvl2pPr>
            <a:lvl3pPr>
              <a:defRPr lang="it-IT" sz="1800" smtClean="0">
                <a:latin typeface="+mn-lt"/>
              </a:defRPr>
            </a:lvl3pPr>
            <a:lvl4pPr>
              <a:defRPr lang="it-IT" sz="1800" smtClean="0">
                <a:latin typeface="+mn-lt"/>
              </a:defRPr>
            </a:lvl4pPr>
            <a:lvl5pPr>
              <a:defRPr lang="it-IT" sz="1800">
                <a:latin typeface="+mn-lt"/>
              </a:defRPr>
            </a:lvl5pPr>
          </a:lstStyle>
          <a:p>
            <a:pPr marL="0" lvl="0">
              <a:spcBef>
                <a:spcPct val="0"/>
              </a:spcBef>
              <a:buNone/>
            </a:pPr>
            <a:r>
              <a:rPr lang="it-IT" dirty="0"/>
              <a:t>Fare clic per modificare gli stili del testo dello schema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A4F7261A-DB6D-454E-802D-934B3CFA1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2" y="339726"/>
            <a:ext cx="876294" cy="23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08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1" userDrawn="1">
          <p15:clr>
            <a:srgbClr val="FBAE40"/>
          </p15:clr>
        </p15:guide>
        <p15:guide id="2" pos="4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19">
            <a:extLst>
              <a:ext uri="{FF2B5EF4-FFF2-40B4-BE49-F238E27FC236}">
                <a16:creationId xmlns:a16="http://schemas.microsoft.com/office/drawing/2014/main" id="{B6475B42-B825-9B4B-BF59-143E59DDB5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it-IT" sz="1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027120A-D3A1-4348-B02C-596DA33E5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2" y="339726"/>
            <a:ext cx="876294" cy="239331"/>
          </a:xfrm>
          <a:prstGeom prst="rect">
            <a:avLst/>
          </a:prstGeom>
        </p:spPr>
      </p:pic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F488D1C3-E674-D248-9BB6-D05187CB9E5B}"/>
              </a:ext>
            </a:extLst>
          </p:cNvPr>
          <p:cNvCxnSpPr>
            <a:cxnSpLocks/>
          </p:cNvCxnSpPr>
          <p:nvPr userDrawn="1"/>
        </p:nvCxnSpPr>
        <p:spPr>
          <a:xfrm>
            <a:off x="795484" y="778450"/>
            <a:ext cx="0" cy="4176000"/>
          </a:xfrm>
          <a:prstGeom prst="line">
            <a:avLst/>
          </a:prstGeom>
          <a:ln w="6350" cap="rnd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708F1EE-D8B1-444C-A411-00E313AA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356634" cy="16589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1C40739B-1BD0-574F-BB7D-242F86D0E91A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4E1CC694-0601-364E-A73E-34D426C4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263" y="4879181"/>
            <a:ext cx="7631112" cy="16271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 err="1"/>
              <a:t>internal</a:t>
            </a:r>
            <a:r>
              <a:rPr lang="it-IT" dirty="0"/>
              <a:t>/</a:t>
            </a:r>
            <a:r>
              <a:rPr lang="it-IT" dirty="0" err="1"/>
              <a:t>confidential</a:t>
            </a:r>
            <a:r>
              <a:rPr lang="it-IT" dirty="0"/>
              <a:t>/</a:t>
            </a:r>
            <a:r>
              <a:rPr lang="it-IT" dirty="0" err="1"/>
              <a:t>strictly</a:t>
            </a:r>
            <a:r>
              <a:rPr lang="it-IT" dirty="0"/>
              <a:t> </a:t>
            </a:r>
            <a:r>
              <a:rPr lang="it-IT" dirty="0" err="1"/>
              <a:t>confidential</a:t>
            </a:r>
            <a:r>
              <a:rPr lang="it-IT" dirty="0"/>
              <a:t>*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169A789-D4C6-AC48-A94C-7FF1EFDB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AA8CD73-84BE-8B4A-AD1C-513CACDA5D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3248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9" userDrawn="1">
          <p15:clr>
            <a:srgbClr val="FBAE40"/>
          </p15:clr>
        </p15:guide>
        <p15:guide id="3" pos="521" userDrawn="1">
          <p15:clr>
            <a:srgbClr val="FBAE40"/>
          </p15:clr>
        </p15:guide>
        <p15:guide id="4" pos="20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84698332-8E25-D14D-A6AC-187953DD71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D7D7C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8E3D796-107C-A440-BA97-CDF79FD9B4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2" y="339726"/>
            <a:ext cx="876294" cy="23933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00F20-E02A-8D4C-B9B3-4C9ABC2AC7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0263" y="4879181"/>
            <a:ext cx="7631112" cy="16271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 err="1"/>
              <a:t>internal</a:t>
            </a:r>
            <a:r>
              <a:rPr lang="it-IT" dirty="0"/>
              <a:t>/</a:t>
            </a:r>
            <a:r>
              <a:rPr lang="it-IT" dirty="0" err="1"/>
              <a:t>confidential</a:t>
            </a:r>
            <a:r>
              <a:rPr lang="it-IT" dirty="0"/>
              <a:t>/</a:t>
            </a:r>
            <a:r>
              <a:rPr lang="it-IT" dirty="0" err="1"/>
              <a:t>strictly</a:t>
            </a:r>
            <a:r>
              <a:rPr lang="it-IT" dirty="0"/>
              <a:t> </a:t>
            </a:r>
            <a:r>
              <a:rPr lang="it-IT" dirty="0" err="1"/>
              <a:t>confidential</a:t>
            </a:r>
            <a:r>
              <a:rPr lang="it-IT" dirty="0"/>
              <a:t>*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67F03-9E2E-1541-948C-13AB11C924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AA8CD73-84BE-8B4A-AD1C-513CACDA5D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070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96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214">
          <p15:clr>
            <a:srgbClr val="FBAE40"/>
          </p15:clr>
        </p15:guide>
        <p15:guide id="6" orient="horz" pos="3117">
          <p15:clr>
            <a:srgbClr val="FBAE40"/>
          </p15:clr>
        </p15:guide>
        <p15:guide id="9" pos="521" userDrawn="1">
          <p15:clr>
            <a:srgbClr val="FBAE40"/>
          </p15:clr>
        </p15:guide>
        <p15:guide id="11" pos="5375">
          <p15:clr>
            <a:srgbClr val="FBAE40"/>
          </p15:clr>
        </p15:guide>
        <p15:guide id="12" pos="2835">
          <p15:clr>
            <a:srgbClr val="FBAE40"/>
          </p15:clr>
        </p15:guide>
        <p15:guide id="13" pos="2925">
          <p15:clr>
            <a:srgbClr val="FBAE40"/>
          </p15:clr>
        </p15:guide>
        <p15:guide id="15" pos="49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19">
            <a:extLst>
              <a:ext uri="{FF2B5EF4-FFF2-40B4-BE49-F238E27FC236}">
                <a16:creationId xmlns:a16="http://schemas.microsoft.com/office/drawing/2014/main" id="{B6475B42-B825-9B4B-BF59-143E59DDB5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it-IT" sz="1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it-IT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708F1EE-D8B1-444C-A411-00E313AA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356634" cy="16589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5089AF4D-F281-024E-AFB0-E4361E61146A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8BA85E-6F4C-664F-952F-6939F976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263" y="4879181"/>
            <a:ext cx="7631112" cy="16271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 err="1"/>
              <a:t>internal</a:t>
            </a:r>
            <a:r>
              <a:rPr lang="it-IT" dirty="0"/>
              <a:t>/</a:t>
            </a:r>
            <a:r>
              <a:rPr lang="it-IT" dirty="0" err="1"/>
              <a:t>confidential</a:t>
            </a:r>
            <a:r>
              <a:rPr lang="it-IT" dirty="0"/>
              <a:t>/</a:t>
            </a:r>
            <a:r>
              <a:rPr lang="it-IT" dirty="0" err="1"/>
              <a:t>strictly</a:t>
            </a:r>
            <a:r>
              <a:rPr lang="it-IT" dirty="0"/>
              <a:t> </a:t>
            </a:r>
            <a:r>
              <a:rPr lang="it-IT" dirty="0" err="1"/>
              <a:t>confidential</a:t>
            </a:r>
            <a:r>
              <a:rPr lang="it-IT" dirty="0"/>
              <a:t>*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BE47B8-9A24-D04B-80CC-2F7D86AF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AA8CD73-84BE-8B4A-AD1C-513CACDA5D3C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70E40C0-3DCA-2942-B356-11589AB42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2" y="339726"/>
            <a:ext cx="876294" cy="23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31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13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5" r:id="rId2"/>
    <p:sldLayoutId id="2147483668" r:id="rId3"/>
    <p:sldLayoutId id="2147483662" r:id="rId4"/>
    <p:sldLayoutId id="2147483669" r:id="rId5"/>
    <p:sldLayoutId id="2147483667" r:id="rId6"/>
    <p:sldLayoutId id="2147483676" r:id="rId7"/>
    <p:sldLayoutId id="2147483678" r:id="rId8"/>
    <p:sldLayoutId id="2147483677" r:id="rId9"/>
    <p:sldLayoutId id="2147483681" r:id="rId10"/>
    <p:sldLayoutId id="2147483682" r:id="rId11"/>
    <p:sldLayoutId id="2147483683" r:id="rId12"/>
    <p:sldLayoutId id="2147483684" r:id="rId13"/>
    <p:sldLayoutId id="2147483670" r:id="rId14"/>
    <p:sldLayoutId id="2147483673" r:id="rId15"/>
    <p:sldLayoutId id="2147483672" r:id="rId16"/>
    <p:sldLayoutId id="2147483674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91B719-7CB3-49DE-9724-70D2CEF15883}"/>
              </a:ext>
            </a:extLst>
          </p:cNvPr>
          <p:cNvSpPr txBox="1"/>
          <p:nvPr/>
        </p:nvSpPr>
        <p:spPr>
          <a:xfrm>
            <a:off x="611186" y="3579073"/>
            <a:ext cx="1056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Relatore: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26B07AF-4D8C-4882-BBF0-76495F3DF27B}"/>
              </a:ext>
            </a:extLst>
          </p:cNvPr>
          <p:cNvSpPr txBox="1"/>
          <p:nvPr/>
        </p:nvSpPr>
        <p:spPr>
          <a:xfrm>
            <a:off x="5299648" y="3576746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Allievo: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C0DADE-CCB5-4FC3-B4E8-556186A1EB38}"/>
              </a:ext>
            </a:extLst>
          </p:cNvPr>
          <p:cNvSpPr txBox="1"/>
          <p:nvPr/>
        </p:nvSpPr>
        <p:spPr>
          <a:xfrm>
            <a:off x="1803910" y="3579073"/>
            <a:ext cx="2473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Ing. Bottaro Alessandro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2AFF80-E863-4F83-B9B3-0309184E486A}"/>
              </a:ext>
            </a:extLst>
          </p:cNvPr>
          <p:cNvSpPr txBox="1"/>
          <p:nvPr/>
        </p:nvSpPr>
        <p:spPr>
          <a:xfrm>
            <a:off x="6182040" y="3576745"/>
            <a:ext cx="1693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 Matteo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82D38CB-D998-40AF-ADC1-A20D5234431F}"/>
              </a:ext>
            </a:extLst>
          </p:cNvPr>
          <p:cNvSpPr txBox="1"/>
          <p:nvPr/>
        </p:nvSpPr>
        <p:spPr>
          <a:xfrm>
            <a:off x="605489" y="3977967"/>
            <a:ext cx="1409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Correlatore: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6E1297B-4747-4AF5-9CDB-777CCB16DE63}"/>
              </a:ext>
            </a:extLst>
          </p:cNvPr>
          <p:cNvSpPr txBox="1"/>
          <p:nvPr/>
        </p:nvSpPr>
        <p:spPr>
          <a:xfrm>
            <a:off x="1803910" y="3974530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Dott. Ing. Puppo Enrico</a:t>
            </a:r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3DFCD039-16AD-4C4E-893B-659BD37E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1831749"/>
            <a:ext cx="7921626" cy="749734"/>
          </a:xfrm>
        </p:spPr>
        <p:txBody>
          <a:bodyPr/>
          <a:lstStyle/>
          <a:p>
            <a:r>
              <a:rPr lang="it-IT" dirty="0"/>
              <a:t>Correzione delle mappe prestazionali di un compressore assiale tramite reti neurali artificiali</a:t>
            </a:r>
            <a:endParaRPr lang="en-US" dirty="0"/>
          </a:p>
        </p:txBody>
      </p:sp>
      <p:sp>
        <p:nvSpPr>
          <p:cNvPr id="12" name="Segnaposto data 10">
            <a:extLst>
              <a:ext uri="{FF2B5EF4-FFF2-40B4-BE49-F238E27FC236}">
                <a16:creationId xmlns:a16="http://schemas.microsoft.com/office/drawing/2014/main" id="{CC767F00-26A7-4CF0-98B0-0AEF123F608A}"/>
              </a:ext>
            </a:extLst>
          </p:cNvPr>
          <p:cNvSpPr txBox="1">
            <a:spLocks/>
          </p:cNvSpPr>
          <p:nvPr/>
        </p:nvSpPr>
        <p:spPr>
          <a:xfrm>
            <a:off x="3840045" y="2734419"/>
            <a:ext cx="1463910" cy="242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E542C5-51A3-B14B-8553-F6FFCDB8030D}" type="datetime1">
              <a:rPr lang="it-IT" sz="1200" i="1" smtClean="0">
                <a:solidFill>
                  <a:srgbClr val="7D7D7C"/>
                </a:solidFill>
              </a:rPr>
              <a:pPr/>
              <a:t>27/02/2023</a:t>
            </a:fld>
            <a:endParaRPr lang="it-IT" sz="1200" i="1" dirty="0">
              <a:solidFill>
                <a:srgbClr val="7D7D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4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Analisi sensibilità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10</a:t>
            </a:fld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60485599-8B04-7A4F-9C05-4020D5C9978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827086" y="1131888"/>
                <a:ext cx="8000207" cy="2344546"/>
              </a:xfrm>
            </p:spPr>
            <p:txBody>
              <a:bodyPr/>
              <a:lstStyle/>
              <a:p>
                <a:r>
                  <a:rPr lang="it-IT" sz="1400" dirty="0">
                    <a:solidFill>
                      <a:srgbClr val="C00000"/>
                    </a:solidFill>
                  </a:rPr>
                  <a:t>Allenamento reti neurali artificiali</a:t>
                </a:r>
                <a:r>
                  <a:rPr lang="en-US" sz="1400" dirty="0">
                    <a:solidFill>
                      <a:srgbClr val="C00000"/>
                    </a:solidFill>
                  </a:rPr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it-IT" sz="1400" dirty="0"/>
                  <a:t>1 000 000 iterazioni per stabilizzare l’errore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it-IT" sz="1400" dirty="0"/>
                  <a:t>Graduale aggiunta dei dati operativi impiantistici (Unico impianto </a:t>
                </a:r>
                <a:r>
                  <a:rPr lang="it-IT" sz="1400" dirty="0">
                    <a:sym typeface="Wingdings" panose="05000000000000000000" pitchFamily="2" charset="2"/>
                  </a:rPr>
                  <a:t> Tutti impianti disponibili</a:t>
                </a:r>
                <a:r>
                  <a:rPr lang="it-IT" sz="1400" dirty="0"/>
                  <a:t>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it-IT" sz="1400" dirty="0"/>
                  <a:t>Utilizzo di pesi diversi per le due famiglie di dati (</a:t>
                </a:r>
                <a:r>
                  <a:rPr lang="it-IT" sz="1400" dirty="0">
                    <a:sym typeface="Wingdings" panose="05000000000000000000" pitchFamily="2" charset="2"/>
                  </a:rPr>
                  <a:t> Numero di volte in cui un singolo punto operativo viene elaborato dalla rete e quindi letto dal database)</a:t>
                </a:r>
                <a:endParaRPr lang="it-IT" sz="1400" dirty="0"/>
              </a:p>
              <a:p>
                <a:r>
                  <a:rPr lang="it-IT" sz="1400" dirty="0">
                    <a:solidFill>
                      <a:srgbClr val="C00000"/>
                    </a:solidFill>
                  </a:rPr>
                  <a:t>Architettura reti neurali artificiali: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it-IT" sz="1400" dirty="0"/>
                  <a:t>Livello di input, due livelli nascosti e livello output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it-IT" sz="1400" dirty="0"/>
                  <a:t>Numero di neuroni per ogni strato nascosto</a:t>
                </a:r>
                <a:r>
                  <a:rPr lang="en-US" sz="1400" dirty="0"/>
                  <a:t>: 2</a:t>
                </a:r>
                <a14:m>
                  <m:oMath xmlns:m="http://schemas.openxmlformats.org/officeDocument/2006/math">
                    <m:r>
                      <a:rPr lang="it-IT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it-IT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10</a:t>
                </a:r>
              </a:p>
              <a:p>
                <a:pPr marL="0" indent="0">
                  <a:buNone/>
                </a:pPr>
                <a:endParaRPr lang="en-US" sz="1400" dirty="0"/>
              </a:p>
            </p:txBody>
          </p:sp>
        </mc:Choice>
        <mc:Fallback xmlns="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60485599-8B04-7A4F-9C05-4020D5C997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827086" y="1131888"/>
                <a:ext cx="8000207" cy="2344546"/>
              </a:xfrm>
              <a:blipFill>
                <a:blip r:embed="rId2"/>
                <a:stretch>
                  <a:fillRect l="-1296" t="-2604" b="-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D7FD2360-EE97-4ED2-896E-C4167210C3D7}"/>
              </a:ext>
            </a:extLst>
          </p:cNvPr>
          <p:cNvSpPr/>
          <p:nvPr/>
        </p:nvSpPr>
        <p:spPr>
          <a:xfrm>
            <a:off x="2062934" y="39112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77F49D-13DB-470B-B743-D91D7E83B4B7}"/>
              </a:ext>
            </a:extLst>
          </p:cNvPr>
          <p:cNvSpPr txBox="1"/>
          <p:nvPr/>
        </p:nvSpPr>
        <p:spPr>
          <a:xfrm>
            <a:off x="3134379" y="3592175"/>
            <a:ext cx="4544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Configurazione migliore: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Set completo di dati sperimentali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3 neuroni per ogni strato nascosto, pesando i dati CFD 3 volte e dati sperimentali solo 1 volta ( mantenere la forma delle curve CFD, ottenendo prestazioni quantitative dei dati sul campo)</a:t>
            </a:r>
            <a:endParaRPr lang="it-IT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212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Analisi sensibilità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11</a:t>
            </a:fld>
            <a:endParaRPr lang="it-IT" dirty="0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3D45C97D-E2FD-4F12-829F-482F2677D9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191629"/>
              </p:ext>
            </p:extLst>
          </p:nvPr>
        </p:nvGraphicFramePr>
        <p:xfrm>
          <a:off x="1572873" y="1135901"/>
          <a:ext cx="6496729" cy="33843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7006">
                  <a:extLst>
                    <a:ext uri="{9D8B030D-6E8A-4147-A177-3AD203B41FA5}">
                      <a16:colId xmlns:a16="http://schemas.microsoft.com/office/drawing/2014/main" val="2432003860"/>
                    </a:ext>
                  </a:extLst>
                </a:gridCol>
                <a:gridCol w="728469">
                  <a:extLst>
                    <a:ext uri="{9D8B030D-6E8A-4147-A177-3AD203B41FA5}">
                      <a16:colId xmlns:a16="http://schemas.microsoft.com/office/drawing/2014/main" val="706136966"/>
                    </a:ext>
                  </a:extLst>
                </a:gridCol>
                <a:gridCol w="697722">
                  <a:extLst>
                    <a:ext uri="{9D8B030D-6E8A-4147-A177-3AD203B41FA5}">
                      <a16:colId xmlns:a16="http://schemas.microsoft.com/office/drawing/2014/main" val="2209803982"/>
                    </a:ext>
                  </a:extLst>
                </a:gridCol>
                <a:gridCol w="689419">
                  <a:extLst>
                    <a:ext uri="{9D8B030D-6E8A-4147-A177-3AD203B41FA5}">
                      <a16:colId xmlns:a16="http://schemas.microsoft.com/office/drawing/2014/main" val="1275324426"/>
                    </a:ext>
                  </a:extLst>
                </a:gridCol>
                <a:gridCol w="689419">
                  <a:extLst>
                    <a:ext uri="{9D8B030D-6E8A-4147-A177-3AD203B41FA5}">
                      <a16:colId xmlns:a16="http://schemas.microsoft.com/office/drawing/2014/main" val="2882915012"/>
                    </a:ext>
                  </a:extLst>
                </a:gridCol>
                <a:gridCol w="718454">
                  <a:extLst>
                    <a:ext uri="{9D8B030D-6E8A-4147-A177-3AD203B41FA5}">
                      <a16:colId xmlns:a16="http://schemas.microsoft.com/office/drawing/2014/main" val="2433029485"/>
                    </a:ext>
                  </a:extLst>
                </a:gridCol>
                <a:gridCol w="796240">
                  <a:extLst>
                    <a:ext uri="{9D8B030D-6E8A-4147-A177-3AD203B41FA5}">
                      <a16:colId xmlns:a16="http://schemas.microsoft.com/office/drawing/2014/main" val="3094321976"/>
                    </a:ext>
                  </a:extLst>
                </a:gridCol>
              </a:tblGrid>
              <a:tr h="639010">
                <a:tc>
                  <a:txBody>
                    <a:bodyPr/>
                    <a:lstStyle/>
                    <a:p>
                      <a:r>
                        <a:rPr lang="en-US" sz="1200" b="0" i="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                                 Neurons</a:t>
                      </a:r>
                    </a:p>
                    <a:p>
                      <a:endParaRPr lang="en-US" sz="1200" b="0" i="0" noProof="0" dirty="0">
                        <a:solidFill>
                          <a:srgbClr val="C00000"/>
                        </a:solidFill>
                        <a:latin typeface="Arial" panose="020B0604020202020204" pitchFamily="34" charset="0"/>
                      </a:endParaRPr>
                    </a:p>
                    <a:p>
                      <a:r>
                        <a:rPr lang="en-US" sz="1200" b="0" i="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Weights</a:t>
                      </a:r>
                    </a:p>
                  </a:txBody>
                  <a:tcPr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2x HL1</a:t>
                      </a:r>
                    </a:p>
                    <a:p>
                      <a:pPr algn="ctr"/>
                      <a:r>
                        <a:rPr lang="en-US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2x HL2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2x HL1</a:t>
                      </a:r>
                      <a:endParaRPr lang="en-US" sz="1200" b="0" i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3x HL2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3x HL1</a:t>
                      </a:r>
                    </a:p>
                    <a:p>
                      <a:pPr algn="ctr"/>
                      <a:r>
                        <a:rPr lang="it-IT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2x HL2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3x HL1</a:t>
                      </a:r>
                    </a:p>
                    <a:p>
                      <a:pPr algn="ctr"/>
                      <a:r>
                        <a:rPr lang="it-IT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3x HL2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4x HL1</a:t>
                      </a:r>
                    </a:p>
                    <a:p>
                      <a:pPr algn="ctr"/>
                      <a:r>
                        <a:rPr lang="it-IT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4x HL2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10x HL1</a:t>
                      </a:r>
                    </a:p>
                    <a:p>
                      <a:pPr algn="ctr"/>
                      <a:r>
                        <a:rPr lang="it-IT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10x HL2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018608"/>
                  </a:ext>
                </a:extLst>
              </a:tr>
              <a:tr h="299663">
                <a:tc>
                  <a:txBody>
                    <a:bodyPr/>
                    <a:lstStyle/>
                    <a:p>
                      <a:pPr algn="just"/>
                      <a:r>
                        <a:rPr lang="en-US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1x CFD data; 1x Field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17644"/>
                  </a:ext>
                </a:extLst>
              </a:tr>
              <a:tr h="20219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1x CFD data; 2x Field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552933"/>
                  </a:ext>
                </a:extLst>
              </a:tr>
              <a:tr h="285226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1x CFD data; 3x Field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06857"/>
                  </a:ext>
                </a:extLst>
              </a:tr>
              <a:tr h="251414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1x CFD data; 6x Field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274167"/>
                  </a:ext>
                </a:extLst>
              </a:tr>
              <a:tr h="294147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1x CFD data; 12x Field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298794"/>
                  </a:ext>
                </a:extLst>
              </a:tr>
              <a:tr h="285226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1x CFD data; 20x Field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686960"/>
                  </a:ext>
                </a:extLst>
              </a:tr>
              <a:tr h="30149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1x CFD data; 50x Field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802098"/>
                  </a:ext>
                </a:extLst>
              </a:tr>
              <a:tr h="256967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2x CFD data; 1x Field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969150"/>
                  </a:ext>
                </a:extLst>
              </a:tr>
              <a:tr h="30585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3x CFD data; 1x Field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424297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59DD903B-F232-48A5-9CDC-599DD6EF862A}"/>
              </a:ext>
            </a:extLst>
          </p:cNvPr>
          <p:cNvSpPr/>
          <p:nvPr/>
        </p:nvSpPr>
        <p:spPr>
          <a:xfrm>
            <a:off x="3938497" y="1766299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BCB0A47-54DC-404D-B6F8-5F8366A903F0}"/>
              </a:ext>
            </a:extLst>
          </p:cNvPr>
          <p:cNvSpPr/>
          <p:nvPr/>
        </p:nvSpPr>
        <p:spPr>
          <a:xfrm>
            <a:off x="4664011" y="1766299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A9F7B00-D0FE-4AD0-A7B2-A6909CDA8E4F}"/>
              </a:ext>
            </a:extLst>
          </p:cNvPr>
          <p:cNvSpPr/>
          <p:nvPr/>
        </p:nvSpPr>
        <p:spPr>
          <a:xfrm>
            <a:off x="5381138" y="1766299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4F41CB7-DCAD-4B67-8453-F01ED4949A9F}"/>
              </a:ext>
            </a:extLst>
          </p:cNvPr>
          <p:cNvSpPr/>
          <p:nvPr/>
        </p:nvSpPr>
        <p:spPr>
          <a:xfrm>
            <a:off x="6008243" y="1766299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AF0063D-EC29-4FEC-9C8D-0C438EED520E}"/>
              </a:ext>
            </a:extLst>
          </p:cNvPr>
          <p:cNvSpPr/>
          <p:nvPr/>
        </p:nvSpPr>
        <p:spPr>
          <a:xfrm>
            <a:off x="6696699" y="1766299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00080C0-002E-4889-884B-C07BF8FCD4CC}"/>
              </a:ext>
            </a:extLst>
          </p:cNvPr>
          <p:cNvSpPr/>
          <p:nvPr/>
        </p:nvSpPr>
        <p:spPr>
          <a:xfrm>
            <a:off x="7476875" y="174554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0E78BA9-5BA8-460B-8C8C-03C4C8B94051}"/>
              </a:ext>
            </a:extLst>
          </p:cNvPr>
          <p:cNvSpPr/>
          <p:nvPr/>
        </p:nvSpPr>
        <p:spPr>
          <a:xfrm>
            <a:off x="3938497" y="2043135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65174EBC-098F-4AB5-8DEF-AAD88070E0F5}"/>
              </a:ext>
            </a:extLst>
          </p:cNvPr>
          <p:cNvSpPr/>
          <p:nvPr/>
        </p:nvSpPr>
        <p:spPr>
          <a:xfrm>
            <a:off x="4664011" y="2043135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3437DEC-AB58-4569-AC68-6F623D6152BC}"/>
              </a:ext>
            </a:extLst>
          </p:cNvPr>
          <p:cNvSpPr/>
          <p:nvPr/>
        </p:nvSpPr>
        <p:spPr>
          <a:xfrm>
            <a:off x="5381138" y="2043135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814BB74-72C7-4AB1-96E9-D2DC23879098}"/>
              </a:ext>
            </a:extLst>
          </p:cNvPr>
          <p:cNvSpPr/>
          <p:nvPr/>
        </p:nvSpPr>
        <p:spPr>
          <a:xfrm>
            <a:off x="6008243" y="2043135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DAA8BF0-1795-4C8D-94E6-61B761547894}"/>
              </a:ext>
            </a:extLst>
          </p:cNvPr>
          <p:cNvSpPr/>
          <p:nvPr/>
        </p:nvSpPr>
        <p:spPr>
          <a:xfrm>
            <a:off x="6696699" y="2043135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89D958F8-F70B-46DE-B6B0-F3D619956973}"/>
              </a:ext>
            </a:extLst>
          </p:cNvPr>
          <p:cNvSpPr/>
          <p:nvPr/>
        </p:nvSpPr>
        <p:spPr>
          <a:xfrm>
            <a:off x="7476875" y="2043135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E1D1FF9-D694-4141-B45D-43CE83937D6F}"/>
              </a:ext>
            </a:extLst>
          </p:cNvPr>
          <p:cNvSpPr/>
          <p:nvPr/>
        </p:nvSpPr>
        <p:spPr>
          <a:xfrm>
            <a:off x="3938497" y="236533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BFF9FE52-7B47-458D-A5A5-BE2CE3BDBA0B}"/>
              </a:ext>
            </a:extLst>
          </p:cNvPr>
          <p:cNvSpPr/>
          <p:nvPr/>
        </p:nvSpPr>
        <p:spPr>
          <a:xfrm>
            <a:off x="4664011" y="236533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C92C0B70-2F6A-4BEF-8A8E-C7BCD20CA14E}"/>
              </a:ext>
            </a:extLst>
          </p:cNvPr>
          <p:cNvSpPr/>
          <p:nvPr/>
        </p:nvSpPr>
        <p:spPr>
          <a:xfrm>
            <a:off x="5381138" y="236533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0A418853-F6AC-4FA2-BE1D-4CEF627F2C90}"/>
              </a:ext>
            </a:extLst>
          </p:cNvPr>
          <p:cNvSpPr/>
          <p:nvPr/>
        </p:nvSpPr>
        <p:spPr>
          <a:xfrm>
            <a:off x="6008243" y="236533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A97F4982-AD85-4F58-82DF-1A392CC9B277}"/>
              </a:ext>
            </a:extLst>
          </p:cNvPr>
          <p:cNvSpPr/>
          <p:nvPr/>
        </p:nvSpPr>
        <p:spPr>
          <a:xfrm>
            <a:off x="6696699" y="236533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B5749DD8-7A4B-415C-AD51-09F51A573367}"/>
              </a:ext>
            </a:extLst>
          </p:cNvPr>
          <p:cNvSpPr/>
          <p:nvPr/>
        </p:nvSpPr>
        <p:spPr>
          <a:xfrm>
            <a:off x="7476875" y="236533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462A66FA-0E5F-4DE5-B314-458939B5E20D}"/>
              </a:ext>
            </a:extLst>
          </p:cNvPr>
          <p:cNvSpPr/>
          <p:nvPr/>
        </p:nvSpPr>
        <p:spPr>
          <a:xfrm>
            <a:off x="7476875" y="2698588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220E05F4-835E-4A6E-A18C-060352C789CD}"/>
              </a:ext>
            </a:extLst>
          </p:cNvPr>
          <p:cNvSpPr/>
          <p:nvPr/>
        </p:nvSpPr>
        <p:spPr>
          <a:xfrm>
            <a:off x="7476875" y="3003711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47318D72-AA11-4743-BE7E-1E8017AAC6E8}"/>
              </a:ext>
            </a:extLst>
          </p:cNvPr>
          <p:cNvSpPr/>
          <p:nvPr/>
        </p:nvSpPr>
        <p:spPr>
          <a:xfrm>
            <a:off x="7476875" y="3293765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2666A313-5D01-4405-99AD-715D3A6EE491}"/>
              </a:ext>
            </a:extLst>
          </p:cNvPr>
          <p:cNvSpPr/>
          <p:nvPr/>
        </p:nvSpPr>
        <p:spPr>
          <a:xfrm>
            <a:off x="7476875" y="3592776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35324D68-F110-439A-BFC4-CC05FF77339B}"/>
              </a:ext>
            </a:extLst>
          </p:cNvPr>
          <p:cNvSpPr/>
          <p:nvPr/>
        </p:nvSpPr>
        <p:spPr>
          <a:xfrm>
            <a:off x="3938497" y="388894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39C89CFF-91C3-4E2C-A34E-1171179A94A7}"/>
              </a:ext>
            </a:extLst>
          </p:cNvPr>
          <p:cNvSpPr/>
          <p:nvPr/>
        </p:nvSpPr>
        <p:spPr>
          <a:xfrm>
            <a:off x="4664011" y="388894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D50ADE21-533E-4686-A76D-3F3EC03ED9EE}"/>
              </a:ext>
            </a:extLst>
          </p:cNvPr>
          <p:cNvSpPr/>
          <p:nvPr/>
        </p:nvSpPr>
        <p:spPr>
          <a:xfrm>
            <a:off x="5381138" y="388894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1A7B6693-B7D8-4945-B62C-017E2DC13929}"/>
              </a:ext>
            </a:extLst>
          </p:cNvPr>
          <p:cNvSpPr/>
          <p:nvPr/>
        </p:nvSpPr>
        <p:spPr>
          <a:xfrm>
            <a:off x="6008243" y="388894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A2605588-E919-4131-9629-26E3291282CA}"/>
              </a:ext>
            </a:extLst>
          </p:cNvPr>
          <p:cNvSpPr/>
          <p:nvPr/>
        </p:nvSpPr>
        <p:spPr>
          <a:xfrm>
            <a:off x="6696699" y="388894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F272EAF3-92F0-4513-8FF6-87AC04E127CA}"/>
              </a:ext>
            </a:extLst>
          </p:cNvPr>
          <p:cNvSpPr/>
          <p:nvPr/>
        </p:nvSpPr>
        <p:spPr>
          <a:xfrm>
            <a:off x="7476875" y="388894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53B36F13-4F28-42F4-87FC-61FA74D9D19A}"/>
              </a:ext>
            </a:extLst>
          </p:cNvPr>
          <p:cNvSpPr/>
          <p:nvPr/>
        </p:nvSpPr>
        <p:spPr>
          <a:xfrm>
            <a:off x="3938497" y="4227595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843165B5-FB22-4DEC-9EA3-0DB2DEEC2E16}"/>
              </a:ext>
            </a:extLst>
          </p:cNvPr>
          <p:cNvSpPr/>
          <p:nvPr/>
        </p:nvSpPr>
        <p:spPr>
          <a:xfrm>
            <a:off x="4664011" y="4227595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FDFC1528-7149-4A1B-AB28-90688F6D3A15}"/>
              </a:ext>
            </a:extLst>
          </p:cNvPr>
          <p:cNvSpPr/>
          <p:nvPr/>
        </p:nvSpPr>
        <p:spPr>
          <a:xfrm>
            <a:off x="5381138" y="4227595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F7EF2CB8-C964-4749-ADE6-F2D4BEE57648}"/>
              </a:ext>
            </a:extLst>
          </p:cNvPr>
          <p:cNvSpPr/>
          <p:nvPr/>
        </p:nvSpPr>
        <p:spPr>
          <a:xfrm>
            <a:off x="6696699" y="4227595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0DE4B5CE-CC4F-4A10-9F76-97A7AF55FA9B}"/>
              </a:ext>
            </a:extLst>
          </p:cNvPr>
          <p:cNvSpPr/>
          <p:nvPr/>
        </p:nvSpPr>
        <p:spPr>
          <a:xfrm>
            <a:off x="7476875" y="4227595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DD14AAE-F162-4665-A6A6-8DBC48F9A34B}"/>
              </a:ext>
            </a:extLst>
          </p:cNvPr>
          <p:cNvSpPr/>
          <p:nvPr/>
        </p:nvSpPr>
        <p:spPr>
          <a:xfrm>
            <a:off x="5877416" y="4225031"/>
            <a:ext cx="684000" cy="29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FEE553A4-0B51-41BA-84AF-55457FC1C20A}"/>
              </a:ext>
            </a:extLst>
          </p:cNvPr>
          <p:cNvSpPr/>
          <p:nvPr/>
        </p:nvSpPr>
        <p:spPr>
          <a:xfrm>
            <a:off x="6002119" y="4224125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E285F7-DBD2-488A-A525-50449E44C16E}"/>
              </a:ext>
            </a:extLst>
          </p:cNvPr>
          <p:cNvSpPr txBox="1"/>
          <p:nvPr/>
        </p:nvSpPr>
        <p:spPr>
          <a:xfrm>
            <a:off x="6101123" y="4516474"/>
            <a:ext cx="20676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HL – Hidden Layer = Strato nascosto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9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3" grpId="0"/>
      <p:bldP spid="39" grpId="0"/>
      <p:bldP spid="45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2" grpId="0"/>
      <p:bldP spid="63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I</a:t>
            </a:r>
            <a:r>
              <a:rPr lang="en-US" dirty="0"/>
              <a:t>ndice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485599-8B04-7A4F-9C05-4020D5C99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263" y="1258654"/>
            <a:ext cx="8000206" cy="360045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Introduzione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Reti neurali artificiali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Analisi sensibilità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Mappe caratteristiche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Validazione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Conclusioni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Sviluppi futuri</a:t>
            </a:r>
          </a:p>
          <a:p>
            <a:pPr marL="342900" indent="-342900">
              <a:buFont typeface="+mj-lt"/>
              <a:buAutoNum type="arabicPeriod"/>
            </a:pPr>
            <a:endParaRPr lang="it-IT" sz="1400" dirty="0"/>
          </a:p>
          <a:p>
            <a:pPr marL="342900" indent="-342900">
              <a:buFont typeface="+mj-lt"/>
              <a:buAutoNum type="arabicPeriod"/>
            </a:pPr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dirty="0"/>
          </a:p>
        </p:txBody>
      </p:sp>
      <p:pic>
        <p:nvPicPr>
          <p:cNvPr id="14" name="Segnaposto immagine 8">
            <a:extLst>
              <a:ext uri="{FF2B5EF4-FFF2-40B4-BE49-F238E27FC236}">
                <a16:creationId xmlns:a16="http://schemas.microsoft.com/office/drawing/2014/main" id="{B44BE99E-95E1-4489-8C6B-91C5588EBD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84" r="26313" b="-2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D17BD3-08F0-4695-B085-ED351E6464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713" y="342370"/>
            <a:ext cx="936262" cy="2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15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>
            <a:extLst>
              <a:ext uri="{FF2B5EF4-FFF2-40B4-BE49-F238E27FC236}">
                <a16:creationId xmlns:a16="http://schemas.microsoft.com/office/drawing/2014/main" id="{BE5E9172-568C-4090-BF1F-204D4481C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984" y="1123951"/>
            <a:ext cx="5077390" cy="3600986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Mappe caratteristiche – Rapporto compressione vs Portata ridotta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32EE01-A8F9-49A7-B7A8-EB1ED8AA8E91}"/>
              </a:ext>
            </a:extLst>
          </p:cNvPr>
          <p:cNvSpPr txBox="1"/>
          <p:nvPr/>
        </p:nvSpPr>
        <p:spPr>
          <a:xfrm>
            <a:off x="1231684" y="1157333"/>
            <a:ext cx="20886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Legenda: 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		Reti neurali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		CFD </a:t>
            </a: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		Dati impianto </a:t>
            </a: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61A38A0-626F-4427-8138-697B6FFC00BE}"/>
              </a:ext>
            </a:extLst>
          </p:cNvPr>
          <p:cNvCxnSpPr>
            <a:cxnSpLocks/>
          </p:cNvCxnSpPr>
          <p:nvPr/>
        </p:nvCxnSpPr>
        <p:spPr>
          <a:xfrm>
            <a:off x="1367406" y="1648961"/>
            <a:ext cx="4891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E9CC1C73-6CA2-4EA3-802D-3325D9C02EE5}"/>
              </a:ext>
            </a:extLst>
          </p:cNvPr>
          <p:cNvCxnSpPr>
            <a:cxnSpLocks/>
          </p:cNvCxnSpPr>
          <p:nvPr/>
        </p:nvCxnSpPr>
        <p:spPr>
          <a:xfrm flipV="1">
            <a:off x="1362838" y="1988191"/>
            <a:ext cx="489118" cy="3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160293FD-BAAE-428B-A0A7-459B4CC619A7}"/>
              </a:ext>
            </a:extLst>
          </p:cNvPr>
          <p:cNvSpPr/>
          <p:nvPr/>
        </p:nvSpPr>
        <p:spPr>
          <a:xfrm>
            <a:off x="1531002" y="2279744"/>
            <a:ext cx="161926" cy="15950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 di testo 208">
            <a:extLst>
              <a:ext uri="{FF2B5EF4-FFF2-40B4-BE49-F238E27FC236}">
                <a16:creationId xmlns:a16="http://schemas.microsoft.com/office/drawing/2014/main" id="{AD5FE623-83B9-4E27-B4B0-71F42C476923}"/>
              </a:ext>
            </a:extLst>
          </p:cNvPr>
          <p:cNvSpPr txBox="1"/>
          <p:nvPr/>
        </p:nvSpPr>
        <p:spPr>
          <a:xfrm>
            <a:off x="5816794" y="4648039"/>
            <a:ext cx="1081770" cy="24245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Portata ridotta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1DB2A2C-DB09-4964-90CC-90ABA94A9078}"/>
              </a:ext>
            </a:extLst>
          </p:cNvPr>
          <p:cNvSpPr/>
          <p:nvPr/>
        </p:nvSpPr>
        <p:spPr>
          <a:xfrm>
            <a:off x="4758377" y="3295382"/>
            <a:ext cx="476250" cy="885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0E92FC6-2A0A-4272-939F-4371B5EB5CFC}"/>
              </a:ext>
            </a:extLst>
          </p:cNvPr>
          <p:cNvSpPr/>
          <p:nvPr/>
        </p:nvSpPr>
        <p:spPr>
          <a:xfrm>
            <a:off x="8392245" y="1189101"/>
            <a:ext cx="443589" cy="100042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8626A28-5E24-4A36-95ED-6CAB071144F1}"/>
              </a:ext>
            </a:extLst>
          </p:cNvPr>
          <p:cNvSpPr txBox="1"/>
          <p:nvPr/>
        </p:nvSpPr>
        <p:spPr>
          <a:xfrm>
            <a:off x="4552978" y="2961084"/>
            <a:ext cx="887048" cy="27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VIGV=0%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2ECBC6E-3CB7-4363-80AE-DA1484985BB6}"/>
              </a:ext>
            </a:extLst>
          </p:cNvPr>
          <p:cNvSpPr txBox="1"/>
          <p:nvPr/>
        </p:nvSpPr>
        <p:spPr>
          <a:xfrm>
            <a:off x="7303535" y="1189101"/>
            <a:ext cx="1028170" cy="27699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VIGV=100%</a:t>
            </a:r>
          </a:p>
        </p:txBody>
      </p:sp>
      <p:sp>
        <p:nvSpPr>
          <p:cNvPr id="18" name="Casella di testo 174">
            <a:extLst>
              <a:ext uri="{FF2B5EF4-FFF2-40B4-BE49-F238E27FC236}">
                <a16:creationId xmlns:a16="http://schemas.microsoft.com/office/drawing/2014/main" id="{ED984C25-3372-421B-AE32-000E444C6AE5}"/>
              </a:ext>
            </a:extLst>
          </p:cNvPr>
          <p:cNvSpPr txBox="1"/>
          <p:nvPr/>
        </p:nvSpPr>
        <p:spPr>
          <a:xfrm rot="16200000">
            <a:off x="2891356" y="2720108"/>
            <a:ext cx="1750287" cy="28575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Rapporto compressione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3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Mappe caratteristiche – Rapporto compressione vs Portata ridotta</a:t>
            </a:r>
            <a:endParaRPr lang="en-US" dirty="0"/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8833375-3865-49BF-AB3E-F0476852B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43" y="1449139"/>
            <a:ext cx="3707832" cy="3038969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B05C39D-8748-474C-9C13-F5AD1F94D6DE}"/>
              </a:ext>
            </a:extLst>
          </p:cNvPr>
          <p:cNvSpPr txBox="1"/>
          <p:nvPr/>
        </p:nvSpPr>
        <p:spPr>
          <a:xfrm>
            <a:off x="1110078" y="1518867"/>
            <a:ext cx="1004888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VIGV=0%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CE1760C-298B-4C4A-B2F1-5534BCC88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463" y="1446154"/>
            <a:ext cx="3707831" cy="3044938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46EB30B-8A3C-42F6-AF61-4F18E40FD947}"/>
              </a:ext>
            </a:extLst>
          </p:cNvPr>
          <p:cNvSpPr txBox="1"/>
          <p:nvPr/>
        </p:nvSpPr>
        <p:spPr>
          <a:xfrm>
            <a:off x="5203962" y="1518866"/>
            <a:ext cx="1190625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VIGV=100%</a:t>
            </a:r>
          </a:p>
        </p:txBody>
      </p:sp>
      <p:sp>
        <p:nvSpPr>
          <p:cNvPr id="14" name="Casella di testo 208">
            <a:extLst>
              <a:ext uri="{FF2B5EF4-FFF2-40B4-BE49-F238E27FC236}">
                <a16:creationId xmlns:a16="http://schemas.microsoft.com/office/drawing/2014/main" id="{864E76C9-F248-45FF-94DF-BBB050D24FF5}"/>
              </a:ext>
            </a:extLst>
          </p:cNvPr>
          <p:cNvSpPr txBox="1"/>
          <p:nvPr/>
        </p:nvSpPr>
        <p:spPr>
          <a:xfrm>
            <a:off x="2349374" y="4422897"/>
            <a:ext cx="1081770" cy="24245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Portata ridotta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Casella di testo 174">
            <a:extLst>
              <a:ext uri="{FF2B5EF4-FFF2-40B4-BE49-F238E27FC236}">
                <a16:creationId xmlns:a16="http://schemas.microsoft.com/office/drawing/2014/main" id="{A78B2FAC-6411-45D2-A237-17A709812DE0}"/>
              </a:ext>
            </a:extLst>
          </p:cNvPr>
          <p:cNvSpPr txBox="1"/>
          <p:nvPr/>
        </p:nvSpPr>
        <p:spPr>
          <a:xfrm rot="16200000">
            <a:off x="111312" y="2825746"/>
            <a:ext cx="1750287" cy="28575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Rapporto compressione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Casella di testo 208">
            <a:extLst>
              <a:ext uri="{FF2B5EF4-FFF2-40B4-BE49-F238E27FC236}">
                <a16:creationId xmlns:a16="http://schemas.microsoft.com/office/drawing/2014/main" id="{180FEB59-45ED-4C1A-801B-D2C785AC6D6D}"/>
              </a:ext>
            </a:extLst>
          </p:cNvPr>
          <p:cNvSpPr txBox="1"/>
          <p:nvPr/>
        </p:nvSpPr>
        <p:spPr>
          <a:xfrm>
            <a:off x="6432494" y="4422897"/>
            <a:ext cx="1081770" cy="24245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Portata ridotta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Casella di testo 174">
            <a:extLst>
              <a:ext uri="{FF2B5EF4-FFF2-40B4-BE49-F238E27FC236}">
                <a16:creationId xmlns:a16="http://schemas.microsoft.com/office/drawing/2014/main" id="{13624FF7-0BFA-4145-AC87-5FAC793C549C}"/>
              </a:ext>
            </a:extLst>
          </p:cNvPr>
          <p:cNvSpPr txBox="1"/>
          <p:nvPr/>
        </p:nvSpPr>
        <p:spPr>
          <a:xfrm rot="16200000">
            <a:off x="4185945" y="2825747"/>
            <a:ext cx="1750287" cy="28575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Rapporto compressione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F6B3563-9E83-48FD-A549-FED4A262EA86}"/>
              </a:ext>
            </a:extLst>
          </p:cNvPr>
          <p:cNvSpPr txBox="1"/>
          <p:nvPr/>
        </p:nvSpPr>
        <p:spPr>
          <a:xfrm>
            <a:off x="2969703" y="3941034"/>
            <a:ext cx="2099169" cy="162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		Reti neurali</a:t>
            </a:r>
          </a:p>
          <a:p>
            <a:pPr>
              <a:lnSpc>
                <a:spcPct val="5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lnSpc>
                <a:spcPct val="5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		CFD </a:t>
            </a:r>
          </a:p>
          <a:p>
            <a:pPr>
              <a:lnSpc>
                <a:spcPct val="50000"/>
              </a:lnSpc>
            </a:pP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		Dati impianto </a:t>
            </a: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087E8B10-FF2A-4B32-A81E-1B29EFF164D3}"/>
              </a:ext>
            </a:extLst>
          </p:cNvPr>
          <p:cNvCxnSpPr>
            <a:cxnSpLocks/>
          </p:cNvCxnSpPr>
          <p:nvPr/>
        </p:nvCxnSpPr>
        <p:spPr>
          <a:xfrm>
            <a:off x="3630049" y="4053491"/>
            <a:ext cx="2811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51DCD44-910D-4553-B561-7C3FF2FAAA30}"/>
              </a:ext>
            </a:extLst>
          </p:cNvPr>
          <p:cNvCxnSpPr>
            <a:cxnSpLocks/>
          </p:cNvCxnSpPr>
          <p:nvPr/>
        </p:nvCxnSpPr>
        <p:spPr>
          <a:xfrm>
            <a:off x="3630050" y="4184335"/>
            <a:ext cx="2811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E3468941-6A97-4A18-AE1E-358DA461C7EF}"/>
              </a:ext>
            </a:extLst>
          </p:cNvPr>
          <p:cNvSpPr/>
          <p:nvPr/>
        </p:nvSpPr>
        <p:spPr>
          <a:xfrm>
            <a:off x="3725515" y="4278400"/>
            <a:ext cx="90244" cy="11331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B6B6868-ECBE-42C5-9E12-B2B0DBE9CDE7}"/>
              </a:ext>
            </a:extLst>
          </p:cNvPr>
          <p:cNvSpPr txBox="1"/>
          <p:nvPr/>
        </p:nvSpPr>
        <p:spPr>
          <a:xfrm>
            <a:off x="7058072" y="3941034"/>
            <a:ext cx="2099169" cy="162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		Reti neurali</a:t>
            </a:r>
          </a:p>
          <a:p>
            <a:pPr>
              <a:lnSpc>
                <a:spcPct val="5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lnSpc>
                <a:spcPct val="5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		CFD </a:t>
            </a:r>
          </a:p>
          <a:p>
            <a:pPr>
              <a:lnSpc>
                <a:spcPct val="50000"/>
              </a:lnSpc>
            </a:pP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		Dati impianto </a:t>
            </a: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5257E673-DA3F-4D34-A460-B2AD7B2D962F}"/>
              </a:ext>
            </a:extLst>
          </p:cNvPr>
          <p:cNvCxnSpPr>
            <a:cxnSpLocks/>
          </p:cNvCxnSpPr>
          <p:nvPr/>
        </p:nvCxnSpPr>
        <p:spPr>
          <a:xfrm>
            <a:off x="7718417" y="4054706"/>
            <a:ext cx="2811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06E8028F-FAE4-43CB-9949-E03B3C6F39D4}"/>
              </a:ext>
            </a:extLst>
          </p:cNvPr>
          <p:cNvCxnSpPr>
            <a:cxnSpLocks/>
          </p:cNvCxnSpPr>
          <p:nvPr/>
        </p:nvCxnSpPr>
        <p:spPr>
          <a:xfrm>
            <a:off x="7718419" y="4184335"/>
            <a:ext cx="2811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e 26">
            <a:extLst>
              <a:ext uri="{FF2B5EF4-FFF2-40B4-BE49-F238E27FC236}">
                <a16:creationId xmlns:a16="http://schemas.microsoft.com/office/drawing/2014/main" id="{68DEA50E-6A7C-45B5-A76F-E97CBA27B62F}"/>
              </a:ext>
            </a:extLst>
          </p:cNvPr>
          <p:cNvSpPr/>
          <p:nvPr/>
        </p:nvSpPr>
        <p:spPr>
          <a:xfrm>
            <a:off x="7820790" y="4272549"/>
            <a:ext cx="90244" cy="11331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29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Mappe caratteristiche – Portata ridotta &amp; Efficienza</a:t>
            </a:r>
            <a:endParaRPr lang="en-US" dirty="0"/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15</a:t>
            </a:fld>
            <a:endParaRPr lang="it-IT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EF1AA27E-F705-4E9A-88E5-9977F45E12F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0946" y="1367500"/>
            <a:ext cx="3820292" cy="3028371"/>
          </a:xfrm>
          <a:prstGeom prst="rect">
            <a:avLst/>
          </a:prstGeom>
        </p:spPr>
      </p:pic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960ED001-DEEE-4BB7-855E-F0BCEBE11943}"/>
              </a:ext>
            </a:extLst>
          </p:cNvPr>
          <p:cNvCxnSpPr>
            <a:cxnSpLocks/>
          </p:cNvCxnSpPr>
          <p:nvPr/>
        </p:nvCxnSpPr>
        <p:spPr>
          <a:xfrm flipH="1" flipV="1">
            <a:off x="1715578" y="2857500"/>
            <a:ext cx="701932" cy="97061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 di testo 177">
            <a:extLst>
              <a:ext uri="{FF2B5EF4-FFF2-40B4-BE49-F238E27FC236}">
                <a16:creationId xmlns:a16="http://schemas.microsoft.com/office/drawing/2014/main" id="{ECB6827F-E4D8-49F0-AB9D-E9034C93CB34}"/>
              </a:ext>
            </a:extLst>
          </p:cNvPr>
          <p:cNvSpPr txBox="1"/>
          <p:nvPr/>
        </p:nvSpPr>
        <p:spPr>
          <a:xfrm>
            <a:off x="1461577" y="2639382"/>
            <a:ext cx="593725" cy="2857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Nred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Casella di testo 208">
            <a:extLst>
              <a:ext uri="{FF2B5EF4-FFF2-40B4-BE49-F238E27FC236}">
                <a16:creationId xmlns:a16="http://schemas.microsoft.com/office/drawing/2014/main" id="{F7FA8588-E780-4032-B855-19D07D844069}"/>
              </a:ext>
            </a:extLst>
          </p:cNvPr>
          <p:cNvSpPr txBox="1"/>
          <p:nvPr/>
        </p:nvSpPr>
        <p:spPr>
          <a:xfrm>
            <a:off x="2617705" y="4395871"/>
            <a:ext cx="586773" cy="24245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VIGV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Casella di testo 174">
            <a:extLst>
              <a:ext uri="{FF2B5EF4-FFF2-40B4-BE49-F238E27FC236}">
                <a16:creationId xmlns:a16="http://schemas.microsoft.com/office/drawing/2014/main" id="{9248D0B8-B9CA-4628-8895-C0A3998B9300}"/>
              </a:ext>
            </a:extLst>
          </p:cNvPr>
          <p:cNvSpPr txBox="1"/>
          <p:nvPr/>
        </p:nvSpPr>
        <p:spPr>
          <a:xfrm rot="16200000">
            <a:off x="395716" y="2738810"/>
            <a:ext cx="1108954" cy="28575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Portata ridotta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49E4815D-9C69-471D-844D-B9C4F37BB6C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189747" y="1367500"/>
            <a:ext cx="3764639" cy="3028371"/>
          </a:xfrm>
          <a:prstGeom prst="rect">
            <a:avLst/>
          </a:prstGeom>
        </p:spPr>
      </p:pic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B3F99137-701A-40A4-B0C9-CD4AF6B278E7}"/>
              </a:ext>
            </a:extLst>
          </p:cNvPr>
          <p:cNvCxnSpPr>
            <a:cxnSpLocks/>
          </p:cNvCxnSpPr>
          <p:nvPr/>
        </p:nvCxnSpPr>
        <p:spPr>
          <a:xfrm>
            <a:off x="5681991" y="1946246"/>
            <a:ext cx="963097" cy="117795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 di testo 186">
            <a:extLst>
              <a:ext uri="{FF2B5EF4-FFF2-40B4-BE49-F238E27FC236}">
                <a16:creationId xmlns:a16="http://schemas.microsoft.com/office/drawing/2014/main" id="{B94BAEA2-EFE4-4867-9F71-40A42B0A9B7F}"/>
              </a:ext>
            </a:extLst>
          </p:cNvPr>
          <p:cNvSpPr txBox="1"/>
          <p:nvPr/>
        </p:nvSpPr>
        <p:spPr>
          <a:xfrm>
            <a:off x="6371139" y="3052428"/>
            <a:ext cx="547898" cy="2857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Nred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" name="Casella di testo 208">
            <a:extLst>
              <a:ext uri="{FF2B5EF4-FFF2-40B4-BE49-F238E27FC236}">
                <a16:creationId xmlns:a16="http://schemas.microsoft.com/office/drawing/2014/main" id="{B1ABB215-2863-4655-A19E-534440A2B738}"/>
              </a:ext>
            </a:extLst>
          </p:cNvPr>
          <p:cNvSpPr txBox="1"/>
          <p:nvPr/>
        </p:nvSpPr>
        <p:spPr>
          <a:xfrm>
            <a:off x="6817764" y="4395871"/>
            <a:ext cx="547898" cy="24245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VIGV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Casella di testo 174">
            <a:extLst>
              <a:ext uri="{FF2B5EF4-FFF2-40B4-BE49-F238E27FC236}">
                <a16:creationId xmlns:a16="http://schemas.microsoft.com/office/drawing/2014/main" id="{4764339B-44CC-4E74-AABD-E940DD1BAB0E}"/>
              </a:ext>
            </a:extLst>
          </p:cNvPr>
          <p:cNvSpPr txBox="1"/>
          <p:nvPr/>
        </p:nvSpPr>
        <p:spPr>
          <a:xfrm rot="16200000">
            <a:off x="4708834" y="2791722"/>
            <a:ext cx="796780" cy="266819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Efficienza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49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I</a:t>
            </a:r>
            <a:r>
              <a:rPr lang="en-US" dirty="0"/>
              <a:t>ndice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485599-8B04-7A4F-9C05-4020D5C99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263" y="1258654"/>
            <a:ext cx="8000206" cy="360045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Introduzione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Reti neurali artificiali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Analisi sensibilità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Mappe caratteristiche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Validazione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Conclusioni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Sviluppi futuri</a:t>
            </a:r>
          </a:p>
          <a:p>
            <a:pPr marL="342900" indent="-342900">
              <a:buFont typeface="+mj-lt"/>
              <a:buAutoNum type="arabicPeriod"/>
            </a:pPr>
            <a:endParaRPr lang="it-IT" sz="1400" dirty="0"/>
          </a:p>
          <a:p>
            <a:pPr marL="342900" indent="-342900">
              <a:buFont typeface="+mj-lt"/>
              <a:buAutoNum type="arabicPeriod"/>
            </a:pPr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dirty="0"/>
          </a:p>
        </p:txBody>
      </p:sp>
      <p:pic>
        <p:nvPicPr>
          <p:cNvPr id="14" name="Segnaposto immagine 8">
            <a:extLst>
              <a:ext uri="{FF2B5EF4-FFF2-40B4-BE49-F238E27FC236}">
                <a16:creationId xmlns:a16="http://schemas.microsoft.com/office/drawing/2014/main" id="{B44BE99E-95E1-4489-8C6B-91C5588EBD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84" r="26313" b="-2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D17BD3-08F0-4695-B085-ED351E6464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713" y="342370"/>
            <a:ext cx="936262" cy="2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31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Validazione qualitativa – VIGV = 100%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F081C1-020A-456F-AE1C-D86E04BFD4CF}"/>
              </a:ext>
            </a:extLst>
          </p:cNvPr>
          <p:cNvSpPr txBox="1"/>
          <p:nvPr/>
        </p:nvSpPr>
        <p:spPr>
          <a:xfrm>
            <a:off x="1075696" y="4798474"/>
            <a:ext cx="27496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EB – External Bleed = Tasca di estrazione esterna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B94E95D-173A-4CB5-9AAB-5D447191E41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53" y="1035132"/>
            <a:ext cx="3751200" cy="189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332A2C0-90D4-444E-99FB-58C395144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06" y="1035132"/>
            <a:ext cx="3751239" cy="189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500B27E-B1DA-42B3-BFE9-7DE931ABD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77" y="2954535"/>
            <a:ext cx="3751176" cy="1890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6EBD369-50E4-49E8-B793-D955380CB66C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928706" y="2955569"/>
            <a:ext cx="3751200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14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Validazione qualitativa – VIGV = 0%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F97578B-3C66-4738-BDFF-94C4799860E1}"/>
              </a:ext>
            </a:extLst>
          </p:cNvPr>
          <p:cNvSpPr txBox="1"/>
          <p:nvPr/>
        </p:nvSpPr>
        <p:spPr>
          <a:xfrm>
            <a:off x="1075696" y="4798474"/>
            <a:ext cx="27496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EB – External Bleed = Tasca di estrazione esterna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DF7F719-920D-40B1-ACE8-A94F7944571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94972" y="1035132"/>
            <a:ext cx="3751200" cy="1890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CA55B13-18E2-40B6-8216-3836D18198F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45" y="1035132"/>
            <a:ext cx="3751200" cy="189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7D26386-7935-4C1D-A0F9-2A7CE950617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94972" y="2955569"/>
            <a:ext cx="3751200" cy="189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DD82698-1AF4-48EF-9FEE-AFCE7522418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928745" y="2955569"/>
            <a:ext cx="3751200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71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Validazione quantitativa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AB7762B3-E058-416F-AA45-D9CC4D225D5B}"/>
              </a:ext>
            </a:extLst>
          </p:cNvPr>
          <p:cNvSpPr/>
          <p:nvPr/>
        </p:nvSpPr>
        <p:spPr>
          <a:xfrm>
            <a:off x="5154178" y="1210851"/>
            <a:ext cx="514350" cy="371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EB2019B0-74F8-4470-8A40-DE1D53050FEC}"/>
                  </a:ext>
                </a:extLst>
              </p:cNvPr>
              <p:cNvSpPr txBox="1"/>
              <p:nvPr/>
            </p:nvSpPr>
            <p:spPr>
              <a:xfrm>
                <a:off x="5537920" y="977500"/>
                <a:ext cx="2304403" cy="8381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i="1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nary>
                            <m:naryPr>
                              <m:chr m:val="∑"/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t-IT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EB2019B0-74F8-4470-8A40-DE1D53050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920" y="977500"/>
                <a:ext cx="2304403" cy="838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29A09E6-DE93-4BDF-AA47-8DD340A46BBA}"/>
                  </a:ext>
                </a:extLst>
              </p:cNvPr>
              <p:cNvSpPr txBox="1"/>
              <p:nvPr/>
            </p:nvSpPr>
            <p:spPr>
              <a:xfrm>
                <a:off x="5537920" y="1921141"/>
                <a:ext cx="321555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sz="1400" i="1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Deviazione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standard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N = </a:t>
                </a:r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Numero di punti dati disponibili 	per la funzione obiettivo
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Valore del fattore correttivo 	per ogni punto impiantistico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29A09E6-DE93-4BDF-AA47-8DD340A46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920" y="1921141"/>
                <a:ext cx="3215556" cy="1169551"/>
              </a:xfrm>
              <a:prstGeom prst="rect">
                <a:avLst/>
              </a:prstGeom>
              <a:blipFill>
                <a:blip r:embed="rId4"/>
                <a:stretch>
                  <a:fillRect l="-189" t="-1042" r="-1515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D640296-8210-4D77-B5B7-A1E28F3CF0B1}"/>
              </a:ext>
            </a:extLst>
          </p:cNvPr>
          <p:cNvSpPr txBox="1"/>
          <p:nvPr/>
        </p:nvSpPr>
        <p:spPr>
          <a:xfrm>
            <a:off x="815182" y="967441"/>
            <a:ext cx="4042044" cy="421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Partendo da </a:t>
            </a:r>
            <a:r>
              <a:rPr lang="it-IT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fattore correttivo ad hoc: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Valutata </a:t>
            </a:r>
            <a:r>
              <a:rPr lang="it-IT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deviazione standard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rispetto a 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Dispersione del fattore correttivo attorno al valore unitario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Dispersione delle prestazioni ottenute tramite reti neurali attorno ai punti operativi reali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387314B3-9CA0-40BE-A2E5-834DEC30D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319762"/>
              </p:ext>
            </p:extLst>
          </p:nvPr>
        </p:nvGraphicFramePr>
        <p:xfrm>
          <a:off x="1782763" y="3196155"/>
          <a:ext cx="5578475" cy="176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5" imgW="5578931" imgH="1766583" progId="Word.Document.12">
                  <p:embed/>
                </p:oleObj>
              </mc:Choice>
              <mc:Fallback>
                <p:oleObj name="Document" r:id="rId5" imgW="5578931" imgH="1766583" progId="Word.Document.12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387314B3-9CA0-40BE-A2E5-834DEC30DC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82763" y="3196155"/>
                        <a:ext cx="5578475" cy="176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631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I</a:t>
            </a:r>
            <a:r>
              <a:rPr lang="en-US" dirty="0"/>
              <a:t>ndice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485599-8B04-7A4F-9C05-4020D5C99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263" y="1258654"/>
            <a:ext cx="8000206" cy="360045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t-IT" sz="1400" dirty="0"/>
              <a:t>Introduzione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Reti neurali artificiali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Analisi sensibilità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Mappe caratteristiche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Validazione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Conclusioni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Sviluppi futuri</a:t>
            </a:r>
          </a:p>
          <a:p>
            <a:pPr marL="342900" indent="-342900">
              <a:buFont typeface="+mj-lt"/>
              <a:buAutoNum type="arabicPeriod"/>
            </a:pPr>
            <a:endParaRPr lang="it-IT" sz="1400" dirty="0"/>
          </a:p>
          <a:p>
            <a:pPr marL="342900" indent="-342900">
              <a:buFont typeface="+mj-lt"/>
              <a:buAutoNum type="arabicPeriod"/>
            </a:pPr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dirty="0"/>
          </a:p>
        </p:txBody>
      </p:sp>
      <p:pic>
        <p:nvPicPr>
          <p:cNvPr id="14" name="Segnaposto immagine 8">
            <a:extLst>
              <a:ext uri="{FF2B5EF4-FFF2-40B4-BE49-F238E27FC236}">
                <a16:creationId xmlns:a16="http://schemas.microsoft.com/office/drawing/2014/main" id="{B44BE99E-95E1-4489-8C6B-91C5588EBD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84" r="26313" b="-2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D17BD3-08F0-4695-B085-ED351E6464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713" y="342370"/>
            <a:ext cx="936262" cy="2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96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I</a:t>
            </a:r>
            <a:r>
              <a:rPr lang="en-US" dirty="0"/>
              <a:t>ndice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485599-8B04-7A4F-9C05-4020D5C99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263" y="1258654"/>
            <a:ext cx="8000206" cy="360045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Introduzione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Reti neurali artificiali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Analisi sensibilità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Mappe caratteristiche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Validazione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Conclusioni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Sviluppi futuri</a:t>
            </a:r>
          </a:p>
          <a:p>
            <a:pPr marL="342900" indent="-342900">
              <a:buFont typeface="+mj-lt"/>
              <a:buAutoNum type="arabicPeriod"/>
            </a:pPr>
            <a:endParaRPr lang="it-IT" sz="1400" dirty="0"/>
          </a:p>
          <a:p>
            <a:pPr marL="342900" indent="-342900">
              <a:buFont typeface="+mj-lt"/>
              <a:buAutoNum type="arabicPeriod"/>
            </a:pPr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dirty="0"/>
          </a:p>
        </p:txBody>
      </p:sp>
      <p:pic>
        <p:nvPicPr>
          <p:cNvPr id="14" name="Segnaposto immagine 8">
            <a:extLst>
              <a:ext uri="{FF2B5EF4-FFF2-40B4-BE49-F238E27FC236}">
                <a16:creationId xmlns:a16="http://schemas.microsoft.com/office/drawing/2014/main" id="{B44BE99E-95E1-4489-8C6B-91C5588EBD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84" r="26313" b="-2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D17BD3-08F0-4695-B085-ED351E6464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713" y="342370"/>
            <a:ext cx="936262" cy="2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21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egnaposto immagine 8">
            <a:extLst>
              <a:ext uri="{FF2B5EF4-FFF2-40B4-BE49-F238E27FC236}">
                <a16:creationId xmlns:a16="http://schemas.microsoft.com/office/drawing/2014/main" id="{52782A29-0C96-4AA3-98EA-D484BE4E44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690" r="-2" b="-2"/>
          <a:stretch/>
        </p:blipFill>
        <p:spPr>
          <a:xfrm>
            <a:off x="20" y="10"/>
            <a:ext cx="4587406" cy="51434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485599-8B04-7A4F-9C05-4020D5C99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6367" y="1213766"/>
            <a:ext cx="3630007" cy="3422731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230400" indent="-228600" defTabSz="914400">
              <a:lnSpc>
                <a:spcPct val="90000"/>
              </a:lnSpc>
            </a:pPr>
            <a:r>
              <a:rPr lang="it-IT" sz="1400" dirty="0">
                <a:cs typeface="Arial" panose="020B0604020202020204" pitchFamily="34" charset="0"/>
              </a:rPr>
              <a:t>È stata sviluppata, e validata per una macchina della flotta, una nuova metodologia per il miglioramento delle previsioni delle prestazioni di compressori</a:t>
            </a:r>
          </a:p>
          <a:p>
            <a:pPr marL="230400" indent="-228600" defTabSz="914400">
              <a:lnSpc>
                <a:spcPct val="90000"/>
              </a:lnSpc>
            </a:pPr>
            <a:r>
              <a:rPr lang="it-IT" sz="1400" dirty="0">
                <a:cs typeface="Arial" panose="020B0604020202020204" pitchFamily="34" charset="0"/>
              </a:rPr>
              <a:t>L’utilizzo di reti neurali artificiali può far risparmiare molto tempo e lavoro agli utenti (8 ÷ 10 settimane </a:t>
            </a:r>
            <a:r>
              <a:rPr lang="it-IT" sz="1400" dirty="0">
                <a:cs typeface="Arial" panose="020B0604020202020204" pitchFamily="34" charset="0"/>
                <a:sym typeface="Wingdings" panose="05000000000000000000" pitchFamily="2" charset="2"/>
              </a:rPr>
              <a:t> 2 settimane)</a:t>
            </a:r>
            <a:r>
              <a:rPr lang="it-IT" sz="1400" dirty="0">
                <a:cs typeface="Arial" panose="020B0604020202020204" pitchFamily="34" charset="0"/>
              </a:rPr>
              <a:t>
I risultati finali mostrano andamenti simili a quelli mostrati dalle analisi CFD, tendendo però ai dati sperimentali
Analisi di sensibilità è fondamentale per ottenere andamenti corretti, mantenendo le forme suggerite dalla CFD
La migliore configurazione ottenibile è sensibile al numero di punti disponibili dalle mappe CFD e campagne sperimentali 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F3B2B6C-DF17-4B04-9B42-C0AF67F1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Conclusioni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37F6D26B-45DF-4D8C-958B-75F7B7C271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0796" y="335933"/>
            <a:ext cx="929297" cy="253808"/>
          </a:xfrm>
          <a:prstGeom prst="rect">
            <a:avLst/>
          </a:prstGeom>
        </p:spPr>
      </p:pic>
      <p:cxnSp>
        <p:nvCxnSpPr>
          <p:cNvPr id="30" name="Connettore 1 9">
            <a:extLst>
              <a:ext uri="{FF2B5EF4-FFF2-40B4-BE49-F238E27FC236}">
                <a16:creationId xmlns:a16="http://schemas.microsoft.com/office/drawing/2014/main" id="{8B739FE7-10FA-4B7D-B686-6D66C91D122E}"/>
              </a:ext>
            </a:extLst>
          </p:cNvPr>
          <p:cNvCxnSpPr>
            <a:cxnSpLocks/>
          </p:cNvCxnSpPr>
          <p:nvPr/>
        </p:nvCxnSpPr>
        <p:spPr>
          <a:xfrm>
            <a:off x="5166235" y="1213766"/>
            <a:ext cx="0" cy="3333067"/>
          </a:xfrm>
          <a:prstGeom prst="line">
            <a:avLst/>
          </a:prstGeom>
          <a:ln w="6350" cap="rnd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Segnaposto data 10">
            <a:extLst>
              <a:ext uri="{FF2B5EF4-FFF2-40B4-BE49-F238E27FC236}">
                <a16:creationId xmlns:a16="http://schemas.microsoft.com/office/drawing/2014/main" id="{A8E2441D-8F9D-4C14-8561-8DA905170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38" name="Segnaposto numero diapositiva 12">
            <a:extLst>
              <a:ext uri="{FF2B5EF4-FFF2-40B4-BE49-F238E27FC236}">
                <a16:creationId xmlns:a16="http://schemas.microsoft.com/office/drawing/2014/main" id="{240029D8-2ECE-478D-B2D1-D59F6010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21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C63AA58-4ABA-4D49-8D4A-C81CB6E062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433" y="335933"/>
            <a:ext cx="990941" cy="25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0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I</a:t>
            </a:r>
            <a:r>
              <a:rPr lang="en-US" dirty="0"/>
              <a:t>ndice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485599-8B04-7A4F-9C05-4020D5C99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263" y="1258654"/>
            <a:ext cx="8000206" cy="360045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Introduzione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Reti neurali artificiali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Analisi sensibilità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Mappe caratteristiche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Validazione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Conclusioni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Sviluppi futuri</a:t>
            </a:r>
          </a:p>
          <a:p>
            <a:pPr marL="342900" indent="-342900">
              <a:buFont typeface="+mj-lt"/>
              <a:buAutoNum type="arabicPeriod"/>
            </a:pPr>
            <a:endParaRPr lang="it-IT" sz="1400" dirty="0"/>
          </a:p>
          <a:p>
            <a:pPr marL="342900" indent="-342900">
              <a:buFont typeface="+mj-lt"/>
              <a:buAutoNum type="arabicPeriod"/>
            </a:pPr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dirty="0"/>
          </a:p>
        </p:txBody>
      </p:sp>
      <p:pic>
        <p:nvPicPr>
          <p:cNvPr id="14" name="Segnaposto immagine 8">
            <a:extLst>
              <a:ext uri="{FF2B5EF4-FFF2-40B4-BE49-F238E27FC236}">
                <a16:creationId xmlns:a16="http://schemas.microsoft.com/office/drawing/2014/main" id="{B44BE99E-95E1-4489-8C6B-91C5588EBD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84" r="26313" b="-2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D17BD3-08F0-4695-B085-ED351E6464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713" y="342370"/>
            <a:ext cx="936262" cy="2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73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8">
            <a:extLst>
              <a:ext uri="{FF2B5EF4-FFF2-40B4-BE49-F238E27FC236}">
                <a16:creationId xmlns:a16="http://schemas.microsoft.com/office/drawing/2014/main" id="{52782A29-0C96-4AA3-98EA-D484BE4E44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690" r="-2" b="-2"/>
          <a:stretch/>
        </p:blipFill>
        <p:spPr>
          <a:xfrm>
            <a:off x="20" y="10"/>
            <a:ext cx="4587406" cy="51434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3F3B2B6C-DF17-4B04-9B42-C0AF67F1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Sviluppi futuri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37F6D26B-45DF-4D8C-958B-75F7B7C271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1012" y="377441"/>
            <a:ext cx="929297" cy="253808"/>
          </a:xfrm>
          <a:prstGeom prst="rect">
            <a:avLst/>
          </a:prstGeom>
        </p:spPr>
      </p:pic>
      <p:sp>
        <p:nvSpPr>
          <p:cNvPr id="35" name="Segnaposto data 10">
            <a:extLst>
              <a:ext uri="{FF2B5EF4-FFF2-40B4-BE49-F238E27FC236}">
                <a16:creationId xmlns:a16="http://schemas.microsoft.com/office/drawing/2014/main" id="{A8E2441D-8F9D-4C14-8561-8DA905170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38" name="Segnaposto numero diapositiva 12">
            <a:extLst>
              <a:ext uri="{FF2B5EF4-FFF2-40B4-BE49-F238E27FC236}">
                <a16:creationId xmlns:a16="http://schemas.microsoft.com/office/drawing/2014/main" id="{240029D8-2ECE-478D-B2D1-D59F6010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D4E2A1C8-C5A5-40B6-B4F8-F4AD41DA71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6367" y="1897885"/>
            <a:ext cx="3630007" cy="2054494"/>
          </a:xfrm>
        </p:spPr>
        <p:txBody>
          <a:bodyPr vert="horz" lIns="91440" tIns="45720" rIns="91440" bIns="45720" rtlCol="0">
            <a:normAutofit/>
          </a:bodyPr>
          <a:lstStyle/>
          <a:p>
            <a:pPr marL="230400" indent="-228600" defTabSz="914400"/>
            <a:r>
              <a:rPr lang="it-IT" sz="1400" dirty="0">
                <a:cs typeface="Arial" panose="020B0604020202020204" pitchFamily="34" charset="0"/>
              </a:rPr>
              <a:t>Validazione potenzialità della procedura su altri compressori della flotta
Parametrizzazione delle curve</a:t>
            </a:r>
          </a:p>
          <a:p>
            <a:pPr marL="0" indent="0" defTabSz="914400">
              <a:buNone/>
            </a:pPr>
            <a:r>
              <a:rPr lang="it-IT" sz="1400" dirty="0">
                <a:cs typeface="Arial" panose="020B0604020202020204" pitchFamily="34" charset="0"/>
              </a:rPr>
              <a:t>	</a:t>
            </a:r>
            <a:r>
              <a:rPr lang="it-IT" sz="1400" dirty="0">
                <a:cs typeface="Arial" panose="020B0604020202020204" pitchFamily="34" charset="0"/>
                <a:sym typeface="Wingdings" panose="05000000000000000000" pitchFamily="2" charset="2"/>
              </a:rPr>
              <a:t> Applicazione delle reti neurali 	solo lungo la linea operativa</a:t>
            </a:r>
          </a:p>
          <a:p>
            <a:pPr marL="0" indent="0" defTabSz="914400">
              <a:buNone/>
            </a:pPr>
            <a:r>
              <a:rPr lang="it-IT" sz="1400" dirty="0">
                <a:cs typeface="Arial" panose="020B0604020202020204" pitchFamily="34" charset="0"/>
                <a:sym typeface="Wingdings" panose="05000000000000000000" pitchFamily="2" charset="2"/>
              </a:rPr>
              <a:t>	 Maggior mantenimento trend</a:t>
            </a:r>
          </a:p>
          <a:p>
            <a:pPr marL="0" indent="0" defTabSz="914400">
              <a:buNone/>
            </a:pPr>
            <a:r>
              <a:rPr lang="it-IT" sz="1400" dirty="0">
                <a:cs typeface="Arial" panose="020B0604020202020204" pitchFamily="34" charset="0"/>
                <a:sym typeface="Wingdings" panose="05000000000000000000" pitchFamily="2" charset="2"/>
              </a:rPr>
              <a:t>	 Elevato numero neuroni</a:t>
            </a:r>
            <a:endParaRPr lang="it-IT" sz="1400" dirty="0">
              <a:cs typeface="Arial" panose="020B0604020202020204" pitchFamily="34" charset="0"/>
            </a:endParaRPr>
          </a:p>
        </p:txBody>
      </p:sp>
      <p:cxnSp>
        <p:nvCxnSpPr>
          <p:cNvPr id="12" name="Connettore 1 9">
            <a:extLst>
              <a:ext uri="{FF2B5EF4-FFF2-40B4-BE49-F238E27FC236}">
                <a16:creationId xmlns:a16="http://schemas.microsoft.com/office/drawing/2014/main" id="{4657EE64-C1E0-4C60-8D87-8F44C49AF157}"/>
              </a:ext>
            </a:extLst>
          </p:cNvPr>
          <p:cNvCxnSpPr>
            <a:cxnSpLocks/>
          </p:cNvCxnSpPr>
          <p:nvPr/>
        </p:nvCxnSpPr>
        <p:spPr>
          <a:xfrm>
            <a:off x="5166235" y="1897885"/>
            <a:ext cx="0" cy="2054494"/>
          </a:xfrm>
          <a:prstGeom prst="line">
            <a:avLst/>
          </a:prstGeom>
          <a:ln w="6350" cap="rnd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274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91B719-7CB3-49DE-9724-70D2CEF15883}"/>
              </a:ext>
            </a:extLst>
          </p:cNvPr>
          <p:cNvSpPr txBox="1"/>
          <p:nvPr/>
        </p:nvSpPr>
        <p:spPr>
          <a:xfrm>
            <a:off x="611186" y="3561187"/>
            <a:ext cx="1056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Relatore: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26B07AF-4D8C-4882-BBF0-76495F3DF27B}"/>
              </a:ext>
            </a:extLst>
          </p:cNvPr>
          <p:cNvSpPr txBox="1"/>
          <p:nvPr/>
        </p:nvSpPr>
        <p:spPr>
          <a:xfrm>
            <a:off x="5299648" y="3561187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Allievo: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C0DADE-CCB5-4FC3-B4E8-556186A1EB38}"/>
              </a:ext>
            </a:extLst>
          </p:cNvPr>
          <p:cNvSpPr txBox="1"/>
          <p:nvPr/>
        </p:nvSpPr>
        <p:spPr>
          <a:xfrm>
            <a:off x="1799603" y="3561187"/>
            <a:ext cx="2473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Ing. Bottaro Alessandro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2AFF80-E863-4F83-B9B3-0309184E486A}"/>
              </a:ext>
            </a:extLst>
          </p:cNvPr>
          <p:cNvSpPr txBox="1"/>
          <p:nvPr/>
        </p:nvSpPr>
        <p:spPr>
          <a:xfrm>
            <a:off x="6182040" y="3561186"/>
            <a:ext cx="1693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 Matteo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82D38CB-D998-40AF-ADC1-A20D5234431F}"/>
              </a:ext>
            </a:extLst>
          </p:cNvPr>
          <p:cNvSpPr txBox="1"/>
          <p:nvPr/>
        </p:nvSpPr>
        <p:spPr>
          <a:xfrm>
            <a:off x="605489" y="3960081"/>
            <a:ext cx="1409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Correlatore: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6E1297B-4747-4AF5-9CDB-777CCB16DE63}"/>
              </a:ext>
            </a:extLst>
          </p:cNvPr>
          <p:cNvSpPr txBox="1"/>
          <p:nvPr/>
        </p:nvSpPr>
        <p:spPr>
          <a:xfrm>
            <a:off x="1799603" y="3959724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Dott. Ing. Puppo Enrico</a:t>
            </a:r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3DFCD039-16AD-4C4E-893B-659BD37E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2189858"/>
            <a:ext cx="7921626" cy="451513"/>
          </a:xfrm>
        </p:spPr>
        <p:txBody>
          <a:bodyPr/>
          <a:lstStyle/>
          <a:p>
            <a:r>
              <a:rPr lang="it-IT" sz="3600" dirty="0"/>
              <a:t>Grazie per l’attenzione!</a:t>
            </a:r>
            <a:endParaRPr lang="en-US" sz="3600" dirty="0"/>
          </a:p>
        </p:txBody>
      </p:sp>
      <p:sp>
        <p:nvSpPr>
          <p:cNvPr id="12" name="Segnaposto data 10">
            <a:extLst>
              <a:ext uri="{FF2B5EF4-FFF2-40B4-BE49-F238E27FC236}">
                <a16:creationId xmlns:a16="http://schemas.microsoft.com/office/drawing/2014/main" id="{CC767F00-26A7-4CF0-98B0-0AEF123F608A}"/>
              </a:ext>
            </a:extLst>
          </p:cNvPr>
          <p:cNvSpPr txBox="1">
            <a:spLocks/>
          </p:cNvSpPr>
          <p:nvPr/>
        </p:nvSpPr>
        <p:spPr>
          <a:xfrm>
            <a:off x="3835738" y="2920129"/>
            <a:ext cx="1463910" cy="242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E542C5-51A3-B14B-8553-F6FFCDB8030D}" type="datetime1">
              <a:rPr lang="it-IT" sz="1200" i="1" smtClean="0">
                <a:solidFill>
                  <a:srgbClr val="7D7D7C"/>
                </a:solidFill>
              </a:rPr>
              <a:pPr/>
              <a:t>27/02/2023</a:t>
            </a:fld>
            <a:endParaRPr lang="it-IT" sz="1200" i="1" dirty="0">
              <a:solidFill>
                <a:srgbClr val="7D7D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2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91B719-7CB3-49DE-9724-70D2CEF15883}"/>
              </a:ext>
            </a:extLst>
          </p:cNvPr>
          <p:cNvSpPr txBox="1"/>
          <p:nvPr/>
        </p:nvSpPr>
        <p:spPr>
          <a:xfrm>
            <a:off x="611186" y="3561187"/>
            <a:ext cx="1056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Relatore: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26B07AF-4D8C-4882-BBF0-76495F3DF27B}"/>
              </a:ext>
            </a:extLst>
          </p:cNvPr>
          <p:cNvSpPr txBox="1"/>
          <p:nvPr/>
        </p:nvSpPr>
        <p:spPr>
          <a:xfrm>
            <a:off x="5299648" y="3561187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Allievo: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C0DADE-CCB5-4FC3-B4E8-556186A1EB38}"/>
              </a:ext>
            </a:extLst>
          </p:cNvPr>
          <p:cNvSpPr txBox="1"/>
          <p:nvPr/>
        </p:nvSpPr>
        <p:spPr>
          <a:xfrm>
            <a:off x="1578669" y="3561187"/>
            <a:ext cx="2473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Ing. Bottaro Alessandro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2AFF80-E863-4F83-B9B3-0309184E486A}"/>
              </a:ext>
            </a:extLst>
          </p:cNvPr>
          <p:cNvSpPr txBox="1"/>
          <p:nvPr/>
        </p:nvSpPr>
        <p:spPr>
          <a:xfrm>
            <a:off x="6182040" y="3561186"/>
            <a:ext cx="1693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 Matteo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82D38CB-D998-40AF-ADC1-A20D5234431F}"/>
              </a:ext>
            </a:extLst>
          </p:cNvPr>
          <p:cNvSpPr txBox="1"/>
          <p:nvPr/>
        </p:nvSpPr>
        <p:spPr>
          <a:xfrm>
            <a:off x="605489" y="3960081"/>
            <a:ext cx="1409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Correlatori: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6E1297B-4747-4AF5-9CDB-777CCB16DE63}"/>
              </a:ext>
            </a:extLst>
          </p:cNvPr>
          <p:cNvSpPr txBox="1"/>
          <p:nvPr/>
        </p:nvSpPr>
        <p:spPr>
          <a:xfrm>
            <a:off x="1578669" y="3960082"/>
            <a:ext cx="25426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Dott. Ing. Puppo Enrico</a:t>
            </a:r>
          </a:p>
          <a:p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Dott. Ing. Benvenuto Marcello</a:t>
            </a:r>
          </a:p>
          <a:p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Dott. Ing. Schneider Andrea</a:t>
            </a:r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3DFCD039-16AD-4C4E-893B-659BD37E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2189858"/>
            <a:ext cx="7921626" cy="451513"/>
          </a:xfrm>
        </p:spPr>
        <p:txBody>
          <a:bodyPr/>
          <a:lstStyle/>
          <a:p>
            <a:r>
              <a:rPr lang="it-IT" sz="3600" dirty="0"/>
              <a:t>Backup slides</a:t>
            </a:r>
            <a:endParaRPr lang="en-US" sz="3600" dirty="0"/>
          </a:p>
        </p:txBody>
      </p:sp>
      <p:sp>
        <p:nvSpPr>
          <p:cNvPr id="12" name="Segnaposto data 10">
            <a:extLst>
              <a:ext uri="{FF2B5EF4-FFF2-40B4-BE49-F238E27FC236}">
                <a16:creationId xmlns:a16="http://schemas.microsoft.com/office/drawing/2014/main" id="{CC767F00-26A7-4CF0-98B0-0AEF123F608A}"/>
              </a:ext>
            </a:extLst>
          </p:cNvPr>
          <p:cNvSpPr txBox="1">
            <a:spLocks/>
          </p:cNvSpPr>
          <p:nvPr/>
        </p:nvSpPr>
        <p:spPr>
          <a:xfrm>
            <a:off x="3835738" y="2920129"/>
            <a:ext cx="1463910" cy="242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E542C5-51A3-B14B-8553-F6FFCDB8030D}" type="datetime1">
              <a:rPr lang="it-IT" sz="1200" i="1" smtClean="0">
                <a:solidFill>
                  <a:srgbClr val="7D7D7C"/>
                </a:solidFill>
              </a:rPr>
              <a:pPr/>
              <a:t>27/02/2023</a:t>
            </a:fld>
            <a:endParaRPr lang="it-IT" sz="1200" i="1" dirty="0">
              <a:solidFill>
                <a:srgbClr val="7D7D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51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Reti neurali artificiali – Cosa sono?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26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030E87C-F41A-47AE-8201-2718F7F308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0263" y="2457975"/>
            <a:ext cx="3599124" cy="2244580"/>
          </a:xfrm>
          <a:prstGeom prst="rect">
            <a:avLst/>
          </a:prstGeom>
        </p:spPr>
      </p:pic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93148E2B-2F30-45B3-AFC4-12A794BC34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4615" y="1042778"/>
            <a:ext cx="4334135" cy="3728603"/>
          </a:xfrm>
        </p:spPr>
        <p:txBody>
          <a:bodyPr vert="horz" lIns="91440" tIns="45720" rIns="91440" bIns="45720" rtlCol="0">
            <a:noAutofit/>
          </a:bodyPr>
          <a:lstStyle/>
          <a:p>
            <a:pPr marL="230400" indent="-228600" defTabSz="914400">
              <a:spcBef>
                <a:spcPts val="600"/>
              </a:spcBef>
            </a:pPr>
            <a:r>
              <a:rPr lang="it-IT" sz="1200" dirty="0">
                <a:solidFill>
                  <a:srgbClr val="FF0000"/>
                </a:solidFill>
                <a:cs typeface="Arial" panose="020B0604020202020204" pitchFamily="34" charset="0"/>
              </a:rPr>
              <a:t>Cos'è una rete neurale artificiale e come è strutturata?
</a:t>
            </a:r>
            <a:r>
              <a:rPr lang="it-IT" sz="1200" i="1" u="sng" dirty="0">
                <a:cs typeface="Arial" panose="020B0604020202020204" pitchFamily="34" charset="0"/>
              </a:rPr>
              <a:t>Sistema adattivo </a:t>
            </a:r>
            <a:r>
              <a:rPr lang="it-IT" sz="1200" dirty="0">
                <a:cs typeface="Arial" panose="020B0604020202020204" pitchFamily="34" charset="0"/>
                <a:sym typeface="Wingdings" panose="05000000000000000000" pitchFamily="2" charset="2"/>
              </a:rPr>
              <a:t> V</a:t>
            </a:r>
            <a:r>
              <a:rPr lang="it-IT" sz="1200" dirty="0">
                <a:cs typeface="Arial" panose="020B0604020202020204" pitchFamily="34" charset="0"/>
              </a:rPr>
              <a:t>aria la propria struttura in base alle informazioni interne o esterne che fluiscono attraverso la rete stessa durante l'apprendimento
Costituita da </a:t>
            </a:r>
            <a:r>
              <a:rPr lang="it-IT" sz="1200" i="1" u="sng" dirty="0">
                <a:cs typeface="Arial" panose="020B0604020202020204" pitchFamily="34" charset="0"/>
              </a:rPr>
              <a:t>neuroni artificiali</a:t>
            </a:r>
            <a:r>
              <a:rPr lang="it-IT" sz="1200" dirty="0">
                <a:cs typeface="Arial" panose="020B0604020202020204" pitchFamily="34" charset="0"/>
              </a:rPr>
              <a:t>:</a:t>
            </a:r>
          </a:p>
          <a:p>
            <a:pPr marL="360000" indent="0" defTabSz="914400">
              <a:spcBef>
                <a:spcPts val="600"/>
              </a:spcBef>
              <a:buNone/>
            </a:pPr>
            <a:r>
              <a:rPr lang="it-IT" sz="1200" i="1" dirty="0">
                <a:cs typeface="Arial" panose="020B0604020202020204" pitchFamily="34" charset="0"/>
              </a:rPr>
              <a:t>	</a:t>
            </a:r>
            <a:r>
              <a:rPr lang="it-IT" sz="12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sz="1200" i="1" dirty="0">
                <a:cs typeface="Arial" panose="020B0604020202020204" pitchFamily="34" charset="0"/>
              </a:rPr>
              <a:t>S</a:t>
            </a:r>
            <a:r>
              <a:rPr lang="it-IT" sz="1200" dirty="0">
                <a:cs typeface="Arial" panose="020B0604020202020204" pitchFamily="34" charset="0"/>
              </a:rPr>
              <a:t>ingolo nodo della rete </a:t>
            </a:r>
          </a:p>
          <a:p>
            <a:pPr marL="360000" indent="0" defTabSz="914400">
              <a:spcBef>
                <a:spcPts val="600"/>
              </a:spcBef>
              <a:buNone/>
            </a:pPr>
            <a:r>
              <a:rPr lang="it-IT" sz="1200" dirty="0">
                <a:cs typeface="Arial" panose="020B0604020202020204" pitchFamily="34" charset="0"/>
                <a:sym typeface="Wingdings" panose="05000000000000000000" pitchFamily="2" charset="2"/>
              </a:rPr>
              <a:t>	 E</a:t>
            </a:r>
            <a:r>
              <a:rPr lang="it-IT" sz="1200" dirty="0">
                <a:cs typeface="Arial" panose="020B0604020202020204" pitchFamily="34" charset="0"/>
              </a:rPr>
              <a:t>labora i segnali ricevuti e trasmette i 	risultati ai nodi successivi</a:t>
            </a:r>
          </a:p>
          <a:p>
            <a:pPr marL="360000" indent="0" defTabSz="914400">
              <a:spcBef>
                <a:spcPts val="600"/>
              </a:spcBef>
              <a:buNone/>
            </a:pPr>
            <a:r>
              <a:rPr lang="it-IT" sz="1200" dirty="0">
                <a:cs typeface="Arial" panose="020B0604020202020204" pitchFamily="34" charset="0"/>
                <a:sym typeface="Wingdings" panose="05000000000000000000" pitchFamily="2" charset="2"/>
              </a:rPr>
              <a:t>	 C</a:t>
            </a:r>
            <a:r>
              <a:rPr lang="it-IT" sz="1200" dirty="0">
                <a:cs typeface="Arial" panose="020B0604020202020204" pitchFamily="34" charset="0"/>
              </a:rPr>
              <a:t>ombinatore di soglia </a:t>
            </a:r>
          </a:p>
          <a:p>
            <a:pPr marL="360000" indent="0" defTabSz="914400">
              <a:spcBef>
                <a:spcPts val="600"/>
              </a:spcBef>
              <a:buNone/>
            </a:pPr>
            <a:r>
              <a:rPr lang="it-IT" sz="1200" dirty="0">
                <a:cs typeface="Arial" panose="020B0604020202020204" pitchFamily="34" charset="0"/>
                <a:sym typeface="Wingdings" panose="05000000000000000000" pitchFamily="2" charset="2"/>
              </a:rPr>
              <a:t>	 V</a:t>
            </a:r>
            <a:r>
              <a:rPr lang="it-IT" sz="1200" dirty="0">
                <a:cs typeface="Arial" panose="020B0604020202020204" pitchFamily="34" charset="0"/>
              </a:rPr>
              <a:t>aluta una funzione di trasferimento e può 	essere attivato quando supera la soglia</a:t>
            </a:r>
          </a:p>
          <a:p>
            <a:pPr marL="230400" indent="-228600" defTabSz="914400">
              <a:spcBef>
                <a:spcPts val="600"/>
              </a:spcBef>
            </a:pPr>
            <a:r>
              <a:rPr lang="it-IT" sz="1200" i="1" u="sng" dirty="0">
                <a:cs typeface="Arial" panose="020B0604020202020204" pitchFamily="34" charset="0"/>
              </a:rPr>
              <a:t>Struttura feed – forward multilayer</a:t>
            </a:r>
            <a:r>
              <a:rPr lang="it-IT" sz="1200" dirty="0">
                <a:cs typeface="Arial" panose="020B0604020202020204" pitchFamily="34" charset="0"/>
              </a:rPr>
              <a:t>: </a:t>
            </a:r>
          </a:p>
          <a:p>
            <a:pPr marL="1800" indent="0" defTabSz="914400">
              <a:spcBef>
                <a:spcPts val="600"/>
              </a:spcBef>
              <a:buNone/>
            </a:pPr>
            <a:r>
              <a:rPr lang="it-IT" sz="1200" dirty="0">
                <a:cs typeface="Arial" panose="020B0604020202020204" pitchFamily="34" charset="0"/>
              </a:rPr>
              <a:t>	</a:t>
            </a:r>
            <a:r>
              <a:rPr lang="it-IT" sz="12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sz="1200" dirty="0">
                <a:cs typeface="Arial" panose="020B0604020202020204" pitchFamily="34" charset="0"/>
              </a:rPr>
              <a:t>Flusso unidirezionale informazioni</a:t>
            </a:r>
          </a:p>
          <a:p>
            <a:pPr marL="1800" indent="0" defTabSz="914400">
              <a:spcBef>
                <a:spcPts val="600"/>
              </a:spcBef>
              <a:buNone/>
            </a:pPr>
            <a:r>
              <a:rPr lang="it-IT" sz="1200" dirty="0">
                <a:cs typeface="Arial" panose="020B0604020202020204" pitchFamily="34" charset="0"/>
                <a:sym typeface="Wingdings" panose="05000000000000000000" pitchFamily="2" charset="2"/>
              </a:rPr>
              <a:t>	</a:t>
            </a:r>
            <a:r>
              <a:rPr lang="it-IT" sz="1200" dirty="0">
                <a:cs typeface="Arial" panose="020B0604020202020204" pitchFamily="34" charset="0"/>
              </a:rPr>
              <a:t> Livello di input riceve stimoli dall'esterno, 	due livelli nascosti elaborano i segnali e il 	livello di uscita fornisce risposta della rete</a:t>
            </a:r>
          </a:p>
          <a:p>
            <a:pPr marL="230400" indent="-228600" defTabSz="914400">
              <a:spcBef>
                <a:spcPts val="600"/>
              </a:spcBef>
            </a:pPr>
            <a:endParaRPr lang="it-IT" sz="1200" dirty="0">
              <a:cs typeface="Arial" panose="020B0604020202020204" pitchFamily="34" charset="0"/>
            </a:endParaRPr>
          </a:p>
          <a:p>
            <a:pPr marL="360000" indent="0" defTabSz="914400">
              <a:spcBef>
                <a:spcPts val="600"/>
              </a:spcBef>
              <a:buNone/>
            </a:pPr>
            <a:endParaRPr lang="it-IT" sz="1200" dirty="0">
              <a:cs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A9D7786D-9D6B-487F-8791-864FB57D7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63" y="1042778"/>
            <a:ext cx="3209000" cy="15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31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Reti</a:t>
            </a:r>
            <a:r>
              <a:rPr lang="en-US" dirty="0"/>
              <a:t> </a:t>
            </a:r>
            <a:r>
              <a:rPr lang="it-IT" dirty="0"/>
              <a:t>neurali</a:t>
            </a:r>
            <a:r>
              <a:rPr lang="en-US" dirty="0"/>
              <a:t> </a:t>
            </a:r>
            <a:r>
              <a:rPr lang="it-IT" dirty="0"/>
              <a:t>artificiali</a:t>
            </a:r>
            <a:r>
              <a:rPr lang="en-US" dirty="0"/>
              <a:t> – Come </a:t>
            </a:r>
            <a:r>
              <a:rPr lang="it-IT" dirty="0"/>
              <a:t>funzionano</a:t>
            </a:r>
            <a:r>
              <a:rPr lang="en-US" dirty="0"/>
              <a:t>?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27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030E87C-F41A-47AE-8201-2718F7F308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0263" y="2457975"/>
            <a:ext cx="3599124" cy="2244580"/>
          </a:xfrm>
          <a:prstGeom prst="rect">
            <a:avLst/>
          </a:prstGeom>
        </p:spPr>
      </p:pic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93148E2B-2F30-45B3-AFC4-12A794BC34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90814" y="1030321"/>
            <a:ext cx="4305560" cy="3789622"/>
          </a:xfrm>
        </p:spPr>
        <p:txBody>
          <a:bodyPr vert="horz" lIns="91440" tIns="45720" rIns="91440" bIns="45720" rtlCol="0">
            <a:noAutofit/>
          </a:bodyPr>
          <a:lstStyle/>
          <a:p>
            <a:pPr marL="230400" indent="-228600" defTabSz="914400">
              <a:spcBef>
                <a:spcPts val="600"/>
              </a:spcBef>
            </a:pPr>
            <a:r>
              <a:rPr lang="it-IT" sz="1050" dirty="0">
                <a:solidFill>
                  <a:srgbClr val="FF0000"/>
                </a:solidFill>
                <a:cs typeface="Arial" panose="020B0604020202020204" pitchFamily="34" charset="0"/>
              </a:rPr>
              <a:t>Come funzionano le reti neurali artificiali?</a:t>
            </a:r>
          </a:p>
          <a:p>
            <a:pPr marL="230400" indent="-228600" defTabSz="914400">
              <a:spcBef>
                <a:spcPts val="600"/>
              </a:spcBef>
            </a:pPr>
            <a:r>
              <a:rPr lang="it-IT" sz="1050" i="1" u="sng" dirty="0">
                <a:cs typeface="Arial" panose="020B0604020202020204" pitchFamily="34" charset="0"/>
              </a:rPr>
              <a:t>Apprendimento supervisionato</a:t>
            </a:r>
            <a:r>
              <a:rPr lang="it-IT" sz="1050" i="1" dirty="0">
                <a:cs typeface="Arial" panose="020B0604020202020204" pitchFamily="34" charset="0"/>
              </a:rPr>
              <a:t>: </a:t>
            </a:r>
            <a:r>
              <a:rPr lang="it-IT" sz="1050" dirty="0">
                <a:cs typeface="Arial" panose="020B0604020202020204" pitchFamily="34" charset="0"/>
              </a:rPr>
              <a:t>Valutazione dei parametri della rete a partire da esempi del comportamento desiderato (</a:t>
            </a:r>
            <a:r>
              <a:rPr lang="it-IT" sz="1050" dirty="0">
                <a:cs typeface="Arial" panose="020B0604020202020204" pitchFamily="34" charset="0"/>
                <a:sym typeface="Wingdings" panose="05000000000000000000" pitchFamily="2" charset="2"/>
              </a:rPr>
              <a:t>database</a:t>
            </a:r>
            <a:r>
              <a:rPr lang="it-IT" sz="1050" dirty="0">
                <a:cs typeface="Arial" panose="020B0604020202020204" pitchFamily="34" charset="0"/>
              </a:rPr>
              <a:t>)</a:t>
            </a:r>
          </a:p>
          <a:p>
            <a:pPr marL="230400" indent="-228600" defTabSz="914400">
              <a:spcBef>
                <a:spcPts val="600"/>
              </a:spcBef>
            </a:pPr>
            <a:r>
              <a:rPr lang="it-IT" sz="1050" i="1" u="sng" dirty="0">
                <a:cs typeface="Arial" panose="020B0604020202020204" pitchFamily="34" charset="0"/>
              </a:rPr>
              <a:t>Algoritmo backpropagation</a:t>
            </a:r>
            <a:r>
              <a:rPr lang="it-IT" sz="1050" i="1" dirty="0">
                <a:cs typeface="Arial" panose="020B0604020202020204" pitchFamily="34" charset="0"/>
              </a:rPr>
              <a:t>:</a:t>
            </a:r>
          </a:p>
          <a:p>
            <a:pPr marL="531450" defTabSz="91440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it-IT" sz="1050" dirty="0">
                <a:cs typeface="Arial" panose="020B0604020202020204" pitchFamily="34" charset="0"/>
                <a:sym typeface="Wingdings" panose="05000000000000000000" pitchFamily="2" charset="2"/>
              </a:rPr>
              <a:t>Metodo di discesa del gradiente</a:t>
            </a:r>
          </a:p>
          <a:p>
            <a:pPr marL="360000" indent="0" defTabSz="914400">
              <a:spcBef>
                <a:spcPts val="600"/>
              </a:spcBef>
              <a:buNone/>
            </a:pPr>
            <a:r>
              <a:rPr lang="it-IT" sz="105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sz="1050" dirty="0">
                <a:cs typeface="Arial" panose="020B0604020202020204" pitchFamily="34" charset="0"/>
              </a:rPr>
              <a:t>I pesi delle connessioni tra gli strati di neuroni vengono inizializzati su valori casuali</a:t>
            </a:r>
          </a:p>
          <a:p>
            <a:pPr marL="588600" indent="-228600" defTabSz="914400">
              <a:spcBef>
                <a:spcPts val="600"/>
              </a:spcBef>
              <a:buFont typeface="+mj-lt"/>
              <a:buAutoNum type="arabicPeriod"/>
            </a:pPr>
            <a:r>
              <a:rPr lang="it-IT" sz="1050" i="1" u="sng" dirty="0">
                <a:cs typeface="Arial" panose="020B0604020202020204" pitchFamily="34" charset="0"/>
              </a:rPr>
              <a:t>Forward – pass: </a:t>
            </a:r>
          </a:p>
          <a:p>
            <a:pPr marL="360000" indent="0" defTabSz="914400">
              <a:spcBef>
                <a:spcPts val="600"/>
              </a:spcBef>
              <a:buNone/>
            </a:pPr>
            <a:r>
              <a:rPr lang="it-IT" sz="1050" dirty="0"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it-IT" sz="1050" dirty="0">
                <a:cs typeface="Arial" panose="020B0604020202020204" pitchFamily="34" charset="0"/>
              </a:rPr>
              <a:t>Valori di input applicati ai nodi di ingresso con 	propagazione in avanti dei segnali</a:t>
            </a:r>
          </a:p>
          <a:p>
            <a:pPr marL="360000" indent="0" defTabSz="914400">
              <a:spcBef>
                <a:spcPts val="600"/>
              </a:spcBef>
              <a:buNone/>
            </a:pPr>
            <a:r>
              <a:rPr lang="it-IT" sz="1050" dirty="0"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it-IT" sz="1050" dirty="0">
                <a:cs typeface="Arial" panose="020B0604020202020204" pitchFamily="34" charset="0"/>
              </a:rPr>
              <a:t>Valori dei pesi sinaptici fissati</a:t>
            </a:r>
          </a:p>
          <a:p>
            <a:pPr marL="588600" indent="-228600" defTabSz="914400">
              <a:spcBef>
                <a:spcPts val="600"/>
              </a:spcBef>
              <a:buFont typeface="+mj-lt"/>
              <a:buAutoNum type="arabicPeriod" startAt="2"/>
            </a:pPr>
            <a:r>
              <a:rPr lang="it-IT" sz="1050" i="1" u="sng" dirty="0">
                <a:cs typeface="Arial" panose="020B0604020202020204" pitchFamily="34" charset="0"/>
              </a:rPr>
              <a:t>Backward – pass:</a:t>
            </a:r>
          </a:p>
          <a:p>
            <a:pPr marL="360000" indent="0" defTabSz="914400">
              <a:spcBef>
                <a:spcPts val="600"/>
              </a:spcBef>
              <a:buNone/>
            </a:pPr>
            <a:r>
              <a:rPr lang="it-IT" sz="1050" b="1" dirty="0">
                <a:cs typeface="Arial" panose="020B0604020202020204" pitchFamily="34" charset="0"/>
              </a:rPr>
              <a:t>	</a:t>
            </a:r>
            <a:r>
              <a:rPr lang="it-IT" sz="1050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t-IT" sz="1050" b="1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1050" dirty="0">
                <a:cs typeface="Arial" panose="020B0604020202020204" pitchFamily="34" charset="0"/>
              </a:rPr>
              <a:t>Risposta della rete viene confrontata con l'output 	desiderato ottenendo il segnale di errore</a:t>
            </a:r>
          </a:p>
          <a:p>
            <a:pPr marL="360000" indent="0" defTabSz="914400">
              <a:spcBef>
                <a:spcPts val="600"/>
              </a:spcBef>
              <a:buNone/>
            </a:pPr>
            <a:r>
              <a:rPr lang="it-IT" sz="1050" dirty="0">
                <a:cs typeface="Arial" panose="020B0604020202020204" pitchFamily="34" charset="0"/>
              </a:rPr>
              <a:t>	</a:t>
            </a:r>
            <a:r>
              <a:rPr lang="it-IT" sz="105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sz="1050" dirty="0">
                <a:cs typeface="Arial" panose="020B0604020202020204" pitchFamily="34" charset="0"/>
              </a:rPr>
              <a:t>Errore propagato nella direzione opposta</a:t>
            </a:r>
          </a:p>
          <a:p>
            <a:pPr marL="360000" indent="0" defTabSz="914400">
              <a:spcBef>
                <a:spcPts val="600"/>
              </a:spcBef>
              <a:buNone/>
            </a:pPr>
            <a:r>
              <a:rPr lang="it-IT" sz="1050" dirty="0">
                <a:cs typeface="Arial" panose="020B0604020202020204" pitchFamily="34" charset="0"/>
              </a:rPr>
              <a:t>	</a:t>
            </a:r>
            <a:r>
              <a:rPr lang="it-IT" sz="105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sz="1050" dirty="0">
                <a:cs typeface="Arial" panose="020B0604020202020204" pitchFamily="34" charset="0"/>
              </a:rPr>
              <a:t>Pesi sinaptici modificati al fine di ridurre al minimo 	la differenza tra l'uscita corrente e l'uscita desiderata</a:t>
            </a:r>
            <a:endParaRPr lang="it-IT" sz="1050" u="sng" dirty="0">
              <a:cs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C224DF7-8DDB-4B68-829F-0C6953C9E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63" y="1042778"/>
            <a:ext cx="3209000" cy="15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41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E704A101-3600-471E-9D36-CB02DBB265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31734" y="1367499"/>
            <a:ext cx="3764640" cy="302837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53D56E0-524A-4292-A293-6D644E58F5F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28414" y="1367500"/>
            <a:ext cx="3764639" cy="3028371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Mappe caratteristiche – 10 Neuroni – Efficienza </a:t>
            </a:r>
            <a:endParaRPr lang="en-US" dirty="0"/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28</a:t>
            </a:fld>
            <a:endParaRPr lang="it-IT" dirty="0"/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960ED001-DEEE-4BB7-855E-F0BCEBE11943}"/>
              </a:ext>
            </a:extLst>
          </p:cNvPr>
          <p:cNvCxnSpPr>
            <a:cxnSpLocks/>
          </p:cNvCxnSpPr>
          <p:nvPr/>
        </p:nvCxnSpPr>
        <p:spPr>
          <a:xfrm>
            <a:off x="1457250" y="2255963"/>
            <a:ext cx="734865" cy="118019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 di testo 177">
            <a:extLst>
              <a:ext uri="{FF2B5EF4-FFF2-40B4-BE49-F238E27FC236}">
                <a16:creationId xmlns:a16="http://schemas.microsoft.com/office/drawing/2014/main" id="{ECB6827F-E4D8-49F0-AB9D-E9034C93CB34}"/>
              </a:ext>
            </a:extLst>
          </p:cNvPr>
          <p:cNvSpPr txBox="1"/>
          <p:nvPr/>
        </p:nvSpPr>
        <p:spPr>
          <a:xfrm>
            <a:off x="2151214" y="3338178"/>
            <a:ext cx="593725" cy="2857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Nred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Casella di testo 208">
            <a:extLst>
              <a:ext uri="{FF2B5EF4-FFF2-40B4-BE49-F238E27FC236}">
                <a16:creationId xmlns:a16="http://schemas.microsoft.com/office/drawing/2014/main" id="{F7FA8588-E780-4032-B855-19D07D844069}"/>
              </a:ext>
            </a:extLst>
          </p:cNvPr>
          <p:cNvSpPr txBox="1"/>
          <p:nvPr/>
        </p:nvSpPr>
        <p:spPr>
          <a:xfrm>
            <a:off x="2617705" y="4395871"/>
            <a:ext cx="586773" cy="24245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VIGV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Casella di testo 174">
            <a:extLst>
              <a:ext uri="{FF2B5EF4-FFF2-40B4-BE49-F238E27FC236}">
                <a16:creationId xmlns:a16="http://schemas.microsoft.com/office/drawing/2014/main" id="{9248D0B8-B9CA-4628-8895-C0A3998B9300}"/>
              </a:ext>
            </a:extLst>
          </p:cNvPr>
          <p:cNvSpPr txBox="1"/>
          <p:nvPr/>
        </p:nvSpPr>
        <p:spPr>
          <a:xfrm rot="16200000">
            <a:off x="525851" y="2704993"/>
            <a:ext cx="864412" cy="28575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Efficienza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B3F99137-701A-40A4-B0C9-CD4AF6B278E7}"/>
              </a:ext>
            </a:extLst>
          </p:cNvPr>
          <p:cNvCxnSpPr>
            <a:cxnSpLocks/>
          </p:cNvCxnSpPr>
          <p:nvPr/>
        </p:nvCxnSpPr>
        <p:spPr>
          <a:xfrm flipV="1">
            <a:off x="5671601" y="1661236"/>
            <a:ext cx="0" cy="196269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 di testo 186">
            <a:extLst>
              <a:ext uri="{FF2B5EF4-FFF2-40B4-BE49-F238E27FC236}">
                <a16:creationId xmlns:a16="http://schemas.microsoft.com/office/drawing/2014/main" id="{B94BAEA2-EFE4-4867-9F71-40A42B0A9B7F}"/>
              </a:ext>
            </a:extLst>
          </p:cNvPr>
          <p:cNvSpPr txBox="1"/>
          <p:nvPr/>
        </p:nvSpPr>
        <p:spPr>
          <a:xfrm>
            <a:off x="5391096" y="1443025"/>
            <a:ext cx="561010" cy="2857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VIGV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" name="Casella di testo 208">
            <a:extLst>
              <a:ext uri="{FF2B5EF4-FFF2-40B4-BE49-F238E27FC236}">
                <a16:creationId xmlns:a16="http://schemas.microsoft.com/office/drawing/2014/main" id="{B1ABB215-2863-4655-A19E-534440A2B738}"/>
              </a:ext>
            </a:extLst>
          </p:cNvPr>
          <p:cNvSpPr txBox="1"/>
          <p:nvPr/>
        </p:nvSpPr>
        <p:spPr>
          <a:xfrm>
            <a:off x="6817764" y="4395871"/>
            <a:ext cx="547898" cy="24245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Nred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Casella di testo 174">
            <a:extLst>
              <a:ext uri="{FF2B5EF4-FFF2-40B4-BE49-F238E27FC236}">
                <a16:creationId xmlns:a16="http://schemas.microsoft.com/office/drawing/2014/main" id="{4764339B-44CC-4E74-AABD-E940DD1BAB0E}"/>
              </a:ext>
            </a:extLst>
          </p:cNvPr>
          <p:cNvSpPr txBox="1"/>
          <p:nvPr/>
        </p:nvSpPr>
        <p:spPr>
          <a:xfrm rot="16200000">
            <a:off x="4663899" y="2748274"/>
            <a:ext cx="796780" cy="266819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Efficienza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48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794FEF9-615B-48BF-88BA-502C63D7D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685" y="1062490"/>
            <a:ext cx="5077390" cy="3600986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Mappe caratteristiche – Rapporto compressione vs Portata ridotta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29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32EE01-A8F9-49A7-B7A8-EB1ED8AA8E91}"/>
              </a:ext>
            </a:extLst>
          </p:cNvPr>
          <p:cNvSpPr txBox="1"/>
          <p:nvPr/>
        </p:nvSpPr>
        <p:spPr>
          <a:xfrm>
            <a:off x="1231684" y="1157333"/>
            <a:ext cx="20886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Legenda: 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		Reti neurali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		CFD </a:t>
            </a: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		Dati impianto </a:t>
            </a: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61A38A0-626F-4427-8138-697B6FFC00BE}"/>
              </a:ext>
            </a:extLst>
          </p:cNvPr>
          <p:cNvCxnSpPr>
            <a:cxnSpLocks/>
          </p:cNvCxnSpPr>
          <p:nvPr/>
        </p:nvCxnSpPr>
        <p:spPr>
          <a:xfrm>
            <a:off x="1367406" y="1648961"/>
            <a:ext cx="4891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E9CC1C73-6CA2-4EA3-802D-3325D9C02EE5}"/>
              </a:ext>
            </a:extLst>
          </p:cNvPr>
          <p:cNvCxnSpPr>
            <a:cxnSpLocks/>
          </p:cNvCxnSpPr>
          <p:nvPr/>
        </p:nvCxnSpPr>
        <p:spPr>
          <a:xfrm flipV="1">
            <a:off x="1362838" y="1988191"/>
            <a:ext cx="489118" cy="3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160293FD-BAAE-428B-A0A7-459B4CC619A7}"/>
              </a:ext>
            </a:extLst>
          </p:cNvPr>
          <p:cNvSpPr/>
          <p:nvPr/>
        </p:nvSpPr>
        <p:spPr>
          <a:xfrm>
            <a:off x="1531002" y="2279744"/>
            <a:ext cx="161926" cy="15950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 di testo 208">
            <a:extLst>
              <a:ext uri="{FF2B5EF4-FFF2-40B4-BE49-F238E27FC236}">
                <a16:creationId xmlns:a16="http://schemas.microsoft.com/office/drawing/2014/main" id="{AD5FE623-83B9-4E27-B4B0-71F42C476923}"/>
              </a:ext>
            </a:extLst>
          </p:cNvPr>
          <p:cNvSpPr txBox="1"/>
          <p:nvPr/>
        </p:nvSpPr>
        <p:spPr>
          <a:xfrm>
            <a:off x="5816794" y="4630479"/>
            <a:ext cx="1081770" cy="24245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Portata ridotta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1DB2A2C-DB09-4964-90CC-90ABA94A9078}"/>
              </a:ext>
            </a:extLst>
          </p:cNvPr>
          <p:cNvSpPr/>
          <p:nvPr/>
        </p:nvSpPr>
        <p:spPr>
          <a:xfrm>
            <a:off x="4821238" y="3295382"/>
            <a:ext cx="476250" cy="885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0E92FC6-2A0A-4272-939F-4371B5EB5CFC}"/>
              </a:ext>
            </a:extLst>
          </p:cNvPr>
          <p:cNvSpPr/>
          <p:nvPr/>
        </p:nvSpPr>
        <p:spPr>
          <a:xfrm>
            <a:off x="8302592" y="1096784"/>
            <a:ext cx="559250" cy="112241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8626A28-5E24-4A36-95ED-6CAB071144F1}"/>
              </a:ext>
            </a:extLst>
          </p:cNvPr>
          <p:cNvSpPr txBox="1"/>
          <p:nvPr/>
        </p:nvSpPr>
        <p:spPr>
          <a:xfrm>
            <a:off x="4552978" y="2961084"/>
            <a:ext cx="887048" cy="27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VIGV=0%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2ECBC6E-3CB7-4363-80AE-DA1484985BB6}"/>
              </a:ext>
            </a:extLst>
          </p:cNvPr>
          <p:cNvSpPr txBox="1"/>
          <p:nvPr/>
        </p:nvSpPr>
        <p:spPr>
          <a:xfrm>
            <a:off x="7199484" y="1096784"/>
            <a:ext cx="1028170" cy="27699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VIGV=100%</a:t>
            </a:r>
          </a:p>
        </p:txBody>
      </p:sp>
      <p:sp>
        <p:nvSpPr>
          <p:cNvPr id="18" name="Casella di testo 174">
            <a:extLst>
              <a:ext uri="{FF2B5EF4-FFF2-40B4-BE49-F238E27FC236}">
                <a16:creationId xmlns:a16="http://schemas.microsoft.com/office/drawing/2014/main" id="{ED984C25-3372-421B-AE32-000E444C6AE5}"/>
              </a:ext>
            </a:extLst>
          </p:cNvPr>
          <p:cNvSpPr txBox="1"/>
          <p:nvPr/>
        </p:nvSpPr>
        <p:spPr>
          <a:xfrm rot="16200000">
            <a:off x="2891356" y="2720108"/>
            <a:ext cx="1750287" cy="28575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Rapporto compressione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2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I</a:t>
            </a:r>
            <a:r>
              <a:rPr lang="en-US" dirty="0"/>
              <a:t>ndice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485599-8B04-7A4F-9C05-4020D5C99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263" y="1258654"/>
            <a:ext cx="8000206" cy="360045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t-IT" sz="1400" dirty="0"/>
              <a:t>Introduzione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Reti neurali artificiali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Analisi sensibilità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Mappe caratteristiche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Validazione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Conclusioni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Sviluppi futuri</a:t>
            </a:r>
          </a:p>
          <a:p>
            <a:pPr marL="342900" indent="-342900">
              <a:buFont typeface="+mj-lt"/>
              <a:buAutoNum type="arabicPeriod"/>
            </a:pPr>
            <a:endParaRPr lang="it-IT" sz="1400" dirty="0"/>
          </a:p>
          <a:p>
            <a:pPr marL="342900" indent="-342900">
              <a:buFont typeface="+mj-lt"/>
              <a:buAutoNum type="arabicPeriod"/>
            </a:pPr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dirty="0"/>
          </a:p>
        </p:txBody>
      </p:sp>
      <p:pic>
        <p:nvPicPr>
          <p:cNvPr id="14" name="Segnaposto immagine 8">
            <a:extLst>
              <a:ext uri="{FF2B5EF4-FFF2-40B4-BE49-F238E27FC236}">
                <a16:creationId xmlns:a16="http://schemas.microsoft.com/office/drawing/2014/main" id="{B44BE99E-95E1-4489-8C6B-91C5588EBD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84" r="26313" b="-2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D17BD3-08F0-4695-B085-ED351E6464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713" y="342370"/>
            <a:ext cx="936262" cy="2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2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A1DDE5C-6CD0-45AE-ADE4-0D3FD3BF2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765" y="1456121"/>
            <a:ext cx="3706529" cy="303896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586A9F1-E50F-4A9D-906A-1E2ACAA5C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138" y="1449137"/>
            <a:ext cx="3706529" cy="3038968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Mappe caratteristiche – Rapporto compressione vs Portata ridotta</a:t>
            </a:r>
            <a:endParaRPr lang="en-US" dirty="0"/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30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B05C39D-8748-474C-9C13-F5AD1F94D6DE}"/>
              </a:ext>
            </a:extLst>
          </p:cNvPr>
          <p:cNvSpPr txBox="1"/>
          <p:nvPr/>
        </p:nvSpPr>
        <p:spPr>
          <a:xfrm>
            <a:off x="1110078" y="1518867"/>
            <a:ext cx="1004888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VIGV=0%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46EB30B-8A3C-42F6-AF61-4F18E40FD947}"/>
              </a:ext>
            </a:extLst>
          </p:cNvPr>
          <p:cNvSpPr txBox="1"/>
          <p:nvPr/>
        </p:nvSpPr>
        <p:spPr>
          <a:xfrm>
            <a:off x="5203962" y="1518866"/>
            <a:ext cx="1190625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VIGV=100%</a:t>
            </a:r>
          </a:p>
        </p:txBody>
      </p:sp>
      <p:sp>
        <p:nvSpPr>
          <p:cNvPr id="14" name="Casella di testo 208">
            <a:extLst>
              <a:ext uri="{FF2B5EF4-FFF2-40B4-BE49-F238E27FC236}">
                <a16:creationId xmlns:a16="http://schemas.microsoft.com/office/drawing/2014/main" id="{864E76C9-F248-45FF-94DF-BBB050D24FF5}"/>
              </a:ext>
            </a:extLst>
          </p:cNvPr>
          <p:cNvSpPr txBox="1"/>
          <p:nvPr/>
        </p:nvSpPr>
        <p:spPr>
          <a:xfrm>
            <a:off x="2349374" y="4422897"/>
            <a:ext cx="1081770" cy="24245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Portata ridotta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Casella di testo 174">
            <a:extLst>
              <a:ext uri="{FF2B5EF4-FFF2-40B4-BE49-F238E27FC236}">
                <a16:creationId xmlns:a16="http://schemas.microsoft.com/office/drawing/2014/main" id="{A78B2FAC-6411-45D2-A237-17A709812DE0}"/>
              </a:ext>
            </a:extLst>
          </p:cNvPr>
          <p:cNvSpPr txBox="1"/>
          <p:nvPr/>
        </p:nvSpPr>
        <p:spPr>
          <a:xfrm rot="16200000">
            <a:off x="111312" y="2825746"/>
            <a:ext cx="1750287" cy="28575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Rapporto compressione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Casella di testo 208">
            <a:extLst>
              <a:ext uri="{FF2B5EF4-FFF2-40B4-BE49-F238E27FC236}">
                <a16:creationId xmlns:a16="http://schemas.microsoft.com/office/drawing/2014/main" id="{180FEB59-45ED-4C1A-801B-D2C785AC6D6D}"/>
              </a:ext>
            </a:extLst>
          </p:cNvPr>
          <p:cNvSpPr txBox="1"/>
          <p:nvPr/>
        </p:nvSpPr>
        <p:spPr>
          <a:xfrm>
            <a:off x="6432494" y="4422897"/>
            <a:ext cx="1081770" cy="24245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Portata ridotta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Casella di testo 174">
            <a:extLst>
              <a:ext uri="{FF2B5EF4-FFF2-40B4-BE49-F238E27FC236}">
                <a16:creationId xmlns:a16="http://schemas.microsoft.com/office/drawing/2014/main" id="{13624FF7-0BFA-4145-AC87-5FAC793C549C}"/>
              </a:ext>
            </a:extLst>
          </p:cNvPr>
          <p:cNvSpPr txBox="1"/>
          <p:nvPr/>
        </p:nvSpPr>
        <p:spPr>
          <a:xfrm rot="16200000">
            <a:off x="4185945" y="2825747"/>
            <a:ext cx="1750287" cy="28575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Rapporto compressione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F6B3563-9E83-48FD-A549-FED4A262EA86}"/>
              </a:ext>
            </a:extLst>
          </p:cNvPr>
          <p:cNvSpPr txBox="1"/>
          <p:nvPr/>
        </p:nvSpPr>
        <p:spPr>
          <a:xfrm>
            <a:off x="2969703" y="3941034"/>
            <a:ext cx="2099169" cy="162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		Reti neurali</a:t>
            </a:r>
          </a:p>
          <a:p>
            <a:pPr>
              <a:lnSpc>
                <a:spcPct val="5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lnSpc>
                <a:spcPct val="5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		CFD </a:t>
            </a:r>
          </a:p>
          <a:p>
            <a:pPr>
              <a:lnSpc>
                <a:spcPct val="50000"/>
              </a:lnSpc>
            </a:pP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		Dati impianto </a:t>
            </a: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087E8B10-FF2A-4B32-A81E-1B29EFF164D3}"/>
              </a:ext>
            </a:extLst>
          </p:cNvPr>
          <p:cNvCxnSpPr>
            <a:cxnSpLocks/>
          </p:cNvCxnSpPr>
          <p:nvPr/>
        </p:nvCxnSpPr>
        <p:spPr>
          <a:xfrm>
            <a:off x="3630049" y="4053491"/>
            <a:ext cx="2811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51DCD44-910D-4553-B561-7C3FF2FAAA30}"/>
              </a:ext>
            </a:extLst>
          </p:cNvPr>
          <p:cNvCxnSpPr>
            <a:cxnSpLocks/>
          </p:cNvCxnSpPr>
          <p:nvPr/>
        </p:nvCxnSpPr>
        <p:spPr>
          <a:xfrm>
            <a:off x="3630050" y="4184335"/>
            <a:ext cx="2811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E3468941-6A97-4A18-AE1E-358DA461C7EF}"/>
              </a:ext>
            </a:extLst>
          </p:cNvPr>
          <p:cNvSpPr/>
          <p:nvPr/>
        </p:nvSpPr>
        <p:spPr>
          <a:xfrm>
            <a:off x="3725515" y="4278400"/>
            <a:ext cx="90244" cy="11331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B6B6868-ECBE-42C5-9E12-B2B0DBE9CDE7}"/>
              </a:ext>
            </a:extLst>
          </p:cNvPr>
          <p:cNvSpPr txBox="1"/>
          <p:nvPr/>
        </p:nvSpPr>
        <p:spPr>
          <a:xfrm>
            <a:off x="7058072" y="3941034"/>
            <a:ext cx="2099169" cy="162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		Reti neurali</a:t>
            </a:r>
          </a:p>
          <a:p>
            <a:pPr>
              <a:lnSpc>
                <a:spcPct val="5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lnSpc>
                <a:spcPct val="5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		CFD </a:t>
            </a:r>
          </a:p>
          <a:p>
            <a:pPr>
              <a:lnSpc>
                <a:spcPct val="50000"/>
              </a:lnSpc>
            </a:pP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		Dati impianto </a:t>
            </a: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5257E673-DA3F-4D34-A460-B2AD7B2D962F}"/>
              </a:ext>
            </a:extLst>
          </p:cNvPr>
          <p:cNvCxnSpPr>
            <a:cxnSpLocks/>
          </p:cNvCxnSpPr>
          <p:nvPr/>
        </p:nvCxnSpPr>
        <p:spPr>
          <a:xfrm>
            <a:off x="7718417" y="4054706"/>
            <a:ext cx="2811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06E8028F-FAE4-43CB-9949-E03B3C6F39D4}"/>
              </a:ext>
            </a:extLst>
          </p:cNvPr>
          <p:cNvCxnSpPr>
            <a:cxnSpLocks/>
          </p:cNvCxnSpPr>
          <p:nvPr/>
        </p:nvCxnSpPr>
        <p:spPr>
          <a:xfrm>
            <a:off x="7718419" y="4184335"/>
            <a:ext cx="2811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e 26">
            <a:extLst>
              <a:ext uri="{FF2B5EF4-FFF2-40B4-BE49-F238E27FC236}">
                <a16:creationId xmlns:a16="http://schemas.microsoft.com/office/drawing/2014/main" id="{68DEA50E-6A7C-45B5-A76F-E97CBA27B62F}"/>
              </a:ext>
            </a:extLst>
          </p:cNvPr>
          <p:cNvSpPr/>
          <p:nvPr/>
        </p:nvSpPr>
        <p:spPr>
          <a:xfrm>
            <a:off x="7820790" y="4272549"/>
            <a:ext cx="90244" cy="11331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13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egnaposto immagine 8">
            <a:extLst>
              <a:ext uri="{FF2B5EF4-FFF2-40B4-BE49-F238E27FC236}">
                <a16:creationId xmlns:a16="http://schemas.microsoft.com/office/drawing/2014/main" id="{813E67F3-44FB-4D0B-A498-35B10B8047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8" r="3116" b="-2"/>
          <a:stretch/>
        </p:blipFill>
        <p:spPr>
          <a:xfrm>
            <a:off x="1891767" y="10"/>
            <a:ext cx="7252231" cy="5143490"/>
          </a:xfrm>
          <a:prstGeom prst="rect">
            <a:avLst/>
          </a:prstGeom>
        </p:spPr>
      </p:pic>
      <p:sp>
        <p:nvSpPr>
          <p:cNvPr id="16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485599-8B04-7A4F-9C05-4020D5C99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2" y="1038443"/>
            <a:ext cx="3223414" cy="3759356"/>
          </a:xfrm>
        </p:spPr>
        <p:txBody>
          <a:bodyPr vert="horz" lIns="91440" tIns="45720" rIns="91440" bIns="45720" rtlCol="0">
            <a:noAutofit/>
          </a:bodyPr>
          <a:lstStyle/>
          <a:p>
            <a:pPr marL="230400" indent="-228600" defTabSz="914400">
              <a:lnSpc>
                <a:spcPct val="90000"/>
              </a:lnSpc>
            </a:pPr>
            <a:r>
              <a:rPr lang="it-IT" sz="1400" dirty="0">
                <a:cs typeface="Arial" panose="020B0604020202020204" pitchFamily="34" charset="0"/>
              </a:rPr>
              <a:t>Mappe prestazionali CFD compressore assiale heavy duty</a:t>
            </a:r>
          </a:p>
          <a:p>
            <a:pPr marL="230400" indent="-228600" defTabSz="914400">
              <a:lnSpc>
                <a:spcPct val="90000"/>
              </a:lnSpc>
            </a:pPr>
            <a:r>
              <a:rPr lang="it-IT" sz="1400" dirty="0">
                <a:cs typeface="Arial" panose="020B0604020202020204" pitchFamily="34" charset="0"/>
              </a:rPr>
              <a:t>Riallineamento delle prestazioni numeriche con i dati impiantistici reali disponibili</a:t>
            </a:r>
          </a:p>
          <a:p>
            <a:pPr marL="230400" indent="-228600" defTabSz="914400">
              <a:lnSpc>
                <a:spcPct val="90000"/>
              </a:lnSpc>
            </a:pPr>
            <a:r>
              <a:rPr lang="it-IT" sz="1400" dirty="0">
                <a:cs typeface="Arial" panose="020B0604020202020204" pitchFamily="34" charset="0"/>
              </a:rPr>
              <a:t>Mantenimento andamenti suggeriti dalle analisi CFD</a:t>
            </a:r>
          </a:p>
          <a:p>
            <a:pPr marL="230400" indent="-228600" defTabSz="914400">
              <a:lnSpc>
                <a:spcPct val="90000"/>
              </a:lnSpc>
            </a:pPr>
            <a:r>
              <a:rPr lang="it-IT" sz="1400" dirty="0">
                <a:cs typeface="Arial" panose="020B0604020202020204" pitchFamily="34" charset="0"/>
              </a:rPr>
              <a:t>Raggiungimento delle prestazioni quantitative impiantistiche</a:t>
            </a:r>
          </a:p>
          <a:p>
            <a:pPr marL="230400" indent="-228600" defTabSz="914400">
              <a:lnSpc>
                <a:spcPct val="90000"/>
              </a:lnSpc>
            </a:pPr>
            <a:r>
              <a:rPr lang="it-IT" sz="1400" dirty="0">
                <a:cs typeface="Arial" panose="020B0604020202020204" pitchFamily="34" charset="0"/>
              </a:rPr>
              <a:t>Miglioramento della previsione delle prestazioni della macchina sulla base delle informazioni provenienti da impianto</a:t>
            </a:r>
          </a:p>
          <a:p>
            <a:pPr marL="230400" indent="-228600" defTabSz="914400">
              <a:lnSpc>
                <a:spcPct val="90000"/>
              </a:lnSpc>
            </a:pPr>
            <a:r>
              <a:rPr lang="it-IT" sz="1400" dirty="0">
                <a:cs typeface="Arial" panose="020B0604020202020204" pitchFamily="34" charset="0"/>
              </a:rPr>
              <a:t>Riduzione dei tempi necessari per tale fase di correzione</a:t>
            </a:r>
          </a:p>
          <a:p>
            <a:pPr marL="230400" indent="-228600" defTabSz="914400">
              <a:lnSpc>
                <a:spcPct val="90000"/>
              </a:lnSpc>
            </a:pPr>
            <a:r>
              <a:rPr lang="it-IT" sz="1400" dirty="0">
                <a:cs typeface="Arial" panose="020B0604020202020204" pitchFamily="34" charset="0"/>
              </a:rPr>
              <a:t>Reti neurali artificiali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7FC1C92C-B967-4FAD-8E4E-B6DB37BBE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2" y="339726"/>
            <a:ext cx="876294" cy="239332"/>
          </a:xfrm>
          <a:prstGeom prst="rect">
            <a:avLst/>
          </a:prstGeom>
        </p:spPr>
      </p:pic>
      <p:sp>
        <p:nvSpPr>
          <p:cNvPr id="9" name="Titolo 8">
            <a:extLst>
              <a:ext uri="{FF2B5EF4-FFF2-40B4-BE49-F238E27FC236}">
                <a16:creationId xmlns:a16="http://schemas.microsoft.com/office/drawing/2014/main" id="{697B8F78-FA88-4BED-9310-ADE270C4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</a:t>
            </a:r>
          </a:p>
        </p:txBody>
      </p:sp>
      <p:cxnSp>
        <p:nvCxnSpPr>
          <p:cNvPr id="26" name="Connettore 1 9">
            <a:extLst>
              <a:ext uri="{FF2B5EF4-FFF2-40B4-BE49-F238E27FC236}">
                <a16:creationId xmlns:a16="http://schemas.microsoft.com/office/drawing/2014/main" id="{7A156364-BF1D-4931-804C-BE4468DE0881}"/>
              </a:ext>
            </a:extLst>
          </p:cNvPr>
          <p:cNvCxnSpPr>
            <a:cxnSpLocks/>
          </p:cNvCxnSpPr>
          <p:nvPr/>
        </p:nvCxnSpPr>
        <p:spPr>
          <a:xfrm>
            <a:off x="795484" y="778450"/>
            <a:ext cx="0" cy="4176000"/>
          </a:xfrm>
          <a:prstGeom prst="line">
            <a:avLst/>
          </a:prstGeom>
          <a:ln w="6350" cap="rnd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Segnaposto data 10">
            <a:extLst>
              <a:ext uri="{FF2B5EF4-FFF2-40B4-BE49-F238E27FC236}">
                <a16:creationId xmlns:a16="http://schemas.microsoft.com/office/drawing/2014/main" id="{1D235FE8-1548-464D-9524-6E93B78E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29" name="Segnaposto numero diapositiva 12">
            <a:extLst>
              <a:ext uri="{FF2B5EF4-FFF2-40B4-BE49-F238E27FC236}">
                <a16:creationId xmlns:a16="http://schemas.microsoft.com/office/drawing/2014/main" id="{8FCF5AD1-6B4D-47C7-A6E6-942F545C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238AF91-427E-499C-B1AF-DDA14B523A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713" y="342370"/>
            <a:ext cx="936262" cy="2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5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I</a:t>
            </a:r>
            <a:r>
              <a:rPr lang="en-US" dirty="0"/>
              <a:t>ndice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485599-8B04-7A4F-9C05-4020D5C99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263" y="1258654"/>
            <a:ext cx="8000206" cy="360045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Introduzione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Reti neurali artificiali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Analisi sensibilità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Mappe caratteristiche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Validazione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Conclusioni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Sviluppi futuri</a:t>
            </a:r>
          </a:p>
          <a:p>
            <a:pPr marL="342900" indent="-342900">
              <a:buFont typeface="+mj-lt"/>
              <a:buAutoNum type="arabicPeriod"/>
            </a:pPr>
            <a:endParaRPr lang="it-IT" sz="1400" dirty="0"/>
          </a:p>
          <a:p>
            <a:pPr marL="342900" indent="-342900">
              <a:buFont typeface="+mj-lt"/>
              <a:buAutoNum type="arabicPeriod"/>
            </a:pPr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dirty="0"/>
          </a:p>
        </p:txBody>
      </p:sp>
      <p:pic>
        <p:nvPicPr>
          <p:cNvPr id="14" name="Segnaposto immagine 8">
            <a:extLst>
              <a:ext uri="{FF2B5EF4-FFF2-40B4-BE49-F238E27FC236}">
                <a16:creationId xmlns:a16="http://schemas.microsoft.com/office/drawing/2014/main" id="{B44BE99E-95E1-4489-8C6B-91C5588EBD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84" r="26313" b="-2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D17BD3-08F0-4695-B085-ED351E6464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713" y="342370"/>
            <a:ext cx="936262" cy="2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1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Reti neurali artificiali – Database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030E87C-F41A-47AE-8201-2718F7F308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0263" y="2457975"/>
            <a:ext cx="3599124" cy="22445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2A47090-EE69-4DAF-B30F-12092C2B3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63" y="1042778"/>
            <a:ext cx="3209000" cy="1536557"/>
          </a:xfrm>
          <a:prstGeom prst="rect">
            <a:avLst/>
          </a:prstGeom>
        </p:spPr>
      </p:pic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D3CFD68F-0702-4EE6-82DA-8D3A3278B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2292" y="1042778"/>
            <a:ext cx="4274082" cy="252909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t-IT" sz="1400" dirty="0">
                <a:solidFill>
                  <a:srgbClr val="C00000"/>
                </a:solidFill>
              </a:rPr>
              <a:t>3 Gradi di libertà (input):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t-IT" sz="1400" dirty="0"/>
              <a:t>Numero di giri ridotti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t-IT" sz="1400" dirty="0"/>
              <a:t>Apertura VIGV </a:t>
            </a:r>
            <a:r>
              <a:rPr lang="it-IT" sz="1400" dirty="0">
                <a:sym typeface="Wingdings" panose="05000000000000000000" pitchFamily="2" charset="2"/>
              </a:rPr>
              <a:t> Sistema regolazione portata</a:t>
            </a:r>
            <a:endParaRPr lang="it-IT" sz="1400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t-IT" sz="1400" dirty="0"/>
              <a:t>Rapporto compressione</a:t>
            </a:r>
          </a:p>
          <a:p>
            <a:pPr>
              <a:spcBef>
                <a:spcPts val="600"/>
              </a:spcBef>
            </a:pPr>
            <a:r>
              <a:rPr lang="it-IT" sz="1400" dirty="0">
                <a:solidFill>
                  <a:srgbClr val="C00000"/>
                </a:solidFill>
              </a:rPr>
              <a:t>14 Funzioni obiettivo (output):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t-IT" sz="1400" dirty="0"/>
              <a:t>Portata ridotta compressore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t-IT" sz="1400" dirty="0"/>
              <a:t>Efficienza compressore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t-IT" sz="1400" dirty="0"/>
              <a:t>Rapporti compressione ed efficienze per ogni estrazione (3 esterne, 2 interne, uscita macchina)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8DA9F9E6-3A9B-4106-869B-547FE984E6BA}"/>
              </a:ext>
            </a:extLst>
          </p:cNvPr>
          <p:cNvSpPr/>
          <p:nvPr/>
        </p:nvSpPr>
        <p:spPr>
          <a:xfrm>
            <a:off x="4888599" y="3814555"/>
            <a:ext cx="633198" cy="424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54C9D2A6-2A6F-4B09-AE1F-95E5327158B8}"/>
              </a:ext>
            </a:extLst>
          </p:cNvPr>
          <p:cNvSpPr txBox="1">
            <a:spLocks/>
          </p:cNvSpPr>
          <p:nvPr/>
        </p:nvSpPr>
        <p:spPr>
          <a:xfrm>
            <a:off x="5758340" y="3810306"/>
            <a:ext cx="3138034" cy="8272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it-IT" sz="10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it-IT" sz="9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it-IT" sz="8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it-IT" sz="1400" dirty="0">
                <a:solidFill>
                  <a:srgbClr val="C00000"/>
                </a:solidFill>
              </a:rPr>
              <a:t>260</a:t>
            </a:r>
            <a:r>
              <a:rPr lang="it-IT" sz="1400" dirty="0"/>
              <a:t> Punti operativi CFD</a:t>
            </a:r>
          </a:p>
          <a:p>
            <a:pPr>
              <a:spcBef>
                <a:spcPts val="600"/>
              </a:spcBef>
            </a:pPr>
            <a:r>
              <a:rPr lang="it-IT" sz="1400" dirty="0">
                <a:solidFill>
                  <a:srgbClr val="C00000"/>
                </a:solidFill>
              </a:rPr>
              <a:t>240 </a:t>
            </a:r>
            <a:r>
              <a:rPr lang="it-IT" sz="1400" dirty="0"/>
              <a:t>Punti operativi impiantistici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1400" dirty="0"/>
              <a:t>	</a:t>
            </a:r>
            <a:r>
              <a:rPr lang="it-IT" sz="1400" dirty="0">
                <a:sym typeface="Wingdings" panose="05000000000000000000" pitchFamily="2" charset="2"/>
              </a:rPr>
              <a:t> 8 Turbine a gas</a:t>
            </a:r>
          </a:p>
        </p:txBody>
      </p:sp>
    </p:spTree>
    <p:extLst>
      <p:ext uri="{BB962C8B-B14F-4D97-AF65-F5344CB8AC3E}">
        <p14:creationId xmlns:p14="http://schemas.microsoft.com/office/powerpoint/2010/main" val="207003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Reti neurali artificiali – Perché?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93148E2B-2F30-45B3-AFC4-12A794BC34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4615" y="1290574"/>
            <a:ext cx="4181759" cy="3269115"/>
          </a:xfrm>
        </p:spPr>
        <p:txBody>
          <a:bodyPr vert="horz" lIns="91440" tIns="45720" rIns="91440" bIns="45720" rtlCol="0">
            <a:noAutofit/>
          </a:bodyPr>
          <a:lstStyle/>
          <a:p>
            <a:pPr marL="230400" indent="-228600" defTabSz="914400"/>
            <a:r>
              <a:rPr lang="it-IT" sz="1400" dirty="0">
                <a:solidFill>
                  <a:srgbClr val="C00000"/>
                </a:solidFill>
                <a:cs typeface="Arial" panose="020B0604020202020204" pitchFamily="34" charset="0"/>
              </a:rPr>
              <a:t>Perché utilizzare le reti neurali artificiali? </a:t>
            </a:r>
          </a:p>
          <a:p>
            <a:pPr marL="531450" defTabSz="914400">
              <a:buFont typeface="Wingdings" panose="05000000000000000000" pitchFamily="2" charset="2"/>
              <a:buChar char="à"/>
            </a:pPr>
            <a:r>
              <a:rPr lang="it-IT" sz="1400" dirty="0">
                <a:cs typeface="Arial" panose="020B0604020202020204" pitchFamily="34" charset="0"/>
                <a:sym typeface="Wingdings" panose="05000000000000000000" pitchFamily="2" charset="2"/>
              </a:rPr>
              <a:t> Utilizzate in precedenza in Ansaldo Energia per il design aerodinamico di compressori assiali</a:t>
            </a:r>
          </a:p>
          <a:p>
            <a:pPr marL="531450" defTabSz="914400">
              <a:buFont typeface="Wingdings" panose="05000000000000000000" pitchFamily="2" charset="2"/>
              <a:buChar char="à"/>
            </a:pPr>
            <a:r>
              <a:rPr lang="it-IT" sz="1400" dirty="0">
                <a:cs typeface="Arial" panose="020B0604020202020204" pitchFamily="34" charset="0"/>
              </a:rPr>
              <a:t> Allenamento in parallelo per ogni funzione obiettivo (output)</a:t>
            </a:r>
          </a:p>
          <a:p>
            <a:pPr marL="531450" defTabSz="914400">
              <a:buFont typeface="Wingdings" panose="05000000000000000000" pitchFamily="2" charset="2"/>
              <a:buChar char="à"/>
            </a:pPr>
            <a:r>
              <a:rPr lang="it-IT" sz="1400" dirty="0">
                <a:cs typeface="Arial" panose="020B0604020202020204" pitchFamily="34" charset="0"/>
              </a:rPr>
              <a:t> Gestione di grandi database</a:t>
            </a:r>
          </a:p>
          <a:p>
            <a:pPr marL="531450" defTabSz="914400">
              <a:buFont typeface="Wingdings" panose="05000000000000000000" pitchFamily="2" charset="2"/>
              <a:buChar char="à"/>
            </a:pPr>
            <a:r>
              <a:rPr lang="it-IT" sz="1400" dirty="0">
                <a:cs typeface="Arial" panose="020B0604020202020204" pitchFamily="34" charset="0"/>
              </a:rPr>
              <a:t> Sistema statistico robusto al rumore che può essere contenuto nei dati di input:</a:t>
            </a:r>
            <a:r>
              <a:rPr lang="it-IT" sz="1400" dirty="0">
                <a:cs typeface="Arial" panose="020B0604020202020204" pitchFamily="34" charset="0"/>
                <a:sym typeface="Wingdings" panose="05000000000000000000" pitchFamily="2" charset="2"/>
              </a:rPr>
              <a:t> 	Diverse </a:t>
            </a:r>
            <a:r>
              <a:rPr lang="it-IT" sz="1400" dirty="0">
                <a:cs typeface="Arial" panose="020B0604020202020204" pitchFamily="34" charset="0"/>
              </a:rPr>
              <a:t>prestazioni per ogni GT
 Riduzione del tempo impiegato dagli utenti per la fase di riallineamento</a:t>
            </a:r>
          </a:p>
          <a:p>
            <a:pPr marL="531450" defTabSz="914400">
              <a:buFont typeface="Wingdings" panose="05000000000000000000" pitchFamily="2" charset="2"/>
              <a:buChar char="à"/>
            </a:pPr>
            <a:endParaRPr lang="it-IT" sz="1400" dirty="0">
              <a:cs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030E87C-F41A-47AE-8201-2718F7F308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0263" y="2457975"/>
            <a:ext cx="3599124" cy="22445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2A47090-EE69-4DAF-B30F-12092C2B3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63" y="1042778"/>
            <a:ext cx="3209000" cy="15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6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Reti neurali artificiali – Cosa sono?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030E87C-F41A-47AE-8201-2718F7F308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0263" y="2457975"/>
            <a:ext cx="3599124" cy="2244580"/>
          </a:xfrm>
          <a:prstGeom prst="rect">
            <a:avLst/>
          </a:prstGeom>
        </p:spPr>
      </p:pic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93148E2B-2F30-45B3-AFC4-12A794BC34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2239" y="1415391"/>
            <a:ext cx="4334135" cy="3019482"/>
          </a:xfrm>
        </p:spPr>
        <p:txBody>
          <a:bodyPr vert="horz" lIns="91440" tIns="45720" rIns="91440" bIns="45720" rtlCol="0">
            <a:noAutofit/>
          </a:bodyPr>
          <a:lstStyle/>
          <a:p>
            <a:pPr marL="230400" indent="-228600" defTabSz="914400">
              <a:spcBef>
                <a:spcPts val="600"/>
              </a:spcBef>
            </a:pPr>
            <a:r>
              <a:rPr lang="it-IT" sz="1200" dirty="0">
                <a:solidFill>
                  <a:srgbClr val="C00000"/>
                </a:solidFill>
                <a:cs typeface="Arial" panose="020B0604020202020204" pitchFamily="34" charset="0"/>
              </a:rPr>
              <a:t>Cos'è una rete neurale artificiale e come è strutturata?</a:t>
            </a:r>
            <a:r>
              <a:rPr lang="it-IT" sz="1200" dirty="0">
                <a:solidFill>
                  <a:srgbClr val="FF0000"/>
                </a:solidFill>
                <a:cs typeface="Arial" panose="020B0604020202020204" pitchFamily="34" charset="0"/>
              </a:rPr>
              <a:t>
</a:t>
            </a:r>
            <a:r>
              <a:rPr lang="it-IT" sz="1200" i="1" u="sng" dirty="0">
                <a:cs typeface="Arial" panose="020B0604020202020204" pitchFamily="34" charset="0"/>
              </a:rPr>
              <a:t>Sistema adattivo</a:t>
            </a:r>
            <a:r>
              <a:rPr lang="it-IT" sz="1200" dirty="0">
                <a:cs typeface="Arial" panose="020B0604020202020204" pitchFamily="34" charset="0"/>
              </a:rPr>
              <a:t> </a:t>
            </a:r>
            <a:r>
              <a:rPr lang="it-IT" sz="1200" dirty="0">
                <a:cs typeface="Arial" panose="020B0604020202020204" pitchFamily="34" charset="0"/>
                <a:sym typeface="Wingdings" panose="05000000000000000000" pitchFamily="2" charset="2"/>
              </a:rPr>
              <a:t> V</a:t>
            </a:r>
            <a:r>
              <a:rPr lang="it-IT" sz="1200" dirty="0">
                <a:cs typeface="Arial" panose="020B0604020202020204" pitchFamily="34" charset="0"/>
              </a:rPr>
              <a:t>aria la propria struttura in base alle informazioni interne o esterne che fluiscono attraverso la rete stessa durante l'apprendimento
Costituita da </a:t>
            </a:r>
            <a:r>
              <a:rPr lang="it-IT" sz="1200" i="1" u="sng" dirty="0">
                <a:cs typeface="Arial" panose="020B0604020202020204" pitchFamily="34" charset="0"/>
              </a:rPr>
              <a:t>neuroni artificiali</a:t>
            </a:r>
            <a:r>
              <a:rPr lang="it-IT" sz="1200" dirty="0">
                <a:cs typeface="Arial" panose="020B0604020202020204" pitchFamily="34" charset="0"/>
              </a:rPr>
              <a:t> </a:t>
            </a:r>
            <a:r>
              <a:rPr lang="it-IT" sz="1200" dirty="0">
                <a:cs typeface="Arial" panose="020B0604020202020204" pitchFamily="34" charset="0"/>
                <a:sym typeface="Wingdings" panose="05000000000000000000" pitchFamily="2" charset="2"/>
              </a:rPr>
              <a:t> Nodi della rete</a:t>
            </a:r>
            <a:endParaRPr lang="it-IT" sz="1200" dirty="0">
              <a:cs typeface="Arial" panose="020B0604020202020204" pitchFamily="34" charset="0"/>
            </a:endParaRPr>
          </a:p>
          <a:p>
            <a:pPr marL="230400" indent="-228600" defTabSz="914400">
              <a:spcBef>
                <a:spcPts val="600"/>
              </a:spcBef>
            </a:pPr>
            <a:r>
              <a:rPr lang="it-IT" sz="1200" i="1" u="sng" dirty="0">
                <a:cs typeface="Arial" panose="020B0604020202020204" pitchFamily="34" charset="0"/>
              </a:rPr>
              <a:t>Struttura feed – forward multilayer</a:t>
            </a:r>
            <a:r>
              <a:rPr lang="it-IT" sz="1200" dirty="0">
                <a:cs typeface="Arial" panose="020B0604020202020204" pitchFamily="34" charset="0"/>
              </a:rPr>
              <a:t> </a:t>
            </a:r>
          </a:p>
          <a:p>
            <a:pPr marL="1800" indent="0" defTabSz="914400">
              <a:spcBef>
                <a:spcPts val="600"/>
              </a:spcBef>
              <a:buNone/>
            </a:pPr>
            <a:r>
              <a:rPr lang="it-IT" sz="1200" dirty="0">
                <a:cs typeface="Arial" panose="020B0604020202020204" pitchFamily="34" charset="0"/>
              </a:rPr>
              <a:t>	</a:t>
            </a:r>
            <a:r>
              <a:rPr lang="it-IT" sz="12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sz="1200" dirty="0">
                <a:cs typeface="Arial" panose="020B0604020202020204" pitchFamily="34" charset="0"/>
              </a:rPr>
              <a:t>Flusso unidirezionale informazioni</a:t>
            </a:r>
          </a:p>
          <a:p>
            <a:pPr marL="1800" indent="0" defTabSz="914400">
              <a:spcBef>
                <a:spcPts val="600"/>
              </a:spcBef>
              <a:buNone/>
            </a:pPr>
            <a:r>
              <a:rPr lang="it-IT" sz="1200" dirty="0">
                <a:cs typeface="Arial" panose="020B0604020202020204" pitchFamily="34" charset="0"/>
                <a:sym typeface="Wingdings" panose="05000000000000000000" pitchFamily="2" charset="2"/>
              </a:rPr>
              <a:t>	</a:t>
            </a:r>
            <a:r>
              <a:rPr lang="it-IT" sz="1200" dirty="0">
                <a:cs typeface="Arial" panose="020B0604020202020204" pitchFamily="34" charset="0"/>
              </a:rPr>
              <a:t> Livello di input riceve stimoli dall'esterno, 	due livelli nascosti elaborano i segnali e il 	livello di uscita fornisce risposta della rete</a:t>
            </a:r>
          </a:p>
          <a:p>
            <a:pPr marL="230400" indent="-230400" defTabSz="914400">
              <a:spcBef>
                <a:spcPts val="600"/>
              </a:spcBef>
            </a:pPr>
            <a:r>
              <a:rPr lang="it-IT" sz="1200" i="1" u="sng" dirty="0">
                <a:cs typeface="Arial" panose="020B0604020202020204" pitchFamily="34" charset="0"/>
              </a:rPr>
              <a:t>Apprendimento supervisionato</a:t>
            </a:r>
            <a:r>
              <a:rPr lang="it-IT" sz="1200" i="1" dirty="0">
                <a:cs typeface="Arial" panose="020B0604020202020204" pitchFamily="34" charset="0"/>
              </a:rPr>
              <a:t>: </a:t>
            </a:r>
            <a:r>
              <a:rPr lang="it-IT" sz="1200" dirty="0">
                <a:cs typeface="Arial" panose="020B0604020202020204" pitchFamily="34" charset="0"/>
              </a:rPr>
              <a:t>Valutazione dei parametri della rete a partire da esempi del comportamento desiderato (</a:t>
            </a:r>
            <a:r>
              <a:rPr lang="it-IT" sz="1200" dirty="0">
                <a:cs typeface="Arial" panose="020B0604020202020204" pitchFamily="34" charset="0"/>
                <a:sym typeface="Wingdings" panose="05000000000000000000" pitchFamily="2" charset="2"/>
              </a:rPr>
              <a:t> Database</a:t>
            </a:r>
            <a:r>
              <a:rPr lang="it-IT" sz="1200" dirty="0">
                <a:cs typeface="Arial" panose="020B0604020202020204" pitchFamily="34" charset="0"/>
              </a:rPr>
              <a:t>)</a:t>
            </a:r>
          </a:p>
          <a:p>
            <a:pPr marL="230400" indent="-230400" defTabSz="914400">
              <a:spcBef>
                <a:spcPts val="600"/>
              </a:spcBef>
            </a:pPr>
            <a:endParaRPr lang="it-IT" sz="1200" dirty="0">
              <a:cs typeface="Arial" panose="020B0604020202020204" pitchFamily="34" charset="0"/>
            </a:endParaRPr>
          </a:p>
          <a:p>
            <a:pPr marL="230400" indent="-230400" defTabSz="914400">
              <a:spcBef>
                <a:spcPts val="600"/>
              </a:spcBef>
            </a:pPr>
            <a:endParaRPr lang="it-IT" sz="1200" dirty="0">
              <a:cs typeface="Arial" panose="020B0604020202020204" pitchFamily="34" charset="0"/>
            </a:endParaRPr>
          </a:p>
          <a:p>
            <a:pPr marL="1800" indent="0" defTabSz="914400">
              <a:spcBef>
                <a:spcPts val="600"/>
              </a:spcBef>
              <a:buNone/>
            </a:pPr>
            <a:endParaRPr lang="it-IT" sz="1200" dirty="0">
              <a:cs typeface="Arial" panose="020B0604020202020204" pitchFamily="34" charset="0"/>
            </a:endParaRPr>
          </a:p>
          <a:p>
            <a:pPr marL="1800" indent="0" defTabSz="914400">
              <a:spcBef>
                <a:spcPts val="600"/>
              </a:spcBef>
              <a:buNone/>
            </a:pPr>
            <a:endParaRPr lang="it-IT" sz="1200" dirty="0">
              <a:cs typeface="Arial" panose="020B0604020202020204" pitchFamily="34" charset="0"/>
            </a:endParaRPr>
          </a:p>
          <a:p>
            <a:pPr marL="230400" indent="-228600" defTabSz="914400">
              <a:spcBef>
                <a:spcPts val="600"/>
              </a:spcBef>
            </a:pPr>
            <a:endParaRPr lang="it-IT" sz="1200" dirty="0">
              <a:cs typeface="Arial" panose="020B0604020202020204" pitchFamily="34" charset="0"/>
            </a:endParaRPr>
          </a:p>
          <a:p>
            <a:pPr marL="360000" indent="0" defTabSz="914400">
              <a:spcBef>
                <a:spcPts val="600"/>
              </a:spcBef>
              <a:buNone/>
            </a:pPr>
            <a:endParaRPr lang="it-IT" sz="1200" dirty="0">
              <a:cs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A9D7786D-9D6B-487F-8791-864FB57D7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63" y="1042778"/>
            <a:ext cx="3209000" cy="15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76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CDA84EF-5719-044B-9E07-44A0CED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747629"/>
            <a:ext cx="8012112" cy="226629"/>
          </a:xfrm>
        </p:spPr>
        <p:txBody>
          <a:bodyPr/>
          <a:lstStyle/>
          <a:p>
            <a:r>
              <a:rPr lang="it-IT" dirty="0"/>
              <a:t>I</a:t>
            </a:r>
            <a:r>
              <a:rPr lang="en-US" dirty="0"/>
              <a:t>ndice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2B69FDF7-EF3B-B646-97F2-B1DD931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16" y="4876006"/>
            <a:ext cx="432858" cy="165894"/>
          </a:xfrm>
          <a:prstGeom prst="rect">
            <a:avLst/>
          </a:prstGeom>
        </p:spPr>
        <p:txBody>
          <a:bodyPr/>
          <a:lstStyle/>
          <a:p>
            <a:fld id="{D8E542C5-51A3-B14B-8553-F6FFCDB8030D}" type="datetime1">
              <a:rPr lang="it-IT" smtClean="0"/>
              <a:t>27/02/2023</a:t>
            </a:fld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BF1EF7-D625-6A42-AE73-7FED8D9F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127" y="4879181"/>
            <a:ext cx="432858" cy="159544"/>
          </a:xfrm>
          <a:prstGeom prst="rect">
            <a:avLst/>
          </a:prstGeom>
        </p:spPr>
        <p:txBody>
          <a:bodyPr/>
          <a:lstStyle/>
          <a:p>
            <a:fld id="{4AA8CD73-84BE-8B4A-AD1C-513CACDA5D3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485599-8B04-7A4F-9C05-4020D5C99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263" y="1258654"/>
            <a:ext cx="8000206" cy="360045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Introduzione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Reti neurali artificiali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Analisi sensibilità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Mappe caratteristiche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Validazione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Conclusioni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chemeClr val="bg2">
                    <a:lumMod val="90000"/>
                  </a:schemeClr>
                </a:solidFill>
              </a:rPr>
              <a:t>Sviluppi futuri</a:t>
            </a:r>
          </a:p>
          <a:p>
            <a:pPr marL="342900" indent="-342900">
              <a:buFont typeface="+mj-lt"/>
              <a:buAutoNum type="arabicPeriod"/>
            </a:pPr>
            <a:endParaRPr lang="it-IT" sz="1400" dirty="0"/>
          </a:p>
          <a:p>
            <a:pPr marL="342900" indent="-342900">
              <a:buFont typeface="+mj-lt"/>
              <a:buAutoNum type="arabicPeriod"/>
            </a:pPr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dirty="0"/>
          </a:p>
        </p:txBody>
      </p:sp>
      <p:pic>
        <p:nvPicPr>
          <p:cNvPr id="14" name="Segnaposto immagine 8">
            <a:extLst>
              <a:ext uri="{FF2B5EF4-FFF2-40B4-BE49-F238E27FC236}">
                <a16:creationId xmlns:a16="http://schemas.microsoft.com/office/drawing/2014/main" id="{B44BE99E-95E1-4489-8C6B-91C5588EBD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84" r="26313" b="-2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D17BD3-08F0-4695-B085-ED351E6464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713" y="342370"/>
            <a:ext cx="936262" cy="2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70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Ansaldo Energia">
      <a:dk1>
        <a:srgbClr val="000000"/>
      </a:dk1>
      <a:lt1>
        <a:srgbClr val="FFFFFF"/>
      </a:lt1>
      <a:dk2>
        <a:srgbClr val="505050"/>
      </a:dk2>
      <a:lt2>
        <a:srgbClr val="E0E0E0"/>
      </a:lt2>
      <a:accent1>
        <a:srgbClr val="7C7C7B"/>
      </a:accent1>
      <a:accent2>
        <a:srgbClr val="C2240C"/>
      </a:accent2>
      <a:accent3>
        <a:srgbClr val="001E59"/>
      </a:accent3>
      <a:accent4>
        <a:srgbClr val="FF6B00"/>
      </a:accent4>
      <a:accent5>
        <a:srgbClr val="00A754"/>
      </a:accent5>
      <a:accent6>
        <a:srgbClr val="009FE3"/>
      </a:accent6>
      <a:hlink>
        <a:srgbClr val="5F5F5F"/>
      </a:hlink>
      <a:folHlink>
        <a:srgbClr val="919191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" ma:contentTypeID="0x010100712D3351D7B4FE4786BE170535535759011E00E81A429E173CBC4D97964EE54C04D15B" ma:contentTypeVersion="30" ma:contentTypeDescription="" ma:contentTypeScope="" ma:versionID="026ab7ae2f9130e7a49684a3ccf1169d">
  <xsd:schema xmlns:xsd="http://www.w3.org/2001/XMLSchema" xmlns:xs="http://www.w3.org/2001/XMLSchema" xmlns:p="http://schemas.microsoft.com/office/2006/metadata/properties" xmlns:ns2="607419b5-3beb-4b30-a8f7-96743610bc38" targetNamespace="http://schemas.microsoft.com/office/2006/metadata/properties" ma:root="true" ma:fieldsID="6d1fed1b271202f96d15c5ec99ba4cc7" ns2:_="">
    <xsd:import namespace="607419b5-3beb-4b30-a8f7-96743610bc38"/>
    <xsd:element name="properties">
      <xsd:complexType>
        <xsd:sequence>
          <xsd:element name="documentManagement">
            <xsd:complexType>
              <xsd:all>
                <xsd:element ref="ns2:DocumentCode"/>
                <xsd:element ref="ns2:DocumentRevision"/>
                <xsd:element ref="ns2:DocumentArea"/>
                <xsd:element ref="ns2:DocumentType"/>
                <xsd:element ref="ns2:RunningWorkflow" minOccurs="0"/>
                <xsd:element ref="ns2:DocumentStatus" minOccurs="0"/>
                <xsd:element ref="ns2:UserCompany" minOccurs="0"/>
                <xsd:element ref="ns2:ProfilingClass"/>
                <xsd:element ref="ns2:FirstLevelProcess" minOccurs="0"/>
                <xsd:element ref="ns2:SecondLevelProcess" minOccurs="0"/>
                <xsd:element ref="ns2:DocumentSource" minOccurs="0"/>
                <xsd:element ref="ns2:DistributionListGroups" minOccurs="0"/>
                <xsd:element ref="ns2:RequestedBy" minOccurs="0"/>
                <xsd:element ref="ns2:DocumentAuthor"/>
                <xsd:element ref="ns2:CheckerResponsible" minOccurs="0"/>
                <xsd:element ref="ns2:CheckerTeam" minOccurs="0"/>
                <xsd:element ref="ns2:CrossChecker" minOccurs="0"/>
                <xsd:element ref="ns2:Approver"/>
                <xsd:element ref="ns2:DistributionList" minOccurs="0"/>
                <xsd:element ref="ns2:Publishing_x0020_date" minOccurs="0"/>
                <xsd:element ref="ns2:OwnedByProcess" minOccurs="0"/>
                <xsd:element ref="ns2:UsedByProcess" minOccurs="0"/>
                <xsd:element ref="ns2:RevisionNote" minOccurs="0"/>
                <xsd:element ref="ns2:ProcessOwner" minOccurs="0"/>
                <xsd:element ref="ns2:OrganizationalUnitsOwner" minOccurs="0"/>
                <xsd:element ref="ns2:OrganizationalUnitsInvolved" minOccurs="0"/>
                <xsd:element ref="ns2:RevisionRequestedBy" minOccurs="0"/>
                <xsd:element ref="ns2:ForceIntoEntryDate" minOccurs="0"/>
                <xsd:element ref="ns2:CompanyVisibility" minOccurs="0"/>
                <xsd:element ref="ns2:InformationClassification" minOccurs="0"/>
                <xsd:element ref="ns2:ReasonForRe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7419b5-3beb-4b30-a8f7-96743610bc38" elementFormDefault="qualified">
    <xsd:import namespace="http://schemas.microsoft.com/office/2006/documentManagement/types"/>
    <xsd:import namespace="http://schemas.microsoft.com/office/infopath/2007/PartnerControls"/>
    <xsd:element name="DocumentCode" ma:index="8" ma:displayName="DocumentCode" ma:default="-" ma:internalName="DocumentCode" ma:readOnly="false">
      <xsd:simpleType>
        <xsd:restriction base="dms:Text">
          <xsd:maxLength value="255"/>
        </xsd:restriction>
      </xsd:simpleType>
    </xsd:element>
    <xsd:element name="DocumentRevision" ma:index="9" ma:displayName="DocumentRevision" ma:default="0" ma:internalName="DocumentRevision" ma:readOnly="false">
      <xsd:simpleType>
        <xsd:restriction base="dms:Text">
          <xsd:maxLength value="255"/>
        </xsd:restriction>
      </xsd:simpleType>
    </xsd:element>
    <xsd:element name="DocumentArea" ma:index="10" ma:displayName="DocumentArea" ma:internalName="DocumentArea" ma:readOnly="false">
      <xsd:simpleType>
        <xsd:restriction base="dms:Text"/>
      </xsd:simpleType>
    </xsd:element>
    <xsd:element name="DocumentType" ma:index="11" ma:displayName="DocumentType" ma:internalName="DocumentType">
      <xsd:simpleType>
        <xsd:restriction base="dms:Text"/>
      </xsd:simpleType>
    </xsd:element>
    <xsd:element name="RunningWorkflow" ma:index="12" nillable="true" ma:displayName="RunningWorkflow" ma:internalName="RunningWorkflow">
      <xsd:simpleType>
        <xsd:restriction base="dms:Text"/>
      </xsd:simpleType>
    </xsd:element>
    <xsd:element name="DocumentStatus" ma:index="13" nillable="true" ma:displayName="DocumentStatus" ma:internalName="DocumentStatus">
      <xsd:simpleType>
        <xsd:restriction base="dms:Text"/>
      </xsd:simpleType>
    </xsd:element>
    <xsd:element name="UserCompany" ma:index="14" nillable="true" ma:displayName="UserCompany" ma:internalName="UserCompany">
      <xsd:simpleType>
        <xsd:restriction base="dms:Text"/>
      </xsd:simpleType>
    </xsd:element>
    <xsd:element name="ProfilingClass" ma:index="15" ma:displayName="ProfilingClass" ma:internalName="ProfilingClass">
      <xsd:simpleType>
        <xsd:restriction base="dms:Text"/>
      </xsd:simpleType>
    </xsd:element>
    <xsd:element name="FirstLevelProcess" ma:index="16" nillable="true" ma:displayName="FirstLevelProcess" ma:internalName="FirstLevelProcess">
      <xsd:simpleType>
        <xsd:restriction base="dms:Text"/>
      </xsd:simpleType>
    </xsd:element>
    <xsd:element name="SecondLevelProcess" ma:index="17" nillable="true" ma:displayName="SecondLevelProcess" ma:internalName="SecondLevelProcess">
      <xsd:simpleType>
        <xsd:restriction base="dms:Note">
          <xsd:maxLength value="255"/>
        </xsd:restriction>
      </xsd:simpleType>
    </xsd:element>
    <xsd:element name="DocumentSource" ma:index="18" nillable="true" ma:displayName="DocumentSource" ma:internalName="DocumentSource">
      <xsd:simpleType>
        <xsd:restriction base="dms:Text"/>
      </xsd:simpleType>
    </xsd:element>
    <xsd:element name="DistributionListGroups" ma:index="19" nillable="true" ma:displayName="DistributionListGroups" ma:internalName="DistributionListGroups">
      <xsd:simpleType>
        <xsd:restriction base="dms:Text"/>
      </xsd:simpleType>
    </xsd:element>
    <xsd:element name="RequestedBy" ma:index="20" nillable="true" ma:displayName="RequestedBy" ma:list="UserInfo" ma:SharePointGroup="0" ma:internalName="RequestedBy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Author" ma:index="21" ma:displayName="DocumentAuthor" ma:list="UserInfo" ma:internalName="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heckerResponsible" ma:index="22" nillable="true" ma:displayName="CheckerResponsible" ma:list="UserInfo" ma:internalName="CheckerResponsib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heckerTeam" ma:index="23" nillable="true" ma:displayName="CheckerTeam" ma:list="UserInfo" ma:SearchPeopleOnly="false" ma:internalName="CheckerTeam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rossChecker" ma:index="24" nillable="true" ma:displayName="CrossChecker" ma:list="UserInfo" ma:SearchPeopleOnly="false" ma:internalName="CrossChecker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r" ma:index="25" ma:displayName="Approver" ma:list="UserInfo" ma:internalName="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List" ma:index="26" nillable="true" ma:displayName="DistributionList" ma:list="UserInfo" ma:internalName="DistributionLis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_x0020_date" ma:index="27" nillable="true" ma:displayName="Publishing date" ma:format="DateOnly" ma:internalName="Publishing_x0020_date">
      <xsd:simpleType>
        <xsd:restriction base="dms:DateTime"/>
      </xsd:simpleType>
    </xsd:element>
    <xsd:element name="OwnedByProcess" ma:index="28" nillable="true" ma:displayName="OwnedByProcess" ma:internalName="OwnedByProcess">
      <xsd:simpleType>
        <xsd:restriction base="dms:Text">
          <xsd:maxLength value="255"/>
        </xsd:restriction>
      </xsd:simpleType>
    </xsd:element>
    <xsd:element name="UsedByProcess" ma:index="29" nillable="true" ma:displayName="UsedByProcess" ma:internalName="UsedByProcess">
      <xsd:simpleType>
        <xsd:restriction base="dms:Text">
          <xsd:maxLength value="255"/>
        </xsd:restriction>
      </xsd:simpleType>
    </xsd:element>
    <xsd:element name="RevisionNote" ma:index="30" nillable="true" ma:displayName="RevisionNote" ma:internalName="RevisionNote">
      <xsd:simpleType>
        <xsd:restriction base="dms:Note">
          <xsd:maxLength value="255"/>
        </xsd:restriction>
      </xsd:simpleType>
    </xsd:element>
    <xsd:element name="ProcessOwner" ma:index="31" nillable="true" ma:displayName="ProcessOwner" ma:internalName="ProcessOwner">
      <xsd:simpleType>
        <xsd:restriction base="dms:Text">
          <xsd:maxLength value="255"/>
        </xsd:restriction>
      </xsd:simpleType>
    </xsd:element>
    <xsd:element name="OrganizationalUnitsOwner" ma:index="32" nillable="true" ma:displayName="OrganizationalUnitsOwner" ma:internalName="OrganizationalUnitsOwner" ma:readOnly="false">
      <xsd:simpleType>
        <xsd:restriction base="dms:Note"/>
      </xsd:simpleType>
    </xsd:element>
    <xsd:element name="OrganizationalUnitsInvolved" ma:index="33" nillable="true" ma:displayName="FieldOfApplication" ma:internalName="OrganizationalUnitsInvolved" ma:readOnly="false">
      <xsd:simpleType>
        <xsd:restriction base="dms:Note"/>
      </xsd:simpleType>
    </xsd:element>
    <xsd:element name="RevisionRequestedBy" ma:index="34" nillable="true" ma:displayName="RevisionRequestedBy" ma:list="UserInfo" ma:SharePointGroup="0" ma:internalName="RevisionRequestedBy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orceIntoEntryDate" ma:index="35" nillable="true" ma:displayName="ForceIntoEntryDate" ma:format="DateOnly" ma:internalName="ForceIntoEntryDate">
      <xsd:simpleType>
        <xsd:restriction base="dms:DateTime"/>
      </xsd:simpleType>
    </xsd:element>
    <xsd:element name="CompanyVisibility" ma:index="36" nillable="true" ma:displayName="CompanyVisibility" ma:internalName="CompanyVisibility">
      <xsd:simpleType>
        <xsd:restriction base="dms:Text">
          <xsd:maxLength value="255"/>
        </xsd:restriction>
      </xsd:simpleType>
    </xsd:element>
    <xsd:element name="InformationClassification" ma:index="37" nillable="true" ma:displayName="InformationClassification" ma:internalName="InformationClassification">
      <xsd:simpleType>
        <xsd:restriction base="dms:Text">
          <xsd:maxLength value="255"/>
        </xsd:restriction>
      </xsd:simpleType>
    </xsd:element>
    <xsd:element name="ReasonForRevision" ma:index="38" nillable="true" ma:displayName="ReasonForRevision" ma:internalName="ReasonForRevis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er xmlns="607419b5-3beb-4b30-a8f7-96743610bc38">
      <UserInfo>
        <DisplayName>Moresca Sara</DisplayName>
        <AccountId>702</AccountId>
        <AccountType/>
      </UserInfo>
    </Approver>
    <DocumentArea xmlns="607419b5-3beb-4b30-a8f7-96743610bc38">AE Group</DocumentArea>
    <SecondLevelProcess xmlns="607419b5-3beb-4b30-a8f7-96743610bc38" xsi:nil="true"/>
    <InformationClassification xmlns="607419b5-3beb-4b30-a8f7-96743610bc38">Internal</InformationClassification>
    <UserCompany xmlns="607419b5-3beb-4b30-a8f7-96743610bc38">AE</UserCompany>
    <ProfilingClass xmlns="607419b5-3beb-4b30-a8f7-96743610bc38">Public</ProfilingClass>
    <RevisionNote xmlns="607419b5-3beb-4b30-a8f7-96743610bc38" xsi:nil="true"/>
    <OrganizationalUnitsInvolved xmlns="607419b5-3beb-4b30-a8f7-96743610bc38" xsi:nil="true"/>
    <DocumentStatus xmlns="607419b5-3beb-4b30-a8f7-96743610bc38">Published</DocumentStatus>
    <DistributionList xmlns="607419b5-3beb-4b30-a8f7-96743610bc38">
      <UserInfo>
        <DisplayName/>
        <AccountId xsi:nil="true"/>
        <AccountType/>
      </UserInfo>
    </DistributionList>
    <DocumentRevision xmlns="607419b5-3beb-4b30-a8f7-96743610bc38">0</DocumentRevision>
    <UsedByProcess xmlns="607419b5-3beb-4b30-a8f7-96743610bc38" xsi:nil="true"/>
    <CompanyVisibility xmlns="607419b5-3beb-4b30-a8f7-96743610bc38" xsi:nil="true"/>
    <OwnedByProcess xmlns="607419b5-3beb-4b30-a8f7-96743610bc38" xsi:nil="true"/>
    <DocumentCode xmlns="607419b5-3beb-4b30-a8f7-96743610bc38">Ansaldo Energia Template</DocumentCode>
    <FirstLevelProcess xmlns="607419b5-3beb-4b30-a8f7-96743610bc38">0.00 Not Applicable</FirstLevelProcess>
    <ProcessOwner xmlns="607419b5-3beb-4b30-a8f7-96743610bc38">CF Communications &amp; External Relations</ProcessOwner>
    <DocumentType xmlns="607419b5-3beb-4b30-a8f7-96743610bc38">Template</DocumentType>
    <DocumentSource xmlns="607419b5-3beb-4b30-a8f7-96743610bc38">AEDMS</DocumentSource>
    <RequestedBy xmlns="607419b5-3beb-4b30-a8f7-96743610bc38">
      <UserInfo>
        <DisplayName>Moresca Sara</DisplayName>
        <AccountId>702</AccountId>
        <AccountType/>
      </UserInfo>
    </RequestedBy>
    <DocumentAuthor xmlns="607419b5-3beb-4b30-a8f7-96743610bc38">
      <UserInfo>
        <DisplayName>Moresca Sara</DisplayName>
        <AccountId>702</AccountId>
        <AccountType/>
      </UserInfo>
    </DocumentAuthor>
    <OrganizationalUnitsOwner xmlns="607419b5-3beb-4b30-a8f7-96743610bc38">Central Function - COMMUNICATIONS AND EXTERNAL RELATIONS</OrganizationalUnitsOwner>
    <Publishing_x0020_date xmlns="607419b5-3beb-4b30-a8f7-96743610bc38">2022-10-10T22:00:00+00:00</Publishing_x0020_date>
    <RunningWorkflow xmlns="607419b5-3beb-4b30-a8f7-96743610bc38" xsi:nil="true"/>
    <CheckerResponsible xmlns="607419b5-3beb-4b30-a8f7-96743610bc38">
      <UserInfo>
        <DisplayName/>
        <AccountId xsi:nil="true"/>
        <AccountType/>
      </UserInfo>
    </CheckerResponsible>
    <ReasonForRevision xmlns="607419b5-3beb-4b30-a8f7-96743610bc38" xsi:nil="true"/>
    <ForceIntoEntryDate xmlns="607419b5-3beb-4b30-a8f7-96743610bc38" xsi:nil="true"/>
    <DistributionListGroups xmlns="607419b5-3beb-4b30-a8f7-96743610bc38" xsi:nil="true"/>
    <CrossChecker xmlns="607419b5-3beb-4b30-a8f7-96743610bc38">
      <UserInfo>
        <DisplayName/>
        <AccountId xsi:nil="true"/>
        <AccountType/>
      </UserInfo>
    </CrossChecker>
    <CheckerTeam xmlns="607419b5-3beb-4b30-a8f7-96743610bc38">
      <UserInfo>
        <DisplayName/>
        <AccountId xsi:nil="true"/>
        <AccountType/>
      </UserInfo>
    </CheckerTeam>
    <RevisionRequestedBy xmlns="607419b5-3beb-4b30-a8f7-96743610bc38">
      <UserInfo>
        <DisplayName/>
        <AccountId xsi:nil="true"/>
        <AccountType/>
      </UserInfo>
    </RevisionRequestedBy>
  </documentManagement>
</p:properties>
</file>

<file path=customXml/itemProps1.xml><?xml version="1.0" encoding="utf-8"?>
<ds:datastoreItem xmlns:ds="http://schemas.openxmlformats.org/officeDocument/2006/customXml" ds:itemID="{1C022918-07A6-420B-A375-1DCFEE4BAC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7419b5-3beb-4b30-a8f7-96743610b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A58CF4-1AAA-411D-B9F1-33424243F0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B37ADE-2BD3-49EA-9F87-006150754F9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07419b5-3beb-4b30-a8f7-96743610bc3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1536</Words>
  <Application>Microsoft Office PowerPoint</Application>
  <PresentationFormat>Presentazione su schermo (16:9)</PresentationFormat>
  <Paragraphs>475</Paragraphs>
  <Slides>30</Slides>
  <Notes>18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Times New Roman</vt:lpstr>
      <vt:lpstr>Wingdings</vt:lpstr>
      <vt:lpstr>Wingdings 2</vt:lpstr>
      <vt:lpstr>Tema di Office</vt:lpstr>
      <vt:lpstr>Document</vt:lpstr>
      <vt:lpstr>Correzione delle mappe prestazionali di un compressore assiale tramite reti neurali artificiali</vt:lpstr>
      <vt:lpstr>Indice</vt:lpstr>
      <vt:lpstr>Indice</vt:lpstr>
      <vt:lpstr>Introduzione</vt:lpstr>
      <vt:lpstr>Indice</vt:lpstr>
      <vt:lpstr>Reti neurali artificiali – Database</vt:lpstr>
      <vt:lpstr>Reti neurali artificiali – Perché?</vt:lpstr>
      <vt:lpstr>Reti neurali artificiali – Cosa sono?</vt:lpstr>
      <vt:lpstr>Indice</vt:lpstr>
      <vt:lpstr>Analisi sensibilità</vt:lpstr>
      <vt:lpstr>Analisi sensibilità</vt:lpstr>
      <vt:lpstr>Indice</vt:lpstr>
      <vt:lpstr>Mappe caratteristiche – Rapporto compressione vs Portata ridotta</vt:lpstr>
      <vt:lpstr>Mappe caratteristiche – Rapporto compressione vs Portata ridotta</vt:lpstr>
      <vt:lpstr>Mappe caratteristiche – Portata ridotta &amp; Efficienza</vt:lpstr>
      <vt:lpstr>Indice</vt:lpstr>
      <vt:lpstr>Validazione qualitativa – VIGV = 100%</vt:lpstr>
      <vt:lpstr>Validazione qualitativa – VIGV = 0%</vt:lpstr>
      <vt:lpstr>Validazione quantitativa</vt:lpstr>
      <vt:lpstr>Indice</vt:lpstr>
      <vt:lpstr>Conclusioni</vt:lpstr>
      <vt:lpstr>Indice</vt:lpstr>
      <vt:lpstr>Sviluppi futuri</vt:lpstr>
      <vt:lpstr>Grazie per l’attenzione!</vt:lpstr>
      <vt:lpstr>Backup slides</vt:lpstr>
      <vt:lpstr>Reti neurali artificiali – Cosa sono?</vt:lpstr>
      <vt:lpstr>Reti neurali artificiali – Come funzionano?</vt:lpstr>
      <vt:lpstr>Mappe caratteristiche – 10 Neuroni – Efficienza </vt:lpstr>
      <vt:lpstr>Mappe caratteristiche – Rapporto compressione vs Portata ridotta</vt:lpstr>
      <vt:lpstr>Mappe caratteristiche – Rapporto compressione vs Portata ridotta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Riva Matteo</dc:creator>
  <cp:lastModifiedBy>Riva Matteo</cp:lastModifiedBy>
  <cp:revision>1</cp:revision>
  <dcterms:created xsi:type="dcterms:W3CDTF">2022-11-03T14:53:10Z</dcterms:created>
  <dcterms:modified xsi:type="dcterms:W3CDTF">2023-02-28T11:47:34Z</dcterms:modified>
</cp:coreProperties>
</file>