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7" r:id="rId1"/>
  </p:sldMasterIdLst>
  <p:notesMasterIdLst>
    <p:notesMasterId r:id="rId30"/>
  </p:notesMasterIdLst>
  <p:sldIdLst>
    <p:sldId id="256" r:id="rId2"/>
    <p:sldId id="258" r:id="rId3"/>
    <p:sldId id="300" r:id="rId4"/>
    <p:sldId id="306" r:id="rId5"/>
    <p:sldId id="260" r:id="rId6"/>
    <p:sldId id="297" r:id="rId7"/>
    <p:sldId id="298" r:id="rId8"/>
    <p:sldId id="263" r:id="rId9"/>
    <p:sldId id="301" r:id="rId10"/>
    <p:sldId id="264" r:id="rId11"/>
    <p:sldId id="269" r:id="rId12"/>
    <p:sldId id="270" r:id="rId13"/>
    <p:sldId id="280" r:id="rId14"/>
    <p:sldId id="273" r:id="rId15"/>
    <p:sldId id="274" r:id="rId16"/>
    <p:sldId id="302" r:id="rId17"/>
    <p:sldId id="275" r:id="rId18"/>
    <p:sldId id="281" r:id="rId19"/>
    <p:sldId id="282" r:id="rId20"/>
    <p:sldId id="305" r:id="rId21"/>
    <p:sldId id="307" r:id="rId22"/>
    <p:sldId id="287" r:id="rId23"/>
    <p:sldId id="290" r:id="rId24"/>
    <p:sldId id="320" r:id="rId25"/>
    <p:sldId id="321" r:id="rId26"/>
    <p:sldId id="303" r:id="rId27"/>
    <p:sldId id="293" r:id="rId28"/>
    <p:sldId id="29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A6648FEF-8C90-41E3-B649-1848617A012F}">
          <p14:sldIdLst>
            <p14:sldId id="256"/>
            <p14:sldId id="258"/>
            <p14:sldId id="300"/>
            <p14:sldId id="306"/>
            <p14:sldId id="260"/>
            <p14:sldId id="297"/>
          </p14:sldIdLst>
        </p14:section>
        <p14:section name="Sezione senza titolo" id="{5E429999-CB3A-47B3-AA86-50E43C73EB62}">
          <p14:sldIdLst>
            <p14:sldId id="298"/>
            <p14:sldId id="263"/>
            <p14:sldId id="301"/>
            <p14:sldId id="264"/>
            <p14:sldId id="269"/>
            <p14:sldId id="270"/>
            <p14:sldId id="280"/>
            <p14:sldId id="273"/>
            <p14:sldId id="274"/>
            <p14:sldId id="302"/>
            <p14:sldId id="275"/>
            <p14:sldId id="281"/>
            <p14:sldId id="282"/>
            <p14:sldId id="305"/>
            <p14:sldId id="307"/>
            <p14:sldId id="287"/>
            <p14:sldId id="290"/>
            <p14:sldId id="320"/>
            <p14:sldId id="321"/>
            <p14:sldId id="303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ulia Innocenti" initials="GI" lastIdx="1" clrIdx="0">
    <p:extLst>
      <p:ext uri="{19B8F6BF-5375-455C-9EA6-DF929625EA0E}">
        <p15:presenceInfo xmlns:p15="http://schemas.microsoft.com/office/powerpoint/2012/main" userId="Giulia Innocent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F4EF"/>
    <a:srgbClr val="D5FBFD"/>
    <a:srgbClr val="FC97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ulia\Desktop\TESI\Confronto%20risultati%203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ulia\Desktop\TESI\Confronto%20risultati%203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03966573295757"/>
          <c:y val="1.8820442883694527E-2"/>
          <c:w val="0.78722511621806679"/>
          <c:h val="0.85943077552494296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Foglio1!$H$17:$H$21</c:f>
              <c:numCache>
                <c:formatCode>General</c:formatCode>
                <c:ptCount val="5"/>
                <c:pt idx="0">
                  <c:v>3.1399999999999997E-2</c:v>
                </c:pt>
                <c:pt idx="1">
                  <c:v>0.12565999999999999</c:v>
                </c:pt>
                <c:pt idx="2">
                  <c:v>0.28270000000000001</c:v>
                </c:pt>
                <c:pt idx="3">
                  <c:v>0.50265000000000004</c:v>
                </c:pt>
                <c:pt idx="4">
                  <c:v>0.63619999999999999</c:v>
                </c:pt>
              </c:numCache>
            </c:numRef>
          </c:xVal>
          <c:yVal>
            <c:numRef>
              <c:f>Foglio1!$I$17:$I$21</c:f>
              <c:numCache>
                <c:formatCode>General</c:formatCode>
                <c:ptCount val="5"/>
                <c:pt idx="0" formatCode="0.0000">
                  <c:v>1.6859999999999999</c:v>
                </c:pt>
                <c:pt idx="1">
                  <c:v>0.52040000000000042</c:v>
                </c:pt>
                <c:pt idx="2">
                  <c:v>0.19789999999999974</c:v>
                </c:pt>
                <c:pt idx="3">
                  <c:v>6.4700000000000202E-2</c:v>
                </c:pt>
                <c:pt idx="4">
                  <c:v>3.1699999999999839E-2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EBE-4B36-931A-1D1BAD6A1EC5}"/>
            </c:ext>
          </c:extLst>
        </c:ser>
        <c:ser>
          <c:idx val="1"/>
          <c:order val="1"/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Foglio1!$L$17:$L$21</c:f>
              <c:numCache>
                <c:formatCode>General</c:formatCode>
                <c:ptCount val="5"/>
                <c:pt idx="0">
                  <c:v>3.1399999999999997E-2</c:v>
                </c:pt>
                <c:pt idx="1">
                  <c:v>0.12565999999999999</c:v>
                </c:pt>
                <c:pt idx="2">
                  <c:v>0.28270000000000001</c:v>
                </c:pt>
                <c:pt idx="3">
                  <c:v>0.50265000000000004</c:v>
                </c:pt>
                <c:pt idx="4">
                  <c:v>0.63619999999999999</c:v>
                </c:pt>
              </c:numCache>
            </c:numRef>
          </c:xVal>
          <c:yVal>
            <c:numRef>
              <c:f>Foglio1!$K$17:$K$21</c:f>
              <c:numCache>
                <c:formatCode>General</c:formatCode>
                <c:ptCount val="5"/>
                <c:pt idx="0">
                  <c:v>1.4525843913038932</c:v>
                </c:pt>
                <c:pt idx="1">
                  <c:v>0.51556851968975037</c:v>
                </c:pt>
                <c:pt idx="2">
                  <c:v>0.20341766291268543</c:v>
                </c:pt>
                <c:pt idx="3">
                  <c:v>4.7279601667326698E-2</c:v>
                </c:pt>
                <c:pt idx="4">
                  <c:v>-4.7624550728526671E-3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EBE-4B36-931A-1D1BAD6A1E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2020984"/>
        <c:axId val="452021640"/>
      </c:scatterChart>
      <c:valAx>
        <c:axId val="452020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Φ</a:t>
                </a:r>
                <a:r>
                  <a:rPr lang="it-IT" sz="1400" baseline="-25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endParaRPr lang="it-IT" sz="14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54013883305235166"/>
              <c:y val="0.931947116187712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52021640"/>
        <c:crosses val="autoZero"/>
        <c:crossBetween val="midCat"/>
      </c:valAx>
      <c:valAx>
        <c:axId val="45202164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400" dirty="0">
                    <a:solidFill>
                      <a:schemeClr val="tx1"/>
                    </a:solidFill>
                  </a:rPr>
                  <a:t>λ</a:t>
                </a:r>
                <a:r>
                  <a:rPr lang="it-IT" sz="1400" dirty="0">
                    <a:solidFill>
                      <a:schemeClr val="tx1"/>
                    </a:solidFill>
                  </a:rPr>
                  <a:t>/b</a:t>
                </a:r>
              </a:p>
            </c:rich>
          </c:tx>
          <c:layout>
            <c:manualLayout>
              <c:xMode val="edge"/>
              <c:yMode val="edge"/>
              <c:x val="1.9924054502135243E-2"/>
              <c:y val="0.469018589648171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520209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46949658959859"/>
          <c:y val="3.5207502714612218E-2"/>
          <c:w val="0.81862941784152121"/>
          <c:h val="0.80234033559705897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Foglio2!$G$3:$G$9</c:f>
              <c:numCache>
                <c:formatCode>General</c:formatCode>
                <c:ptCount val="7"/>
                <c:pt idx="0">
                  <c:v>0.96858407346410202</c:v>
                </c:pt>
                <c:pt idx="1">
                  <c:v>0.87433629385640832</c:v>
                </c:pt>
                <c:pt idx="2">
                  <c:v>0.71725666117691866</c:v>
                </c:pt>
                <c:pt idx="3">
                  <c:v>0.49734517542563306</c:v>
                </c:pt>
                <c:pt idx="4">
                  <c:v>0.36382748764806683</c:v>
                </c:pt>
                <c:pt idx="5">
                  <c:v>0.30602218282201477</c:v>
                </c:pt>
                <c:pt idx="6">
                  <c:v>0.2761770526129117</c:v>
                </c:pt>
              </c:numCache>
            </c:numRef>
          </c:xVal>
          <c:yVal>
            <c:numRef>
              <c:f>Foglio2!$H$3:$H$9</c:f>
              <c:numCache>
                <c:formatCode>General</c:formatCode>
                <c:ptCount val="7"/>
                <c:pt idx="0">
                  <c:v>7.9999999999991189E-4</c:v>
                </c:pt>
                <c:pt idx="1">
                  <c:v>7.1000000000003283E-3</c:v>
                </c:pt>
                <c:pt idx="2">
                  <c:v>2.5999999999999801E-2</c:v>
                </c:pt>
                <c:pt idx="3">
                  <c:v>7.0199999999999818E-2</c:v>
                </c:pt>
                <c:pt idx="4">
                  <c:v>0.1120000000000001</c:v>
                </c:pt>
                <c:pt idx="5">
                  <c:v>0.13670000000000027</c:v>
                </c:pt>
                <c:pt idx="6">
                  <c:v>0.15280000000000005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BED-4A27-8528-6A65044C4C07}"/>
            </c:ext>
          </c:extLst>
        </c:ser>
        <c:ser>
          <c:idx val="1"/>
          <c:order val="1"/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Foglio2!$G$5:$G$9</c:f>
              <c:numCache>
                <c:formatCode>General</c:formatCode>
                <c:ptCount val="5"/>
                <c:pt idx="0">
                  <c:v>0.71725666117691866</c:v>
                </c:pt>
                <c:pt idx="1">
                  <c:v>0.49734517542563306</c:v>
                </c:pt>
                <c:pt idx="2">
                  <c:v>0.36382748764806683</c:v>
                </c:pt>
                <c:pt idx="3">
                  <c:v>0.30602218282201477</c:v>
                </c:pt>
                <c:pt idx="4">
                  <c:v>0.2761770526129117</c:v>
                </c:pt>
              </c:numCache>
            </c:numRef>
          </c:xVal>
          <c:yVal>
            <c:numRef>
              <c:f>Foglio2!$I$5:$I$9</c:f>
              <c:numCache>
                <c:formatCode>General</c:formatCode>
                <c:ptCount val="5"/>
                <c:pt idx="0">
                  <c:v>2.1531085965717379E-2</c:v>
                </c:pt>
                <c:pt idx="1">
                  <c:v>7.0595110782991771E-2</c:v>
                </c:pt>
                <c:pt idx="2">
                  <c:v>0.11248411146859852</c:v>
                </c:pt>
                <c:pt idx="3">
                  <c:v>0.1356690900278282</c:v>
                </c:pt>
                <c:pt idx="4">
                  <c:v>0.14941955861072276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BED-4A27-8528-6A65044C4C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7625520"/>
        <c:axId val="557628472"/>
      </c:scatterChart>
      <c:valAx>
        <c:axId val="557625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400" b="0" i="0" baseline="0" dirty="0">
                    <a:solidFill>
                      <a:schemeClr val="tx1"/>
                    </a:solidFill>
                    <a:effectLst/>
                  </a:rPr>
                  <a:t>Φ</a:t>
                </a:r>
                <a:r>
                  <a:rPr lang="it-IT" sz="1400" b="0" i="0" baseline="-25000" dirty="0">
                    <a:solidFill>
                      <a:schemeClr val="tx1"/>
                    </a:solidFill>
                    <a:effectLst/>
                  </a:rPr>
                  <a:t>s</a:t>
                </a:r>
                <a:endParaRPr lang="it-IT" sz="1400" dirty="0">
                  <a:solidFill>
                    <a:schemeClr val="tx1"/>
                  </a:solidFill>
                  <a:effectLst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defRPr>
                </a:pPr>
                <a:endParaRPr lang="it-IT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57628472"/>
        <c:crosses val="autoZero"/>
        <c:crossBetween val="midCat"/>
      </c:valAx>
      <c:valAx>
        <c:axId val="557628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400" b="0" i="0" baseline="0" dirty="0">
                    <a:solidFill>
                      <a:schemeClr val="tx1"/>
                    </a:solidFill>
                    <a:effectLst/>
                  </a:rPr>
                  <a:t>λ</a:t>
                </a:r>
                <a:r>
                  <a:rPr lang="it-IT" sz="1400" b="0" i="0" baseline="0" dirty="0">
                    <a:solidFill>
                      <a:schemeClr val="tx1"/>
                    </a:solidFill>
                    <a:effectLst/>
                  </a:rPr>
                  <a:t>/b</a:t>
                </a:r>
                <a:endParaRPr lang="it-IT" sz="1400" dirty="0">
                  <a:solidFill>
                    <a:schemeClr val="tx1"/>
                  </a:solidFill>
                  <a:effectLst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defRPr>
                </a:pPr>
                <a:endParaRPr lang="it-IT" sz="14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3.3857533580355703E-2"/>
              <c:y val="0.487046709607525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576255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14096794962283"/>
          <c:y val="9.3096185753881872E-2"/>
          <c:w val="0.82691625724309592"/>
          <c:h val="0.76627867805586802"/>
        </c:manualLayout>
      </c:layout>
      <c:scatterChart>
        <c:scatterStyle val="smoothMarker"/>
        <c:varyColors val="0"/>
        <c:ser>
          <c:idx val="4"/>
          <c:order val="4"/>
          <c:tx>
            <c:v>Dischetto vernice anti-fouling</c:v>
          </c:tx>
          <c:spPr>
            <a:ln w="28575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Foglio1!$K$31:$K$129</c:f>
              <c:numCache>
                <c:formatCode>General</c:formatCode>
                <c:ptCount val="99"/>
                <c:pt idx="0">
                  <c:v>2063.6111993533377</c:v>
                </c:pt>
                <c:pt idx="1">
                  <c:v>4127.2223987066754</c:v>
                </c:pt>
                <c:pt idx="2">
                  <c:v>6190.8335980600132</c:v>
                </c:pt>
                <c:pt idx="3">
                  <c:v>8240.823601378017</c:v>
                </c:pt>
                <c:pt idx="4">
                  <c:v>10284.003006678351</c:v>
                </c:pt>
                <c:pt idx="5">
                  <c:v>12395.288392155364</c:v>
                </c:pt>
                <c:pt idx="6">
                  <c:v>14438.467797455698</c:v>
                </c:pt>
                <c:pt idx="7">
                  <c:v>16481.647202756034</c:v>
                </c:pt>
                <c:pt idx="8">
                  <c:v>18592.932588233045</c:v>
                </c:pt>
                <c:pt idx="9">
                  <c:v>20636.111993533377</c:v>
                </c:pt>
                <c:pt idx="10">
                  <c:v>22679.291398833713</c:v>
                </c:pt>
                <c:pt idx="11">
                  <c:v>24790.576784310728</c:v>
                </c:pt>
                <c:pt idx="12">
                  <c:v>26833.756189611056</c:v>
                </c:pt>
                <c:pt idx="13">
                  <c:v>28876.935594911396</c:v>
                </c:pt>
                <c:pt idx="14">
                  <c:v>30988.220980388407</c:v>
                </c:pt>
                <c:pt idx="15">
                  <c:v>33031.400385688743</c:v>
                </c:pt>
                <c:pt idx="16">
                  <c:v>35074.579790989075</c:v>
                </c:pt>
                <c:pt idx="17">
                  <c:v>37117.759196289415</c:v>
                </c:pt>
                <c:pt idx="18">
                  <c:v>39229.044581766422</c:v>
                </c:pt>
                <c:pt idx="19">
                  <c:v>41272.223987066754</c:v>
                </c:pt>
                <c:pt idx="20">
                  <c:v>43315.403392367094</c:v>
                </c:pt>
                <c:pt idx="21">
                  <c:v>45426.688777844109</c:v>
                </c:pt>
                <c:pt idx="22">
                  <c:v>47469.868183144441</c:v>
                </c:pt>
                <c:pt idx="23">
                  <c:v>49513.047588444773</c:v>
                </c:pt>
                <c:pt idx="24">
                  <c:v>51624.332973921788</c:v>
                </c:pt>
                <c:pt idx="25">
                  <c:v>53667.512379222113</c:v>
                </c:pt>
                <c:pt idx="26">
                  <c:v>55710.69178452246</c:v>
                </c:pt>
                <c:pt idx="27">
                  <c:v>57753.871189822792</c:v>
                </c:pt>
                <c:pt idx="28">
                  <c:v>59865.156575299807</c:v>
                </c:pt>
                <c:pt idx="29">
                  <c:v>61908.335980600139</c:v>
                </c:pt>
                <c:pt idx="30">
                  <c:v>63951.515385900471</c:v>
                </c:pt>
                <c:pt idx="31">
                  <c:v>66062.800771377486</c:v>
                </c:pt>
                <c:pt idx="32">
                  <c:v>68105.980176677811</c:v>
                </c:pt>
                <c:pt idx="33">
                  <c:v>70149.159581978151</c:v>
                </c:pt>
                <c:pt idx="34">
                  <c:v>72192.338987278505</c:v>
                </c:pt>
                <c:pt idx="35">
                  <c:v>74235.51839257883</c:v>
                </c:pt>
                <c:pt idx="36">
                  <c:v>76278.697797879155</c:v>
                </c:pt>
                <c:pt idx="37">
                  <c:v>78321.877203179494</c:v>
                </c:pt>
                <c:pt idx="38">
                  <c:v>80365.056608479834</c:v>
                </c:pt>
                <c:pt idx="39">
                  <c:v>82408.236013780159</c:v>
                </c:pt>
                <c:pt idx="40">
                  <c:v>84451.415419080498</c:v>
                </c:pt>
                <c:pt idx="41">
                  <c:v>86494.594824380823</c:v>
                </c:pt>
                <c:pt idx="42">
                  <c:v>88537.774229681163</c:v>
                </c:pt>
                <c:pt idx="43">
                  <c:v>90580.953634981503</c:v>
                </c:pt>
                <c:pt idx="44">
                  <c:v>92624.133040281828</c:v>
                </c:pt>
                <c:pt idx="45">
                  <c:v>94667.312445582167</c:v>
                </c:pt>
                <c:pt idx="46">
                  <c:v>96710.491850882507</c:v>
                </c:pt>
                <c:pt idx="47">
                  <c:v>98753.671256182832</c:v>
                </c:pt>
                <c:pt idx="48">
                  <c:v>100796.85066148317</c:v>
                </c:pt>
                <c:pt idx="49">
                  <c:v>103521.08986855029</c:v>
                </c:pt>
                <c:pt idx="50">
                  <c:v>105564.26927385063</c:v>
                </c:pt>
                <c:pt idx="51">
                  <c:v>107607.44867915096</c:v>
                </c:pt>
                <c:pt idx="52">
                  <c:v>109650.62808445128</c:v>
                </c:pt>
                <c:pt idx="53">
                  <c:v>111693.80748975162</c:v>
                </c:pt>
                <c:pt idx="54">
                  <c:v>113736.98689505194</c:v>
                </c:pt>
                <c:pt idx="55">
                  <c:v>115780.16630035228</c:v>
                </c:pt>
                <c:pt idx="56">
                  <c:v>117823.34570565264</c:v>
                </c:pt>
                <c:pt idx="57">
                  <c:v>119866.52511095296</c:v>
                </c:pt>
                <c:pt idx="58">
                  <c:v>121909.7045162533</c:v>
                </c:pt>
                <c:pt idx="59">
                  <c:v>123952.88392155363</c:v>
                </c:pt>
                <c:pt idx="60">
                  <c:v>125996.06332685397</c:v>
                </c:pt>
                <c:pt idx="61">
                  <c:v>128039.24273215431</c:v>
                </c:pt>
                <c:pt idx="62">
                  <c:v>130082.42213745463</c:v>
                </c:pt>
                <c:pt idx="63">
                  <c:v>132125.60154275497</c:v>
                </c:pt>
                <c:pt idx="64">
                  <c:v>134168.7809480553</c:v>
                </c:pt>
                <c:pt idx="65">
                  <c:v>136211.96035335562</c:v>
                </c:pt>
                <c:pt idx="66">
                  <c:v>138255.13975865598</c:v>
                </c:pt>
                <c:pt idx="67">
                  <c:v>140298.3191639563</c:v>
                </c:pt>
                <c:pt idx="68">
                  <c:v>142341.49856925666</c:v>
                </c:pt>
                <c:pt idx="69">
                  <c:v>144384.67797455701</c:v>
                </c:pt>
                <c:pt idx="70">
                  <c:v>146427.85737985731</c:v>
                </c:pt>
                <c:pt idx="71">
                  <c:v>148471.03678515766</c:v>
                </c:pt>
                <c:pt idx="72">
                  <c:v>150514.21619045798</c:v>
                </c:pt>
                <c:pt idx="73">
                  <c:v>152557.39559575831</c:v>
                </c:pt>
                <c:pt idx="74">
                  <c:v>154600.57500105863</c:v>
                </c:pt>
                <c:pt idx="75">
                  <c:v>156643.75440635899</c:v>
                </c:pt>
                <c:pt idx="76">
                  <c:v>158686.93381165931</c:v>
                </c:pt>
                <c:pt idx="77">
                  <c:v>160730.11321695967</c:v>
                </c:pt>
                <c:pt idx="78">
                  <c:v>162773.29262225999</c:v>
                </c:pt>
                <c:pt idx="79">
                  <c:v>164816.47202756032</c:v>
                </c:pt>
                <c:pt idx="80">
                  <c:v>166859.65143286064</c:v>
                </c:pt>
                <c:pt idx="81">
                  <c:v>168902.830838161</c:v>
                </c:pt>
                <c:pt idx="82">
                  <c:v>171627.07004522812</c:v>
                </c:pt>
                <c:pt idx="83">
                  <c:v>173670.24945052844</c:v>
                </c:pt>
                <c:pt idx="84">
                  <c:v>175713.42885582877</c:v>
                </c:pt>
                <c:pt idx="85">
                  <c:v>177756.60826112912</c:v>
                </c:pt>
                <c:pt idx="86">
                  <c:v>179799.78766642945</c:v>
                </c:pt>
                <c:pt idx="87">
                  <c:v>181842.96707172977</c:v>
                </c:pt>
                <c:pt idx="88">
                  <c:v>183886.14647703012</c:v>
                </c:pt>
                <c:pt idx="89">
                  <c:v>185929.32588233045</c:v>
                </c:pt>
                <c:pt idx="90">
                  <c:v>187972.5052876308</c:v>
                </c:pt>
                <c:pt idx="91">
                  <c:v>190015.6846929311</c:v>
                </c:pt>
                <c:pt idx="92">
                  <c:v>192058.86409823145</c:v>
                </c:pt>
                <c:pt idx="93">
                  <c:v>194102.04350353178</c:v>
                </c:pt>
                <c:pt idx="94">
                  <c:v>196145.2229088321</c:v>
                </c:pt>
                <c:pt idx="95">
                  <c:v>198188.40231413243</c:v>
                </c:pt>
                <c:pt idx="96">
                  <c:v>200231.58171943281</c:v>
                </c:pt>
                <c:pt idx="97">
                  <c:v>202274.76112473314</c:v>
                </c:pt>
                <c:pt idx="98">
                  <c:v>204317.94053003346</c:v>
                </c:pt>
              </c:numCache>
            </c:numRef>
          </c:xVal>
          <c:yVal>
            <c:numRef>
              <c:f>Foglio1!$H$31:$H$129</c:f>
              <c:numCache>
                <c:formatCode>General</c:formatCode>
                <c:ptCount val="99"/>
                <c:pt idx="0">
                  <c:v>0.2238525634741691</c:v>
                </c:pt>
                <c:pt idx="1">
                  <c:v>0.15308303107538468</c:v>
                </c:pt>
                <c:pt idx="2">
                  <c:v>0.13049701009704923</c:v>
                </c:pt>
                <c:pt idx="3">
                  <c:v>0.11173007308243967</c:v>
                </c:pt>
                <c:pt idx="4">
                  <c:v>9.9229332046839994E-2</c:v>
                </c:pt>
                <c:pt idx="5">
                  <c:v>8.9867407317956727E-2</c:v>
                </c:pt>
                <c:pt idx="6">
                  <c:v>8.6020647917408294E-2</c:v>
                </c:pt>
                <c:pt idx="7">
                  <c:v>8.1043644559797776E-2</c:v>
                </c:pt>
                <c:pt idx="8">
                  <c:v>7.7285352010626696E-2</c:v>
                </c:pt>
                <c:pt idx="9">
                  <c:v>7.5286736594451495E-2</c:v>
                </c:pt>
                <c:pt idx="10">
                  <c:v>7.1890268647025371E-2</c:v>
                </c:pt>
                <c:pt idx="11">
                  <c:v>7.0252384977659676E-2</c:v>
                </c:pt>
                <c:pt idx="12">
                  <c:v>6.8866500038650802E-2</c:v>
                </c:pt>
                <c:pt idx="13">
                  <c:v>6.8693485226059073E-2</c:v>
                </c:pt>
                <c:pt idx="14">
                  <c:v>6.8332616833715706E-2</c:v>
                </c:pt>
                <c:pt idx="15">
                  <c:v>6.954362844085446E-2</c:v>
                </c:pt>
                <c:pt idx="16">
                  <c:v>7.019066830049954E-2</c:v>
                </c:pt>
                <c:pt idx="17">
                  <c:v>7.0277720730578197E-2</c:v>
                </c:pt>
                <c:pt idx="18">
                  <c:v>7.0416666666666641E-2</c:v>
                </c:pt>
                <c:pt idx="19">
                  <c:v>6.7758062935006344E-2</c:v>
                </c:pt>
                <c:pt idx="20">
                  <c:v>6.4250622997507972E-2</c:v>
                </c:pt>
                <c:pt idx="21">
                  <c:v>5.9763581477626976E-2</c:v>
                </c:pt>
                <c:pt idx="22">
                  <c:v>5.7195811522635399E-2</c:v>
                </c:pt>
                <c:pt idx="23">
                  <c:v>5.5275528873533875E-2</c:v>
                </c:pt>
                <c:pt idx="24">
                  <c:v>5.2691362493995426E-2</c:v>
                </c:pt>
                <c:pt idx="25">
                  <c:v>5.053673117060474E-2</c:v>
                </c:pt>
                <c:pt idx="26">
                  <c:v>4.9583634722413159E-2</c:v>
                </c:pt>
                <c:pt idx="27">
                  <c:v>4.8123887504449965E-2</c:v>
                </c:pt>
                <c:pt idx="28">
                  <c:v>4.6936365012987896E-2</c:v>
                </c:pt>
                <c:pt idx="29">
                  <c:v>4.5952793299131864E-2</c:v>
                </c:pt>
                <c:pt idx="30">
                  <c:v>4.4735783768334855E-2</c:v>
                </c:pt>
                <c:pt idx="31">
                  <c:v>4.378310128600274E-2</c:v>
                </c:pt>
                <c:pt idx="32">
                  <c:v>4.2762239999999979E-2</c:v>
                </c:pt>
                <c:pt idx="33">
                  <c:v>4.2131774908096879E-2</c:v>
                </c:pt>
                <c:pt idx="34">
                  <c:v>4.1421146315414721E-2</c:v>
                </c:pt>
                <c:pt idx="35">
                  <c:v>4.0723844794209221E-2</c:v>
                </c:pt>
                <c:pt idx="36">
                  <c:v>4.04081632653061E-2</c:v>
                </c:pt>
                <c:pt idx="37">
                  <c:v>3.9721134215500921E-2</c:v>
                </c:pt>
                <c:pt idx="38">
                  <c:v>3.9050847457627103E-2</c:v>
                </c:pt>
                <c:pt idx="39">
                  <c:v>3.8397377228331385E-2</c:v>
                </c:pt>
                <c:pt idx="40">
                  <c:v>3.8360041623309034E-2</c:v>
                </c:pt>
                <c:pt idx="41">
                  <c:v>3.7997643995287975E-2</c:v>
                </c:pt>
                <c:pt idx="42">
                  <c:v>3.7082130177514772E-2</c:v>
                </c:pt>
                <c:pt idx="43">
                  <c:v>3.6991124427610357E-2</c:v>
                </c:pt>
                <c:pt idx="44">
                  <c:v>3.6622837370242189E-2</c:v>
                </c:pt>
                <c:pt idx="45">
                  <c:v>3.577454583096111E-2</c:v>
                </c:pt>
                <c:pt idx="46">
                  <c:v>3.5878595516762528E-2</c:v>
                </c:pt>
                <c:pt idx="47">
                  <c:v>3.5724328180737196E-2</c:v>
                </c:pt>
                <c:pt idx="48">
                  <c:v>3.5552958363769156E-2</c:v>
                </c:pt>
                <c:pt idx="49">
                  <c:v>3.4703601108033229E-2</c:v>
                </c:pt>
                <c:pt idx="50">
                  <c:v>3.433223725286158E-2</c:v>
                </c:pt>
                <c:pt idx="51">
                  <c:v>3.3779202050953354E-2</c:v>
                </c:pt>
                <c:pt idx="52">
                  <c:v>3.3243161915049557E-2</c:v>
                </c:pt>
                <c:pt idx="53">
                  <c:v>3.306603212373585E-2</c:v>
                </c:pt>
                <c:pt idx="54">
                  <c:v>3.2880060238803813E-2</c:v>
                </c:pt>
                <c:pt idx="55">
                  <c:v>3.2527058823529395E-2</c:v>
                </c:pt>
                <c:pt idx="56">
                  <c:v>3.2640449062781907E-2</c:v>
                </c:pt>
                <c:pt idx="57">
                  <c:v>3.2280991735537175E-2</c:v>
                </c:pt>
                <c:pt idx="58">
                  <c:v>3.207090914765455E-2</c:v>
                </c:pt>
                <c:pt idx="59">
                  <c:v>3.1996135732399456E-2</c:v>
                </c:pt>
                <c:pt idx="60">
                  <c:v>3.2043944485025545E-2</c:v>
                </c:pt>
                <c:pt idx="61">
                  <c:v>3.155092802172927E-2</c:v>
                </c:pt>
                <c:pt idx="62">
                  <c:v>3.1451769414215604E-2</c:v>
                </c:pt>
                <c:pt idx="63">
                  <c:v>3.1466043150175343E-2</c:v>
                </c:pt>
                <c:pt idx="64">
                  <c:v>3.1346131052075538E-2</c:v>
                </c:pt>
                <c:pt idx="65">
                  <c:v>3.1334399999999991E-2</c:v>
                </c:pt>
                <c:pt idx="66">
                  <c:v>3.0974204664029684E-2</c:v>
                </c:pt>
                <c:pt idx="67">
                  <c:v>3.0838721839947198E-2</c:v>
                </c:pt>
                <c:pt idx="68">
                  <c:v>3.0803690391703473E-2</c:v>
                </c:pt>
                <c:pt idx="69">
                  <c:v>3.0860804556781758E-2</c:v>
                </c:pt>
                <c:pt idx="70">
                  <c:v>3.0703385613845311E-2</c:v>
                </c:pt>
                <c:pt idx="71">
                  <c:v>3.0542883595656913E-2</c:v>
                </c:pt>
                <c:pt idx="72">
                  <c:v>3.0191028029729106E-2</c:v>
                </c:pt>
                <c:pt idx="73">
                  <c:v>3.030612244897957E-2</c:v>
                </c:pt>
                <c:pt idx="74">
                  <c:v>3.0672902637349828E-2</c:v>
                </c:pt>
                <c:pt idx="75">
                  <c:v>3.0313497164461231E-2</c:v>
                </c:pt>
                <c:pt idx="76">
                  <c:v>3.0216950026708895E-2</c:v>
                </c:pt>
                <c:pt idx="77">
                  <c:v>3.0198218902614177E-2</c:v>
                </c:pt>
                <c:pt idx="78">
                  <c:v>2.9848216942980677E-2</c:v>
                </c:pt>
                <c:pt idx="79">
                  <c:v>2.9978280172119377E-2</c:v>
                </c:pt>
                <c:pt idx="80">
                  <c:v>3.0246597251145341E-2</c:v>
                </c:pt>
                <c:pt idx="81">
                  <c:v>3.0418314255983334E-2</c:v>
                </c:pt>
                <c:pt idx="82">
                  <c:v>2.9387755102040801E-2</c:v>
                </c:pt>
                <c:pt idx="83">
                  <c:v>2.9125536332179916E-2</c:v>
                </c:pt>
                <c:pt idx="84">
                  <c:v>2.9836668469442926E-2</c:v>
                </c:pt>
                <c:pt idx="85">
                  <c:v>2.9425287356321817E-2</c:v>
                </c:pt>
                <c:pt idx="86">
                  <c:v>2.9619834710743791E-2</c:v>
                </c:pt>
                <c:pt idx="87">
                  <c:v>2.9216513066531984E-2</c:v>
                </c:pt>
                <c:pt idx="88">
                  <c:v>2.9392592592592578E-2</c:v>
                </c:pt>
                <c:pt idx="89">
                  <c:v>2.9492090327255145E-2</c:v>
                </c:pt>
                <c:pt idx="90">
                  <c:v>2.9338374291115295E-2</c:v>
                </c:pt>
                <c:pt idx="91">
                  <c:v>2.9302809573361066E-2</c:v>
                </c:pt>
                <c:pt idx="92">
                  <c:v>2.9146220009053855E-2</c:v>
                </c:pt>
                <c:pt idx="93">
                  <c:v>2.9330083102493062E-2</c:v>
                </c:pt>
                <c:pt idx="94">
                  <c:v>2.9499999999999985E-2</c:v>
                </c:pt>
                <c:pt idx="95">
                  <c:v>2.9221383781485796E-2</c:v>
                </c:pt>
                <c:pt idx="96">
                  <c:v>2.9267805081216149E-2</c:v>
                </c:pt>
                <c:pt idx="97">
                  <c:v>2.9410876441179457E-2</c:v>
                </c:pt>
                <c:pt idx="98">
                  <c:v>2.9491199999999988E-2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EC3-44EC-AF47-AD6E41CEDB7B}"/>
            </c:ext>
          </c:extLst>
        </c:ser>
        <c:ser>
          <c:idx val="5"/>
          <c:order val="5"/>
          <c:tx>
            <c:v>Dischetto SH in vasca cilindrica</c:v>
          </c:tx>
          <c:spPr>
            <a:ln w="28575" cap="rnd">
              <a:solidFill>
                <a:srgbClr val="7030A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Foglio1!$J$1331:$J$1429</c:f>
              <c:numCache>
                <c:formatCode>General</c:formatCode>
                <c:ptCount val="99"/>
                <c:pt idx="0">
                  <c:v>2063.6111993533377</c:v>
                </c:pt>
                <c:pt idx="1">
                  <c:v>4127.2223987066754</c:v>
                </c:pt>
                <c:pt idx="2">
                  <c:v>6190.8335980600132</c:v>
                </c:pt>
                <c:pt idx="3">
                  <c:v>8240.823601378017</c:v>
                </c:pt>
                <c:pt idx="4">
                  <c:v>10284.003006678351</c:v>
                </c:pt>
                <c:pt idx="5">
                  <c:v>12395.288392155364</c:v>
                </c:pt>
                <c:pt idx="6">
                  <c:v>14438.467797455698</c:v>
                </c:pt>
                <c:pt idx="7">
                  <c:v>16481.647202756034</c:v>
                </c:pt>
                <c:pt idx="8">
                  <c:v>18592.932588233045</c:v>
                </c:pt>
                <c:pt idx="9">
                  <c:v>20636.111993533377</c:v>
                </c:pt>
                <c:pt idx="10">
                  <c:v>22679.291398833713</c:v>
                </c:pt>
                <c:pt idx="11">
                  <c:v>24790.576784310728</c:v>
                </c:pt>
                <c:pt idx="12">
                  <c:v>26833.756189611056</c:v>
                </c:pt>
                <c:pt idx="13">
                  <c:v>28876.935594911396</c:v>
                </c:pt>
                <c:pt idx="14">
                  <c:v>30988.220980388407</c:v>
                </c:pt>
                <c:pt idx="15">
                  <c:v>33031.400385688743</c:v>
                </c:pt>
                <c:pt idx="16">
                  <c:v>35074.579790989075</c:v>
                </c:pt>
                <c:pt idx="17">
                  <c:v>37117.759196289415</c:v>
                </c:pt>
                <c:pt idx="18">
                  <c:v>39229.044581766422</c:v>
                </c:pt>
                <c:pt idx="19">
                  <c:v>41272.223987066754</c:v>
                </c:pt>
                <c:pt idx="20">
                  <c:v>43315.403392367094</c:v>
                </c:pt>
                <c:pt idx="21">
                  <c:v>45426.688777844109</c:v>
                </c:pt>
                <c:pt idx="22">
                  <c:v>47469.868183144441</c:v>
                </c:pt>
                <c:pt idx="23">
                  <c:v>49513.047588444773</c:v>
                </c:pt>
                <c:pt idx="24">
                  <c:v>51624.332973921788</c:v>
                </c:pt>
                <c:pt idx="25">
                  <c:v>53667.512379222113</c:v>
                </c:pt>
                <c:pt idx="26">
                  <c:v>55710.69178452246</c:v>
                </c:pt>
                <c:pt idx="27">
                  <c:v>57753.871189822792</c:v>
                </c:pt>
                <c:pt idx="28">
                  <c:v>59865.156575299807</c:v>
                </c:pt>
                <c:pt idx="29">
                  <c:v>61908.335980600139</c:v>
                </c:pt>
                <c:pt idx="30">
                  <c:v>63951.515385900471</c:v>
                </c:pt>
                <c:pt idx="31">
                  <c:v>66062.800771377486</c:v>
                </c:pt>
                <c:pt idx="32">
                  <c:v>68105.980176677811</c:v>
                </c:pt>
                <c:pt idx="33">
                  <c:v>70149.159581978151</c:v>
                </c:pt>
                <c:pt idx="34">
                  <c:v>72192.338987278505</c:v>
                </c:pt>
                <c:pt idx="35">
                  <c:v>74235.51839257883</c:v>
                </c:pt>
                <c:pt idx="36">
                  <c:v>76278.697797879155</c:v>
                </c:pt>
                <c:pt idx="37">
                  <c:v>78321.877203179494</c:v>
                </c:pt>
                <c:pt idx="38">
                  <c:v>80365.056608479834</c:v>
                </c:pt>
                <c:pt idx="39">
                  <c:v>82408.236013780159</c:v>
                </c:pt>
                <c:pt idx="40">
                  <c:v>84451.415419080498</c:v>
                </c:pt>
                <c:pt idx="41">
                  <c:v>86494.594824380823</c:v>
                </c:pt>
                <c:pt idx="42">
                  <c:v>88537.774229681163</c:v>
                </c:pt>
                <c:pt idx="43">
                  <c:v>90580.953634981503</c:v>
                </c:pt>
                <c:pt idx="44">
                  <c:v>92624.133040281828</c:v>
                </c:pt>
                <c:pt idx="45">
                  <c:v>94667.312445582167</c:v>
                </c:pt>
                <c:pt idx="46">
                  <c:v>96710.491850882507</c:v>
                </c:pt>
                <c:pt idx="47">
                  <c:v>98753.671256182832</c:v>
                </c:pt>
                <c:pt idx="48">
                  <c:v>100796.85066148317</c:v>
                </c:pt>
                <c:pt idx="49">
                  <c:v>103521.08986855029</c:v>
                </c:pt>
                <c:pt idx="50">
                  <c:v>105564.26927385063</c:v>
                </c:pt>
                <c:pt idx="51">
                  <c:v>107607.44867915096</c:v>
                </c:pt>
                <c:pt idx="52">
                  <c:v>109650.62808445128</c:v>
                </c:pt>
                <c:pt idx="53">
                  <c:v>111693.80748975162</c:v>
                </c:pt>
                <c:pt idx="54">
                  <c:v>113736.98689505194</c:v>
                </c:pt>
                <c:pt idx="55">
                  <c:v>115780.16630035228</c:v>
                </c:pt>
                <c:pt idx="56">
                  <c:v>117823.34570565264</c:v>
                </c:pt>
                <c:pt idx="57">
                  <c:v>119866.52511095296</c:v>
                </c:pt>
                <c:pt idx="58">
                  <c:v>121909.7045162533</c:v>
                </c:pt>
                <c:pt idx="59">
                  <c:v>123952.88392155363</c:v>
                </c:pt>
                <c:pt idx="60">
                  <c:v>125996.06332685397</c:v>
                </c:pt>
                <c:pt idx="61">
                  <c:v>128039.24273215431</c:v>
                </c:pt>
                <c:pt idx="62">
                  <c:v>130082.42213745463</c:v>
                </c:pt>
                <c:pt idx="63">
                  <c:v>132125.60154275497</c:v>
                </c:pt>
                <c:pt idx="64">
                  <c:v>134168.7809480553</c:v>
                </c:pt>
                <c:pt idx="65">
                  <c:v>136211.96035335562</c:v>
                </c:pt>
                <c:pt idx="66">
                  <c:v>138255.13975865598</c:v>
                </c:pt>
                <c:pt idx="67">
                  <c:v>140298.3191639563</c:v>
                </c:pt>
                <c:pt idx="68">
                  <c:v>142341.49856925666</c:v>
                </c:pt>
                <c:pt idx="69">
                  <c:v>144384.67797455701</c:v>
                </c:pt>
                <c:pt idx="70">
                  <c:v>146427.85737985731</c:v>
                </c:pt>
                <c:pt idx="71">
                  <c:v>148471.03678515766</c:v>
                </c:pt>
                <c:pt idx="72">
                  <c:v>150514.21619045798</c:v>
                </c:pt>
                <c:pt idx="73">
                  <c:v>152557.39559575831</c:v>
                </c:pt>
                <c:pt idx="74">
                  <c:v>154600.57500105863</c:v>
                </c:pt>
                <c:pt idx="75">
                  <c:v>156643.75440635899</c:v>
                </c:pt>
                <c:pt idx="76">
                  <c:v>158686.93381165931</c:v>
                </c:pt>
                <c:pt idx="77">
                  <c:v>160730.11321695967</c:v>
                </c:pt>
                <c:pt idx="78">
                  <c:v>162773.29262225999</c:v>
                </c:pt>
                <c:pt idx="79">
                  <c:v>164816.47202756032</c:v>
                </c:pt>
                <c:pt idx="80">
                  <c:v>166859.65143286064</c:v>
                </c:pt>
                <c:pt idx="81">
                  <c:v>168902.830838161</c:v>
                </c:pt>
                <c:pt idx="82">
                  <c:v>171627.07004522812</c:v>
                </c:pt>
                <c:pt idx="83">
                  <c:v>173670.24945052844</c:v>
                </c:pt>
                <c:pt idx="84">
                  <c:v>175713.42885582877</c:v>
                </c:pt>
                <c:pt idx="85">
                  <c:v>177756.60826112912</c:v>
                </c:pt>
                <c:pt idx="86">
                  <c:v>179799.78766642945</c:v>
                </c:pt>
                <c:pt idx="87">
                  <c:v>181842.96707172977</c:v>
                </c:pt>
                <c:pt idx="88">
                  <c:v>183886.14647703012</c:v>
                </c:pt>
                <c:pt idx="89">
                  <c:v>185929.32588233045</c:v>
                </c:pt>
                <c:pt idx="90">
                  <c:v>187972.5052876308</c:v>
                </c:pt>
                <c:pt idx="91">
                  <c:v>190015.6846929311</c:v>
                </c:pt>
                <c:pt idx="92">
                  <c:v>192058.86409823145</c:v>
                </c:pt>
                <c:pt idx="93">
                  <c:v>194102.04350353178</c:v>
                </c:pt>
                <c:pt idx="94">
                  <c:v>196145.2229088321</c:v>
                </c:pt>
                <c:pt idx="95">
                  <c:v>198188.40231413243</c:v>
                </c:pt>
                <c:pt idx="96">
                  <c:v>200231.58171943281</c:v>
                </c:pt>
                <c:pt idx="97">
                  <c:v>202274.76112473314</c:v>
                </c:pt>
                <c:pt idx="98">
                  <c:v>204317.94053003346</c:v>
                </c:pt>
              </c:numCache>
            </c:numRef>
          </c:xVal>
          <c:yVal>
            <c:numRef>
              <c:f>Foglio1!$H$1331:$H$1429</c:f>
              <c:numCache>
                <c:formatCode>General</c:formatCode>
                <c:ptCount val="99"/>
                <c:pt idx="0">
                  <c:v>0.19122831094990678</c:v>
                </c:pt>
                <c:pt idx="1">
                  <c:v>0.15057347318890299</c:v>
                </c:pt>
                <c:pt idx="2">
                  <c:v>0.11990109902079307</c:v>
                </c:pt>
                <c:pt idx="3">
                  <c:v>0.10637961887849184</c:v>
                </c:pt>
                <c:pt idx="4">
                  <c:v>9.5187404061225334E-2</c:v>
                </c:pt>
                <c:pt idx="5">
                  <c:v>8.7641589180050675E-2</c:v>
                </c:pt>
                <c:pt idx="6">
                  <c:v>7.8433606265574898E-2</c:v>
                </c:pt>
                <c:pt idx="7">
                  <c:v>7.3804794754456615E-2</c:v>
                </c:pt>
                <c:pt idx="8">
                  <c:v>6.9247675401521519E-2</c:v>
                </c:pt>
                <c:pt idx="9">
                  <c:v>6.424468189393194E-2</c:v>
                </c:pt>
                <c:pt idx="10">
                  <c:v>6.1917052187322429E-2</c:v>
                </c:pt>
                <c:pt idx="11">
                  <c:v>5.8427726120033781E-2</c:v>
                </c:pt>
                <c:pt idx="12">
                  <c:v>5.6102450462521554E-2</c:v>
                </c:pt>
                <c:pt idx="13">
                  <c:v>5.4595941616233511E-2</c:v>
                </c:pt>
                <c:pt idx="14">
                  <c:v>5.2529308054582759E-2</c:v>
                </c:pt>
                <c:pt idx="15">
                  <c:v>5.0737464130088186E-2</c:v>
                </c:pt>
                <c:pt idx="16">
                  <c:v>4.9341954943915516E-2</c:v>
                </c:pt>
                <c:pt idx="17">
                  <c:v>4.8558336840333276E-2</c:v>
                </c:pt>
                <c:pt idx="18">
                  <c:v>4.7083333333333317E-2</c:v>
                </c:pt>
                <c:pt idx="19">
                  <c:v>4.5673953533967235E-2</c:v>
                </c:pt>
                <c:pt idx="20">
                  <c:v>4.4542541829832659E-2</c:v>
                </c:pt>
                <c:pt idx="21">
                  <c:v>4.3605663435148975E-2</c:v>
                </c:pt>
                <c:pt idx="22">
                  <c:v>4.287314561895722E-2</c:v>
                </c:pt>
                <c:pt idx="23">
                  <c:v>4.1848980850625016E-2</c:v>
                </c:pt>
                <c:pt idx="24">
                  <c:v>4.0982170828663109E-2</c:v>
                </c:pt>
                <c:pt idx="25">
                  <c:v>4.0147388492360006E-2</c:v>
                </c:pt>
                <c:pt idx="26">
                  <c:v>3.9391443140583779E-2</c:v>
                </c:pt>
                <c:pt idx="27">
                  <c:v>3.8704165183339245E-2</c:v>
                </c:pt>
                <c:pt idx="28">
                  <c:v>3.8050064648394256E-2</c:v>
                </c:pt>
                <c:pt idx="29">
                  <c:v>3.7531832391159883E-2</c:v>
                </c:pt>
                <c:pt idx="30">
                  <c:v>3.7053353611856792E-2</c:v>
                </c:pt>
                <c:pt idx="31">
                  <c:v>3.6583866510787523E-2</c:v>
                </c:pt>
                <c:pt idx="32">
                  <c:v>3.6172799999999984E-2</c:v>
                </c:pt>
                <c:pt idx="33">
                  <c:v>3.574685644264302E-2</c:v>
                </c:pt>
                <c:pt idx="34">
                  <c:v>3.5433535065859716E-2</c:v>
                </c:pt>
                <c:pt idx="35">
                  <c:v>3.5255214207558269E-2</c:v>
                </c:pt>
                <c:pt idx="36">
                  <c:v>3.4971428571428549E-2</c:v>
                </c:pt>
                <c:pt idx="37">
                  <c:v>3.4808257088846863E-2</c:v>
                </c:pt>
                <c:pt idx="38">
                  <c:v>3.5079574834817565E-2</c:v>
                </c:pt>
                <c:pt idx="39">
                  <c:v>3.5250051226009139E-2</c:v>
                </c:pt>
                <c:pt idx="40">
                  <c:v>3.4464099895941708E-2</c:v>
                </c:pt>
                <c:pt idx="41">
                  <c:v>3.4569285138570258E-2</c:v>
                </c:pt>
                <c:pt idx="42">
                  <c:v>3.4628165680473354E-2</c:v>
                </c:pt>
                <c:pt idx="43">
                  <c:v>3.4125614788851809E-2</c:v>
                </c:pt>
                <c:pt idx="44">
                  <c:v>3.4131487889273338E-2</c:v>
                </c:pt>
                <c:pt idx="45">
                  <c:v>3.4105067025516259E-2</c:v>
                </c:pt>
                <c:pt idx="46">
                  <c:v>3.3593334655822239E-2</c:v>
                </c:pt>
                <c:pt idx="47">
                  <c:v>3.3532651605231847E-2</c:v>
                </c:pt>
                <c:pt idx="48">
                  <c:v>3.3659605551497433E-2</c:v>
                </c:pt>
                <c:pt idx="49">
                  <c:v>3.2908587257617708E-2</c:v>
                </c:pt>
                <c:pt idx="50">
                  <c:v>3.2797835587929217E-2</c:v>
                </c:pt>
                <c:pt idx="51">
                  <c:v>3.267168722961062E-2</c:v>
                </c:pt>
                <c:pt idx="52">
                  <c:v>3.2709849157054112E-2</c:v>
                </c:pt>
                <c:pt idx="53">
                  <c:v>3.2038072575847697E-2</c:v>
                </c:pt>
                <c:pt idx="54">
                  <c:v>3.2219154505360517E-2</c:v>
                </c:pt>
                <c:pt idx="55">
                  <c:v>3.2367612456747387E-2</c:v>
                </c:pt>
                <c:pt idx="56">
                  <c:v>3.1716662768552228E-2</c:v>
                </c:pt>
                <c:pt idx="57">
                  <c:v>3.1537190082644613E-2</c:v>
                </c:pt>
                <c:pt idx="58">
                  <c:v>3.1495646203302002E-2</c:v>
                </c:pt>
                <c:pt idx="59">
                  <c:v>3.0883226663446433E-2</c:v>
                </c:pt>
                <c:pt idx="60">
                  <c:v>3.110147552958362E-2</c:v>
                </c:pt>
                <c:pt idx="61">
                  <c:v>3.0507922136713425E-2</c:v>
                </c:pt>
                <c:pt idx="62">
                  <c:v>3.044127079849783E-2</c:v>
                </c:pt>
                <c:pt idx="63">
                  <c:v>3.0241683494526505E-2</c:v>
                </c:pt>
                <c:pt idx="64">
                  <c:v>3.0514983637815948E-2</c:v>
                </c:pt>
                <c:pt idx="65">
                  <c:v>2.9951999999999989E-2</c:v>
                </c:pt>
                <c:pt idx="66">
                  <c:v>2.9856002329588183E-2</c:v>
                </c:pt>
                <c:pt idx="67">
                  <c:v>2.9752851352625117E-2</c:v>
                </c:pt>
                <c:pt idx="68">
                  <c:v>2.9326801126347824E-2</c:v>
                </c:pt>
                <c:pt idx="69">
                  <c:v>2.9117835528657873E-2</c:v>
                </c:pt>
                <c:pt idx="70">
                  <c:v>2.9108404542996201E-2</c:v>
                </c:pt>
                <c:pt idx="71">
                  <c:v>2.8894537496843682E-2</c:v>
                </c:pt>
                <c:pt idx="72">
                  <c:v>2.868147662824265E-2</c:v>
                </c:pt>
                <c:pt idx="73">
                  <c:v>2.8744897959183658E-2</c:v>
                </c:pt>
                <c:pt idx="74">
                  <c:v>2.8526693706456541E-2</c:v>
                </c:pt>
                <c:pt idx="75">
                  <c:v>2.8135803402646486E-2</c:v>
                </c:pt>
                <c:pt idx="76">
                  <c:v>2.8010094125881835E-2</c:v>
                </c:pt>
                <c:pt idx="77">
                  <c:v>2.7881643205975283E-2</c:v>
                </c:pt>
                <c:pt idx="78">
                  <c:v>2.7670103814709114E-2</c:v>
                </c:pt>
                <c:pt idx="79">
                  <c:v>2.7539102520319637E-2</c:v>
                </c:pt>
                <c:pt idx="80">
                  <c:v>2.7482948771345259E-2</c:v>
                </c:pt>
                <c:pt idx="81">
                  <c:v>2.7421436004162317E-2</c:v>
                </c:pt>
                <c:pt idx="82">
                  <c:v>2.7065759637188196E-2</c:v>
                </c:pt>
                <c:pt idx="83">
                  <c:v>2.6857854671280261E-2</c:v>
                </c:pt>
                <c:pt idx="84">
                  <c:v>2.6790697674418593E-2</c:v>
                </c:pt>
                <c:pt idx="85">
                  <c:v>2.7193024177566371E-2</c:v>
                </c:pt>
                <c:pt idx="86">
                  <c:v>2.6975206611570234E-2</c:v>
                </c:pt>
                <c:pt idx="87">
                  <c:v>2.7148087362706713E-2</c:v>
                </c:pt>
                <c:pt idx="88">
                  <c:v>2.736987654320986E-2</c:v>
                </c:pt>
                <c:pt idx="89">
                  <c:v>2.7080787344523592E-2</c:v>
                </c:pt>
                <c:pt idx="90">
                  <c:v>2.6918714555765579E-2</c:v>
                </c:pt>
                <c:pt idx="91">
                  <c:v>2.7112498554746199E-2</c:v>
                </c:pt>
                <c:pt idx="92">
                  <c:v>2.6306926210955171E-2</c:v>
                </c:pt>
                <c:pt idx="93">
                  <c:v>2.5982936288088627E-2</c:v>
                </c:pt>
                <c:pt idx="94">
                  <c:v>2.6555555555555544E-2</c:v>
                </c:pt>
                <c:pt idx="95">
                  <c:v>2.5629928791582515E-2</c:v>
                </c:pt>
                <c:pt idx="96">
                  <c:v>2.5642648896293196E-2</c:v>
                </c:pt>
                <c:pt idx="97">
                  <c:v>2.5440669319457185E-2</c:v>
                </c:pt>
                <c:pt idx="98">
                  <c:v>2.498559999999999E-2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EC3-44EC-AF47-AD6E41CEDB7B}"/>
            </c:ext>
          </c:extLst>
        </c:ser>
        <c:ser>
          <c:idx val="6"/>
          <c:order val="6"/>
          <c:tx>
            <c:v>Dischetto SH in vasca cilindrica (con bolla)</c:v>
          </c:tx>
          <c:spPr>
            <a:ln w="28575" cap="rnd">
              <a:solidFill>
                <a:srgbClr val="00B05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Foglio1!$J$1461:$J$1559</c:f>
              <c:numCache>
                <c:formatCode>General</c:formatCode>
                <c:ptCount val="99"/>
                <c:pt idx="0">
                  <c:v>2063.6111993533377</c:v>
                </c:pt>
                <c:pt idx="1">
                  <c:v>4127.2223987066754</c:v>
                </c:pt>
                <c:pt idx="2">
                  <c:v>6190.8335980600132</c:v>
                </c:pt>
                <c:pt idx="3">
                  <c:v>8240.823601378017</c:v>
                </c:pt>
                <c:pt idx="4">
                  <c:v>10284.003006678351</c:v>
                </c:pt>
                <c:pt idx="5">
                  <c:v>12395.288392155364</c:v>
                </c:pt>
                <c:pt idx="6">
                  <c:v>14438.467797455698</c:v>
                </c:pt>
                <c:pt idx="7">
                  <c:v>16481.647202756034</c:v>
                </c:pt>
                <c:pt idx="8">
                  <c:v>18592.932588233045</c:v>
                </c:pt>
                <c:pt idx="9">
                  <c:v>20636.111993533377</c:v>
                </c:pt>
                <c:pt idx="10">
                  <c:v>22679.291398833713</c:v>
                </c:pt>
                <c:pt idx="11">
                  <c:v>24790.576784310728</c:v>
                </c:pt>
                <c:pt idx="12">
                  <c:v>26833.756189611056</c:v>
                </c:pt>
                <c:pt idx="13">
                  <c:v>28876.935594911396</c:v>
                </c:pt>
                <c:pt idx="14">
                  <c:v>30988.220980388407</c:v>
                </c:pt>
                <c:pt idx="15">
                  <c:v>33031.400385688743</c:v>
                </c:pt>
                <c:pt idx="16">
                  <c:v>35074.579790989075</c:v>
                </c:pt>
                <c:pt idx="17">
                  <c:v>37117.759196289415</c:v>
                </c:pt>
                <c:pt idx="18">
                  <c:v>39229.044581766422</c:v>
                </c:pt>
                <c:pt idx="19">
                  <c:v>41272.223987066754</c:v>
                </c:pt>
                <c:pt idx="20">
                  <c:v>43315.403392367094</c:v>
                </c:pt>
                <c:pt idx="21">
                  <c:v>45426.688777844109</c:v>
                </c:pt>
                <c:pt idx="22">
                  <c:v>47469.868183144441</c:v>
                </c:pt>
                <c:pt idx="23">
                  <c:v>49513.047588444773</c:v>
                </c:pt>
                <c:pt idx="24">
                  <c:v>51624.332973921788</c:v>
                </c:pt>
                <c:pt idx="25">
                  <c:v>53667.512379222113</c:v>
                </c:pt>
                <c:pt idx="26">
                  <c:v>55710.69178452246</c:v>
                </c:pt>
                <c:pt idx="27">
                  <c:v>57753.871189822792</c:v>
                </c:pt>
                <c:pt idx="28">
                  <c:v>59865.156575299807</c:v>
                </c:pt>
                <c:pt idx="29">
                  <c:v>61908.335980600139</c:v>
                </c:pt>
                <c:pt idx="30">
                  <c:v>63951.515385900471</c:v>
                </c:pt>
                <c:pt idx="31">
                  <c:v>66062.800771377486</c:v>
                </c:pt>
                <c:pt idx="32">
                  <c:v>68105.980176677811</c:v>
                </c:pt>
                <c:pt idx="33">
                  <c:v>70149.159581978151</c:v>
                </c:pt>
                <c:pt idx="34">
                  <c:v>72192.338987278505</c:v>
                </c:pt>
                <c:pt idx="35">
                  <c:v>74235.51839257883</c:v>
                </c:pt>
                <c:pt idx="36">
                  <c:v>76278.697797879155</c:v>
                </c:pt>
                <c:pt idx="37">
                  <c:v>78321.877203179494</c:v>
                </c:pt>
                <c:pt idx="38">
                  <c:v>80365.056608479834</c:v>
                </c:pt>
                <c:pt idx="39">
                  <c:v>82408.236013780159</c:v>
                </c:pt>
                <c:pt idx="40">
                  <c:v>84451.415419080498</c:v>
                </c:pt>
                <c:pt idx="41">
                  <c:v>86494.594824380823</c:v>
                </c:pt>
                <c:pt idx="42">
                  <c:v>88537.774229681163</c:v>
                </c:pt>
                <c:pt idx="43">
                  <c:v>90580.953634981503</c:v>
                </c:pt>
                <c:pt idx="44">
                  <c:v>92624.133040281828</c:v>
                </c:pt>
                <c:pt idx="45">
                  <c:v>94667.312445582167</c:v>
                </c:pt>
                <c:pt idx="46">
                  <c:v>96710.491850882507</c:v>
                </c:pt>
                <c:pt idx="47">
                  <c:v>98753.671256182832</c:v>
                </c:pt>
                <c:pt idx="48">
                  <c:v>100796.85066148317</c:v>
                </c:pt>
                <c:pt idx="49">
                  <c:v>103521.08986855029</c:v>
                </c:pt>
                <c:pt idx="50">
                  <c:v>105564.26927385063</c:v>
                </c:pt>
                <c:pt idx="51">
                  <c:v>107607.44867915096</c:v>
                </c:pt>
                <c:pt idx="52">
                  <c:v>109650.62808445128</c:v>
                </c:pt>
                <c:pt idx="53">
                  <c:v>111693.80748975162</c:v>
                </c:pt>
                <c:pt idx="54">
                  <c:v>113736.98689505194</c:v>
                </c:pt>
                <c:pt idx="55">
                  <c:v>115780.16630035228</c:v>
                </c:pt>
                <c:pt idx="56">
                  <c:v>117823.34570565264</c:v>
                </c:pt>
                <c:pt idx="57">
                  <c:v>119866.52511095296</c:v>
                </c:pt>
                <c:pt idx="58">
                  <c:v>121909.7045162533</c:v>
                </c:pt>
                <c:pt idx="59">
                  <c:v>123952.88392155363</c:v>
                </c:pt>
                <c:pt idx="60">
                  <c:v>125996.06332685397</c:v>
                </c:pt>
                <c:pt idx="61">
                  <c:v>128039.24273215431</c:v>
                </c:pt>
                <c:pt idx="62">
                  <c:v>130082.42213745463</c:v>
                </c:pt>
                <c:pt idx="63">
                  <c:v>132125.60154275497</c:v>
                </c:pt>
                <c:pt idx="64">
                  <c:v>134168.7809480553</c:v>
                </c:pt>
                <c:pt idx="65">
                  <c:v>136211.96035335562</c:v>
                </c:pt>
                <c:pt idx="66">
                  <c:v>138255.13975865598</c:v>
                </c:pt>
                <c:pt idx="67">
                  <c:v>140298.3191639563</c:v>
                </c:pt>
                <c:pt idx="68">
                  <c:v>142341.49856925666</c:v>
                </c:pt>
                <c:pt idx="69">
                  <c:v>144384.67797455701</c:v>
                </c:pt>
                <c:pt idx="70">
                  <c:v>146427.85737985731</c:v>
                </c:pt>
                <c:pt idx="71">
                  <c:v>148471.03678515766</c:v>
                </c:pt>
                <c:pt idx="72">
                  <c:v>150514.21619045798</c:v>
                </c:pt>
                <c:pt idx="73">
                  <c:v>152557.39559575831</c:v>
                </c:pt>
                <c:pt idx="74">
                  <c:v>154600.57500105863</c:v>
                </c:pt>
                <c:pt idx="75">
                  <c:v>156643.75440635899</c:v>
                </c:pt>
                <c:pt idx="76">
                  <c:v>158686.93381165931</c:v>
                </c:pt>
                <c:pt idx="77">
                  <c:v>160730.11321695967</c:v>
                </c:pt>
                <c:pt idx="78">
                  <c:v>162773.29262225999</c:v>
                </c:pt>
                <c:pt idx="79">
                  <c:v>164816.47202756032</c:v>
                </c:pt>
                <c:pt idx="80">
                  <c:v>166859.65143286064</c:v>
                </c:pt>
                <c:pt idx="81">
                  <c:v>168902.830838161</c:v>
                </c:pt>
                <c:pt idx="82">
                  <c:v>171627.07004522812</c:v>
                </c:pt>
                <c:pt idx="83">
                  <c:v>173670.24945052844</c:v>
                </c:pt>
                <c:pt idx="84">
                  <c:v>175713.42885582877</c:v>
                </c:pt>
                <c:pt idx="85">
                  <c:v>177756.60826112912</c:v>
                </c:pt>
                <c:pt idx="86">
                  <c:v>179799.78766642945</c:v>
                </c:pt>
                <c:pt idx="87">
                  <c:v>181842.96707172977</c:v>
                </c:pt>
                <c:pt idx="88">
                  <c:v>183886.14647703012</c:v>
                </c:pt>
                <c:pt idx="89">
                  <c:v>185929.32588233045</c:v>
                </c:pt>
                <c:pt idx="90">
                  <c:v>187972.5052876308</c:v>
                </c:pt>
                <c:pt idx="91">
                  <c:v>190015.6846929311</c:v>
                </c:pt>
                <c:pt idx="92">
                  <c:v>192058.86409823145</c:v>
                </c:pt>
                <c:pt idx="93">
                  <c:v>194102.04350353178</c:v>
                </c:pt>
                <c:pt idx="94">
                  <c:v>196145.2229088321</c:v>
                </c:pt>
                <c:pt idx="95">
                  <c:v>198188.40231413243</c:v>
                </c:pt>
                <c:pt idx="96">
                  <c:v>200231.58171943281</c:v>
                </c:pt>
                <c:pt idx="97">
                  <c:v>202274.76112473314</c:v>
                </c:pt>
                <c:pt idx="98">
                  <c:v>204317.94053003346</c:v>
                </c:pt>
              </c:numCache>
            </c:numRef>
          </c:xVal>
          <c:yVal>
            <c:numRef>
              <c:f>Foglio1!$H$1461:$H$1559</c:f>
              <c:numCache>
                <c:formatCode>General</c:formatCode>
                <c:ptCount val="99"/>
                <c:pt idx="0">
                  <c:v>0.1741633173218311</c:v>
                </c:pt>
                <c:pt idx="1">
                  <c:v>0.12234094696598366</c:v>
                </c:pt>
                <c:pt idx="2">
                  <c:v>9.8709276868280807E-2</c:v>
                </c:pt>
                <c:pt idx="3">
                  <c:v>8.5607267263165032E-2</c:v>
                </c:pt>
                <c:pt idx="4">
                  <c:v>7.5786149730274949E-2</c:v>
                </c:pt>
                <c:pt idx="5">
                  <c:v>6.6218089602704949E-2</c:v>
                </c:pt>
                <c:pt idx="6">
                  <c:v>6.1824136703453152E-2</c:v>
                </c:pt>
                <c:pt idx="7">
                  <c:v>5.3268492589303981E-2</c:v>
                </c:pt>
                <c:pt idx="8">
                  <c:v>4.7978746528197051E-2</c:v>
                </c:pt>
                <c:pt idx="9">
                  <c:v>4.4368983432996743E-2</c:v>
                </c:pt>
                <c:pt idx="10">
                  <c:v>4.1056407759110444E-2</c:v>
                </c:pt>
                <c:pt idx="11">
                  <c:v>3.7908465161212393E-2</c:v>
                </c:pt>
                <c:pt idx="12">
                  <c:v>3.8588987090623292E-2</c:v>
                </c:pt>
                <c:pt idx="13">
                  <c:v>3.6653613385546437E-2</c:v>
                </c:pt>
                <c:pt idx="14">
                  <c:v>3.5613090206496785E-2</c:v>
                </c:pt>
                <c:pt idx="15">
                  <c:v>3.4086172813263871E-2</c:v>
                </c:pt>
                <c:pt idx="16">
                  <c:v>3.3010462814591371E-2</c:v>
                </c:pt>
                <c:pt idx="17">
                  <c:v>3.1803383553572914E-2</c:v>
                </c:pt>
                <c:pt idx="18">
                  <c:v>3.069444444444443E-2</c:v>
                </c:pt>
                <c:pt idx="19">
                  <c:v>2.9487305166160164E-2</c:v>
                </c:pt>
                <c:pt idx="20">
                  <c:v>2.8821644713421132E-2</c:v>
                </c:pt>
                <c:pt idx="21">
                  <c:v>2.8276356574336508E-2</c:v>
                </c:pt>
                <c:pt idx="22">
                  <c:v>2.7791662978660321E-2</c:v>
                </c:pt>
                <c:pt idx="23">
                  <c:v>2.7463393683222669E-2</c:v>
                </c:pt>
                <c:pt idx="24">
                  <c:v>2.6947180818846974E-2</c:v>
                </c:pt>
                <c:pt idx="25">
                  <c:v>2.6195985467288501E-2</c:v>
                </c:pt>
                <c:pt idx="26">
                  <c:v>2.5755943591920169E-2</c:v>
                </c:pt>
                <c:pt idx="27">
                  <c:v>2.5183339266642922E-2</c:v>
                </c:pt>
                <c:pt idx="28">
                  <c:v>2.46907943016226E-2</c:v>
                </c:pt>
                <c:pt idx="29">
                  <c:v>2.4370595475389108E-2</c:v>
                </c:pt>
                <c:pt idx="30">
                  <c:v>2.4092519062152304E-2</c:v>
                </c:pt>
                <c:pt idx="31">
                  <c:v>2.3752577319587614E-2</c:v>
                </c:pt>
                <c:pt idx="32">
                  <c:v>2.3362559999999991E-2</c:v>
                </c:pt>
                <c:pt idx="33">
                  <c:v>2.2890149872749545E-2</c:v>
                </c:pt>
                <c:pt idx="34">
                  <c:v>2.2351014595941607E-2</c:v>
                </c:pt>
                <c:pt idx="35">
                  <c:v>2.214601464523187E-2</c:v>
                </c:pt>
                <c:pt idx="36">
                  <c:v>2.1893877551020395E-2</c:v>
                </c:pt>
                <c:pt idx="37">
                  <c:v>2.160272211720226E-2</c:v>
                </c:pt>
                <c:pt idx="38">
                  <c:v>2.151106004021832E-2</c:v>
                </c:pt>
                <c:pt idx="39">
                  <c:v>2.124445051567515E-2</c:v>
                </c:pt>
                <c:pt idx="40">
                  <c:v>2.1217898022892808E-2</c:v>
                </c:pt>
                <c:pt idx="41">
                  <c:v>2.1341533883067754E-2</c:v>
                </c:pt>
                <c:pt idx="42">
                  <c:v>2.1213159763313599E-2</c:v>
                </c:pt>
                <c:pt idx="43">
                  <c:v>2.112662106393803E-2</c:v>
                </c:pt>
                <c:pt idx="44">
                  <c:v>2.1550173010380608E-2</c:v>
                </c:pt>
                <c:pt idx="45">
                  <c:v>2.1774773562444998E-2</c:v>
                </c:pt>
                <c:pt idx="46">
                  <c:v>2.2121325133901991E-2</c:v>
                </c:pt>
                <c:pt idx="47">
                  <c:v>2.1916765755053497E-2</c:v>
                </c:pt>
                <c:pt idx="48">
                  <c:v>2.166837107377647E-2</c:v>
                </c:pt>
                <c:pt idx="49">
                  <c:v>2.1739612188365644E-2</c:v>
                </c:pt>
                <c:pt idx="50">
                  <c:v>2.205702393340269E-2</c:v>
                </c:pt>
                <c:pt idx="51">
                  <c:v>2.1965710623297535E-2</c:v>
                </c:pt>
                <c:pt idx="52">
                  <c:v>2.1865823077813342E-2</c:v>
                </c:pt>
                <c:pt idx="53">
                  <c:v>2.1587150505651388E-2</c:v>
                </c:pt>
                <c:pt idx="54">
                  <c:v>2.1479436336907017E-2</c:v>
                </c:pt>
                <c:pt idx="55">
                  <c:v>2.1684705882352932E-2</c:v>
                </c:pt>
                <c:pt idx="56">
                  <c:v>2.1401049149654169E-2</c:v>
                </c:pt>
                <c:pt idx="57">
                  <c:v>2.1421487603305773E-2</c:v>
                </c:pt>
                <c:pt idx="58">
                  <c:v>2.142854467713241E-2</c:v>
                </c:pt>
                <c:pt idx="59">
                  <c:v>2.1840840478203106E-2</c:v>
                </c:pt>
                <c:pt idx="60">
                  <c:v>2.2215339663988296E-2</c:v>
                </c:pt>
                <c:pt idx="61">
                  <c:v>2.2424626527840639E-2</c:v>
                </c:pt>
                <c:pt idx="62">
                  <c:v>2.2104657218826224E-2</c:v>
                </c:pt>
                <c:pt idx="63">
                  <c:v>2.2405781698373886E-2</c:v>
                </c:pt>
                <c:pt idx="64">
                  <c:v>2.2440980185008619E-2</c:v>
                </c:pt>
                <c:pt idx="65">
                  <c:v>2.2579199999999987E-2</c:v>
                </c:pt>
                <c:pt idx="66">
                  <c:v>2.2587687155718399E-2</c:v>
                </c:pt>
                <c:pt idx="67">
                  <c:v>2.3129041379960399E-2</c:v>
                </c:pt>
                <c:pt idx="68">
                  <c:v>2.4157688697603066E-2</c:v>
                </c:pt>
                <c:pt idx="69">
                  <c:v>2.3888928444286212E-2</c:v>
                </c:pt>
                <c:pt idx="70">
                  <c:v>2.4323461330448881E-2</c:v>
                </c:pt>
                <c:pt idx="71">
                  <c:v>2.40464607356283E-2</c:v>
                </c:pt>
                <c:pt idx="72">
                  <c:v>2.358674064822586E-2</c:v>
                </c:pt>
                <c:pt idx="73">
                  <c:v>2.4244897959183664E-2</c:v>
                </c:pt>
                <c:pt idx="74">
                  <c:v>2.3965999728308322E-2</c:v>
                </c:pt>
                <c:pt idx="75">
                  <c:v>2.4477277882797716E-2</c:v>
                </c:pt>
                <c:pt idx="76">
                  <c:v>2.4445173055315062E-2</c:v>
                </c:pt>
                <c:pt idx="77">
                  <c:v>2.4820453892559598E-2</c:v>
                </c:pt>
                <c:pt idx="78">
                  <c:v>2.4443269550603091E-2</c:v>
                </c:pt>
                <c:pt idx="79">
                  <c:v>2.4391776517997392E-2</c:v>
                </c:pt>
                <c:pt idx="80">
                  <c:v>2.494960433152852E-2</c:v>
                </c:pt>
                <c:pt idx="81">
                  <c:v>2.4724245577523396E-2</c:v>
                </c:pt>
                <c:pt idx="82">
                  <c:v>2.4598639455782299E-2</c:v>
                </c:pt>
                <c:pt idx="83">
                  <c:v>2.4377577854671269E-2</c:v>
                </c:pt>
                <c:pt idx="84">
                  <c:v>2.4713899405083818E-2</c:v>
                </c:pt>
                <c:pt idx="85">
                  <c:v>2.4893116660060759E-2</c:v>
                </c:pt>
                <c:pt idx="86">
                  <c:v>2.4661157024793375E-2</c:v>
                </c:pt>
                <c:pt idx="87">
                  <c:v>2.488574674914782E-2</c:v>
                </c:pt>
                <c:pt idx="88">
                  <c:v>2.4651851851851835E-2</c:v>
                </c:pt>
                <c:pt idx="89">
                  <c:v>2.4854969206617544E-2</c:v>
                </c:pt>
                <c:pt idx="90">
                  <c:v>2.4922495274102067E-2</c:v>
                </c:pt>
                <c:pt idx="91">
                  <c:v>2.4685397155740536E-2</c:v>
                </c:pt>
                <c:pt idx="92">
                  <c:v>2.4800362154821176E-2</c:v>
                </c:pt>
                <c:pt idx="93">
                  <c:v>2.4280997229916886E-2</c:v>
                </c:pt>
                <c:pt idx="94">
                  <c:v>2.4611111111111098E-2</c:v>
                </c:pt>
                <c:pt idx="95">
                  <c:v>2.4704857051758945E-2</c:v>
                </c:pt>
                <c:pt idx="96">
                  <c:v>2.4096626405664293E-2</c:v>
                </c:pt>
                <c:pt idx="97">
                  <c:v>2.4239159269462289E-2</c:v>
                </c:pt>
                <c:pt idx="98">
                  <c:v>2.3910399999999991E-2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EC3-44EC-AF47-AD6E41CEDB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1793936"/>
        <c:axId val="427894184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Rotore</c:v>
                </c:tx>
                <c:spPr>
                  <a:ln w="9525" cap="rnd">
                    <a:solidFill>
                      <a:schemeClr val="accent1"/>
                    </a:solidFill>
                    <a:rou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Foglio1!$J$291:$J$389</c15:sqref>
                        </c15:formulaRef>
                      </c:ext>
                    </c:extLst>
                    <c:numCache>
                      <c:formatCode>General</c:formatCode>
                      <c:ptCount val="99"/>
                      <c:pt idx="0">
                        <c:v>2063.6111993533377</c:v>
                      </c:pt>
                      <c:pt idx="1">
                        <c:v>4127.2223987066754</c:v>
                      </c:pt>
                      <c:pt idx="2">
                        <c:v>6190.8335980600132</c:v>
                      </c:pt>
                      <c:pt idx="3">
                        <c:v>8240.823601378017</c:v>
                      </c:pt>
                      <c:pt idx="4">
                        <c:v>10284.003006678351</c:v>
                      </c:pt>
                      <c:pt idx="5">
                        <c:v>12395.288392155364</c:v>
                      </c:pt>
                      <c:pt idx="6">
                        <c:v>14438.467797455698</c:v>
                      </c:pt>
                      <c:pt idx="7">
                        <c:v>16481.647202756034</c:v>
                      </c:pt>
                      <c:pt idx="8">
                        <c:v>18592.932588233045</c:v>
                      </c:pt>
                      <c:pt idx="9">
                        <c:v>20636.111993533377</c:v>
                      </c:pt>
                      <c:pt idx="10">
                        <c:v>22679.291398833713</c:v>
                      </c:pt>
                      <c:pt idx="11">
                        <c:v>24790.576784310728</c:v>
                      </c:pt>
                      <c:pt idx="12">
                        <c:v>26833.756189611056</c:v>
                      </c:pt>
                      <c:pt idx="13">
                        <c:v>28876.935594911396</c:v>
                      </c:pt>
                      <c:pt idx="14">
                        <c:v>30988.220980388407</c:v>
                      </c:pt>
                      <c:pt idx="15">
                        <c:v>33031.400385688743</c:v>
                      </c:pt>
                      <c:pt idx="16">
                        <c:v>35074.579790989075</c:v>
                      </c:pt>
                      <c:pt idx="17">
                        <c:v>37117.759196289415</c:v>
                      </c:pt>
                      <c:pt idx="18">
                        <c:v>39229.044581766422</c:v>
                      </c:pt>
                      <c:pt idx="19">
                        <c:v>41272.223987066754</c:v>
                      </c:pt>
                      <c:pt idx="20">
                        <c:v>43315.403392367094</c:v>
                      </c:pt>
                      <c:pt idx="21">
                        <c:v>45426.688777844109</c:v>
                      </c:pt>
                      <c:pt idx="22">
                        <c:v>47469.868183144441</c:v>
                      </c:pt>
                      <c:pt idx="23">
                        <c:v>49513.047588444773</c:v>
                      </c:pt>
                      <c:pt idx="24">
                        <c:v>51624.332973921788</c:v>
                      </c:pt>
                      <c:pt idx="25">
                        <c:v>53667.512379222113</c:v>
                      </c:pt>
                      <c:pt idx="26">
                        <c:v>55710.69178452246</c:v>
                      </c:pt>
                      <c:pt idx="27">
                        <c:v>57753.871189822792</c:v>
                      </c:pt>
                      <c:pt idx="28">
                        <c:v>59865.156575299807</c:v>
                      </c:pt>
                      <c:pt idx="29">
                        <c:v>61908.335980600139</c:v>
                      </c:pt>
                      <c:pt idx="30">
                        <c:v>63951.515385900471</c:v>
                      </c:pt>
                      <c:pt idx="31">
                        <c:v>66062.800771377486</c:v>
                      </c:pt>
                      <c:pt idx="32">
                        <c:v>68105.980176677811</c:v>
                      </c:pt>
                      <c:pt idx="33">
                        <c:v>70149.159581978151</c:v>
                      </c:pt>
                      <c:pt idx="34">
                        <c:v>72192.338987278505</c:v>
                      </c:pt>
                      <c:pt idx="35">
                        <c:v>74235.51839257883</c:v>
                      </c:pt>
                      <c:pt idx="36">
                        <c:v>76278.697797879155</c:v>
                      </c:pt>
                      <c:pt idx="37">
                        <c:v>78321.877203179494</c:v>
                      </c:pt>
                      <c:pt idx="38">
                        <c:v>80365.056608479834</c:v>
                      </c:pt>
                      <c:pt idx="39">
                        <c:v>82408.236013780159</c:v>
                      </c:pt>
                      <c:pt idx="40">
                        <c:v>84451.415419080498</c:v>
                      </c:pt>
                      <c:pt idx="41">
                        <c:v>86494.594824380823</c:v>
                      </c:pt>
                      <c:pt idx="42">
                        <c:v>88537.774229681163</c:v>
                      </c:pt>
                      <c:pt idx="43">
                        <c:v>90580.953634981503</c:v>
                      </c:pt>
                      <c:pt idx="44">
                        <c:v>92624.133040281828</c:v>
                      </c:pt>
                      <c:pt idx="45">
                        <c:v>94667.312445582167</c:v>
                      </c:pt>
                      <c:pt idx="46">
                        <c:v>96710.491850882507</c:v>
                      </c:pt>
                      <c:pt idx="47">
                        <c:v>98753.671256182832</c:v>
                      </c:pt>
                      <c:pt idx="48">
                        <c:v>100796.85066148317</c:v>
                      </c:pt>
                      <c:pt idx="49">
                        <c:v>103521.08986855029</c:v>
                      </c:pt>
                      <c:pt idx="50">
                        <c:v>105564.26927385063</c:v>
                      </c:pt>
                      <c:pt idx="51">
                        <c:v>107607.44867915096</c:v>
                      </c:pt>
                      <c:pt idx="52">
                        <c:v>109650.62808445128</c:v>
                      </c:pt>
                      <c:pt idx="53">
                        <c:v>111693.80748975162</c:v>
                      </c:pt>
                      <c:pt idx="54">
                        <c:v>113736.98689505194</c:v>
                      </c:pt>
                      <c:pt idx="55">
                        <c:v>115780.16630035228</c:v>
                      </c:pt>
                      <c:pt idx="56">
                        <c:v>117823.34570565264</c:v>
                      </c:pt>
                      <c:pt idx="57">
                        <c:v>119866.52511095296</c:v>
                      </c:pt>
                      <c:pt idx="58">
                        <c:v>121909.7045162533</c:v>
                      </c:pt>
                      <c:pt idx="59">
                        <c:v>123952.88392155363</c:v>
                      </c:pt>
                      <c:pt idx="60">
                        <c:v>125996.06332685397</c:v>
                      </c:pt>
                      <c:pt idx="61">
                        <c:v>128039.24273215431</c:v>
                      </c:pt>
                      <c:pt idx="62">
                        <c:v>130082.42213745463</c:v>
                      </c:pt>
                      <c:pt idx="63">
                        <c:v>132125.60154275497</c:v>
                      </c:pt>
                      <c:pt idx="64">
                        <c:v>134168.7809480553</c:v>
                      </c:pt>
                      <c:pt idx="65">
                        <c:v>136211.96035335562</c:v>
                      </c:pt>
                      <c:pt idx="66">
                        <c:v>138255.13975865598</c:v>
                      </c:pt>
                      <c:pt idx="67">
                        <c:v>140298.3191639563</c:v>
                      </c:pt>
                      <c:pt idx="68">
                        <c:v>142341.49856925666</c:v>
                      </c:pt>
                      <c:pt idx="69">
                        <c:v>144384.67797455701</c:v>
                      </c:pt>
                      <c:pt idx="70">
                        <c:v>146427.85737985731</c:v>
                      </c:pt>
                      <c:pt idx="71">
                        <c:v>148471.03678515766</c:v>
                      </c:pt>
                      <c:pt idx="72">
                        <c:v>150514.21619045798</c:v>
                      </c:pt>
                      <c:pt idx="73">
                        <c:v>152557.39559575831</c:v>
                      </c:pt>
                      <c:pt idx="74">
                        <c:v>154600.57500105863</c:v>
                      </c:pt>
                      <c:pt idx="75">
                        <c:v>156643.75440635899</c:v>
                      </c:pt>
                      <c:pt idx="76">
                        <c:v>158686.93381165931</c:v>
                      </c:pt>
                      <c:pt idx="77">
                        <c:v>160730.11321695967</c:v>
                      </c:pt>
                      <c:pt idx="78">
                        <c:v>162773.29262225999</c:v>
                      </c:pt>
                      <c:pt idx="79">
                        <c:v>164816.47202756032</c:v>
                      </c:pt>
                      <c:pt idx="80">
                        <c:v>166859.65143286064</c:v>
                      </c:pt>
                      <c:pt idx="81">
                        <c:v>168902.830838161</c:v>
                      </c:pt>
                      <c:pt idx="82">
                        <c:v>171627.07004522812</c:v>
                      </c:pt>
                      <c:pt idx="83">
                        <c:v>173670.24945052844</c:v>
                      </c:pt>
                      <c:pt idx="84">
                        <c:v>175713.42885582877</c:v>
                      </c:pt>
                      <c:pt idx="85">
                        <c:v>177756.60826112912</c:v>
                      </c:pt>
                      <c:pt idx="86">
                        <c:v>179799.78766642945</c:v>
                      </c:pt>
                      <c:pt idx="87">
                        <c:v>181842.96707172977</c:v>
                      </c:pt>
                      <c:pt idx="88">
                        <c:v>183886.14647703012</c:v>
                      </c:pt>
                      <c:pt idx="89">
                        <c:v>185929.32588233045</c:v>
                      </c:pt>
                      <c:pt idx="90">
                        <c:v>187972.5052876308</c:v>
                      </c:pt>
                      <c:pt idx="91">
                        <c:v>190015.6846929311</c:v>
                      </c:pt>
                      <c:pt idx="92">
                        <c:v>192058.86409823145</c:v>
                      </c:pt>
                      <c:pt idx="93">
                        <c:v>194102.04350353178</c:v>
                      </c:pt>
                      <c:pt idx="94">
                        <c:v>196145.2229088321</c:v>
                      </c:pt>
                      <c:pt idx="95">
                        <c:v>198188.40231413243</c:v>
                      </c:pt>
                      <c:pt idx="96">
                        <c:v>200231.58171943281</c:v>
                      </c:pt>
                      <c:pt idx="97">
                        <c:v>202274.76112473314</c:v>
                      </c:pt>
                      <c:pt idx="98">
                        <c:v>204317.94053003346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Foglio1!$H$291:$H$389</c15:sqref>
                        </c15:formulaRef>
                      </c:ext>
                    </c:extLst>
                    <c:numCache>
                      <c:formatCode>General</c:formatCode>
                      <c:ptCount val="99"/>
                      <c:pt idx="0">
                        <c:v>0.23389079502009594</c:v>
                      </c:pt>
                      <c:pt idx="1">
                        <c:v>0.15810214684834814</c:v>
                      </c:pt>
                      <c:pt idx="2">
                        <c:v>0.13384308727902483</c:v>
                      </c:pt>
                      <c:pt idx="3">
                        <c:v>0.1145626664845297</c:v>
                      </c:pt>
                      <c:pt idx="4">
                        <c:v>0.10205868163677027</c:v>
                      </c:pt>
                      <c:pt idx="5">
                        <c:v>9.1536770921386262E-2</c:v>
                      </c:pt>
                      <c:pt idx="6">
                        <c:v>8.8173727305090738E-2</c:v>
                      </c:pt>
                      <c:pt idx="7">
                        <c:v>8.340413906153947E-2</c:v>
                      </c:pt>
                      <c:pt idx="8">
                        <c:v>7.8521917642796715E-2</c:v>
                      </c:pt>
                      <c:pt idx="9">
                        <c:v>7.5286736594451495E-2</c:v>
                      </c:pt>
                      <c:pt idx="10">
                        <c:v>7.2305819332846313E-2</c:v>
                      </c:pt>
                      <c:pt idx="11">
                        <c:v>7.1643521313850933E-2</c:v>
                      </c:pt>
                      <c:pt idx="12">
                        <c:v>7.0350691849828603E-2</c:v>
                      </c:pt>
                      <c:pt idx="13">
                        <c:v>6.8949804200783171E-2</c:v>
                      </c:pt>
                      <c:pt idx="14">
                        <c:v>6.7664871392343895E-2</c:v>
                      </c:pt>
                      <c:pt idx="15">
                        <c:v>6.5821575087681966E-2</c:v>
                      </c:pt>
                      <c:pt idx="16">
                        <c:v>6.4804750683381998E-2</c:v>
                      </c:pt>
                      <c:pt idx="17">
                        <c:v>6.4072182476222497E-2</c:v>
                      </c:pt>
                      <c:pt idx="18">
                        <c:v>6.4305555555555532E-2</c:v>
                      </c:pt>
                      <c:pt idx="19">
                        <c:v>6.4997549259876455E-2</c:v>
                      </c:pt>
                      <c:pt idx="20">
                        <c:v>6.5389818440726194E-2</c:v>
                      </c:pt>
                      <c:pt idx="21">
                        <c:v>6.5771012544702134E-2</c:v>
                      </c:pt>
                      <c:pt idx="22">
                        <c:v>6.592220399375058E-2</c:v>
                      </c:pt>
                      <c:pt idx="23">
                        <c:v>6.6522442477139343E-2</c:v>
                      </c:pt>
                      <c:pt idx="24">
                        <c:v>6.6325352789245368E-2</c:v>
                      </c:pt>
                      <c:pt idx="25">
                        <c:v>6.5230230101265135E-2</c:v>
                      </c:pt>
                      <c:pt idx="26">
                        <c:v>6.3632331227096883E-2</c:v>
                      </c:pt>
                      <c:pt idx="27">
                        <c:v>6.2157351370594485E-2</c:v>
                      </c:pt>
                      <c:pt idx="28">
                        <c:v>6.023599575999717E-2</c:v>
                      </c:pt>
                      <c:pt idx="29">
                        <c:v>5.9114030214902649E-2</c:v>
                      </c:pt>
                      <c:pt idx="30">
                        <c:v>5.8010186895854784E-2</c:v>
                      </c:pt>
                      <c:pt idx="31">
                        <c:v>5.6810288022106463E-2</c:v>
                      </c:pt>
                      <c:pt idx="32">
                        <c:v>5.6217599999999972E-2</c:v>
                      </c:pt>
                      <c:pt idx="33">
                        <c:v>5.5162220755961888E-2</c:v>
                      </c:pt>
                      <c:pt idx="34">
                        <c:v>5.454467782128869E-2</c:v>
                      </c:pt>
                      <c:pt idx="35">
                        <c:v>5.3522767443817829E-2</c:v>
                      </c:pt>
                      <c:pt idx="36">
                        <c:v>5.2897959183673439E-2</c:v>
                      </c:pt>
                      <c:pt idx="37">
                        <c:v>5.226465028355385E-2</c:v>
                      </c:pt>
                      <c:pt idx="38">
                        <c:v>5.1295604711289834E-2</c:v>
                      </c:pt>
                      <c:pt idx="39">
                        <c:v>5.098668123762036E-2</c:v>
                      </c:pt>
                      <c:pt idx="40">
                        <c:v>5.0647242455775204E-2</c:v>
                      </c:pt>
                      <c:pt idx="41">
                        <c:v>5.0282596565193106E-2</c:v>
                      </c:pt>
                      <c:pt idx="42">
                        <c:v>4.9624615384615357E-2</c:v>
                      </c:pt>
                      <c:pt idx="43">
                        <c:v>4.9495166487647659E-2</c:v>
                      </c:pt>
                      <c:pt idx="44">
                        <c:v>4.9079584775086477E-2</c:v>
                      </c:pt>
                      <c:pt idx="45">
                        <c:v>4.865338233010711E-2</c:v>
                      </c:pt>
                      <c:pt idx="46">
                        <c:v>4.8219004165840088E-2</c:v>
                      </c:pt>
                      <c:pt idx="47">
                        <c:v>4.7778549346016629E-2</c:v>
                      </c:pt>
                      <c:pt idx="48">
                        <c:v>4.7754565376186976E-2</c:v>
                      </c:pt>
                      <c:pt idx="49">
                        <c:v>4.6670360110803298E-2</c:v>
                      </c:pt>
                      <c:pt idx="50">
                        <c:v>4.6032049947970839E-2</c:v>
                      </c:pt>
                      <c:pt idx="51">
                        <c:v>4.5961865085723419E-2</c:v>
                      </c:pt>
                      <c:pt idx="52">
                        <c:v>4.5864897187608479E-2</c:v>
                      </c:pt>
                      <c:pt idx="53">
                        <c:v>4.5401546698393781E-2</c:v>
                      </c:pt>
                      <c:pt idx="54">
                        <c:v>4.5272042740865555E-2</c:v>
                      </c:pt>
                      <c:pt idx="55">
                        <c:v>4.4804429065743924E-2</c:v>
                      </c:pt>
                      <c:pt idx="56">
                        <c:v>4.4803635270139315E-2</c:v>
                      </c:pt>
                      <c:pt idx="57">
                        <c:v>4.4628099173553697E-2</c:v>
                      </c:pt>
                      <c:pt idx="58">
                        <c:v>4.4439062451234336E-2</c:v>
                      </c:pt>
                      <c:pt idx="59">
                        <c:v>4.4099021857263603E-2</c:v>
                      </c:pt>
                      <c:pt idx="60">
                        <c:v>4.4026764061358629E-2</c:v>
                      </c:pt>
                      <c:pt idx="61">
                        <c:v>4.3806247170665433E-2</c:v>
                      </c:pt>
                      <c:pt idx="62">
                        <c:v>4.3325128148899404E-2</c:v>
                      </c:pt>
                      <c:pt idx="63">
                        <c:v>4.3342331809969152E-2</c:v>
                      </c:pt>
                      <c:pt idx="64">
                        <c:v>4.3338400886392306E-2</c:v>
                      </c:pt>
                      <c:pt idx="65">
                        <c:v>4.2969599999999976E-2</c:v>
                      </c:pt>
                      <c:pt idx="66">
                        <c:v>4.2938969642553788E-2</c:v>
                      </c:pt>
                      <c:pt idx="67">
                        <c:v>4.2783297200490122E-2</c:v>
                      </c:pt>
                      <c:pt idx="68">
                        <c:v>4.2618804514548643E-2</c:v>
                      </c:pt>
                      <c:pt idx="69">
                        <c:v>4.2548949804200764E-2</c:v>
                      </c:pt>
                      <c:pt idx="70">
                        <c:v>4.2167312060573267E-2</c:v>
                      </c:pt>
                      <c:pt idx="71">
                        <c:v>4.2081306287349525E-2</c:v>
                      </c:pt>
                      <c:pt idx="72">
                        <c:v>4.2078745316434941E-2</c:v>
                      </c:pt>
                      <c:pt idx="73">
                        <c:v>4.2061224489795893E-2</c:v>
                      </c:pt>
                      <c:pt idx="74">
                        <c:v>4.1672223408177896E-2</c:v>
                      </c:pt>
                      <c:pt idx="75">
                        <c:v>4.1463289224952717E-2</c:v>
                      </c:pt>
                      <c:pt idx="76">
                        <c:v>4.1505866750170359E-2</c:v>
                      </c:pt>
                      <c:pt idx="77">
                        <c:v>4.1532892846883059E-2</c:v>
                      </c:pt>
                      <c:pt idx="78">
                        <c:v>4.1142136867351742E-2</c:v>
                      </c:pt>
                      <c:pt idx="79">
                        <c:v>4.130865378047946E-2</c:v>
                      </c:pt>
                      <c:pt idx="80">
                        <c:v>4.0994119117034551E-2</c:v>
                      </c:pt>
                      <c:pt idx="81">
                        <c:v>4.098231009365242E-2</c:v>
                      </c:pt>
                      <c:pt idx="82">
                        <c:v>4.0417233560090686E-2</c:v>
                      </c:pt>
                      <c:pt idx="83">
                        <c:v>4.0605674740484411E-2</c:v>
                      </c:pt>
                      <c:pt idx="84">
                        <c:v>4.0497566252028105E-2</c:v>
                      </c:pt>
                      <c:pt idx="85">
                        <c:v>4.0180737217598073E-2</c:v>
                      </c:pt>
                      <c:pt idx="86">
                        <c:v>4.0132231404958654E-2</c:v>
                      </c:pt>
                      <c:pt idx="87">
                        <c:v>4.0205024618103748E-2</c:v>
                      </c:pt>
                      <c:pt idx="88">
                        <c:v>3.9948641975308626E-2</c:v>
                      </c:pt>
                      <c:pt idx="89">
                        <c:v>3.9941069919091875E-2</c:v>
                      </c:pt>
                      <c:pt idx="90">
                        <c:v>3.9924385633270297E-2</c:v>
                      </c:pt>
                      <c:pt idx="91">
                        <c:v>3.9780783905653809E-2</c:v>
                      </c:pt>
                      <c:pt idx="92">
                        <c:v>3.9923947487550904E-2</c:v>
                      </c:pt>
                      <c:pt idx="93">
                        <c:v>3.9541717451523524E-2</c:v>
                      </c:pt>
                      <c:pt idx="94">
                        <c:v>3.9555555555555538E-2</c:v>
                      </c:pt>
                      <c:pt idx="95">
                        <c:v>3.9506004888936103E-2</c:v>
                      </c:pt>
                      <c:pt idx="96">
                        <c:v>3.9450229071220304E-2</c:v>
                      </c:pt>
                      <c:pt idx="97">
                        <c:v>3.9493112947658379E-2</c:v>
                      </c:pt>
                      <c:pt idx="98">
                        <c:v>3.9475199999999981E-2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3-FEC3-44EC-AF47-AD6E41CEDB7B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v>Rotore non rimosso</c:v>
                </c:tx>
                <c:spPr>
                  <a:ln w="9525" cap="rnd">
                    <a:solidFill>
                      <a:schemeClr val="accent2"/>
                    </a:solidFill>
                    <a:rou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Foglio1!$J$421:$J$519</c15:sqref>
                        </c15:formulaRef>
                      </c:ext>
                    </c:extLst>
                    <c:numCache>
                      <c:formatCode>General</c:formatCode>
                      <c:ptCount val="99"/>
                      <c:pt idx="0">
                        <c:v>2063.6111993533377</c:v>
                      </c:pt>
                      <c:pt idx="1">
                        <c:v>4127.2223987066754</c:v>
                      </c:pt>
                      <c:pt idx="2">
                        <c:v>6190.8335980600132</c:v>
                      </c:pt>
                      <c:pt idx="3">
                        <c:v>8240.823601378017</c:v>
                      </c:pt>
                      <c:pt idx="4">
                        <c:v>10284.003006678351</c:v>
                      </c:pt>
                      <c:pt idx="5">
                        <c:v>12395.288392155364</c:v>
                      </c:pt>
                      <c:pt idx="6">
                        <c:v>14438.467797455698</c:v>
                      </c:pt>
                      <c:pt idx="7">
                        <c:v>16481.647202756034</c:v>
                      </c:pt>
                      <c:pt idx="8">
                        <c:v>18592.932588233045</c:v>
                      </c:pt>
                      <c:pt idx="9">
                        <c:v>20636.111993533377</c:v>
                      </c:pt>
                      <c:pt idx="10">
                        <c:v>22679.291398833713</c:v>
                      </c:pt>
                      <c:pt idx="11">
                        <c:v>24790.576784310728</c:v>
                      </c:pt>
                      <c:pt idx="12">
                        <c:v>26833.756189611056</c:v>
                      </c:pt>
                      <c:pt idx="13">
                        <c:v>28876.935594911396</c:v>
                      </c:pt>
                      <c:pt idx="14">
                        <c:v>30988.220980388407</c:v>
                      </c:pt>
                      <c:pt idx="15">
                        <c:v>33031.400385688743</c:v>
                      </c:pt>
                      <c:pt idx="16">
                        <c:v>35074.579790989075</c:v>
                      </c:pt>
                      <c:pt idx="17">
                        <c:v>37117.759196289415</c:v>
                      </c:pt>
                      <c:pt idx="18">
                        <c:v>39229.044581766422</c:v>
                      </c:pt>
                      <c:pt idx="19">
                        <c:v>41272.223987066754</c:v>
                      </c:pt>
                      <c:pt idx="20">
                        <c:v>43315.403392367094</c:v>
                      </c:pt>
                      <c:pt idx="21">
                        <c:v>45426.688777844109</c:v>
                      </c:pt>
                      <c:pt idx="22">
                        <c:v>47469.868183144441</c:v>
                      </c:pt>
                      <c:pt idx="23">
                        <c:v>49513.047588444773</c:v>
                      </c:pt>
                      <c:pt idx="24">
                        <c:v>51624.332973921788</c:v>
                      </c:pt>
                      <c:pt idx="25">
                        <c:v>53667.512379222113</c:v>
                      </c:pt>
                      <c:pt idx="26">
                        <c:v>55710.69178452246</c:v>
                      </c:pt>
                      <c:pt idx="27">
                        <c:v>57753.871189822792</c:v>
                      </c:pt>
                      <c:pt idx="28">
                        <c:v>59865.156575299807</c:v>
                      </c:pt>
                      <c:pt idx="29">
                        <c:v>61908.335980600139</c:v>
                      </c:pt>
                      <c:pt idx="30">
                        <c:v>63951.515385900471</c:v>
                      </c:pt>
                      <c:pt idx="31">
                        <c:v>66062.800771377486</c:v>
                      </c:pt>
                      <c:pt idx="32">
                        <c:v>68105.980176677811</c:v>
                      </c:pt>
                      <c:pt idx="33">
                        <c:v>70149.159581978151</c:v>
                      </c:pt>
                      <c:pt idx="34">
                        <c:v>72192.338987278505</c:v>
                      </c:pt>
                      <c:pt idx="35">
                        <c:v>74235.51839257883</c:v>
                      </c:pt>
                      <c:pt idx="36">
                        <c:v>76278.697797879155</c:v>
                      </c:pt>
                      <c:pt idx="37">
                        <c:v>78321.877203179494</c:v>
                      </c:pt>
                      <c:pt idx="38">
                        <c:v>80365.056608479834</c:v>
                      </c:pt>
                      <c:pt idx="39">
                        <c:v>82408.236013780159</c:v>
                      </c:pt>
                      <c:pt idx="40">
                        <c:v>84451.415419080498</c:v>
                      </c:pt>
                      <c:pt idx="41">
                        <c:v>86494.594824380823</c:v>
                      </c:pt>
                      <c:pt idx="42">
                        <c:v>88537.774229681163</c:v>
                      </c:pt>
                      <c:pt idx="43">
                        <c:v>90580.953634981503</c:v>
                      </c:pt>
                      <c:pt idx="44">
                        <c:v>92624.133040281828</c:v>
                      </c:pt>
                      <c:pt idx="45">
                        <c:v>94667.312445582167</c:v>
                      </c:pt>
                      <c:pt idx="46">
                        <c:v>96710.491850882507</c:v>
                      </c:pt>
                      <c:pt idx="47">
                        <c:v>98753.671256182832</c:v>
                      </c:pt>
                      <c:pt idx="48">
                        <c:v>100796.85066148317</c:v>
                      </c:pt>
                      <c:pt idx="49">
                        <c:v>103521.08986855029</c:v>
                      </c:pt>
                      <c:pt idx="50">
                        <c:v>105564.26927385063</c:v>
                      </c:pt>
                      <c:pt idx="51">
                        <c:v>107607.44867915096</c:v>
                      </c:pt>
                      <c:pt idx="52">
                        <c:v>109650.62808445128</c:v>
                      </c:pt>
                      <c:pt idx="53">
                        <c:v>111693.80748975162</c:v>
                      </c:pt>
                      <c:pt idx="54">
                        <c:v>113736.98689505194</c:v>
                      </c:pt>
                      <c:pt idx="55">
                        <c:v>115780.16630035228</c:v>
                      </c:pt>
                      <c:pt idx="56">
                        <c:v>117823.34570565264</c:v>
                      </c:pt>
                      <c:pt idx="57">
                        <c:v>119866.52511095296</c:v>
                      </c:pt>
                      <c:pt idx="58">
                        <c:v>121909.7045162533</c:v>
                      </c:pt>
                      <c:pt idx="59">
                        <c:v>123952.88392155363</c:v>
                      </c:pt>
                      <c:pt idx="60">
                        <c:v>125996.06332685397</c:v>
                      </c:pt>
                      <c:pt idx="61">
                        <c:v>128039.24273215431</c:v>
                      </c:pt>
                      <c:pt idx="62">
                        <c:v>130082.42213745463</c:v>
                      </c:pt>
                      <c:pt idx="63">
                        <c:v>132125.60154275497</c:v>
                      </c:pt>
                      <c:pt idx="64">
                        <c:v>134168.7809480553</c:v>
                      </c:pt>
                      <c:pt idx="65">
                        <c:v>136211.96035335562</c:v>
                      </c:pt>
                      <c:pt idx="66">
                        <c:v>138255.13975865598</c:v>
                      </c:pt>
                      <c:pt idx="67">
                        <c:v>140298.3191639563</c:v>
                      </c:pt>
                      <c:pt idx="68">
                        <c:v>142341.49856925666</c:v>
                      </c:pt>
                      <c:pt idx="69">
                        <c:v>144384.67797455701</c:v>
                      </c:pt>
                      <c:pt idx="70">
                        <c:v>146427.85737985731</c:v>
                      </c:pt>
                      <c:pt idx="71">
                        <c:v>148471.03678515766</c:v>
                      </c:pt>
                      <c:pt idx="72">
                        <c:v>150514.21619045798</c:v>
                      </c:pt>
                      <c:pt idx="73">
                        <c:v>152557.39559575831</c:v>
                      </c:pt>
                      <c:pt idx="74">
                        <c:v>154600.57500105863</c:v>
                      </c:pt>
                      <c:pt idx="75">
                        <c:v>156643.75440635899</c:v>
                      </c:pt>
                      <c:pt idx="76">
                        <c:v>158686.93381165931</c:v>
                      </c:pt>
                      <c:pt idx="77">
                        <c:v>160730.11321695967</c:v>
                      </c:pt>
                      <c:pt idx="78">
                        <c:v>162773.29262225999</c:v>
                      </c:pt>
                      <c:pt idx="79">
                        <c:v>164816.47202756032</c:v>
                      </c:pt>
                      <c:pt idx="80">
                        <c:v>166859.65143286064</c:v>
                      </c:pt>
                      <c:pt idx="81">
                        <c:v>168902.830838161</c:v>
                      </c:pt>
                      <c:pt idx="82">
                        <c:v>171627.07004522812</c:v>
                      </c:pt>
                      <c:pt idx="83">
                        <c:v>173670.24945052844</c:v>
                      </c:pt>
                      <c:pt idx="84">
                        <c:v>175713.42885582877</c:v>
                      </c:pt>
                      <c:pt idx="85">
                        <c:v>177756.60826112912</c:v>
                      </c:pt>
                      <c:pt idx="86">
                        <c:v>179799.78766642945</c:v>
                      </c:pt>
                      <c:pt idx="87">
                        <c:v>181842.96707172977</c:v>
                      </c:pt>
                      <c:pt idx="88">
                        <c:v>183886.14647703012</c:v>
                      </c:pt>
                      <c:pt idx="89">
                        <c:v>185929.32588233045</c:v>
                      </c:pt>
                      <c:pt idx="90">
                        <c:v>187972.5052876308</c:v>
                      </c:pt>
                      <c:pt idx="91">
                        <c:v>190015.6846929311</c:v>
                      </c:pt>
                      <c:pt idx="92">
                        <c:v>192058.86409823145</c:v>
                      </c:pt>
                      <c:pt idx="93">
                        <c:v>194102.04350353178</c:v>
                      </c:pt>
                      <c:pt idx="94">
                        <c:v>196145.2229088321</c:v>
                      </c:pt>
                      <c:pt idx="95">
                        <c:v>198188.40231413243</c:v>
                      </c:pt>
                      <c:pt idx="96">
                        <c:v>200231.58171943281</c:v>
                      </c:pt>
                      <c:pt idx="97">
                        <c:v>202274.76112473314</c:v>
                      </c:pt>
                      <c:pt idx="98">
                        <c:v>204317.94053003346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Foglio1!$H$421:$H$521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0.23991373394765209</c:v>
                      </c:pt>
                      <c:pt idx="1">
                        <c:v>0.16563082050779326</c:v>
                      </c:pt>
                      <c:pt idx="2">
                        <c:v>0.13440076680935412</c:v>
                      </c:pt>
                      <c:pt idx="3">
                        <c:v>0.11645106208592301</c:v>
                      </c:pt>
                      <c:pt idx="4">
                        <c:v>0.10549432042454272</c:v>
                      </c:pt>
                      <c:pt idx="5">
                        <c:v>9.4458157227387957E-2</c:v>
                      </c:pt>
                      <c:pt idx="6">
                        <c:v>9.073691705233175E-2</c:v>
                      </c:pt>
                      <c:pt idx="7">
                        <c:v>8.5764633563281151E-2</c:v>
                      </c:pt>
                      <c:pt idx="8">
                        <c:v>8.1613331723221785E-2</c:v>
                      </c:pt>
                      <c:pt idx="9">
                        <c:v>7.8298206058229541E-2</c:v>
                      </c:pt>
                      <c:pt idx="10">
                        <c:v>7.5214674133593007E-2</c:v>
                      </c:pt>
                      <c:pt idx="11">
                        <c:v>7.3730225818137859E-2</c:v>
                      </c:pt>
                      <c:pt idx="12">
                        <c:v>7.3022237109948693E-2</c:v>
                      </c:pt>
                      <c:pt idx="13">
                        <c:v>7.2025631897472381E-2</c:v>
                      </c:pt>
                      <c:pt idx="14">
                        <c:v>7.2339089481946603E-2</c:v>
                      </c:pt>
                      <c:pt idx="15">
                        <c:v>7.3069784249123138E-2</c:v>
                      </c:pt>
                      <c:pt idx="16">
                        <c:v>7.4881628805730946E-2</c:v>
                      </c:pt>
                      <c:pt idx="17">
                        <c:v>7.5242151334062743E-2</c:v>
                      </c:pt>
                      <c:pt idx="18">
                        <c:v>7.5416666666666632E-2</c:v>
                      </c:pt>
                      <c:pt idx="19">
                        <c:v>7.3906479756886537E-2</c:v>
                      </c:pt>
                      <c:pt idx="20">
                        <c:v>7.2452830188679207E-2</c:v>
                      </c:pt>
                      <c:pt idx="21">
                        <c:v>6.8256846089698758E-2</c:v>
                      </c:pt>
                      <c:pt idx="22">
                        <c:v>6.6301612362059947E-2</c:v>
                      </c:pt>
                      <c:pt idx="23">
                        <c:v>6.4517178811380235E-2</c:v>
                      </c:pt>
                      <c:pt idx="24">
                        <c:v>6.2716355358149803E-2</c:v>
                      </c:pt>
                      <c:pt idx="25">
                        <c:v>6.1000283439408352E-2</c:v>
                      </c:pt>
                      <c:pt idx="26">
                        <c:v>6.0189023260262639E-2</c:v>
                      </c:pt>
                      <c:pt idx="27">
                        <c:v>5.9401922392310402E-2</c:v>
                      </c:pt>
                      <c:pt idx="28">
                        <c:v>5.7910051369264609E-2</c:v>
                      </c:pt>
                      <c:pt idx="29">
                        <c:v>5.6883312093585561E-2</c:v>
                      </c:pt>
                      <c:pt idx="30">
                        <c:v>5.5919729710418579E-2</c:v>
                      </c:pt>
                      <c:pt idx="31">
                        <c:v>5.4851312573068321E-2</c:v>
                      </c:pt>
                      <c:pt idx="32">
                        <c:v>5.4374399999999976E-2</c:v>
                      </c:pt>
                      <c:pt idx="33">
                        <c:v>5.3424827976246557E-2</c:v>
                      </c:pt>
                      <c:pt idx="34">
                        <c:v>5.2904236383054443E-2</c:v>
                      </c:pt>
                      <c:pt idx="35">
                        <c:v>5.2359229021126136E-2</c:v>
                      </c:pt>
                      <c:pt idx="36">
                        <c:v>5.1795918367346906E-2</c:v>
                      </c:pt>
                      <c:pt idx="37">
                        <c:v>5.1567788279773132E-2</c:v>
                      </c:pt>
                      <c:pt idx="38">
                        <c:v>5.0964665326055709E-2</c:v>
                      </c:pt>
                      <c:pt idx="39">
                        <c:v>5.0671948637388137E-2</c:v>
                      </c:pt>
                      <c:pt idx="40">
                        <c:v>5.0347554630593101E-2</c:v>
                      </c:pt>
                      <c:pt idx="41">
                        <c:v>4.971120342240682E-2</c:v>
                      </c:pt>
                      <c:pt idx="42">
                        <c:v>4.9624615384615357E-2</c:v>
                      </c:pt>
                      <c:pt idx="43">
                        <c:v>4.8974164735146104E-2</c:v>
                      </c:pt>
                      <c:pt idx="44">
                        <c:v>4.8581314878892702E-2</c:v>
                      </c:pt>
                      <c:pt idx="45">
                        <c:v>4.865338233010711E-2</c:v>
                      </c:pt>
                      <c:pt idx="46">
                        <c:v>4.8447530251934115E-2</c:v>
                      </c:pt>
                      <c:pt idx="47">
                        <c:v>4.8216884661117697E-2</c:v>
                      </c:pt>
                      <c:pt idx="48">
                        <c:v>4.7754565376186976E-2</c:v>
                      </c:pt>
                      <c:pt idx="49">
                        <c:v>4.6869806094182807E-2</c:v>
                      </c:pt>
                      <c:pt idx="50">
                        <c:v>4.6799250780437021E-2</c:v>
                      </c:pt>
                      <c:pt idx="51">
                        <c:v>4.6331036692837654E-2</c:v>
                      </c:pt>
                      <c:pt idx="52">
                        <c:v>4.6220439026272112E-2</c:v>
                      </c:pt>
                      <c:pt idx="53">
                        <c:v>4.5744199881023177E-2</c:v>
                      </c:pt>
                      <c:pt idx="54">
                        <c:v>4.576772204094802E-2</c:v>
                      </c:pt>
                      <c:pt idx="55">
                        <c:v>4.5601660899653951E-2</c:v>
                      </c:pt>
                      <c:pt idx="56">
                        <c:v>4.5265528417254147E-2</c:v>
                      </c:pt>
                      <c:pt idx="57">
                        <c:v>4.5223140495867745E-2</c:v>
                      </c:pt>
                      <c:pt idx="58">
                        <c:v>4.5014325395586884E-2</c:v>
                      </c:pt>
                      <c:pt idx="59">
                        <c:v>4.4516362758120986E-2</c:v>
                      </c:pt>
                      <c:pt idx="60">
                        <c:v>4.4296040905770613E-2</c:v>
                      </c:pt>
                      <c:pt idx="61">
                        <c:v>4.4066998641919389E-2</c:v>
                      </c:pt>
                      <c:pt idx="62">
                        <c:v>4.4083002110687733E-2</c:v>
                      </c:pt>
                      <c:pt idx="63">
                        <c:v>4.3832075672228694E-2</c:v>
                      </c:pt>
                      <c:pt idx="64">
                        <c:v>4.3457136231286532E-2</c:v>
                      </c:pt>
                      <c:pt idx="65">
                        <c:v>4.3315199999999977E-2</c:v>
                      </c:pt>
                      <c:pt idx="66">
                        <c:v>4.3274430342886243E-2</c:v>
                      </c:pt>
                      <c:pt idx="67">
                        <c:v>4.3109058346686761E-2</c:v>
                      </c:pt>
                      <c:pt idx="68">
                        <c:v>4.2829788695313731E-2</c:v>
                      </c:pt>
                      <c:pt idx="69">
                        <c:v>4.2754004983980042E-2</c:v>
                      </c:pt>
                      <c:pt idx="70">
                        <c:v>4.2665743645213611E-2</c:v>
                      </c:pt>
                      <c:pt idx="71">
                        <c:v>4.2566113963471056E-2</c:v>
                      </c:pt>
                      <c:pt idx="72">
                        <c:v>4.2361786204213651E-2</c:v>
                      </c:pt>
                      <c:pt idx="73">
                        <c:v>4.1877551020408139E-2</c:v>
                      </c:pt>
                      <c:pt idx="74">
                        <c:v>4.1940499524539557E-2</c:v>
                      </c:pt>
                      <c:pt idx="75">
                        <c:v>4.1637504725897903E-2</c:v>
                      </c:pt>
                      <c:pt idx="76">
                        <c:v>4.1675624896387833E-2</c:v>
                      </c:pt>
                      <c:pt idx="77">
                        <c:v>4.161562769319159E-2</c:v>
                      </c:pt>
                      <c:pt idx="78">
                        <c:v>4.1545491150365002E-2</c:v>
                      </c:pt>
                      <c:pt idx="79">
                        <c:v>4.1387336930537512E-2</c:v>
                      </c:pt>
                      <c:pt idx="80">
                        <c:v>4.1301191170345669E-2</c:v>
                      </c:pt>
                      <c:pt idx="81">
                        <c:v>4.1281997918834523E-2</c:v>
                      </c:pt>
                      <c:pt idx="82">
                        <c:v>4.0852607709750542E-2</c:v>
                      </c:pt>
                      <c:pt idx="83">
                        <c:v>4.0676539792387521E-2</c:v>
                      </c:pt>
                      <c:pt idx="84">
                        <c:v>4.0497566252028105E-2</c:v>
                      </c:pt>
                      <c:pt idx="85">
                        <c:v>4.0383670233848569E-2</c:v>
                      </c:pt>
                      <c:pt idx="86">
                        <c:v>4.0198347107437991E-2</c:v>
                      </c:pt>
                      <c:pt idx="87">
                        <c:v>4.0269662921348294E-2</c:v>
                      </c:pt>
                      <c:pt idx="88">
                        <c:v>4.0011851851851826E-2</c:v>
                      </c:pt>
                      <c:pt idx="89">
                        <c:v>3.9941069919091875E-2</c:v>
                      </c:pt>
                      <c:pt idx="90">
                        <c:v>3.9863894139886558E-2</c:v>
                      </c:pt>
                      <c:pt idx="91">
                        <c:v>3.9662388715458415E-2</c:v>
                      </c:pt>
                      <c:pt idx="92">
                        <c:v>3.9750113173381604E-2</c:v>
                      </c:pt>
                      <c:pt idx="93">
                        <c:v>3.965518005540164E-2</c:v>
                      </c:pt>
                      <c:pt idx="94">
                        <c:v>3.949999999999998E-2</c:v>
                      </c:pt>
                      <c:pt idx="95">
                        <c:v>3.9342756934849593E-2</c:v>
                      </c:pt>
                      <c:pt idx="96">
                        <c:v>3.9556851311953335E-2</c:v>
                      </c:pt>
                      <c:pt idx="97">
                        <c:v>3.9284154678094055E-2</c:v>
                      </c:pt>
                      <c:pt idx="98">
                        <c:v>3.9372799999999986E-2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EC3-44EC-AF47-AD6E41CEDB7B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Rotore rimosso (non asciugato)</c:v>
                </c:tx>
                <c:spPr>
                  <a:ln w="9525" cap="rnd">
                    <a:solidFill>
                      <a:schemeClr val="accent3"/>
                    </a:solidFill>
                    <a:rou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Foglio1!$J$551:$J$649</c15:sqref>
                        </c15:formulaRef>
                      </c:ext>
                    </c:extLst>
                    <c:numCache>
                      <c:formatCode>General</c:formatCode>
                      <c:ptCount val="99"/>
                      <c:pt idx="0">
                        <c:v>2063.6111993533377</c:v>
                      </c:pt>
                      <c:pt idx="1">
                        <c:v>4127.2223987066754</c:v>
                      </c:pt>
                      <c:pt idx="2">
                        <c:v>6190.8335980600132</c:v>
                      </c:pt>
                      <c:pt idx="3">
                        <c:v>8240.823601378017</c:v>
                      </c:pt>
                      <c:pt idx="4">
                        <c:v>10284.003006678351</c:v>
                      </c:pt>
                      <c:pt idx="5">
                        <c:v>12395.288392155364</c:v>
                      </c:pt>
                      <c:pt idx="6">
                        <c:v>14438.467797455698</c:v>
                      </c:pt>
                      <c:pt idx="7">
                        <c:v>16481.647202756034</c:v>
                      </c:pt>
                      <c:pt idx="8">
                        <c:v>18592.932588233045</c:v>
                      </c:pt>
                      <c:pt idx="9">
                        <c:v>20636.111993533377</c:v>
                      </c:pt>
                      <c:pt idx="10">
                        <c:v>22679.291398833713</c:v>
                      </c:pt>
                      <c:pt idx="11">
                        <c:v>24790.576784310728</c:v>
                      </c:pt>
                      <c:pt idx="12">
                        <c:v>26833.756189611056</c:v>
                      </c:pt>
                      <c:pt idx="13">
                        <c:v>28876.935594911396</c:v>
                      </c:pt>
                      <c:pt idx="14">
                        <c:v>30988.220980388407</c:v>
                      </c:pt>
                      <c:pt idx="15">
                        <c:v>33031.400385688743</c:v>
                      </c:pt>
                      <c:pt idx="16">
                        <c:v>35074.579790989075</c:v>
                      </c:pt>
                      <c:pt idx="17">
                        <c:v>37117.759196289415</c:v>
                      </c:pt>
                      <c:pt idx="18">
                        <c:v>39229.044581766422</c:v>
                      </c:pt>
                      <c:pt idx="19">
                        <c:v>41272.223987066754</c:v>
                      </c:pt>
                      <c:pt idx="20">
                        <c:v>43315.403392367094</c:v>
                      </c:pt>
                      <c:pt idx="21">
                        <c:v>45426.688777844109</c:v>
                      </c:pt>
                      <c:pt idx="22">
                        <c:v>47469.868183144441</c:v>
                      </c:pt>
                      <c:pt idx="23">
                        <c:v>49513.047588444773</c:v>
                      </c:pt>
                      <c:pt idx="24">
                        <c:v>51624.332973921788</c:v>
                      </c:pt>
                      <c:pt idx="25">
                        <c:v>53667.512379222113</c:v>
                      </c:pt>
                      <c:pt idx="26">
                        <c:v>55710.69178452246</c:v>
                      </c:pt>
                      <c:pt idx="27">
                        <c:v>57753.871189822792</c:v>
                      </c:pt>
                      <c:pt idx="28">
                        <c:v>59865.156575299807</c:v>
                      </c:pt>
                      <c:pt idx="29">
                        <c:v>61908.335980600139</c:v>
                      </c:pt>
                      <c:pt idx="30">
                        <c:v>63951.515385900471</c:v>
                      </c:pt>
                      <c:pt idx="31">
                        <c:v>66062.800771377486</c:v>
                      </c:pt>
                      <c:pt idx="32">
                        <c:v>68105.980176677811</c:v>
                      </c:pt>
                      <c:pt idx="33">
                        <c:v>70149.159581978151</c:v>
                      </c:pt>
                      <c:pt idx="34">
                        <c:v>72192.338987278505</c:v>
                      </c:pt>
                      <c:pt idx="35">
                        <c:v>74235.51839257883</c:v>
                      </c:pt>
                      <c:pt idx="36">
                        <c:v>76278.697797879155</c:v>
                      </c:pt>
                      <c:pt idx="37">
                        <c:v>78321.877203179494</c:v>
                      </c:pt>
                      <c:pt idx="38">
                        <c:v>80365.056608479834</c:v>
                      </c:pt>
                      <c:pt idx="39">
                        <c:v>82408.236013780159</c:v>
                      </c:pt>
                      <c:pt idx="40">
                        <c:v>84451.415419080498</c:v>
                      </c:pt>
                      <c:pt idx="41">
                        <c:v>86494.594824380823</c:v>
                      </c:pt>
                      <c:pt idx="42">
                        <c:v>88537.774229681163</c:v>
                      </c:pt>
                      <c:pt idx="43">
                        <c:v>90580.953634981503</c:v>
                      </c:pt>
                      <c:pt idx="44">
                        <c:v>92624.133040281828</c:v>
                      </c:pt>
                      <c:pt idx="45">
                        <c:v>94667.312445582167</c:v>
                      </c:pt>
                      <c:pt idx="46">
                        <c:v>96710.491850882507</c:v>
                      </c:pt>
                      <c:pt idx="47">
                        <c:v>98753.671256182832</c:v>
                      </c:pt>
                      <c:pt idx="48">
                        <c:v>100796.85066148317</c:v>
                      </c:pt>
                      <c:pt idx="49">
                        <c:v>103521.08986855029</c:v>
                      </c:pt>
                      <c:pt idx="50">
                        <c:v>105564.26927385063</c:v>
                      </c:pt>
                      <c:pt idx="51">
                        <c:v>107607.44867915096</c:v>
                      </c:pt>
                      <c:pt idx="52">
                        <c:v>109650.62808445128</c:v>
                      </c:pt>
                      <c:pt idx="53">
                        <c:v>111693.80748975162</c:v>
                      </c:pt>
                      <c:pt idx="54">
                        <c:v>113736.98689505194</c:v>
                      </c:pt>
                      <c:pt idx="55">
                        <c:v>115780.16630035228</c:v>
                      </c:pt>
                      <c:pt idx="56">
                        <c:v>117823.34570565264</c:v>
                      </c:pt>
                      <c:pt idx="57">
                        <c:v>119866.52511095296</c:v>
                      </c:pt>
                      <c:pt idx="58">
                        <c:v>121909.7045162533</c:v>
                      </c:pt>
                      <c:pt idx="59">
                        <c:v>123952.88392155363</c:v>
                      </c:pt>
                      <c:pt idx="60">
                        <c:v>125996.06332685397</c:v>
                      </c:pt>
                      <c:pt idx="61">
                        <c:v>128039.24273215431</c:v>
                      </c:pt>
                      <c:pt idx="62">
                        <c:v>130082.42213745463</c:v>
                      </c:pt>
                      <c:pt idx="63">
                        <c:v>132125.60154275497</c:v>
                      </c:pt>
                      <c:pt idx="64">
                        <c:v>134168.7809480553</c:v>
                      </c:pt>
                      <c:pt idx="65">
                        <c:v>136211.96035335562</c:v>
                      </c:pt>
                      <c:pt idx="66">
                        <c:v>138255.13975865598</c:v>
                      </c:pt>
                      <c:pt idx="67">
                        <c:v>140298.3191639563</c:v>
                      </c:pt>
                      <c:pt idx="68">
                        <c:v>142341.49856925666</c:v>
                      </c:pt>
                      <c:pt idx="69">
                        <c:v>144384.67797455701</c:v>
                      </c:pt>
                      <c:pt idx="70">
                        <c:v>146427.85737985731</c:v>
                      </c:pt>
                      <c:pt idx="71">
                        <c:v>148471.03678515766</c:v>
                      </c:pt>
                      <c:pt idx="72">
                        <c:v>150514.21619045798</c:v>
                      </c:pt>
                      <c:pt idx="73">
                        <c:v>152557.39559575831</c:v>
                      </c:pt>
                      <c:pt idx="74">
                        <c:v>154600.57500105863</c:v>
                      </c:pt>
                      <c:pt idx="75">
                        <c:v>156643.75440635899</c:v>
                      </c:pt>
                      <c:pt idx="76">
                        <c:v>158686.93381165931</c:v>
                      </c:pt>
                      <c:pt idx="77">
                        <c:v>160730.11321695967</c:v>
                      </c:pt>
                      <c:pt idx="78">
                        <c:v>162773.29262225999</c:v>
                      </c:pt>
                      <c:pt idx="79">
                        <c:v>164816.47202756032</c:v>
                      </c:pt>
                      <c:pt idx="80">
                        <c:v>166859.65143286064</c:v>
                      </c:pt>
                      <c:pt idx="81">
                        <c:v>168902.830838161</c:v>
                      </c:pt>
                      <c:pt idx="82">
                        <c:v>171627.07004522812</c:v>
                      </c:pt>
                      <c:pt idx="83">
                        <c:v>173670.24945052844</c:v>
                      </c:pt>
                      <c:pt idx="84">
                        <c:v>175713.42885582877</c:v>
                      </c:pt>
                      <c:pt idx="85">
                        <c:v>177756.60826112912</c:v>
                      </c:pt>
                      <c:pt idx="86">
                        <c:v>179799.78766642945</c:v>
                      </c:pt>
                      <c:pt idx="87">
                        <c:v>181842.96707172977</c:v>
                      </c:pt>
                      <c:pt idx="88">
                        <c:v>183886.14647703012</c:v>
                      </c:pt>
                      <c:pt idx="89">
                        <c:v>185929.32588233045</c:v>
                      </c:pt>
                      <c:pt idx="90">
                        <c:v>187972.5052876308</c:v>
                      </c:pt>
                      <c:pt idx="91">
                        <c:v>190015.6846929311</c:v>
                      </c:pt>
                      <c:pt idx="92">
                        <c:v>192058.86409823145</c:v>
                      </c:pt>
                      <c:pt idx="93">
                        <c:v>194102.04350353178</c:v>
                      </c:pt>
                      <c:pt idx="94">
                        <c:v>196145.2229088321</c:v>
                      </c:pt>
                      <c:pt idx="95">
                        <c:v>198188.40231413243</c:v>
                      </c:pt>
                      <c:pt idx="96">
                        <c:v>200231.58171943281</c:v>
                      </c:pt>
                      <c:pt idx="97">
                        <c:v>202274.76112473314</c:v>
                      </c:pt>
                      <c:pt idx="98">
                        <c:v>204317.94053003346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Foglio1!$H$551:$H$649</c15:sqref>
                        </c15:formulaRef>
                      </c:ext>
                    </c:extLst>
                    <c:numCache>
                      <c:formatCode>General</c:formatCode>
                      <c:ptCount val="99"/>
                      <c:pt idx="0">
                        <c:v>0.22937359082442887</c:v>
                      </c:pt>
                      <c:pt idx="1">
                        <c:v>0.16437604156455241</c:v>
                      </c:pt>
                      <c:pt idx="2">
                        <c:v>0.12659325338474434</c:v>
                      </c:pt>
                      <c:pt idx="3">
                        <c:v>0.11235953828290413</c:v>
                      </c:pt>
                      <c:pt idx="4">
                        <c:v>0.10185658523748953</c:v>
                      </c:pt>
                      <c:pt idx="5">
                        <c:v>9.2788793623958407E-2</c:v>
                      </c:pt>
                      <c:pt idx="6">
                        <c:v>8.5097899608401528E-2</c:v>
                      </c:pt>
                      <c:pt idx="7">
                        <c:v>8.0256813059217211E-2</c:v>
                      </c:pt>
                      <c:pt idx="8">
                        <c:v>7.4812220746286642E-2</c:v>
                      </c:pt>
                      <c:pt idx="9">
                        <c:v>7.1271443976080734E-2</c:v>
                      </c:pt>
                      <c:pt idx="10">
                        <c:v>6.9396964532099634E-2</c:v>
                      </c:pt>
                      <c:pt idx="11">
                        <c:v>6.6078975969085824E-2</c:v>
                      </c:pt>
                      <c:pt idx="12">
                        <c:v>6.4710762967352911E-2</c:v>
                      </c:pt>
                      <c:pt idx="13">
                        <c:v>6.3823424706301146E-2</c:v>
                      </c:pt>
                      <c:pt idx="14">
                        <c:v>6.1209998792416356E-2</c:v>
                      </c:pt>
                      <c:pt idx="15">
                        <c:v>5.8377468381336985E-2</c:v>
                      </c:pt>
                      <c:pt idx="16">
                        <c:v>5.7507701008577591E-2</c:v>
                      </c:pt>
                      <c:pt idx="17">
                        <c:v>5.631525965827789E-2</c:v>
                      </c:pt>
                      <c:pt idx="18">
                        <c:v>5.5555555555555539E-2</c:v>
                      </c:pt>
                      <c:pt idx="19">
                        <c:v>5.4708361925301416E-2</c:v>
                      </c:pt>
                      <c:pt idx="20">
                        <c:v>5.4453542185831219E-2</c:v>
                      </c:pt>
                      <c:pt idx="21">
                        <c:v>5.4170456001384593E-2</c:v>
                      </c:pt>
                      <c:pt idx="22">
                        <c:v>5.4160544576160562E-2</c:v>
                      </c:pt>
                      <c:pt idx="23">
                        <c:v>5.4316489729040379E-2</c:v>
                      </c:pt>
                      <c:pt idx="24">
                        <c:v>5.3974561580607178E-2</c:v>
                      </c:pt>
                      <c:pt idx="25">
                        <c:v>5.4395629879667055E-2</c:v>
                      </c:pt>
                      <c:pt idx="26">
                        <c:v>5.4679730513327848E-2</c:v>
                      </c:pt>
                      <c:pt idx="27">
                        <c:v>5.4724101103595553E-2</c:v>
                      </c:pt>
                      <c:pt idx="28">
                        <c:v>5.4212396183997459E-2</c:v>
                      </c:pt>
                      <c:pt idx="29">
                        <c:v>5.4262218301037994E-2</c:v>
                      </c:pt>
                      <c:pt idx="30">
                        <c:v>5.3829272524982368E-2</c:v>
                      </c:pt>
                      <c:pt idx="31">
                        <c:v>5.3871824848549237E-2</c:v>
                      </c:pt>
                      <c:pt idx="32">
                        <c:v>5.3452799999999974E-2</c:v>
                      </c:pt>
                      <c:pt idx="33">
                        <c:v>5.2990479781317726E-2</c:v>
                      </c:pt>
                      <c:pt idx="34">
                        <c:v>5.3314346742613011E-2</c:v>
                      </c:pt>
                      <c:pt idx="35">
                        <c:v>5.2359229021126136E-2</c:v>
                      </c:pt>
                      <c:pt idx="36">
                        <c:v>5.2163265306122419E-2</c:v>
                      </c:pt>
                      <c:pt idx="37">
                        <c:v>5.1916219281663484E-2</c:v>
                      </c:pt>
                      <c:pt idx="38">
                        <c:v>5.1295604711289834E-2</c:v>
                      </c:pt>
                      <c:pt idx="39">
                        <c:v>5.098668123762036E-2</c:v>
                      </c:pt>
                      <c:pt idx="40">
                        <c:v>5.0647242455775204E-2</c:v>
                      </c:pt>
                      <c:pt idx="41">
                        <c:v>5.0282596565193106E-2</c:v>
                      </c:pt>
                      <c:pt idx="42">
                        <c:v>4.9624615384615357E-2</c:v>
                      </c:pt>
                      <c:pt idx="43">
                        <c:v>4.9495166487647659E-2</c:v>
                      </c:pt>
                      <c:pt idx="44">
                        <c:v>4.932871972318336E-2</c:v>
                      </c:pt>
                      <c:pt idx="45">
                        <c:v>4.865338233010711E-2</c:v>
                      </c:pt>
                      <c:pt idx="46">
                        <c:v>4.8447530251934115E-2</c:v>
                      </c:pt>
                      <c:pt idx="47">
                        <c:v>4.8216884661117697E-2</c:v>
                      </c:pt>
                      <c:pt idx="48">
                        <c:v>4.7964937910883833E-2</c:v>
                      </c:pt>
                      <c:pt idx="49">
                        <c:v>4.6869806094182807E-2</c:v>
                      </c:pt>
                      <c:pt idx="50">
                        <c:v>4.6607450572320477E-2</c:v>
                      </c:pt>
                      <c:pt idx="51">
                        <c:v>4.6515622496394786E-2</c:v>
                      </c:pt>
                      <c:pt idx="52">
                        <c:v>4.6220439026272112E-2</c:v>
                      </c:pt>
                      <c:pt idx="53">
                        <c:v>4.5915526472337875E-2</c:v>
                      </c:pt>
                      <c:pt idx="54">
                        <c:v>4.5602495607587196E-2</c:v>
                      </c:pt>
                      <c:pt idx="55">
                        <c:v>4.5920553633217974E-2</c:v>
                      </c:pt>
                      <c:pt idx="56">
                        <c:v>4.5265528417254147E-2</c:v>
                      </c:pt>
                      <c:pt idx="57">
                        <c:v>4.5371900826446258E-2</c:v>
                      </c:pt>
                      <c:pt idx="58">
                        <c:v>4.5014325395586884E-2</c:v>
                      </c:pt>
                      <c:pt idx="59">
                        <c:v>4.4794590025359238E-2</c:v>
                      </c:pt>
                      <c:pt idx="60">
                        <c:v>4.456531775018259E-2</c:v>
                      </c:pt>
                      <c:pt idx="61">
                        <c:v>4.4197374377546374E-2</c:v>
                      </c:pt>
                      <c:pt idx="62">
                        <c:v>4.4083002110687733E-2</c:v>
                      </c:pt>
                      <c:pt idx="63">
                        <c:v>4.3832075672228694E-2</c:v>
                      </c:pt>
                      <c:pt idx="64">
                        <c:v>4.3575871576180758E-2</c:v>
                      </c:pt>
                      <c:pt idx="65">
                        <c:v>4.3545599999999969E-2</c:v>
                      </c:pt>
                      <c:pt idx="66">
                        <c:v>4.3274430342886243E-2</c:v>
                      </c:pt>
                      <c:pt idx="67">
                        <c:v>4.3434819492883379E-2</c:v>
                      </c:pt>
                      <c:pt idx="68">
                        <c:v>4.2935280785696278E-2</c:v>
                      </c:pt>
                      <c:pt idx="69">
                        <c:v>4.2651477394090406E-2</c:v>
                      </c:pt>
                      <c:pt idx="70">
                        <c:v>4.2566057328285535E-2</c:v>
                      </c:pt>
                      <c:pt idx="71">
                        <c:v>4.2469152428246754E-2</c:v>
                      </c:pt>
                      <c:pt idx="72">
                        <c:v>4.2267439241620755E-2</c:v>
                      </c:pt>
                      <c:pt idx="73">
                        <c:v>4.2336734693877526E-2</c:v>
                      </c:pt>
                      <c:pt idx="74">
                        <c:v>4.1761648780298449E-2</c:v>
                      </c:pt>
                      <c:pt idx="75">
                        <c:v>4.1724612476370486E-2</c:v>
                      </c:pt>
                      <c:pt idx="76">
                        <c:v>4.1505866750170359E-2</c:v>
                      </c:pt>
                      <c:pt idx="77">
                        <c:v>4.1367423154265996E-2</c:v>
                      </c:pt>
                      <c:pt idx="78">
                        <c:v>4.1303478580557045E-2</c:v>
                      </c:pt>
                      <c:pt idx="79">
                        <c:v>4.0993921180247229E-2</c:v>
                      </c:pt>
                      <c:pt idx="80">
                        <c:v>4.0917351103706777E-2</c:v>
                      </c:pt>
                      <c:pt idx="81">
                        <c:v>4.1057232049947948E-2</c:v>
                      </c:pt>
                      <c:pt idx="82">
                        <c:v>4.0417233560090686E-2</c:v>
                      </c:pt>
                      <c:pt idx="83">
                        <c:v>4.032221453287195E-2</c:v>
                      </c:pt>
                      <c:pt idx="84">
                        <c:v>4.0359113034072455E-2</c:v>
                      </c:pt>
                      <c:pt idx="85">
                        <c:v>4.0248381556348238E-2</c:v>
                      </c:pt>
                      <c:pt idx="86">
                        <c:v>4.006611570247931E-2</c:v>
                      </c:pt>
                      <c:pt idx="87">
                        <c:v>3.9881833101881051E-2</c:v>
                      </c:pt>
                      <c:pt idx="88">
                        <c:v>3.9885432098765404E-2</c:v>
                      </c:pt>
                      <c:pt idx="89">
                        <c:v>3.9817413355874874E-2</c:v>
                      </c:pt>
                      <c:pt idx="90">
                        <c:v>3.9742911153119072E-2</c:v>
                      </c:pt>
                      <c:pt idx="91">
                        <c:v>3.9543993525263013E-2</c:v>
                      </c:pt>
                      <c:pt idx="92">
                        <c:v>3.9460389316432753E-2</c:v>
                      </c:pt>
                      <c:pt idx="93">
                        <c:v>3.948498614958447E-2</c:v>
                      </c:pt>
                      <c:pt idx="94">
                        <c:v>3.92222222222222E-2</c:v>
                      </c:pt>
                      <c:pt idx="95">
                        <c:v>3.9233924965458584E-2</c:v>
                      </c:pt>
                      <c:pt idx="96">
                        <c:v>3.9130362349021224E-2</c:v>
                      </c:pt>
                      <c:pt idx="97">
                        <c:v>3.9231915110702974E-2</c:v>
                      </c:pt>
                      <c:pt idx="98">
                        <c:v>3.8758399999999985E-2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EC3-44EC-AF47-AD6E41CEDB7B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v>Rotore rimosso (asciugato)</c:v>
                </c:tx>
                <c:spPr>
                  <a:ln w="9525" cap="rnd">
                    <a:solidFill>
                      <a:schemeClr val="accent4"/>
                    </a:solidFill>
                    <a:rou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Foglio1!$J$681:$J$779</c15:sqref>
                        </c15:formulaRef>
                      </c:ext>
                    </c:extLst>
                    <c:numCache>
                      <c:formatCode>General</c:formatCode>
                      <c:ptCount val="99"/>
                      <c:pt idx="0">
                        <c:v>2063.6111993533377</c:v>
                      </c:pt>
                      <c:pt idx="1">
                        <c:v>4127.2223987066754</c:v>
                      </c:pt>
                      <c:pt idx="2">
                        <c:v>6190.8335980600132</c:v>
                      </c:pt>
                      <c:pt idx="3">
                        <c:v>8240.823601378017</c:v>
                      </c:pt>
                      <c:pt idx="4">
                        <c:v>10284.003006678351</c:v>
                      </c:pt>
                      <c:pt idx="5">
                        <c:v>12395.288392155364</c:v>
                      </c:pt>
                      <c:pt idx="6">
                        <c:v>14438.467797455698</c:v>
                      </c:pt>
                      <c:pt idx="7">
                        <c:v>16481.647202756034</c:v>
                      </c:pt>
                      <c:pt idx="8">
                        <c:v>18592.932588233045</c:v>
                      </c:pt>
                      <c:pt idx="9">
                        <c:v>20636.111993533377</c:v>
                      </c:pt>
                      <c:pt idx="10">
                        <c:v>22679.291398833713</c:v>
                      </c:pt>
                      <c:pt idx="11">
                        <c:v>24790.576784310728</c:v>
                      </c:pt>
                      <c:pt idx="12">
                        <c:v>26833.756189611056</c:v>
                      </c:pt>
                      <c:pt idx="13">
                        <c:v>28876.935594911396</c:v>
                      </c:pt>
                      <c:pt idx="14">
                        <c:v>30988.220980388407</c:v>
                      </c:pt>
                      <c:pt idx="15">
                        <c:v>33031.400385688743</c:v>
                      </c:pt>
                      <c:pt idx="16">
                        <c:v>35074.579790989075</c:v>
                      </c:pt>
                      <c:pt idx="17">
                        <c:v>37117.759196289415</c:v>
                      </c:pt>
                      <c:pt idx="18">
                        <c:v>39229.044581766422</c:v>
                      </c:pt>
                      <c:pt idx="19">
                        <c:v>41272.223987066754</c:v>
                      </c:pt>
                      <c:pt idx="20">
                        <c:v>43315.403392367094</c:v>
                      </c:pt>
                      <c:pt idx="21">
                        <c:v>45426.688777844109</c:v>
                      </c:pt>
                      <c:pt idx="22">
                        <c:v>47469.868183144441</c:v>
                      </c:pt>
                      <c:pt idx="23">
                        <c:v>49513.047588444773</c:v>
                      </c:pt>
                      <c:pt idx="24">
                        <c:v>51624.332973921788</c:v>
                      </c:pt>
                      <c:pt idx="25">
                        <c:v>53667.512379222113</c:v>
                      </c:pt>
                      <c:pt idx="26">
                        <c:v>55710.69178452246</c:v>
                      </c:pt>
                      <c:pt idx="27">
                        <c:v>57753.871189822792</c:v>
                      </c:pt>
                      <c:pt idx="28">
                        <c:v>59865.156575299807</c:v>
                      </c:pt>
                      <c:pt idx="29">
                        <c:v>61908.335980600139</c:v>
                      </c:pt>
                      <c:pt idx="30">
                        <c:v>63951.515385900471</c:v>
                      </c:pt>
                      <c:pt idx="31">
                        <c:v>66062.800771377486</c:v>
                      </c:pt>
                      <c:pt idx="32">
                        <c:v>68105.980176677811</c:v>
                      </c:pt>
                      <c:pt idx="33">
                        <c:v>70149.159581978151</c:v>
                      </c:pt>
                      <c:pt idx="34">
                        <c:v>72192.338987278505</c:v>
                      </c:pt>
                      <c:pt idx="35">
                        <c:v>74235.51839257883</c:v>
                      </c:pt>
                      <c:pt idx="36">
                        <c:v>76278.697797879155</c:v>
                      </c:pt>
                      <c:pt idx="37">
                        <c:v>78321.877203179494</c:v>
                      </c:pt>
                      <c:pt idx="38">
                        <c:v>80365.056608479834</c:v>
                      </c:pt>
                      <c:pt idx="39">
                        <c:v>82408.236013780159</c:v>
                      </c:pt>
                      <c:pt idx="40">
                        <c:v>84451.415419080498</c:v>
                      </c:pt>
                      <c:pt idx="41">
                        <c:v>86494.594824380823</c:v>
                      </c:pt>
                      <c:pt idx="42">
                        <c:v>88537.774229681163</c:v>
                      </c:pt>
                      <c:pt idx="43">
                        <c:v>90580.953634981503</c:v>
                      </c:pt>
                      <c:pt idx="44">
                        <c:v>92624.133040281828</c:v>
                      </c:pt>
                      <c:pt idx="45">
                        <c:v>94667.312445582167</c:v>
                      </c:pt>
                      <c:pt idx="46">
                        <c:v>96710.491850882507</c:v>
                      </c:pt>
                      <c:pt idx="47">
                        <c:v>98753.671256182832</c:v>
                      </c:pt>
                      <c:pt idx="48">
                        <c:v>100796.85066148317</c:v>
                      </c:pt>
                      <c:pt idx="49">
                        <c:v>103521.08986855029</c:v>
                      </c:pt>
                      <c:pt idx="50">
                        <c:v>105564.26927385063</c:v>
                      </c:pt>
                      <c:pt idx="51">
                        <c:v>107607.44867915096</c:v>
                      </c:pt>
                      <c:pt idx="52">
                        <c:v>109650.62808445128</c:v>
                      </c:pt>
                      <c:pt idx="53">
                        <c:v>111693.80748975162</c:v>
                      </c:pt>
                      <c:pt idx="54">
                        <c:v>113736.98689505194</c:v>
                      </c:pt>
                      <c:pt idx="55">
                        <c:v>115780.16630035228</c:v>
                      </c:pt>
                      <c:pt idx="56">
                        <c:v>117823.34570565264</c:v>
                      </c:pt>
                      <c:pt idx="57">
                        <c:v>119866.52511095296</c:v>
                      </c:pt>
                      <c:pt idx="58">
                        <c:v>121909.7045162533</c:v>
                      </c:pt>
                      <c:pt idx="59">
                        <c:v>123952.88392155363</c:v>
                      </c:pt>
                      <c:pt idx="60">
                        <c:v>125996.06332685397</c:v>
                      </c:pt>
                      <c:pt idx="61">
                        <c:v>128039.24273215431</c:v>
                      </c:pt>
                      <c:pt idx="62">
                        <c:v>130082.42213745463</c:v>
                      </c:pt>
                      <c:pt idx="63">
                        <c:v>132125.60154275497</c:v>
                      </c:pt>
                      <c:pt idx="64">
                        <c:v>134168.7809480553</c:v>
                      </c:pt>
                      <c:pt idx="65">
                        <c:v>136211.96035335562</c:v>
                      </c:pt>
                      <c:pt idx="66">
                        <c:v>138255.13975865598</c:v>
                      </c:pt>
                      <c:pt idx="67">
                        <c:v>140298.3191639563</c:v>
                      </c:pt>
                      <c:pt idx="68">
                        <c:v>142341.49856925666</c:v>
                      </c:pt>
                      <c:pt idx="69">
                        <c:v>144384.67797455701</c:v>
                      </c:pt>
                      <c:pt idx="70">
                        <c:v>146427.85737985731</c:v>
                      </c:pt>
                      <c:pt idx="71">
                        <c:v>148471.03678515766</c:v>
                      </c:pt>
                      <c:pt idx="72">
                        <c:v>150514.21619045798</c:v>
                      </c:pt>
                      <c:pt idx="73">
                        <c:v>152557.39559575831</c:v>
                      </c:pt>
                      <c:pt idx="74">
                        <c:v>154600.57500105863</c:v>
                      </c:pt>
                      <c:pt idx="75">
                        <c:v>156643.75440635899</c:v>
                      </c:pt>
                      <c:pt idx="76">
                        <c:v>158686.93381165931</c:v>
                      </c:pt>
                      <c:pt idx="77">
                        <c:v>160730.11321695967</c:v>
                      </c:pt>
                      <c:pt idx="78">
                        <c:v>162773.29262225999</c:v>
                      </c:pt>
                      <c:pt idx="79">
                        <c:v>164816.47202756032</c:v>
                      </c:pt>
                      <c:pt idx="80">
                        <c:v>166859.65143286064</c:v>
                      </c:pt>
                      <c:pt idx="81">
                        <c:v>168902.830838161</c:v>
                      </c:pt>
                      <c:pt idx="82">
                        <c:v>171627.07004522812</c:v>
                      </c:pt>
                      <c:pt idx="83">
                        <c:v>173670.24945052844</c:v>
                      </c:pt>
                      <c:pt idx="84">
                        <c:v>175713.42885582877</c:v>
                      </c:pt>
                      <c:pt idx="85">
                        <c:v>177756.60826112912</c:v>
                      </c:pt>
                      <c:pt idx="86">
                        <c:v>179799.78766642945</c:v>
                      </c:pt>
                      <c:pt idx="87">
                        <c:v>181842.96707172977</c:v>
                      </c:pt>
                      <c:pt idx="88">
                        <c:v>183886.14647703012</c:v>
                      </c:pt>
                      <c:pt idx="89">
                        <c:v>185929.32588233045</c:v>
                      </c:pt>
                      <c:pt idx="90">
                        <c:v>187972.5052876308</c:v>
                      </c:pt>
                      <c:pt idx="91">
                        <c:v>190015.6846929311</c:v>
                      </c:pt>
                      <c:pt idx="92">
                        <c:v>192058.86409823145</c:v>
                      </c:pt>
                      <c:pt idx="93">
                        <c:v>194102.04350353178</c:v>
                      </c:pt>
                      <c:pt idx="94">
                        <c:v>196145.2229088321</c:v>
                      </c:pt>
                      <c:pt idx="95">
                        <c:v>198188.40231413243</c:v>
                      </c:pt>
                      <c:pt idx="96">
                        <c:v>200231.58171943281</c:v>
                      </c:pt>
                      <c:pt idx="97">
                        <c:v>202274.76112473314</c:v>
                      </c:pt>
                      <c:pt idx="98">
                        <c:v>204317.94053003346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Foglio1!$H$681:$H$779</c15:sqref>
                        </c15:formulaRef>
                      </c:ext>
                    </c:extLst>
                    <c:numCache>
                      <c:formatCode>General</c:formatCode>
                      <c:ptCount val="99"/>
                      <c:pt idx="0">
                        <c:v>0.22335065189687273</c:v>
                      </c:pt>
                      <c:pt idx="1">
                        <c:v>0.15182825213214385</c:v>
                      </c:pt>
                      <c:pt idx="2">
                        <c:v>0.12993933056671997</c:v>
                      </c:pt>
                      <c:pt idx="3">
                        <c:v>0.11047114268151076</c:v>
                      </c:pt>
                      <c:pt idx="4">
                        <c:v>9.7208368054032657E-2</c:v>
                      </c:pt>
                      <c:pt idx="5">
                        <c:v>8.7502475546431549E-2</c:v>
                      </c:pt>
                      <c:pt idx="6">
                        <c:v>8.2842292630829428E-2</c:v>
                      </c:pt>
                      <c:pt idx="7">
                        <c:v>7.8211051157707767E-2</c:v>
                      </c:pt>
                      <c:pt idx="8">
                        <c:v>7.4193937930201626E-2</c:v>
                      </c:pt>
                      <c:pt idx="9">
                        <c:v>7.1773355553377077E-2</c:v>
                      </c:pt>
                      <c:pt idx="10">
                        <c:v>6.7734761788815809E-2</c:v>
                      </c:pt>
                      <c:pt idx="11">
                        <c:v>6.5035623716942367E-2</c:v>
                      </c:pt>
                      <c:pt idx="12">
                        <c:v>6.2632894431703945E-2</c:v>
                      </c:pt>
                      <c:pt idx="13">
                        <c:v>5.9978640085439634E-2</c:v>
                      </c:pt>
                      <c:pt idx="14">
                        <c:v>5.8761598840719693E-2</c:v>
                      </c:pt>
                      <c:pt idx="15">
                        <c:v>5.7789775746625541E-2</c:v>
                      </c:pt>
                      <c:pt idx="16">
                        <c:v>5.6639004618719922E-2</c:v>
                      </c:pt>
                      <c:pt idx="17">
                        <c:v>5.5384428920124532E-2</c:v>
                      </c:pt>
                      <c:pt idx="18">
                        <c:v>5.4305555555555537E-2</c:v>
                      </c:pt>
                      <c:pt idx="19">
                        <c:v>5.4206450348005066E-2</c:v>
                      </c:pt>
                      <c:pt idx="20">
                        <c:v>5.6276254894980386E-2</c:v>
                      </c:pt>
                      <c:pt idx="21">
                        <c:v>5.5931254762423867E-2</c:v>
                      </c:pt>
                      <c:pt idx="22">
                        <c:v>5.5488473865243297E-2</c:v>
                      </c:pt>
                      <c:pt idx="23">
                        <c:v>5.5013972743217475E-2</c:v>
                      </c:pt>
                      <c:pt idx="24">
                        <c:v>5.4696361066826293E-2</c:v>
                      </c:pt>
                      <c:pt idx="25">
                        <c:v>5.49150970135793E-2</c:v>
                      </c:pt>
                      <c:pt idx="26">
                        <c:v>5.4817462832001215E-2</c:v>
                      </c:pt>
                      <c:pt idx="27">
                        <c:v>5.4595941616233511E-2</c:v>
                      </c:pt>
                      <c:pt idx="28">
                        <c:v>5.4093116984472708E-2</c:v>
                      </c:pt>
                      <c:pt idx="29">
                        <c:v>5.4094914441939208E-2</c:v>
                      </c:pt>
                      <c:pt idx="30">
                        <c:v>5.3829272524982368E-2</c:v>
                      </c:pt>
                      <c:pt idx="31">
                        <c:v>5.3382080986289694E-2</c:v>
                      </c:pt>
                      <c:pt idx="32">
                        <c:v>5.3452799999999974E-2</c:v>
                      </c:pt>
                      <c:pt idx="33">
                        <c:v>5.2990479781317726E-2</c:v>
                      </c:pt>
                      <c:pt idx="34">
                        <c:v>5.2084015663937319E-2</c:v>
                      </c:pt>
                      <c:pt idx="35">
                        <c:v>5.1971382880228914E-2</c:v>
                      </c:pt>
                      <c:pt idx="36">
                        <c:v>5.1795918367346906E-2</c:v>
                      </c:pt>
                      <c:pt idx="37">
                        <c:v>5.1219357277882765E-2</c:v>
                      </c:pt>
                      <c:pt idx="38">
                        <c:v>5.0633725940821578E-2</c:v>
                      </c:pt>
                      <c:pt idx="39">
                        <c:v>5.0357216037155914E-2</c:v>
                      </c:pt>
                      <c:pt idx="40">
                        <c:v>5.0047866805410998E-2</c:v>
                      </c:pt>
                      <c:pt idx="41">
                        <c:v>4.942550685101367E-2</c:v>
                      </c:pt>
                      <c:pt idx="42">
                        <c:v>4.9079289940828372E-2</c:v>
                      </c:pt>
                      <c:pt idx="43">
                        <c:v>4.8974164735146104E-2</c:v>
                      </c:pt>
                      <c:pt idx="44">
                        <c:v>4.8581314878892702E-2</c:v>
                      </c:pt>
                      <c:pt idx="45">
                        <c:v>4.84148853579007E-2</c:v>
                      </c:pt>
                      <c:pt idx="46">
                        <c:v>4.8219004165840088E-2</c:v>
                      </c:pt>
                      <c:pt idx="47">
                        <c:v>4.7778549346016629E-2</c:v>
                      </c:pt>
                      <c:pt idx="48">
                        <c:v>4.7333820306793256E-2</c:v>
                      </c:pt>
                      <c:pt idx="49">
                        <c:v>4.6670360110803298E-2</c:v>
                      </c:pt>
                      <c:pt idx="50">
                        <c:v>4.6223850156087383E-2</c:v>
                      </c:pt>
                      <c:pt idx="51">
                        <c:v>4.6146450889280537E-2</c:v>
                      </c:pt>
                      <c:pt idx="52">
                        <c:v>4.6042668106940292E-2</c:v>
                      </c:pt>
                      <c:pt idx="53">
                        <c:v>4.5915526472337875E-2</c:v>
                      </c:pt>
                      <c:pt idx="54">
                        <c:v>4.5437269174226379E-2</c:v>
                      </c:pt>
                      <c:pt idx="55">
                        <c:v>4.512332179930794E-2</c:v>
                      </c:pt>
                      <c:pt idx="56">
                        <c:v>4.5111564034882534E-2</c:v>
                      </c:pt>
                      <c:pt idx="57">
                        <c:v>4.4925619834710717E-2</c:v>
                      </c:pt>
                      <c:pt idx="58">
                        <c:v>4.4726693923410603E-2</c:v>
                      </c:pt>
                      <c:pt idx="59">
                        <c:v>4.4794590025359238E-2</c:v>
                      </c:pt>
                      <c:pt idx="60">
                        <c:v>4.4161402483564614E-2</c:v>
                      </c:pt>
                      <c:pt idx="61">
                        <c:v>4.3936622906292418E-2</c:v>
                      </c:pt>
                      <c:pt idx="62">
                        <c:v>4.3704065129793565E-2</c:v>
                      </c:pt>
                      <c:pt idx="63">
                        <c:v>4.3587203741098923E-2</c:v>
                      </c:pt>
                      <c:pt idx="64">
                        <c:v>4.3575871576180758E-2</c:v>
                      </c:pt>
                      <c:pt idx="65">
                        <c:v>4.3315199999999977E-2</c:v>
                      </c:pt>
                      <c:pt idx="66">
                        <c:v>4.3274430342886243E-2</c:v>
                      </c:pt>
                      <c:pt idx="67">
                        <c:v>4.3109058346686761E-2</c:v>
                      </c:pt>
                      <c:pt idx="68">
                        <c:v>4.2829788695313731E-2</c:v>
                      </c:pt>
                      <c:pt idx="69">
                        <c:v>4.2959060163759326E-2</c:v>
                      </c:pt>
                      <c:pt idx="70">
                        <c:v>4.2566057328285535E-2</c:v>
                      </c:pt>
                      <c:pt idx="71">
                        <c:v>4.2178267822573827E-2</c:v>
                      </c:pt>
                      <c:pt idx="72">
                        <c:v>4.1984398353842031E-2</c:v>
                      </c:pt>
                      <c:pt idx="73">
                        <c:v>4.1877551020408139E-2</c:v>
                      </c:pt>
                      <c:pt idx="74">
                        <c:v>4.1761648780298449E-2</c:v>
                      </c:pt>
                      <c:pt idx="75">
                        <c:v>4.1724612476370486E-2</c:v>
                      </c:pt>
                      <c:pt idx="76">
                        <c:v>4.1505866750170359E-2</c:v>
                      </c:pt>
                      <c:pt idx="77">
                        <c:v>4.1284688307957465E-2</c:v>
                      </c:pt>
                      <c:pt idx="78">
                        <c:v>4.1384149437159692E-2</c:v>
                      </c:pt>
                      <c:pt idx="79">
                        <c:v>4.0993921180247229E-2</c:v>
                      </c:pt>
                      <c:pt idx="80">
                        <c:v>4.0994119117034551E-2</c:v>
                      </c:pt>
                      <c:pt idx="81">
                        <c:v>4.0757544224765851E-2</c:v>
                      </c:pt>
                      <c:pt idx="82">
                        <c:v>4.0272108843537394E-2</c:v>
                      </c:pt>
                      <c:pt idx="83">
                        <c:v>4.0251349480968833E-2</c:v>
                      </c:pt>
                      <c:pt idx="84">
                        <c:v>4.0220659816116805E-2</c:v>
                      </c:pt>
                      <c:pt idx="85">
                        <c:v>4.0113092878847907E-2</c:v>
                      </c:pt>
                      <c:pt idx="86">
                        <c:v>3.9867768595041299E-2</c:v>
                      </c:pt>
                      <c:pt idx="87">
                        <c:v>3.9752556495391972E-2</c:v>
                      </c:pt>
                      <c:pt idx="88">
                        <c:v>3.9442962962962944E-2</c:v>
                      </c:pt>
                      <c:pt idx="89">
                        <c:v>3.9570100229440873E-2</c:v>
                      </c:pt>
                      <c:pt idx="90">
                        <c:v>3.9440453686200354E-2</c:v>
                      </c:pt>
                      <c:pt idx="91">
                        <c:v>3.9248005549774513E-2</c:v>
                      </c:pt>
                      <c:pt idx="92">
                        <c:v>3.9112720688094141E-2</c:v>
                      </c:pt>
                      <c:pt idx="93">
                        <c:v>3.9201329639889176E-2</c:v>
                      </c:pt>
                      <c:pt idx="94">
                        <c:v>3.8999999999999979E-2</c:v>
                      </c:pt>
                      <c:pt idx="95">
                        <c:v>3.879859708789455E-2</c:v>
                      </c:pt>
                      <c:pt idx="96">
                        <c:v>3.8917117867555168E-2</c:v>
                      </c:pt>
                      <c:pt idx="97">
                        <c:v>3.8709519436792149E-2</c:v>
                      </c:pt>
                      <c:pt idx="98">
                        <c:v>3.8758399999999985E-2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EC3-44EC-AF47-AD6E41CEDB7B}"/>
                  </c:ext>
                </c:extLst>
              </c15:ser>
            </c15:filteredScatterSeries>
          </c:ext>
        </c:extLst>
      </c:scatterChart>
      <c:valAx>
        <c:axId val="431793936"/>
        <c:scaling>
          <c:orientation val="minMax"/>
          <c:max val="200000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7894184"/>
        <c:crosses val="autoZero"/>
        <c:crossBetween val="midCat"/>
        <c:majorUnit val="25000"/>
      </c:valAx>
      <c:valAx>
        <c:axId val="427894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Cm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31793936"/>
        <c:crosses val="autoZero"/>
        <c:crossBetween val="midCat"/>
        <c:majorUnit val="4.0000000000000008E-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6496992587338914"/>
          <c:y val="0.12834821428571427"/>
          <c:w val="0.46686819372764238"/>
          <c:h val="0.172696381702287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aseline="0"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14096794962283"/>
          <c:y val="9.3096185753881872E-2"/>
          <c:w val="0.82691625724309592"/>
          <c:h val="0.76627867805586802"/>
        </c:manualLayout>
      </c:layout>
      <c:scatterChart>
        <c:scatterStyle val="smoothMarker"/>
        <c:varyColors val="0"/>
        <c:ser>
          <c:idx val="3"/>
          <c:order val="3"/>
          <c:tx>
            <c:v>Dischetto SH rimosso (asciugato)</c:v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Foglio1!$J$681:$J$779</c:f>
              <c:numCache>
                <c:formatCode>General</c:formatCode>
                <c:ptCount val="99"/>
                <c:pt idx="0">
                  <c:v>2063.6111993533377</c:v>
                </c:pt>
                <c:pt idx="1">
                  <c:v>4127.2223987066754</c:v>
                </c:pt>
                <c:pt idx="2">
                  <c:v>6190.8335980600132</c:v>
                </c:pt>
                <c:pt idx="3">
                  <c:v>8240.823601378017</c:v>
                </c:pt>
                <c:pt idx="4">
                  <c:v>10284.003006678351</c:v>
                </c:pt>
                <c:pt idx="5">
                  <c:v>12395.288392155364</c:v>
                </c:pt>
                <c:pt idx="6">
                  <c:v>14438.467797455698</c:v>
                </c:pt>
                <c:pt idx="7">
                  <c:v>16481.647202756034</c:v>
                </c:pt>
                <c:pt idx="8">
                  <c:v>18592.932588233045</c:v>
                </c:pt>
                <c:pt idx="9">
                  <c:v>20636.111993533377</c:v>
                </c:pt>
                <c:pt idx="10">
                  <c:v>22679.291398833713</c:v>
                </c:pt>
                <c:pt idx="11">
                  <c:v>24790.576784310728</c:v>
                </c:pt>
                <c:pt idx="12">
                  <c:v>26833.756189611056</c:v>
                </c:pt>
                <c:pt idx="13">
                  <c:v>28876.935594911396</c:v>
                </c:pt>
                <c:pt idx="14">
                  <c:v>30988.220980388407</c:v>
                </c:pt>
                <c:pt idx="15">
                  <c:v>33031.400385688743</c:v>
                </c:pt>
                <c:pt idx="16">
                  <c:v>35074.579790989075</c:v>
                </c:pt>
                <c:pt idx="17">
                  <c:v>37117.759196289415</c:v>
                </c:pt>
                <c:pt idx="18">
                  <c:v>39229.044581766422</c:v>
                </c:pt>
                <c:pt idx="19">
                  <c:v>41272.223987066754</c:v>
                </c:pt>
                <c:pt idx="20">
                  <c:v>43315.403392367094</c:v>
                </c:pt>
                <c:pt idx="21">
                  <c:v>45426.688777844109</c:v>
                </c:pt>
                <c:pt idx="22">
                  <c:v>47469.868183144441</c:v>
                </c:pt>
                <c:pt idx="23">
                  <c:v>49513.047588444773</c:v>
                </c:pt>
                <c:pt idx="24">
                  <c:v>51624.332973921788</c:v>
                </c:pt>
                <c:pt idx="25">
                  <c:v>53667.512379222113</c:v>
                </c:pt>
                <c:pt idx="26">
                  <c:v>55710.69178452246</c:v>
                </c:pt>
                <c:pt idx="27">
                  <c:v>57753.871189822792</c:v>
                </c:pt>
                <c:pt idx="28">
                  <c:v>59865.156575299807</c:v>
                </c:pt>
                <c:pt idx="29">
                  <c:v>61908.335980600139</c:v>
                </c:pt>
                <c:pt idx="30">
                  <c:v>63951.515385900471</c:v>
                </c:pt>
                <c:pt idx="31">
                  <c:v>66062.800771377486</c:v>
                </c:pt>
                <c:pt idx="32">
                  <c:v>68105.980176677811</c:v>
                </c:pt>
                <c:pt idx="33">
                  <c:v>70149.159581978151</c:v>
                </c:pt>
                <c:pt idx="34">
                  <c:v>72192.338987278505</c:v>
                </c:pt>
                <c:pt idx="35">
                  <c:v>74235.51839257883</c:v>
                </c:pt>
                <c:pt idx="36">
                  <c:v>76278.697797879155</c:v>
                </c:pt>
                <c:pt idx="37">
                  <c:v>78321.877203179494</c:v>
                </c:pt>
                <c:pt idx="38">
                  <c:v>80365.056608479834</c:v>
                </c:pt>
                <c:pt idx="39">
                  <c:v>82408.236013780159</c:v>
                </c:pt>
                <c:pt idx="40">
                  <c:v>84451.415419080498</c:v>
                </c:pt>
                <c:pt idx="41">
                  <c:v>86494.594824380823</c:v>
                </c:pt>
                <c:pt idx="42">
                  <c:v>88537.774229681163</c:v>
                </c:pt>
                <c:pt idx="43">
                  <c:v>90580.953634981503</c:v>
                </c:pt>
                <c:pt idx="44">
                  <c:v>92624.133040281828</c:v>
                </c:pt>
                <c:pt idx="45">
                  <c:v>94667.312445582167</c:v>
                </c:pt>
                <c:pt idx="46">
                  <c:v>96710.491850882507</c:v>
                </c:pt>
                <c:pt idx="47">
                  <c:v>98753.671256182832</c:v>
                </c:pt>
                <c:pt idx="48">
                  <c:v>100796.85066148317</c:v>
                </c:pt>
                <c:pt idx="49">
                  <c:v>103521.08986855029</c:v>
                </c:pt>
                <c:pt idx="50">
                  <c:v>105564.26927385063</c:v>
                </c:pt>
                <c:pt idx="51">
                  <c:v>107607.44867915096</c:v>
                </c:pt>
                <c:pt idx="52">
                  <c:v>109650.62808445128</c:v>
                </c:pt>
                <c:pt idx="53">
                  <c:v>111693.80748975162</c:v>
                </c:pt>
                <c:pt idx="54">
                  <c:v>113736.98689505194</c:v>
                </c:pt>
                <c:pt idx="55">
                  <c:v>115780.16630035228</c:v>
                </c:pt>
                <c:pt idx="56">
                  <c:v>117823.34570565264</c:v>
                </c:pt>
                <c:pt idx="57">
                  <c:v>119866.52511095296</c:v>
                </c:pt>
                <c:pt idx="58">
                  <c:v>121909.7045162533</c:v>
                </c:pt>
                <c:pt idx="59">
                  <c:v>123952.88392155363</c:v>
                </c:pt>
                <c:pt idx="60">
                  <c:v>125996.06332685397</c:v>
                </c:pt>
                <c:pt idx="61">
                  <c:v>128039.24273215431</c:v>
                </c:pt>
                <c:pt idx="62">
                  <c:v>130082.42213745463</c:v>
                </c:pt>
                <c:pt idx="63">
                  <c:v>132125.60154275497</c:v>
                </c:pt>
                <c:pt idx="64">
                  <c:v>134168.7809480553</c:v>
                </c:pt>
                <c:pt idx="65">
                  <c:v>136211.96035335562</c:v>
                </c:pt>
                <c:pt idx="66">
                  <c:v>138255.13975865598</c:v>
                </c:pt>
                <c:pt idx="67">
                  <c:v>140298.3191639563</c:v>
                </c:pt>
                <c:pt idx="68">
                  <c:v>142341.49856925666</c:v>
                </c:pt>
                <c:pt idx="69">
                  <c:v>144384.67797455701</c:v>
                </c:pt>
                <c:pt idx="70">
                  <c:v>146427.85737985731</c:v>
                </c:pt>
                <c:pt idx="71">
                  <c:v>148471.03678515766</c:v>
                </c:pt>
                <c:pt idx="72">
                  <c:v>150514.21619045798</c:v>
                </c:pt>
                <c:pt idx="73">
                  <c:v>152557.39559575831</c:v>
                </c:pt>
                <c:pt idx="74">
                  <c:v>154600.57500105863</c:v>
                </c:pt>
                <c:pt idx="75">
                  <c:v>156643.75440635899</c:v>
                </c:pt>
                <c:pt idx="76">
                  <c:v>158686.93381165931</c:v>
                </c:pt>
                <c:pt idx="77">
                  <c:v>160730.11321695967</c:v>
                </c:pt>
                <c:pt idx="78">
                  <c:v>162773.29262225999</c:v>
                </c:pt>
                <c:pt idx="79">
                  <c:v>164816.47202756032</c:v>
                </c:pt>
                <c:pt idx="80">
                  <c:v>166859.65143286064</c:v>
                </c:pt>
                <c:pt idx="81">
                  <c:v>168902.830838161</c:v>
                </c:pt>
                <c:pt idx="82">
                  <c:v>171627.07004522812</c:v>
                </c:pt>
                <c:pt idx="83">
                  <c:v>173670.24945052844</c:v>
                </c:pt>
                <c:pt idx="84">
                  <c:v>175713.42885582877</c:v>
                </c:pt>
                <c:pt idx="85">
                  <c:v>177756.60826112912</c:v>
                </c:pt>
                <c:pt idx="86">
                  <c:v>179799.78766642945</c:v>
                </c:pt>
                <c:pt idx="87">
                  <c:v>181842.96707172977</c:v>
                </c:pt>
                <c:pt idx="88">
                  <c:v>183886.14647703012</c:v>
                </c:pt>
                <c:pt idx="89">
                  <c:v>185929.32588233045</c:v>
                </c:pt>
                <c:pt idx="90">
                  <c:v>187972.5052876308</c:v>
                </c:pt>
                <c:pt idx="91">
                  <c:v>190015.6846929311</c:v>
                </c:pt>
                <c:pt idx="92">
                  <c:v>192058.86409823145</c:v>
                </c:pt>
                <c:pt idx="93">
                  <c:v>194102.04350353178</c:v>
                </c:pt>
                <c:pt idx="94">
                  <c:v>196145.2229088321</c:v>
                </c:pt>
                <c:pt idx="95">
                  <c:v>198188.40231413243</c:v>
                </c:pt>
                <c:pt idx="96">
                  <c:v>200231.58171943281</c:v>
                </c:pt>
                <c:pt idx="97">
                  <c:v>202274.76112473314</c:v>
                </c:pt>
                <c:pt idx="98">
                  <c:v>204317.94053003346</c:v>
                </c:pt>
              </c:numCache>
            </c:numRef>
          </c:xVal>
          <c:yVal>
            <c:numRef>
              <c:f>Foglio1!$H$681:$H$779</c:f>
              <c:numCache>
                <c:formatCode>General</c:formatCode>
                <c:ptCount val="99"/>
                <c:pt idx="0">
                  <c:v>0.22335065189687273</c:v>
                </c:pt>
                <c:pt idx="1">
                  <c:v>0.15182825213214385</c:v>
                </c:pt>
                <c:pt idx="2">
                  <c:v>0.12993933056671997</c:v>
                </c:pt>
                <c:pt idx="3">
                  <c:v>0.11047114268151076</c:v>
                </c:pt>
                <c:pt idx="4">
                  <c:v>9.7208368054032657E-2</c:v>
                </c:pt>
                <c:pt idx="5">
                  <c:v>8.7502475546431549E-2</c:v>
                </c:pt>
                <c:pt idx="6">
                  <c:v>8.2842292630829428E-2</c:v>
                </c:pt>
                <c:pt idx="7">
                  <c:v>7.8211051157707767E-2</c:v>
                </c:pt>
                <c:pt idx="8">
                  <c:v>7.4193937930201626E-2</c:v>
                </c:pt>
                <c:pt idx="9">
                  <c:v>7.1773355553377077E-2</c:v>
                </c:pt>
                <c:pt idx="10">
                  <c:v>6.7734761788815809E-2</c:v>
                </c:pt>
                <c:pt idx="11">
                  <c:v>6.5035623716942367E-2</c:v>
                </c:pt>
                <c:pt idx="12">
                  <c:v>6.2632894431703945E-2</c:v>
                </c:pt>
                <c:pt idx="13">
                  <c:v>5.9978640085439634E-2</c:v>
                </c:pt>
                <c:pt idx="14">
                  <c:v>5.8761598840719693E-2</c:v>
                </c:pt>
                <c:pt idx="15">
                  <c:v>5.7789775746625541E-2</c:v>
                </c:pt>
                <c:pt idx="16">
                  <c:v>5.6639004618719922E-2</c:v>
                </c:pt>
                <c:pt idx="17">
                  <c:v>5.5384428920124532E-2</c:v>
                </c:pt>
                <c:pt idx="18">
                  <c:v>5.4305555555555537E-2</c:v>
                </c:pt>
                <c:pt idx="19">
                  <c:v>5.4206450348005066E-2</c:v>
                </c:pt>
                <c:pt idx="20">
                  <c:v>5.6276254894980386E-2</c:v>
                </c:pt>
                <c:pt idx="21">
                  <c:v>5.5931254762423867E-2</c:v>
                </c:pt>
                <c:pt idx="22">
                  <c:v>5.5488473865243297E-2</c:v>
                </c:pt>
                <c:pt idx="23">
                  <c:v>5.5013972743217475E-2</c:v>
                </c:pt>
                <c:pt idx="24">
                  <c:v>5.4696361066826293E-2</c:v>
                </c:pt>
                <c:pt idx="25">
                  <c:v>5.49150970135793E-2</c:v>
                </c:pt>
                <c:pt idx="26">
                  <c:v>5.4817462832001215E-2</c:v>
                </c:pt>
                <c:pt idx="27">
                  <c:v>5.4595941616233511E-2</c:v>
                </c:pt>
                <c:pt idx="28">
                  <c:v>5.4093116984472708E-2</c:v>
                </c:pt>
                <c:pt idx="29">
                  <c:v>5.4094914441939208E-2</c:v>
                </c:pt>
                <c:pt idx="30">
                  <c:v>5.3829272524982368E-2</c:v>
                </c:pt>
                <c:pt idx="31">
                  <c:v>5.3382080986289694E-2</c:v>
                </c:pt>
                <c:pt idx="32">
                  <c:v>5.3452799999999974E-2</c:v>
                </c:pt>
                <c:pt idx="33">
                  <c:v>5.2990479781317726E-2</c:v>
                </c:pt>
                <c:pt idx="34">
                  <c:v>5.2084015663937319E-2</c:v>
                </c:pt>
                <c:pt idx="35">
                  <c:v>5.1971382880228914E-2</c:v>
                </c:pt>
                <c:pt idx="36">
                  <c:v>5.1795918367346906E-2</c:v>
                </c:pt>
                <c:pt idx="37">
                  <c:v>5.1219357277882765E-2</c:v>
                </c:pt>
                <c:pt idx="38">
                  <c:v>5.0633725940821578E-2</c:v>
                </c:pt>
                <c:pt idx="39">
                  <c:v>5.0357216037155914E-2</c:v>
                </c:pt>
                <c:pt idx="40">
                  <c:v>5.0047866805410998E-2</c:v>
                </c:pt>
                <c:pt idx="41">
                  <c:v>4.942550685101367E-2</c:v>
                </c:pt>
                <c:pt idx="42">
                  <c:v>4.9079289940828372E-2</c:v>
                </c:pt>
                <c:pt idx="43">
                  <c:v>4.8974164735146104E-2</c:v>
                </c:pt>
                <c:pt idx="44">
                  <c:v>4.8581314878892702E-2</c:v>
                </c:pt>
                <c:pt idx="45">
                  <c:v>4.84148853579007E-2</c:v>
                </c:pt>
                <c:pt idx="46">
                  <c:v>4.8219004165840088E-2</c:v>
                </c:pt>
                <c:pt idx="47">
                  <c:v>4.7778549346016629E-2</c:v>
                </c:pt>
                <c:pt idx="48">
                  <c:v>4.7333820306793256E-2</c:v>
                </c:pt>
                <c:pt idx="49">
                  <c:v>4.6670360110803298E-2</c:v>
                </c:pt>
                <c:pt idx="50">
                  <c:v>4.6223850156087383E-2</c:v>
                </c:pt>
                <c:pt idx="51">
                  <c:v>4.6146450889280537E-2</c:v>
                </c:pt>
                <c:pt idx="52">
                  <c:v>4.6042668106940292E-2</c:v>
                </c:pt>
                <c:pt idx="53">
                  <c:v>4.5915526472337875E-2</c:v>
                </c:pt>
                <c:pt idx="54">
                  <c:v>4.5437269174226379E-2</c:v>
                </c:pt>
                <c:pt idx="55">
                  <c:v>4.512332179930794E-2</c:v>
                </c:pt>
                <c:pt idx="56">
                  <c:v>4.5111564034882534E-2</c:v>
                </c:pt>
                <c:pt idx="57">
                  <c:v>4.4925619834710717E-2</c:v>
                </c:pt>
                <c:pt idx="58">
                  <c:v>4.4726693923410603E-2</c:v>
                </c:pt>
                <c:pt idx="59">
                  <c:v>4.4794590025359238E-2</c:v>
                </c:pt>
                <c:pt idx="60">
                  <c:v>4.4161402483564614E-2</c:v>
                </c:pt>
                <c:pt idx="61">
                  <c:v>4.3936622906292418E-2</c:v>
                </c:pt>
                <c:pt idx="62">
                  <c:v>4.3704065129793565E-2</c:v>
                </c:pt>
                <c:pt idx="63">
                  <c:v>4.3587203741098923E-2</c:v>
                </c:pt>
                <c:pt idx="64">
                  <c:v>4.3575871576180758E-2</c:v>
                </c:pt>
                <c:pt idx="65">
                  <c:v>4.3315199999999977E-2</c:v>
                </c:pt>
                <c:pt idx="66">
                  <c:v>4.3274430342886243E-2</c:v>
                </c:pt>
                <c:pt idx="67">
                  <c:v>4.3109058346686761E-2</c:v>
                </c:pt>
                <c:pt idx="68">
                  <c:v>4.2829788695313731E-2</c:v>
                </c:pt>
                <c:pt idx="69">
                  <c:v>4.2959060163759326E-2</c:v>
                </c:pt>
                <c:pt idx="70">
                  <c:v>4.2566057328285535E-2</c:v>
                </c:pt>
                <c:pt idx="71">
                  <c:v>4.2178267822573827E-2</c:v>
                </c:pt>
                <c:pt idx="72">
                  <c:v>4.1984398353842031E-2</c:v>
                </c:pt>
                <c:pt idx="73">
                  <c:v>4.1877551020408139E-2</c:v>
                </c:pt>
                <c:pt idx="74">
                  <c:v>4.1761648780298449E-2</c:v>
                </c:pt>
                <c:pt idx="75">
                  <c:v>4.1724612476370486E-2</c:v>
                </c:pt>
                <c:pt idx="76">
                  <c:v>4.1505866750170359E-2</c:v>
                </c:pt>
                <c:pt idx="77">
                  <c:v>4.1284688307957465E-2</c:v>
                </c:pt>
                <c:pt idx="78">
                  <c:v>4.1384149437159692E-2</c:v>
                </c:pt>
                <c:pt idx="79">
                  <c:v>4.0993921180247229E-2</c:v>
                </c:pt>
                <c:pt idx="80">
                  <c:v>4.0994119117034551E-2</c:v>
                </c:pt>
                <c:pt idx="81">
                  <c:v>4.0757544224765851E-2</c:v>
                </c:pt>
                <c:pt idx="82">
                  <c:v>4.0272108843537394E-2</c:v>
                </c:pt>
                <c:pt idx="83">
                  <c:v>4.0251349480968833E-2</c:v>
                </c:pt>
                <c:pt idx="84">
                  <c:v>4.0220659816116805E-2</c:v>
                </c:pt>
                <c:pt idx="85">
                  <c:v>4.0113092878847907E-2</c:v>
                </c:pt>
                <c:pt idx="86">
                  <c:v>3.9867768595041299E-2</c:v>
                </c:pt>
                <c:pt idx="87">
                  <c:v>3.9752556495391972E-2</c:v>
                </c:pt>
                <c:pt idx="88">
                  <c:v>3.9442962962962944E-2</c:v>
                </c:pt>
                <c:pt idx="89">
                  <c:v>3.9570100229440873E-2</c:v>
                </c:pt>
                <c:pt idx="90">
                  <c:v>3.9440453686200354E-2</c:v>
                </c:pt>
                <c:pt idx="91">
                  <c:v>3.9248005549774513E-2</c:v>
                </c:pt>
                <c:pt idx="92">
                  <c:v>3.9112720688094141E-2</c:v>
                </c:pt>
                <c:pt idx="93">
                  <c:v>3.9201329639889176E-2</c:v>
                </c:pt>
                <c:pt idx="94">
                  <c:v>3.8999999999999979E-2</c:v>
                </c:pt>
                <c:pt idx="95">
                  <c:v>3.879859708789455E-2</c:v>
                </c:pt>
                <c:pt idx="96">
                  <c:v>3.8917117867555168E-2</c:v>
                </c:pt>
                <c:pt idx="97">
                  <c:v>3.8709519436792149E-2</c:v>
                </c:pt>
                <c:pt idx="98">
                  <c:v>3.8758399999999985E-2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9A3-4B03-865D-3391D757C245}"/>
            </c:ext>
          </c:extLst>
        </c:ser>
        <c:ser>
          <c:idx val="4"/>
          <c:order val="4"/>
          <c:tx>
            <c:v>Dischetto vernice anti-fouling</c:v>
          </c:tx>
          <c:spPr>
            <a:ln w="28575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xVal>
            <c:numRef>
              <c:f>Foglio1!$K$31:$K$129</c:f>
              <c:numCache>
                <c:formatCode>General</c:formatCode>
                <c:ptCount val="99"/>
                <c:pt idx="0">
                  <c:v>2063.6111993533377</c:v>
                </c:pt>
                <c:pt idx="1">
                  <c:v>4127.2223987066754</c:v>
                </c:pt>
                <c:pt idx="2">
                  <c:v>6190.8335980600132</c:v>
                </c:pt>
                <c:pt idx="3">
                  <c:v>8240.823601378017</c:v>
                </c:pt>
                <c:pt idx="4">
                  <c:v>10284.003006678351</c:v>
                </c:pt>
                <c:pt idx="5">
                  <c:v>12395.288392155364</c:v>
                </c:pt>
                <c:pt idx="6">
                  <c:v>14438.467797455698</c:v>
                </c:pt>
                <c:pt idx="7">
                  <c:v>16481.647202756034</c:v>
                </c:pt>
                <c:pt idx="8">
                  <c:v>18592.932588233045</c:v>
                </c:pt>
                <c:pt idx="9">
                  <c:v>20636.111993533377</c:v>
                </c:pt>
                <c:pt idx="10">
                  <c:v>22679.291398833713</c:v>
                </c:pt>
                <c:pt idx="11">
                  <c:v>24790.576784310728</c:v>
                </c:pt>
                <c:pt idx="12">
                  <c:v>26833.756189611056</c:v>
                </c:pt>
                <c:pt idx="13">
                  <c:v>28876.935594911396</c:v>
                </c:pt>
                <c:pt idx="14">
                  <c:v>30988.220980388407</c:v>
                </c:pt>
                <c:pt idx="15">
                  <c:v>33031.400385688743</c:v>
                </c:pt>
                <c:pt idx="16">
                  <c:v>35074.579790989075</c:v>
                </c:pt>
                <c:pt idx="17">
                  <c:v>37117.759196289415</c:v>
                </c:pt>
                <c:pt idx="18">
                  <c:v>39229.044581766422</c:v>
                </c:pt>
                <c:pt idx="19">
                  <c:v>41272.223987066754</c:v>
                </c:pt>
                <c:pt idx="20">
                  <c:v>43315.403392367094</c:v>
                </c:pt>
                <c:pt idx="21">
                  <c:v>45426.688777844109</c:v>
                </c:pt>
                <c:pt idx="22">
                  <c:v>47469.868183144441</c:v>
                </c:pt>
                <c:pt idx="23">
                  <c:v>49513.047588444773</c:v>
                </c:pt>
                <c:pt idx="24">
                  <c:v>51624.332973921788</c:v>
                </c:pt>
                <c:pt idx="25">
                  <c:v>53667.512379222113</c:v>
                </c:pt>
                <c:pt idx="26">
                  <c:v>55710.69178452246</c:v>
                </c:pt>
                <c:pt idx="27">
                  <c:v>57753.871189822792</c:v>
                </c:pt>
                <c:pt idx="28">
                  <c:v>59865.156575299807</c:v>
                </c:pt>
                <c:pt idx="29">
                  <c:v>61908.335980600139</c:v>
                </c:pt>
                <c:pt idx="30">
                  <c:v>63951.515385900471</c:v>
                </c:pt>
                <c:pt idx="31">
                  <c:v>66062.800771377486</c:v>
                </c:pt>
                <c:pt idx="32">
                  <c:v>68105.980176677811</c:v>
                </c:pt>
                <c:pt idx="33">
                  <c:v>70149.159581978151</c:v>
                </c:pt>
                <c:pt idx="34">
                  <c:v>72192.338987278505</c:v>
                </c:pt>
                <c:pt idx="35">
                  <c:v>74235.51839257883</c:v>
                </c:pt>
                <c:pt idx="36">
                  <c:v>76278.697797879155</c:v>
                </c:pt>
                <c:pt idx="37">
                  <c:v>78321.877203179494</c:v>
                </c:pt>
                <c:pt idx="38">
                  <c:v>80365.056608479834</c:v>
                </c:pt>
                <c:pt idx="39">
                  <c:v>82408.236013780159</c:v>
                </c:pt>
                <c:pt idx="40">
                  <c:v>84451.415419080498</c:v>
                </c:pt>
                <c:pt idx="41">
                  <c:v>86494.594824380823</c:v>
                </c:pt>
                <c:pt idx="42">
                  <c:v>88537.774229681163</c:v>
                </c:pt>
                <c:pt idx="43">
                  <c:v>90580.953634981503</c:v>
                </c:pt>
                <c:pt idx="44">
                  <c:v>92624.133040281828</c:v>
                </c:pt>
                <c:pt idx="45">
                  <c:v>94667.312445582167</c:v>
                </c:pt>
                <c:pt idx="46">
                  <c:v>96710.491850882507</c:v>
                </c:pt>
                <c:pt idx="47">
                  <c:v>98753.671256182832</c:v>
                </c:pt>
                <c:pt idx="48">
                  <c:v>100796.85066148317</c:v>
                </c:pt>
                <c:pt idx="49">
                  <c:v>103521.08986855029</c:v>
                </c:pt>
                <c:pt idx="50">
                  <c:v>105564.26927385063</c:v>
                </c:pt>
                <c:pt idx="51">
                  <c:v>107607.44867915096</c:v>
                </c:pt>
                <c:pt idx="52">
                  <c:v>109650.62808445128</c:v>
                </c:pt>
                <c:pt idx="53">
                  <c:v>111693.80748975162</c:v>
                </c:pt>
                <c:pt idx="54">
                  <c:v>113736.98689505194</c:v>
                </c:pt>
                <c:pt idx="55">
                  <c:v>115780.16630035228</c:v>
                </c:pt>
                <c:pt idx="56">
                  <c:v>117823.34570565264</c:v>
                </c:pt>
                <c:pt idx="57">
                  <c:v>119866.52511095296</c:v>
                </c:pt>
                <c:pt idx="58">
                  <c:v>121909.7045162533</c:v>
                </c:pt>
                <c:pt idx="59">
                  <c:v>123952.88392155363</c:v>
                </c:pt>
                <c:pt idx="60">
                  <c:v>125996.06332685397</c:v>
                </c:pt>
                <c:pt idx="61">
                  <c:v>128039.24273215431</c:v>
                </c:pt>
                <c:pt idx="62">
                  <c:v>130082.42213745463</c:v>
                </c:pt>
                <c:pt idx="63">
                  <c:v>132125.60154275497</c:v>
                </c:pt>
                <c:pt idx="64">
                  <c:v>134168.7809480553</c:v>
                </c:pt>
                <c:pt idx="65">
                  <c:v>136211.96035335562</c:v>
                </c:pt>
                <c:pt idx="66">
                  <c:v>138255.13975865598</c:v>
                </c:pt>
                <c:pt idx="67">
                  <c:v>140298.3191639563</c:v>
                </c:pt>
                <c:pt idx="68">
                  <c:v>142341.49856925666</c:v>
                </c:pt>
                <c:pt idx="69">
                  <c:v>144384.67797455701</c:v>
                </c:pt>
                <c:pt idx="70">
                  <c:v>146427.85737985731</c:v>
                </c:pt>
                <c:pt idx="71">
                  <c:v>148471.03678515766</c:v>
                </c:pt>
                <c:pt idx="72">
                  <c:v>150514.21619045798</c:v>
                </c:pt>
                <c:pt idx="73">
                  <c:v>152557.39559575831</c:v>
                </c:pt>
                <c:pt idx="74">
                  <c:v>154600.57500105863</c:v>
                </c:pt>
                <c:pt idx="75">
                  <c:v>156643.75440635899</c:v>
                </c:pt>
                <c:pt idx="76">
                  <c:v>158686.93381165931</c:v>
                </c:pt>
                <c:pt idx="77">
                  <c:v>160730.11321695967</c:v>
                </c:pt>
                <c:pt idx="78">
                  <c:v>162773.29262225999</c:v>
                </c:pt>
                <c:pt idx="79">
                  <c:v>164816.47202756032</c:v>
                </c:pt>
                <c:pt idx="80">
                  <c:v>166859.65143286064</c:v>
                </c:pt>
                <c:pt idx="81">
                  <c:v>168902.830838161</c:v>
                </c:pt>
                <c:pt idx="82">
                  <c:v>171627.07004522812</c:v>
                </c:pt>
                <c:pt idx="83">
                  <c:v>173670.24945052844</c:v>
                </c:pt>
                <c:pt idx="84">
                  <c:v>175713.42885582877</c:v>
                </c:pt>
                <c:pt idx="85">
                  <c:v>177756.60826112912</c:v>
                </c:pt>
                <c:pt idx="86">
                  <c:v>179799.78766642945</c:v>
                </c:pt>
                <c:pt idx="87">
                  <c:v>181842.96707172977</c:v>
                </c:pt>
                <c:pt idx="88">
                  <c:v>183886.14647703012</c:v>
                </c:pt>
                <c:pt idx="89">
                  <c:v>185929.32588233045</c:v>
                </c:pt>
                <c:pt idx="90">
                  <c:v>187972.5052876308</c:v>
                </c:pt>
                <c:pt idx="91">
                  <c:v>190015.6846929311</c:v>
                </c:pt>
                <c:pt idx="92">
                  <c:v>192058.86409823145</c:v>
                </c:pt>
                <c:pt idx="93">
                  <c:v>194102.04350353178</c:v>
                </c:pt>
                <c:pt idx="94">
                  <c:v>196145.2229088321</c:v>
                </c:pt>
                <c:pt idx="95">
                  <c:v>198188.40231413243</c:v>
                </c:pt>
                <c:pt idx="96">
                  <c:v>200231.58171943281</c:v>
                </c:pt>
                <c:pt idx="97">
                  <c:v>202274.76112473314</c:v>
                </c:pt>
                <c:pt idx="98">
                  <c:v>204317.94053003346</c:v>
                </c:pt>
              </c:numCache>
            </c:numRef>
          </c:xVal>
          <c:yVal>
            <c:numRef>
              <c:f>Foglio1!$H$31:$H$129</c:f>
              <c:numCache>
                <c:formatCode>General</c:formatCode>
                <c:ptCount val="99"/>
                <c:pt idx="0">
                  <c:v>0.2238525634741691</c:v>
                </c:pt>
                <c:pt idx="1">
                  <c:v>0.15308303107538468</c:v>
                </c:pt>
                <c:pt idx="2">
                  <c:v>0.13049701009704923</c:v>
                </c:pt>
                <c:pt idx="3">
                  <c:v>0.11173007308243967</c:v>
                </c:pt>
                <c:pt idx="4">
                  <c:v>9.9229332046839994E-2</c:v>
                </c:pt>
                <c:pt idx="5">
                  <c:v>8.9867407317956727E-2</c:v>
                </c:pt>
                <c:pt idx="6">
                  <c:v>8.6020647917408294E-2</c:v>
                </c:pt>
                <c:pt idx="7">
                  <c:v>8.1043644559797776E-2</c:v>
                </c:pt>
                <c:pt idx="8">
                  <c:v>7.7285352010626696E-2</c:v>
                </c:pt>
                <c:pt idx="9">
                  <c:v>7.5286736594451495E-2</c:v>
                </c:pt>
                <c:pt idx="10">
                  <c:v>7.1890268647025371E-2</c:v>
                </c:pt>
                <c:pt idx="11">
                  <c:v>7.0252384977659676E-2</c:v>
                </c:pt>
                <c:pt idx="12">
                  <c:v>6.8866500038650802E-2</c:v>
                </c:pt>
                <c:pt idx="13">
                  <c:v>6.8693485226059073E-2</c:v>
                </c:pt>
                <c:pt idx="14">
                  <c:v>6.8332616833715706E-2</c:v>
                </c:pt>
                <c:pt idx="15">
                  <c:v>6.954362844085446E-2</c:v>
                </c:pt>
                <c:pt idx="16">
                  <c:v>7.019066830049954E-2</c:v>
                </c:pt>
                <c:pt idx="17">
                  <c:v>7.0277720730578197E-2</c:v>
                </c:pt>
                <c:pt idx="18">
                  <c:v>7.0416666666666641E-2</c:v>
                </c:pt>
                <c:pt idx="19">
                  <c:v>6.7758062935006344E-2</c:v>
                </c:pt>
                <c:pt idx="20">
                  <c:v>6.4250622997507972E-2</c:v>
                </c:pt>
                <c:pt idx="21">
                  <c:v>5.9763581477626976E-2</c:v>
                </c:pt>
                <c:pt idx="22">
                  <c:v>5.7195811522635399E-2</c:v>
                </c:pt>
                <c:pt idx="23">
                  <c:v>5.5275528873533875E-2</c:v>
                </c:pt>
                <c:pt idx="24">
                  <c:v>5.2691362493995426E-2</c:v>
                </c:pt>
                <c:pt idx="25">
                  <c:v>5.053673117060474E-2</c:v>
                </c:pt>
                <c:pt idx="26">
                  <c:v>4.9583634722413159E-2</c:v>
                </c:pt>
                <c:pt idx="27">
                  <c:v>4.8123887504449965E-2</c:v>
                </c:pt>
                <c:pt idx="28">
                  <c:v>4.6936365012987896E-2</c:v>
                </c:pt>
                <c:pt idx="29">
                  <c:v>4.5952793299131864E-2</c:v>
                </c:pt>
                <c:pt idx="30">
                  <c:v>4.4735783768334855E-2</c:v>
                </c:pt>
                <c:pt idx="31">
                  <c:v>4.378310128600274E-2</c:v>
                </c:pt>
                <c:pt idx="32">
                  <c:v>4.2762239999999979E-2</c:v>
                </c:pt>
                <c:pt idx="33">
                  <c:v>4.2131774908096879E-2</c:v>
                </c:pt>
                <c:pt idx="34">
                  <c:v>4.1421146315414721E-2</c:v>
                </c:pt>
                <c:pt idx="35">
                  <c:v>4.0723844794209221E-2</c:v>
                </c:pt>
                <c:pt idx="36">
                  <c:v>4.04081632653061E-2</c:v>
                </c:pt>
                <c:pt idx="37">
                  <c:v>3.9721134215500921E-2</c:v>
                </c:pt>
                <c:pt idx="38">
                  <c:v>3.9050847457627103E-2</c:v>
                </c:pt>
                <c:pt idx="39">
                  <c:v>3.8397377228331385E-2</c:v>
                </c:pt>
                <c:pt idx="40">
                  <c:v>3.8360041623309034E-2</c:v>
                </c:pt>
                <c:pt idx="41">
                  <c:v>3.7997643995287975E-2</c:v>
                </c:pt>
                <c:pt idx="42">
                  <c:v>3.7082130177514772E-2</c:v>
                </c:pt>
                <c:pt idx="43">
                  <c:v>3.6991124427610357E-2</c:v>
                </c:pt>
                <c:pt idx="44">
                  <c:v>3.6622837370242189E-2</c:v>
                </c:pt>
                <c:pt idx="45">
                  <c:v>3.577454583096111E-2</c:v>
                </c:pt>
                <c:pt idx="46">
                  <c:v>3.5878595516762528E-2</c:v>
                </c:pt>
                <c:pt idx="47">
                  <c:v>3.5724328180737196E-2</c:v>
                </c:pt>
                <c:pt idx="48">
                  <c:v>3.5552958363769156E-2</c:v>
                </c:pt>
                <c:pt idx="49">
                  <c:v>3.4703601108033229E-2</c:v>
                </c:pt>
                <c:pt idx="50">
                  <c:v>3.433223725286158E-2</c:v>
                </c:pt>
                <c:pt idx="51">
                  <c:v>3.3779202050953354E-2</c:v>
                </c:pt>
                <c:pt idx="52">
                  <c:v>3.3243161915049557E-2</c:v>
                </c:pt>
                <c:pt idx="53">
                  <c:v>3.306603212373585E-2</c:v>
                </c:pt>
                <c:pt idx="54">
                  <c:v>3.2880060238803813E-2</c:v>
                </c:pt>
                <c:pt idx="55">
                  <c:v>3.2527058823529395E-2</c:v>
                </c:pt>
                <c:pt idx="56">
                  <c:v>3.2640449062781907E-2</c:v>
                </c:pt>
                <c:pt idx="57">
                  <c:v>3.2280991735537175E-2</c:v>
                </c:pt>
                <c:pt idx="58">
                  <c:v>3.207090914765455E-2</c:v>
                </c:pt>
                <c:pt idx="59">
                  <c:v>3.1996135732399456E-2</c:v>
                </c:pt>
                <c:pt idx="60">
                  <c:v>3.2043944485025545E-2</c:v>
                </c:pt>
                <c:pt idx="61">
                  <c:v>3.155092802172927E-2</c:v>
                </c:pt>
                <c:pt idx="62">
                  <c:v>3.1451769414215604E-2</c:v>
                </c:pt>
                <c:pt idx="63">
                  <c:v>3.1466043150175343E-2</c:v>
                </c:pt>
                <c:pt idx="64">
                  <c:v>3.1346131052075538E-2</c:v>
                </c:pt>
                <c:pt idx="65">
                  <c:v>3.1334399999999991E-2</c:v>
                </c:pt>
                <c:pt idx="66">
                  <c:v>3.0974204664029684E-2</c:v>
                </c:pt>
                <c:pt idx="67">
                  <c:v>3.0838721839947198E-2</c:v>
                </c:pt>
                <c:pt idx="68">
                  <c:v>3.0803690391703473E-2</c:v>
                </c:pt>
                <c:pt idx="69">
                  <c:v>3.0860804556781758E-2</c:v>
                </c:pt>
                <c:pt idx="70">
                  <c:v>3.0703385613845311E-2</c:v>
                </c:pt>
                <c:pt idx="71">
                  <c:v>3.0542883595656913E-2</c:v>
                </c:pt>
                <c:pt idx="72">
                  <c:v>3.0191028029729106E-2</c:v>
                </c:pt>
                <c:pt idx="73">
                  <c:v>3.030612244897957E-2</c:v>
                </c:pt>
                <c:pt idx="74">
                  <c:v>3.0672902637349828E-2</c:v>
                </c:pt>
                <c:pt idx="75">
                  <c:v>3.0313497164461231E-2</c:v>
                </c:pt>
                <c:pt idx="76">
                  <c:v>3.0216950026708895E-2</c:v>
                </c:pt>
                <c:pt idx="77">
                  <c:v>3.0198218902614177E-2</c:v>
                </c:pt>
                <c:pt idx="78">
                  <c:v>2.9848216942980677E-2</c:v>
                </c:pt>
                <c:pt idx="79">
                  <c:v>2.9978280172119377E-2</c:v>
                </c:pt>
                <c:pt idx="80">
                  <c:v>3.0246597251145341E-2</c:v>
                </c:pt>
                <c:pt idx="81">
                  <c:v>3.0418314255983334E-2</c:v>
                </c:pt>
                <c:pt idx="82">
                  <c:v>2.9387755102040801E-2</c:v>
                </c:pt>
                <c:pt idx="83">
                  <c:v>2.9125536332179916E-2</c:v>
                </c:pt>
                <c:pt idx="84">
                  <c:v>2.9836668469442926E-2</c:v>
                </c:pt>
                <c:pt idx="85">
                  <c:v>2.9425287356321817E-2</c:v>
                </c:pt>
                <c:pt idx="86">
                  <c:v>2.9619834710743791E-2</c:v>
                </c:pt>
                <c:pt idx="87">
                  <c:v>2.9216513066531984E-2</c:v>
                </c:pt>
                <c:pt idx="88">
                  <c:v>2.9392592592592578E-2</c:v>
                </c:pt>
                <c:pt idx="89">
                  <c:v>2.9492090327255145E-2</c:v>
                </c:pt>
                <c:pt idx="90">
                  <c:v>2.9338374291115295E-2</c:v>
                </c:pt>
                <c:pt idx="91">
                  <c:v>2.9302809573361066E-2</c:v>
                </c:pt>
                <c:pt idx="92">
                  <c:v>2.9146220009053855E-2</c:v>
                </c:pt>
                <c:pt idx="93">
                  <c:v>2.9330083102493062E-2</c:v>
                </c:pt>
                <c:pt idx="94">
                  <c:v>2.9499999999999985E-2</c:v>
                </c:pt>
                <c:pt idx="95">
                  <c:v>2.9221383781485796E-2</c:v>
                </c:pt>
                <c:pt idx="96">
                  <c:v>2.9267805081216149E-2</c:v>
                </c:pt>
                <c:pt idx="97">
                  <c:v>2.9410876441179457E-2</c:v>
                </c:pt>
                <c:pt idx="98">
                  <c:v>2.9491199999999988E-2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9A3-4B03-865D-3391D757C2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1793936"/>
        <c:axId val="427894184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Rotore</c:v>
                </c:tx>
                <c:spPr>
                  <a:ln w="9525" cap="rnd">
                    <a:solidFill>
                      <a:schemeClr val="accent1"/>
                    </a:solidFill>
                    <a:rou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Foglio1!$J$291:$J$389</c15:sqref>
                        </c15:formulaRef>
                      </c:ext>
                    </c:extLst>
                    <c:numCache>
                      <c:formatCode>General</c:formatCode>
                      <c:ptCount val="99"/>
                      <c:pt idx="0">
                        <c:v>2063.6111993533377</c:v>
                      </c:pt>
                      <c:pt idx="1">
                        <c:v>4127.2223987066754</c:v>
                      </c:pt>
                      <c:pt idx="2">
                        <c:v>6190.8335980600132</c:v>
                      </c:pt>
                      <c:pt idx="3">
                        <c:v>8240.823601378017</c:v>
                      </c:pt>
                      <c:pt idx="4">
                        <c:v>10284.003006678351</c:v>
                      </c:pt>
                      <c:pt idx="5">
                        <c:v>12395.288392155364</c:v>
                      </c:pt>
                      <c:pt idx="6">
                        <c:v>14438.467797455698</c:v>
                      </c:pt>
                      <c:pt idx="7">
                        <c:v>16481.647202756034</c:v>
                      </c:pt>
                      <c:pt idx="8">
                        <c:v>18592.932588233045</c:v>
                      </c:pt>
                      <c:pt idx="9">
                        <c:v>20636.111993533377</c:v>
                      </c:pt>
                      <c:pt idx="10">
                        <c:v>22679.291398833713</c:v>
                      </c:pt>
                      <c:pt idx="11">
                        <c:v>24790.576784310728</c:v>
                      </c:pt>
                      <c:pt idx="12">
                        <c:v>26833.756189611056</c:v>
                      </c:pt>
                      <c:pt idx="13">
                        <c:v>28876.935594911396</c:v>
                      </c:pt>
                      <c:pt idx="14">
                        <c:v>30988.220980388407</c:v>
                      </c:pt>
                      <c:pt idx="15">
                        <c:v>33031.400385688743</c:v>
                      </c:pt>
                      <c:pt idx="16">
                        <c:v>35074.579790989075</c:v>
                      </c:pt>
                      <c:pt idx="17">
                        <c:v>37117.759196289415</c:v>
                      </c:pt>
                      <c:pt idx="18">
                        <c:v>39229.044581766422</c:v>
                      </c:pt>
                      <c:pt idx="19">
                        <c:v>41272.223987066754</c:v>
                      </c:pt>
                      <c:pt idx="20">
                        <c:v>43315.403392367094</c:v>
                      </c:pt>
                      <c:pt idx="21">
                        <c:v>45426.688777844109</c:v>
                      </c:pt>
                      <c:pt idx="22">
                        <c:v>47469.868183144441</c:v>
                      </c:pt>
                      <c:pt idx="23">
                        <c:v>49513.047588444773</c:v>
                      </c:pt>
                      <c:pt idx="24">
                        <c:v>51624.332973921788</c:v>
                      </c:pt>
                      <c:pt idx="25">
                        <c:v>53667.512379222113</c:v>
                      </c:pt>
                      <c:pt idx="26">
                        <c:v>55710.69178452246</c:v>
                      </c:pt>
                      <c:pt idx="27">
                        <c:v>57753.871189822792</c:v>
                      </c:pt>
                      <c:pt idx="28">
                        <c:v>59865.156575299807</c:v>
                      </c:pt>
                      <c:pt idx="29">
                        <c:v>61908.335980600139</c:v>
                      </c:pt>
                      <c:pt idx="30">
                        <c:v>63951.515385900471</c:v>
                      </c:pt>
                      <c:pt idx="31">
                        <c:v>66062.800771377486</c:v>
                      </c:pt>
                      <c:pt idx="32">
                        <c:v>68105.980176677811</c:v>
                      </c:pt>
                      <c:pt idx="33">
                        <c:v>70149.159581978151</c:v>
                      </c:pt>
                      <c:pt idx="34">
                        <c:v>72192.338987278505</c:v>
                      </c:pt>
                      <c:pt idx="35">
                        <c:v>74235.51839257883</c:v>
                      </c:pt>
                      <c:pt idx="36">
                        <c:v>76278.697797879155</c:v>
                      </c:pt>
                      <c:pt idx="37">
                        <c:v>78321.877203179494</c:v>
                      </c:pt>
                      <c:pt idx="38">
                        <c:v>80365.056608479834</c:v>
                      </c:pt>
                      <c:pt idx="39">
                        <c:v>82408.236013780159</c:v>
                      </c:pt>
                      <c:pt idx="40">
                        <c:v>84451.415419080498</c:v>
                      </c:pt>
                      <c:pt idx="41">
                        <c:v>86494.594824380823</c:v>
                      </c:pt>
                      <c:pt idx="42">
                        <c:v>88537.774229681163</c:v>
                      </c:pt>
                      <c:pt idx="43">
                        <c:v>90580.953634981503</c:v>
                      </c:pt>
                      <c:pt idx="44">
                        <c:v>92624.133040281828</c:v>
                      </c:pt>
                      <c:pt idx="45">
                        <c:v>94667.312445582167</c:v>
                      </c:pt>
                      <c:pt idx="46">
                        <c:v>96710.491850882507</c:v>
                      </c:pt>
                      <c:pt idx="47">
                        <c:v>98753.671256182832</c:v>
                      </c:pt>
                      <c:pt idx="48">
                        <c:v>100796.85066148317</c:v>
                      </c:pt>
                      <c:pt idx="49">
                        <c:v>103521.08986855029</c:v>
                      </c:pt>
                      <c:pt idx="50">
                        <c:v>105564.26927385063</c:v>
                      </c:pt>
                      <c:pt idx="51">
                        <c:v>107607.44867915096</c:v>
                      </c:pt>
                      <c:pt idx="52">
                        <c:v>109650.62808445128</c:v>
                      </c:pt>
                      <c:pt idx="53">
                        <c:v>111693.80748975162</c:v>
                      </c:pt>
                      <c:pt idx="54">
                        <c:v>113736.98689505194</c:v>
                      </c:pt>
                      <c:pt idx="55">
                        <c:v>115780.16630035228</c:v>
                      </c:pt>
                      <c:pt idx="56">
                        <c:v>117823.34570565264</c:v>
                      </c:pt>
                      <c:pt idx="57">
                        <c:v>119866.52511095296</c:v>
                      </c:pt>
                      <c:pt idx="58">
                        <c:v>121909.7045162533</c:v>
                      </c:pt>
                      <c:pt idx="59">
                        <c:v>123952.88392155363</c:v>
                      </c:pt>
                      <c:pt idx="60">
                        <c:v>125996.06332685397</c:v>
                      </c:pt>
                      <c:pt idx="61">
                        <c:v>128039.24273215431</c:v>
                      </c:pt>
                      <c:pt idx="62">
                        <c:v>130082.42213745463</c:v>
                      </c:pt>
                      <c:pt idx="63">
                        <c:v>132125.60154275497</c:v>
                      </c:pt>
                      <c:pt idx="64">
                        <c:v>134168.7809480553</c:v>
                      </c:pt>
                      <c:pt idx="65">
                        <c:v>136211.96035335562</c:v>
                      </c:pt>
                      <c:pt idx="66">
                        <c:v>138255.13975865598</c:v>
                      </c:pt>
                      <c:pt idx="67">
                        <c:v>140298.3191639563</c:v>
                      </c:pt>
                      <c:pt idx="68">
                        <c:v>142341.49856925666</c:v>
                      </c:pt>
                      <c:pt idx="69">
                        <c:v>144384.67797455701</c:v>
                      </c:pt>
                      <c:pt idx="70">
                        <c:v>146427.85737985731</c:v>
                      </c:pt>
                      <c:pt idx="71">
                        <c:v>148471.03678515766</c:v>
                      </c:pt>
                      <c:pt idx="72">
                        <c:v>150514.21619045798</c:v>
                      </c:pt>
                      <c:pt idx="73">
                        <c:v>152557.39559575831</c:v>
                      </c:pt>
                      <c:pt idx="74">
                        <c:v>154600.57500105863</c:v>
                      </c:pt>
                      <c:pt idx="75">
                        <c:v>156643.75440635899</c:v>
                      </c:pt>
                      <c:pt idx="76">
                        <c:v>158686.93381165931</c:v>
                      </c:pt>
                      <c:pt idx="77">
                        <c:v>160730.11321695967</c:v>
                      </c:pt>
                      <c:pt idx="78">
                        <c:v>162773.29262225999</c:v>
                      </c:pt>
                      <c:pt idx="79">
                        <c:v>164816.47202756032</c:v>
                      </c:pt>
                      <c:pt idx="80">
                        <c:v>166859.65143286064</c:v>
                      </c:pt>
                      <c:pt idx="81">
                        <c:v>168902.830838161</c:v>
                      </c:pt>
                      <c:pt idx="82">
                        <c:v>171627.07004522812</c:v>
                      </c:pt>
                      <c:pt idx="83">
                        <c:v>173670.24945052844</c:v>
                      </c:pt>
                      <c:pt idx="84">
                        <c:v>175713.42885582877</c:v>
                      </c:pt>
                      <c:pt idx="85">
                        <c:v>177756.60826112912</c:v>
                      </c:pt>
                      <c:pt idx="86">
                        <c:v>179799.78766642945</c:v>
                      </c:pt>
                      <c:pt idx="87">
                        <c:v>181842.96707172977</c:v>
                      </c:pt>
                      <c:pt idx="88">
                        <c:v>183886.14647703012</c:v>
                      </c:pt>
                      <c:pt idx="89">
                        <c:v>185929.32588233045</c:v>
                      </c:pt>
                      <c:pt idx="90">
                        <c:v>187972.5052876308</c:v>
                      </c:pt>
                      <c:pt idx="91">
                        <c:v>190015.6846929311</c:v>
                      </c:pt>
                      <c:pt idx="92">
                        <c:v>192058.86409823145</c:v>
                      </c:pt>
                      <c:pt idx="93">
                        <c:v>194102.04350353178</c:v>
                      </c:pt>
                      <c:pt idx="94">
                        <c:v>196145.2229088321</c:v>
                      </c:pt>
                      <c:pt idx="95">
                        <c:v>198188.40231413243</c:v>
                      </c:pt>
                      <c:pt idx="96">
                        <c:v>200231.58171943281</c:v>
                      </c:pt>
                      <c:pt idx="97">
                        <c:v>202274.76112473314</c:v>
                      </c:pt>
                      <c:pt idx="98">
                        <c:v>204317.94053003346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Foglio1!$H$291:$H$389</c15:sqref>
                        </c15:formulaRef>
                      </c:ext>
                    </c:extLst>
                    <c:numCache>
                      <c:formatCode>General</c:formatCode>
                      <c:ptCount val="99"/>
                      <c:pt idx="0">
                        <c:v>0.23389079502009594</c:v>
                      </c:pt>
                      <c:pt idx="1">
                        <c:v>0.15810214684834814</c:v>
                      </c:pt>
                      <c:pt idx="2">
                        <c:v>0.13384308727902483</c:v>
                      </c:pt>
                      <c:pt idx="3">
                        <c:v>0.1145626664845297</c:v>
                      </c:pt>
                      <c:pt idx="4">
                        <c:v>0.10205868163677027</c:v>
                      </c:pt>
                      <c:pt idx="5">
                        <c:v>9.1536770921386262E-2</c:v>
                      </c:pt>
                      <c:pt idx="6">
                        <c:v>8.8173727305090738E-2</c:v>
                      </c:pt>
                      <c:pt idx="7">
                        <c:v>8.340413906153947E-2</c:v>
                      </c:pt>
                      <c:pt idx="8">
                        <c:v>7.8521917642796715E-2</c:v>
                      </c:pt>
                      <c:pt idx="9">
                        <c:v>7.5286736594451495E-2</c:v>
                      </c:pt>
                      <c:pt idx="10">
                        <c:v>7.2305819332846313E-2</c:v>
                      </c:pt>
                      <c:pt idx="11">
                        <c:v>7.1643521313850933E-2</c:v>
                      </c:pt>
                      <c:pt idx="12">
                        <c:v>7.0350691849828603E-2</c:v>
                      </c:pt>
                      <c:pt idx="13">
                        <c:v>6.8949804200783171E-2</c:v>
                      </c:pt>
                      <c:pt idx="14">
                        <c:v>6.7664871392343895E-2</c:v>
                      </c:pt>
                      <c:pt idx="15">
                        <c:v>6.5821575087681966E-2</c:v>
                      </c:pt>
                      <c:pt idx="16">
                        <c:v>6.4804750683381998E-2</c:v>
                      </c:pt>
                      <c:pt idx="17">
                        <c:v>6.4072182476222497E-2</c:v>
                      </c:pt>
                      <c:pt idx="18">
                        <c:v>6.4305555555555532E-2</c:v>
                      </c:pt>
                      <c:pt idx="19">
                        <c:v>6.4997549259876455E-2</c:v>
                      </c:pt>
                      <c:pt idx="20">
                        <c:v>6.5389818440726194E-2</c:v>
                      </c:pt>
                      <c:pt idx="21">
                        <c:v>6.5771012544702134E-2</c:v>
                      </c:pt>
                      <c:pt idx="22">
                        <c:v>6.592220399375058E-2</c:v>
                      </c:pt>
                      <c:pt idx="23">
                        <c:v>6.6522442477139343E-2</c:v>
                      </c:pt>
                      <c:pt idx="24">
                        <c:v>6.6325352789245368E-2</c:v>
                      </c:pt>
                      <c:pt idx="25">
                        <c:v>6.5230230101265135E-2</c:v>
                      </c:pt>
                      <c:pt idx="26">
                        <c:v>6.3632331227096883E-2</c:v>
                      </c:pt>
                      <c:pt idx="27">
                        <c:v>6.2157351370594485E-2</c:v>
                      </c:pt>
                      <c:pt idx="28">
                        <c:v>6.023599575999717E-2</c:v>
                      </c:pt>
                      <c:pt idx="29">
                        <c:v>5.9114030214902649E-2</c:v>
                      </c:pt>
                      <c:pt idx="30">
                        <c:v>5.8010186895854784E-2</c:v>
                      </c:pt>
                      <c:pt idx="31">
                        <c:v>5.6810288022106463E-2</c:v>
                      </c:pt>
                      <c:pt idx="32">
                        <c:v>5.6217599999999972E-2</c:v>
                      </c:pt>
                      <c:pt idx="33">
                        <c:v>5.5162220755961888E-2</c:v>
                      </c:pt>
                      <c:pt idx="34">
                        <c:v>5.454467782128869E-2</c:v>
                      </c:pt>
                      <c:pt idx="35">
                        <c:v>5.3522767443817829E-2</c:v>
                      </c:pt>
                      <c:pt idx="36">
                        <c:v>5.2897959183673439E-2</c:v>
                      </c:pt>
                      <c:pt idx="37">
                        <c:v>5.226465028355385E-2</c:v>
                      </c:pt>
                      <c:pt idx="38">
                        <c:v>5.1295604711289834E-2</c:v>
                      </c:pt>
                      <c:pt idx="39">
                        <c:v>5.098668123762036E-2</c:v>
                      </c:pt>
                      <c:pt idx="40">
                        <c:v>5.0647242455775204E-2</c:v>
                      </c:pt>
                      <c:pt idx="41">
                        <c:v>5.0282596565193106E-2</c:v>
                      </c:pt>
                      <c:pt idx="42">
                        <c:v>4.9624615384615357E-2</c:v>
                      </c:pt>
                      <c:pt idx="43">
                        <c:v>4.9495166487647659E-2</c:v>
                      </c:pt>
                      <c:pt idx="44">
                        <c:v>4.9079584775086477E-2</c:v>
                      </c:pt>
                      <c:pt idx="45">
                        <c:v>4.865338233010711E-2</c:v>
                      </c:pt>
                      <c:pt idx="46">
                        <c:v>4.8219004165840088E-2</c:v>
                      </c:pt>
                      <c:pt idx="47">
                        <c:v>4.7778549346016629E-2</c:v>
                      </c:pt>
                      <c:pt idx="48">
                        <c:v>4.7754565376186976E-2</c:v>
                      </c:pt>
                      <c:pt idx="49">
                        <c:v>4.6670360110803298E-2</c:v>
                      </c:pt>
                      <c:pt idx="50">
                        <c:v>4.6032049947970839E-2</c:v>
                      </c:pt>
                      <c:pt idx="51">
                        <c:v>4.5961865085723419E-2</c:v>
                      </c:pt>
                      <c:pt idx="52">
                        <c:v>4.5864897187608479E-2</c:v>
                      </c:pt>
                      <c:pt idx="53">
                        <c:v>4.5401546698393781E-2</c:v>
                      </c:pt>
                      <c:pt idx="54">
                        <c:v>4.5272042740865555E-2</c:v>
                      </c:pt>
                      <c:pt idx="55">
                        <c:v>4.4804429065743924E-2</c:v>
                      </c:pt>
                      <c:pt idx="56">
                        <c:v>4.4803635270139315E-2</c:v>
                      </c:pt>
                      <c:pt idx="57">
                        <c:v>4.4628099173553697E-2</c:v>
                      </c:pt>
                      <c:pt idx="58">
                        <c:v>4.4439062451234336E-2</c:v>
                      </c:pt>
                      <c:pt idx="59">
                        <c:v>4.4099021857263603E-2</c:v>
                      </c:pt>
                      <c:pt idx="60">
                        <c:v>4.4026764061358629E-2</c:v>
                      </c:pt>
                      <c:pt idx="61">
                        <c:v>4.3806247170665433E-2</c:v>
                      </c:pt>
                      <c:pt idx="62">
                        <c:v>4.3325128148899404E-2</c:v>
                      </c:pt>
                      <c:pt idx="63">
                        <c:v>4.3342331809969152E-2</c:v>
                      </c:pt>
                      <c:pt idx="64">
                        <c:v>4.3338400886392306E-2</c:v>
                      </c:pt>
                      <c:pt idx="65">
                        <c:v>4.2969599999999976E-2</c:v>
                      </c:pt>
                      <c:pt idx="66">
                        <c:v>4.2938969642553788E-2</c:v>
                      </c:pt>
                      <c:pt idx="67">
                        <c:v>4.2783297200490122E-2</c:v>
                      </c:pt>
                      <c:pt idx="68">
                        <c:v>4.2618804514548643E-2</c:v>
                      </c:pt>
                      <c:pt idx="69">
                        <c:v>4.2548949804200764E-2</c:v>
                      </c:pt>
                      <c:pt idx="70">
                        <c:v>4.2167312060573267E-2</c:v>
                      </c:pt>
                      <c:pt idx="71">
                        <c:v>4.2081306287349525E-2</c:v>
                      </c:pt>
                      <c:pt idx="72">
                        <c:v>4.2078745316434941E-2</c:v>
                      </c:pt>
                      <c:pt idx="73">
                        <c:v>4.2061224489795893E-2</c:v>
                      </c:pt>
                      <c:pt idx="74">
                        <c:v>4.1672223408177896E-2</c:v>
                      </c:pt>
                      <c:pt idx="75">
                        <c:v>4.1463289224952717E-2</c:v>
                      </c:pt>
                      <c:pt idx="76">
                        <c:v>4.1505866750170359E-2</c:v>
                      </c:pt>
                      <c:pt idx="77">
                        <c:v>4.1532892846883059E-2</c:v>
                      </c:pt>
                      <c:pt idx="78">
                        <c:v>4.1142136867351742E-2</c:v>
                      </c:pt>
                      <c:pt idx="79">
                        <c:v>4.130865378047946E-2</c:v>
                      </c:pt>
                      <c:pt idx="80">
                        <c:v>4.0994119117034551E-2</c:v>
                      </c:pt>
                      <c:pt idx="81">
                        <c:v>4.098231009365242E-2</c:v>
                      </c:pt>
                      <c:pt idx="82">
                        <c:v>4.0417233560090686E-2</c:v>
                      </c:pt>
                      <c:pt idx="83">
                        <c:v>4.0605674740484411E-2</c:v>
                      </c:pt>
                      <c:pt idx="84">
                        <c:v>4.0497566252028105E-2</c:v>
                      </c:pt>
                      <c:pt idx="85">
                        <c:v>4.0180737217598073E-2</c:v>
                      </c:pt>
                      <c:pt idx="86">
                        <c:v>4.0132231404958654E-2</c:v>
                      </c:pt>
                      <c:pt idx="87">
                        <c:v>4.0205024618103748E-2</c:v>
                      </c:pt>
                      <c:pt idx="88">
                        <c:v>3.9948641975308626E-2</c:v>
                      </c:pt>
                      <c:pt idx="89">
                        <c:v>3.9941069919091875E-2</c:v>
                      </c:pt>
                      <c:pt idx="90">
                        <c:v>3.9924385633270297E-2</c:v>
                      </c:pt>
                      <c:pt idx="91">
                        <c:v>3.9780783905653809E-2</c:v>
                      </c:pt>
                      <c:pt idx="92">
                        <c:v>3.9923947487550904E-2</c:v>
                      </c:pt>
                      <c:pt idx="93">
                        <c:v>3.9541717451523524E-2</c:v>
                      </c:pt>
                      <c:pt idx="94">
                        <c:v>3.9555555555555538E-2</c:v>
                      </c:pt>
                      <c:pt idx="95">
                        <c:v>3.9506004888936103E-2</c:v>
                      </c:pt>
                      <c:pt idx="96">
                        <c:v>3.9450229071220304E-2</c:v>
                      </c:pt>
                      <c:pt idx="97">
                        <c:v>3.9493112947658379E-2</c:v>
                      </c:pt>
                      <c:pt idx="98">
                        <c:v>3.9475199999999981E-2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2-E9A3-4B03-865D-3391D757C245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v>Rotore non rimosso</c:v>
                </c:tx>
                <c:spPr>
                  <a:ln w="9525" cap="rnd">
                    <a:solidFill>
                      <a:schemeClr val="accent2"/>
                    </a:solidFill>
                    <a:rou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Foglio1!$J$421:$J$519</c15:sqref>
                        </c15:formulaRef>
                      </c:ext>
                    </c:extLst>
                    <c:numCache>
                      <c:formatCode>General</c:formatCode>
                      <c:ptCount val="99"/>
                      <c:pt idx="0">
                        <c:v>2063.6111993533377</c:v>
                      </c:pt>
                      <c:pt idx="1">
                        <c:v>4127.2223987066754</c:v>
                      </c:pt>
                      <c:pt idx="2">
                        <c:v>6190.8335980600132</c:v>
                      </c:pt>
                      <c:pt idx="3">
                        <c:v>8240.823601378017</c:v>
                      </c:pt>
                      <c:pt idx="4">
                        <c:v>10284.003006678351</c:v>
                      </c:pt>
                      <c:pt idx="5">
                        <c:v>12395.288392155364</c:v>
                      </c:pt>
                      <c:pt idx="6">
                        <c:v>14438.467797455698</c:v>
                      </c:pt>
                      <c:pt idx="7">
                        <c:v>16481.647202756034</c:v>
                      </c:pt>
                      <c:pt idx="8">
                        <c:v>18592.932588233045</c:v>
                      </c:pt>
                      <c:pt idx="9">
                        <c:v>20636.111993533377</c:v>
                      </c:pt>
                      <c:pt idx="10">
                        <c:v>22679.291398833713</c:v>
                      </c:pt>
                      <c:pt idx="11">
                        <c:v>24790.576784310728</c:v>
                      </c:pt>
                      <c:pt idx="12">
                        <c:v>26833.756189611056</c:v>
                      </c:pt>
                      <c:pt idx="13">
                        <c:v>28876.935594911396</c:v>
                      </c:pt>
                      <c:pt idx="14">
                        <c:v>30988.220980388407</c:v>
                      </c:pt>
                      <c:pt idx="15">
                        <c:v>33031.400385688743</c:v>
                      </c:pt>
                      <c:pt idx="16">
                        <c:v>35074.579790989075</c:v>
                      </c:pt>
                      <c:pt idx="17">
                        <c:v>37117.759196289415</c:v>
                      </c:pt>
                      <c:pt idx="18">
                        <c:v>39229.044581766422</c:v>
                      </c:pt>
                      <c:pt idx="19">
                        <c:v>41272.223987066754</c:v>
                      </c:pt>
                      <c:pt idx="20">
                        <c:v>43315.403392367094</c:v>
                      </c:pt>
                      <c:pt idx="21">
                        <c:v>45426.688777844109</c:v>
                      </c:pt>
                      <c:pt idx="22">
                        <c:v>47469.868183144441</c:v>
                      </c:pt>
                      <c:pt idx="23">
                        <c:v>49513.047588444773</c:v>
                      </c:pt>
                      <c:pt idx="24">
                        <c:v>51624.332973921788</c:v>
                      </c:pt>
                      <c:pt idx="25">
                        <c:v>53667.512379222113</c:v>
                      </c:pt>
                      <c:pt idx="26">
                        <c:v>55710.69178452246</c:v>
                      </c:pt>
                      <c:pt idx="27">
                        <c:v>57753.871189822792</c:v>
                      </c:pt>
                      <c:pt idx="28">
                        <c:v>59865.156575299807</c:v>
                      </c:pt>
                      <c:pt idx="29">
                        <c:v>61908.335980600139</c:v>
                      </c:pt>
                      <c:pt idx="30">
                        <c:v>63951.515385900471</c:v>
                      </c:pt>
                      <c:pt idx="31">
                        <c:v>66062.800771377486</c:v>
                      </c:pt>
                      <c:pt idx="32">
                        <c:v>68105.980176677811</c:v>
                      </c:pt>
                      <c:pt idx="33">
                        <c:v>70149.159581978151</c:v>
                      </c:pt>
                      <c:pt idx="34">
                        <c:v>72192.338987278505</c:v>
                      </c:pt>
                      <c:pt idx="35">
                        <c:v>74235.51839257883</c:v>
                      </c:pt>
                      <c:pt idx="36">
                        <c:v>76278.697797879155</c:v>
                      </c:pt>
                      <c:pt idx="37">
                        <c:v>78321.877203179494</c:v>
                      </c:pt>
                      <c:pt idx="38">
                        <c:v>80365.056608479834</c:v>
                      </c:pt>
                      <c:pt idx="39">
                        <c:v>82408.236013780159</c:v>
                      </c:pt>
                      <c:pt idx="40">
                        <c:v>84451.415419080498</c:v>
                      </c:pt>
                      <c:pt idx="41">
                        <c:v>86494.594824380823</c:v>
                      </c:pt>
                      <c:pt idx="42">
                        <c:v>88537.774229681163</c:v>
                      </c:pt>
                      <c:pt idx="43">
                        <c:v>90580.953634981503</c:v>
                      </c:pt>
                      <c:pt idx="44">
                        <c:v>92624.133040281828</c:v>
                      </c:pt>
                      <c:pt idx="45">
                        <c:v>94667.312445582167</c:v>
                      </c:pt>
                      <c:pt idx="46">
                        <c:v>96710.491850882507</c:v>
                      </c:pt>
                      <c:pt idx="47">
                        <c:v>98753.671256182832</c:v>
                      </c:pt>
                      <c:pt idx="48">
                        <c:v>100796.85066148317</c:v>
                      </c:pt>
                      <c:pt idx="49">
                        <c:v>103521.08986855029</c:v>
                      </c:pt>
                      <c:pt idx="50">
                        <c:v>105564.26927385063</c:v>
                      </c:pt>
                      <c:pt idx="51">
                        <c:v>107607.44867915096</c:v>
                      </c:pt>
                      <c:pt idx="52">
                        <c:v>109650.62808445128</c:v>
                      </c:pt>
                      <c:pt idx="53">
                        <c:v>111693.80748975162</c:v>
                      </c:pt>
                      <c:pt idx="54">
                        <c:v>113736.98689505194</c:v>
                      </c:pt>
                      <c:pt idx="55">
                        <c:v>115780.16630035228</c:v>
                      </c:pt>
                      <c:pt idx="56">
                        <c:v>117823.34570565264</c:v>
                      </c:pt>
                      <c:pt idx="57">
                        <c:v>119866.52511095296</c:v>
                      </c:pt>
                      <c:pt idx="58">
                        <c:v>121909.7045162533</c:v>
                      </c:pt>
                      <c:pt idx="59">
                        <c:v>123952.88392155363</c:v>
                      </c:pt>
                      <c:pt idx="60">
                        <c:v>125996.06332685397</c:v>
                      </c:pt>
                      <c:pt idx="61">
                        <c:v>128039.24273215431</c:v>
                      </c:pt>
                      <c:pt idx="62">
                        <c:v>130082.42213745463</c:v>
                      </c:pt>
                      <c:pt idx="63">
                        <c:v>132125.60154275497</c:v>
                      </c:pt>
                      <c:pt idx="64">
                        <c:v>134168.7809480553</c:v>
                      </c:pt>
                      <c:pt idx="65">
                        <c:v>136211.96035335562</c:v>
                      </c:pt>
                      <c:pt idx="66">
                        <c:v>138255.13975865598</c:v>
                      </c:pt>
                      <c:pt idx="67">
                        <c:v>140298.3191639563</c:v>
                      </c:pt>
                      <c:pt idx="68">
                        <c:v>142341.49856925666</c:v>
                      </c:pt>
                      <c:pt idx="69">
                        <c:v>144384.67797455701</c:v>
                      </c:pt>
                      <c:pt idx="70">
                        <c:v>146427.85737985731</c:v>
                      </c:pt>
                      <c:pt idx="71">
                        <c:v>148471.03678515766</c:v>
                      </c:pt>
                      <c:pt idx="72">
                        <c:v>150514.21619045798</c:v>
                      </c:pt>
                      <c:pt idx="73">
                        <c:v>152557.39559575831</c:v>
                      </c:pt>
                      <c:pt idx="74">
                        <c:v>154600.57500105863</c:v>
                      </c:pt>
                      <c:pt idx="75">
                        <c:v>156643.75440635899</c:v>
                      </c:pt>
                      <c:pt idx="76">
                        <c:v>158686.93381165931</c:v>
                      </c:pt>
                      <c:pt idx="77">
                        <c:v>160730.11321695967</c:v>
                      </c:pt>
                      <c:pt idx="78">
                        <c:v>162773.29262225999</c:v>
                      </c:pt>
                      <c:pt idx="79">
                        <c:v>164816.47202756032</c:v>
                      </c:pt>
                      <c:pt idx="80">
                        <c:v>166859.65143286064</c:v>
                      </c:pt>
                      <c:pt idx="81">
                        <c:v>168902.830838161</c:v>
                      </c:pt>
                      <c:pt idx="82">
                        <c:v>171627.07004522812</c:v>
                      </c:pt>
                      <c:pt idx="83">
                        <c:v>173670.24945052844</c:v>
                      </c:pt>
                      <c:pt idx="84">
                        <c:v>175713.42885582877</c:v>
                      </c:pt>
                      <c:pt idx="85">
                        <c:v>177756.60826112912</c:v>
                      </c:pt>
                      <c:pt idx="86">
                        <c:v>179799.78766642945</c:v>
                      </c:pt>
                      <c:pt idx="87">
                        <c:v>181842.96707172977</c:v>
                      </c:pt>
                      <c:pt idx="88">
                        <c:v>183886.14647703012</c:v>
                      </c:pt>
                      <c:pt idx="89">
                        <c:v>185929.32588233045</c:v>
                      </c:pt>
                      <c:pt idx="90">
                        <c:v>187972.5052876308</c:v>
                      </c:pt>
                      <c:pt idx="91">
                        <c:v>190015.6846929311</c:v>
                      </c:pt>
                      <c:pt idx="92">
                        <c:v>192058.86409823145</c:v>
                      </c:pt>
                      <c:pt idx="93">
                        <c:v>194102.04350353178</c:v>
                      </c:pt>
                      <c:pt idx="94">
                        <c:v>196145.2229088321</c:v>
                      </c:pt>
                      <c:pt idx="95">
                        <c:v>198188.40231413243</c:v>
                      </c:pt>
                      <c:pt idx="96">
                        <c:v>200231.58171943281</c:v>
                      </c:pt>
                      <c:pt idx="97">
                        <c:v>202274.76112473314</c:v>
                      </c:pt>
                      <c:pt idx="98">
                        <c:v>204317.94053003346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Foglio1!$H$421:$H$521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0.23991373394765209</c:v>
                      </c:pt>
                      <c:pt idx="1">
                        <c:v>0.16563082050779326</c:v>
                      </c:pt>
                      <c:pt idx="2">
                        <c:v>0.13440076680935412</c:v>
                      </c:pt>
                      <c:pt idx="3">
                        <c:v>0.11645106208592301</c:v>
                      </c:pt>
                      <c:pt idx="4">
                        <c:v>0.10549432042454272</c:v>
                      </c:pt>
                      <c:pt idx="5">
                        <c:v>9.4458157227387957E-2</c:v>
                      </c:pt>
                      <c:pt idx="6">
                        <c:v>9.073691705233175E-2</c:v>
                      </c:pt>
                      <c:pt idx="7">
                        <c:v>8.5764633563281151E-2</c:v>
                      </c:pt>
                      <c:pt idx="8">
                        <c:v>8.1613331723221785E-2</c:v>
                      </c:pt>
                      <c:pt idx="9">
                        <c:v>7.8298206058229541E-2</c:v>
                      </c:pt>
                      <c:pt idx="10">
                        <c:v>7.5214674133593007E-2</c:v>
                      </c:pt>
                      <c:pt idx="11">
                        <c:v>7.3730225818137859E-2</c:v>
                      </c:pt>
                      <c:pt idx="12">
                        <c:v>7.3022237109948693E-2</c:v>
                      </c:pt>
                      <c:pt idx="13">
                        <c:v>7.2025631897472381E-2</c:v>
                      </c:pt>
                      <c:pt idx="14">
                        <c:v>7.2339089481946603E-2</c:v>
                      </c:pt>
                      <c:pt idx="15">
                        <c:v>7.3069784249123138E-2</c:v>
                      </c:pt>
                      <c:pt idx="16">
                        <c:v>7.4881628805730946E-2</c:v>
                      </c:pt>
                      <c:pt idx="17">
                        <c:v>7.5242151334062743E-2</c:v>
                      </c:pt>
                      <c:pt idx="18">
                        <c:v>7.5416666666666632E-2</c:v>
                      </c:pt>
                      <c:pt idx="19">
                        <c:v>7.3906479756886537E-2</c:v>
                      </c:pt>
                      <c:pt idx="20">
                        <c:v>7.2452830188679207E-2</c:v>
                      </c:pt>
                      <c:pt idx="21">
                        <c:v>6.8256846089698758E-2</c:v>
                      </c:pt>
                      <c:pt idx="22">
                        <c:v>6.6301612362059947E-2</c:v>
                      </c:pt>
                      <c:pt idx="23">
                        <c:v>6.4517178811380235E-2</c:v>
                      </c:pt>
                      <c:pt idx="24">
                        <c:v>6.2716355358149803E-2</c:v>
                      </c:pt>
                      <c:pt idx="25">
                        <c:v>6.1000283439408352E-2</c:v>
                      </c:pt>
                      <c:pt idx="26">
                        <c:v>6.0189023260262639E-2</c:v>
                      </c:pt>
                      <c:pt idx="27">
                        <c:v>5.9401922392310402E-2</c:v>
                      </c:pt>
                      <c:pt idx="28">
                        <c:v>5.7910051369264609E-2</c:v>
                      </c:pt>
                      <c:pt idx="29">
                        <c:v>5.6883312093585561E-2</c:v>
                      </c:pt>
                      <c:pt idx="30">
                        <c:v>5.5919729710418579E-2</c:v>
                      </c:pt>
                      <c:pt idx="31">
                        <c:v>5.4851312573068321E-2</c:v>
                      </c:pt>
                      <c:pt idx="32">
                        <c:v>5.4374399999999976E-2</c:v>
                      </c:pt>
                      <c:pt idx="33">
                        <c:v>5.3424827976246557E-2</c:v>
                      </c:pt>
                      <c:pt idx="34">
                        <c:v>5.2904236383054443E-2</c:v>
                      </c:pt>
                      <c:pt idx="35">
                        <c:v>5.2359229021126136E-2</c:v>
                      </c:pt>
                      <c:pt idx="36">
                        <c:v>5.1795918367346906E-2</c:v>
                      </c:pt>
                      <c:pt idx="37">
                        <c:v>5.1567788279773132E-2</c:v>
                      </c:pt>
                      <c:pt idx="38">
                        <c:v>5.0964665326055709E-2</c:v>
                      </c:pt>
                      <c:pt idx="39">
                        <c:v>5.0671948637388137E-2</c:v>
                      </c:pt>
                      <c:pt idx="40">
                        <c:v>5.0347554630593101E-2</c:v>
                      </c:pt>
                      <c:pt idx="41">
                        <c:v>4.971120342240682E-2</c:v>
                      </c:pt>
                      <c:pt idx="42">
                        <c:v>4.9624615384615357E-2</c:v>
                      </c:pt>
                      <c:pt idx="43">
                        <c:v>4.8974164735146104E-2</c:v>
                      </c:pt>
                      <c:pt idx="44">
                        <c:v>4.8581314878892702E-2</c:v>
                      </c:pt>
                      <c:pt idx="45">
                        <c:v>4.865338233010711E-2</c:v>
                      </c:pt>
                      <c:pt idx="46">
                        <c:v>4.8447530251934115E-2</c:v>
                      </c:pt>
                      <c:pt idx="47">
                        <c:v>4.8216884661117697E-2</c:v>
                      </c:pt>
                      <c:pt idx="48">
                        <c:v>4.7754565376186976E-2</c:v>
                      </c:pt>
                      <c:pt idx="49">
                        <c:v>4.6869806094182807E-2</c:v>
                      </c:pt>
                      <c:pt idx="50">
                        <c:v>4.6799250780437021E-2</c:v>
                      </c:pt>
                      <c:pt idx="51">
                        <c:v>4.6331036692837654E-2</c:v>
                      </c:pt>
                      <c:pt idx="52">
                        <c:v>4.6220439026272112E-2</c:v>
                      </c:pt>
                      <c:pt idx="53">
                        <c:v>4.5744199881023177E-2</c:v>
                      </c:pt>
                      <c:pt idx="54">
                        <c:v>4.576772204094802E-2</c:v>
                      </c:pt>
                      <c:pt idx="55">
                        <c:v>4.5601660899653951E-2</c:v>
                      </c:pt>
                      <c:pt idx="56">
                        <c:v>4.5265528417254147E-2</c:v>
                      </c:pt>
                      <c:pt idx="57">
                        <c:v>4.5223140495867745E-2</c:v>
                      </c:pt>
                      <c:pt idx="58">
                        <c:v>4.5014325395586884E-2</c:v>
                      </c:pt>
                      <c:pt idx="59">
                        <c:v>4.4516362758120986E-2</c:v>
                      </c:pt>
                      <c:pt idx="60">
                        <c:v>4.4296040905770613E-2</c:v>
                      </c:pt>
                      <c:pt idx="61">
                        <c:v>4.4066998641919389E-2</c:v>
                      </c:pt>
                      <c:pt idx="62">
                        <c:v>4.4083002110687733E-2</c:v>
                      </c:pt>
                      <c:pt idx="63">
                        <c:v>4.3832075672228694E-2</c:v>
                      </c:pt>
                      <c:pt idx="64">
                        <c:v>4.3457136231286532E-2</c:v>
                      </c:pt>
                      <c:pt idx="65">
                        <c:v>4.3315199999999977E-2</c:v>
                      </c:pt>
                      <c:pt idx="66">
                        <c:v>4.3274430342886243E-2</c:v>
                      </c:pt>
                      <c:pt idx="67">
                        <c:v>4.3109058346686761E-2</c:v>
                      </c:pt>
                      <c:pt idx="68">
                        <c:v>4.2829788695313731E-2</c:v>
                      </c:pt>
                      <c:pt idx="69">
                        <c:v>4.2754004983980042E-2</c:v>
                      </c:pt>
                      <c:pt idx="70">
                        <c:v>4.2665743645213611E-2</c:v>
                      </c:pt>
                      <c:pt idx="71">
                        <c:v>4.2566113963471056E-2</c:v>
                      </c:pt>
                      <c:pt idx="72">
                        <c:v>4.2361786204213651E-2</c:v>
                      </c:pt>
                      <c:pt idx="73">
                        <c:v>4.1877551020408139E-2</c:v>
                      </c:pt>
                      <c:pt idx="74">
                        <c:v>4.1940499524539557E-2</c:v>
                      </c:pt>
                      <c:pt idx="75">
                        <c:v>4.1637504725897903E-2</c:v>
                      </c:pt>
                      <c:pt idx="76">
                        <c:v>4.1675624896387833E-2</c:v>
                      </c:pt>
                      <c:pt idx="77">
                        <c:v>4.161562769319159E-2</c:v>
                      </c:pt>
                      <c:pt idx="78">
                        <c:v>4.1545491150365002E-2</c:v>
                      </c:pt>
                      <c:pt idx="79">
                        <c:v>4.1387336930537512E-2</c:v>
                      </c:pt>
                      <c:pt idx="80">
                        <c:v>4.1301191170345669E-2</c:v>
                      </c:pt>
                      <c:pt idx="81">
                        <c:v>4.1281997918834523E-2</c:v>
                      </c:pt>
                      <c:pt idx="82">
                        <c:v>4.0852607709750542E-2</c:v>
                      </c:pt>
                      <c:pt idx="83">
                        <c:v>4.0676539792387521E-2</c:v>
                      </c:pt>
                      <c:pt idx="84">
                        <c:v>4.0497566252028105E-2</c:v>
                      </c:pt>
                      <c:pt idx="85">
                        <c:v>4.0383670233848569E-2</c:v>
                      </c:pt>
                      <c:pt idx="86">
                        <c:v>4.0198347107437991E-2</c:v>
                      </c:pt>
                      <c:pt idx="87">
                        <c:v>4.0269662921348294E-2</c:v>
                      </c:pt>
                      <c:pt idx="88">
                        <c:v>4.0011851851851826E-2</c:v>
                      </c:pt>
                      <c:pt idx="89">
                        <c:v>3.9941069919091875E-2</c:v>
                      </c:pt>
                      <c:pt idx="90">
                        <c:v>3.9863894139886558E-2</c:v>
                      </c:pt>
                      <c:pt idx="91">
                        <c:v>3.9662388715458415E-2</c:v>
                      </c:pt>
                      <c:pt idx="92">
                        <c:v>3.9750113173381604E-2</c:v>
                      </c:pt>
                      <c:pt idx="93">
                        <c:v>3.965518005540164E-2</c:v>
                      </c:pt>
                      <c:pt idx="94">
                        <c:v>3.949999999999998E-2</c:v>
                      </c:pt>
                      <c:pt idx="95">
                        <c:v>3.9342756934849593E-2</c:v>
                      </c:pt>
                      <c:pt idx="96">
                        <c:v>3.9556851311953335E-2</c:v>
                      </c:pt>
                      <c:pt idx="97">
                        <c:v>3.9284154678094055E-2</c:v>
                      </c:pt>
                      <c:pt idx="98">
                        <c:v>3.9372799999999986E-2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E9A3-4B03-865D-3391D757C245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Rotore rimosso (non asciugato)</c:v>
                </c:tx>
                <c:spPr>
                  <a:ln w="9525" cap="rnd">
                    <a:solidFill>
                      <a:schemeClr val="accent3"/>
                    </a:solidFill>
                    <a:rou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Foglio1!$J$551:$J$649</c15:sqref>
                        </c15:formulaRef>
                      </c:ext>
                    </c:extLst>
                    <c:numCache>
                      <c:formatCode>General</c:formatCode>
                      <c:ptCount val="99"/>
                      <c:pt idx="0">
                        <c:v>2063.6111993533377</c:v>
                      </c:pt>
                      <c:pt idx="1">
                        <c:v>4127.2223987066754</c:v>
                      </c:pt>
                      <c:pt idx="2">
                        <c:v>6190.8335980600132</c:v>
                      </c:pt>
                      <c:pt idx="3">
                        <c:v>8240.823601378017</c:v>
                      </c:pt>
                      <c:pt idx="4">
                        <c:v>10284.003006678351</c:v>
                      </c:pt>
                      <c:pt idx="5">
                        <c:v>12395.288392155364</c:v>
                      </c:pt>
                      <c:pt idx="6">
                        <c:v>14438.467797455698</c:v>
                      </c:pt>
                      <c:pt idx="7">
                        <c:v>16481.647202756034</c:v>
                      </c:pt>
                      <c:pt idx="8">
                        <c:v>18592.932588233045</c:v>
                      </c:pt>
                      <c:pt idx="9">
                        <c:v>20636.111993533377</c:v>
                      </c:pt>
                      <c:pt idx="10">
                        <c:v>22679.291398833713</c:v>
                      </c:pt>
                      <c:pt idx="11">
                        <c:v>24790.576784310728</c:v>
                      </c:pt>
                      <c:pt idx="12">
                        <c:v>26833.756189611056</c:v>
                      </c:pt>
                      <c:pt idx="13">
                        <c:v>28876.935594911396</c:v>
                      </c:pt>
                      <c:pt idx="14">
                        <c:v>30988.220980388407</c:v>
                      </c:pt>
                      <c:pt idx="15">
                        <c:v>33031.400385688743</c:v>
                      </c:pt>
                      <c:pt idx="16">
                        <c:v>35074.579790989075</c:v>
                      </c:pt>
                      <c:pt idx="17">
                        <c:v>37117.759196289415</c:v>
                      </c:pt>
                      <c:pt idx="18">
                        <c:v>39229.044581766422</c:v>
                      </c:pt>
                      <c:pt idx="19">
                        <c:v>41272.223987066754</c:v>
                      </c:pt>
                      <c:pt idx="20">
                        <c:v>43315.403392367094</c:v>
                      </c:pt>
                      <c:pt idx="21">
                        <c:v>45426.688777844109</c:v>
                      </c:pt>
                      <c:pt idx="22">
                        <c:v>47469.868183144441</c:v>
                      </c:pt>
                      <c:pt idx="23">
                        <c:v>49513.047588444773</c:v>
                      </c:pt>
                      <c:pt idx="24">
                        <c:v>51624.332973921788</c:v>
                      </c:pt>
                      <c:pt idx="25">
                        <c:v>53667.512379222113</c:v>
                      </c:pt>
                      <c:pt idx="26">
                        <c:v>55710.69178452246</c:v>
                      </c:pt>
                      <c:pt idx="27">
                        <c:v>57753.871189822792</c:v>
                      </c:pt>
                      <c:pt idx="28">
                        <c:v>59865.156575299807</c:v>
                      </c:pt>
                      <c:pt idx="29">
                        <c:v>61908.335980600139</c:v>
                      </c:pt>
                      <c:pt idx="30">
                        <c:v>63951.515385900471</c:v>
                      </c:pt>
                      <c:pt idx="31">
                        <c:v>66062.800771377486</c:v>
                      </c:pt>
                      <c:pt idx="32">
                        <c:v>68105.980176677811</c:v>
                      </c:pt>
                      <c:pt idx="33">
                        <c:v>70149.159581978151</c:v>
                      </c:pt>
                      <c:pt idx="34">
                        <c:v>72192.338987278505</c:v>
                      </c:pt>
                      <c:pt idx="35">
                        <c:v>74235.51839257883</c:v>
                      </c:pt>
                      <c:pt idx="36">
                        <c:v>76278.697797879155</c:v>
                      </c:pt>
                      <c:pt idx="37">
                        <c:v>78321.877203179494</c:v>
                      </c:pt>
                      <c:pt idx="38">
                        <c:v>80365.056608479834</c:v>
                      </c:pt>
                      <c:pt idx="39">
                        <c:v>82408.236013780159</c:v>
                      </c:pt>
                      <c:pt idx="40">
                        <c:v>84451.415419080498</c:v>
                      </c:pt>
                      <c:pt idx="41">
                        <c:v>86494.594824380823</c:v>
                      </c:pt>
                      <c:pt idx="42">
                        <c:v>88537.774229681163</c:v>
                      </c:pt>
                      <c:pt idx="43">
                        <c:v>90580.953634981503</c:v>
                      </c:pt>
                      <c:pt idx="44">
                        <c:v>92624.133040281828</c:v>
                      </c:pt>
                      <c:pt idx="45">
                        <c:v>94667.312445582167</c:v>
                      </c:pt>
                      <c:pt idx="46">
                        <c:v>96710.491850882507</c:v>
                      </c:pt>
                      <c:pt idx="47">
                        <c:v>98753.671256182832</c:v>
                      </c:pt>
                      <c:pt idx="48">
                        <c:v>100796.85066148317</c:v>
                      </c:pt>
                      <c:pt idx="49">
                        <c:v>103521.08986855029</c:v>
                      </c:pt>
                      <c:pt idx="50">
                        <c:v>105564.26927385063</c:v>
                      </c:pt>
                      <c:pt idx="51">
                        <c:v>107607.44867915096</c:v>
                      </c:pt>
                      <c:pt idx="52">
                        <c:v>109650.62808445128</c:v>
                      </c:pt>
                      <c:pt idx="53">
                        <c:v>111693.80748975162</c:v>
                      </c:pt>
                      <c:pt idx="54">
                        <c:v>113736.98689505194</c:v>
                      </c:pt>
                      <c:pt idx="55">
                        <c:v>115780.16630035228</c:v>
                      </c:pt>
                      <c:pt idx="56">
                        <c:v>117823.34570565264</c:v>
                      </c:pt>
                      <c:pt idx="57">
                        <c:v>119866.52511095296</c:v>
                      </c:pt>
                      <c:pt idx="58">
                        <c:v>121909.7045162533</c:v>
                      </c:pt>
                      <c:pt idx="59">
                        <c:v>123952.88392155363</c:v>
                      </c:pt>
                      <c:pt idx="60">
                        <c:v>125996.06332685397</c:v>
                      </c:pt>
                      <c:pt idx="61">
                        <c:v>128039.24273215431</c:v>
                      </c:pt>
                      <c:pt idx="62">
                        <c:v>130082.42213745463</c:v>
                      </c:pt>
                      <c:pt idx="63">
                        <c:v>132125.60154275497</c:v>
                      </c:pt>
                      <c:pt idx="64">
                        <c:v>134168.7809480553</c:v>
                      </c:pt>
                      <c:pt idx="65">
                        <c:v>136211.96035335562</c:v>
                      </c:pt>
                      <c:pt idx="66">
                        <c:v>138255.13975865598</c:v>
                      </c:pt>
                      <c:pt idx="67">
                        <c:v>140298.3191639563</c:v>
                      </c:pt>
                      <c:pt idx="68">
                        <c:v>142341.49856925666</c:v>
                      </c:pt>
                      <c:pt idx="69">
                        <c:v>144384.67797455701</c:v>
                      </c:pt>
                      <c:pt idx="70">
                        <c:v>146427.85737985731</c:v>
                      </c:pt>
                      <c:pt idx="71">
                        <c:v>148471.03678515766</c:v>
                      </c:pt>
                      <c:pt idx="72">
                        <c:v>150514.21619045798</c:v>
                      </c:pt>
                      <c:pt idx="73">
                        <c:v>152557.39559575831</c:v>
                      </c:pt>
                      <c:pt idx="74">
                        <c:v>154600.57500105863</c:v>
                      </c:pt>
                      <c:pt idx="75">
                        <c:v>156643.75440635899</c:v>
                      </c:pt>
                      <c:pt idx="76">
                        <c:v>158686.93381165931</c:v>
                      </c:pt>
                      <c:pt idx="77">
                        <c:v>160730.11321695967</c:v>
                      </c:pt>
                      <c:pt idx="78">
                        <c:v>162773.29262225999</c:v>
                      </c:pt>
                      <c:pt idx="79">
                        <c:v>164816.47202756032</c:v>
                      </c:pt>
                      <c:pt idx="80">
                        <c:v>166859.65143286064</c:v>
                      </c:pt>
                      <c:pt idx="81">
                        <c:v>168902.830838161</c:v>
                      </c:pt>
                      <c:pt idx="82">
                        <c:v>171627.07004522812</c:v>
                      </c:pt>
                      <c:pt idx="83">
                        <c:v>173670.24945052844</c:v>
                      </c:pt>
                      <c:pt idx="84">
                        <c:v>175713.42885582877</c:v>
                      </c:pt>
                      <c:pt idx="85">
                        <c:v>177756.60826112912</c:v>
                      </c:pt>
                      <c:pt idx="86">
                        <c:v>179799.78766642945</c:v>
                      </c:pt>
                      <c:pt idx="87">
                        <c:v>181842.96707172977</c:v>
                      </c:pt>
                      <c:pt idx="88">
                        <c:v>183886.14647703012</c:v>
                      </c:pt>
                      <c:pt idx="89">
                        <c:v>185929.32588233045</c:v>
                      </c:pt>
                      <c:pt idx="90">
                        <c:v>187972.5052876308</c:v>
                      </c:pt>
                      <c:pt idx="91">
                        <c:v>190015.6846929311</c:v>
                      </c:pt>
                      <c:pt idx="92">
                        <c:v>192058.86409823145</c:v>
                      </c:pt>
                      <c:pt idx="93">
                        <c:v>194102.04350353178</c:v>
                      </c:pt>
                      <c:pt idx="94">
                        <c:v>196145.2229088321</c:v>
                      </c:pt>
                      <c:pt idx="95">
                        <c:v>198188.40231413243</c:v>
                      </c:pt>
                      <c:pt idx="96">
                        <c:v>200231.58171943281</c:v>
                      </c:pt>
                      <c:pt idx="97">
                        <c:v>202274.76112473314</c:v>
                      </c:pt>
                      <c:pt idx="98">
                        <c:v>204317.94053003346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Foglio1!$H$551:$H$649</c15:sqref>
                        </c15:formulaRef>
                      </c:ext>
                    </c:extLst>
                    <c:numCache>
                      <c:formatCode>General</c:formatCode>
                      <c:ptCount val="99"/>
                      <c:pt idx="0">
                        <c:v>0.22937359082442887</c:v>
                      </c:pt>
                      <c:pt idx="1">
                        <c:v>0.16437604156455241</c:v>
                      </c:pt>
                      <c:pt idx="2">
                        <c:v>0.12659325338474434</c:v>
                      </c:pt>
                      <c:pt idx="3">
                        <c:v>0.11235953828290413</c:v>
                      </c:pt>
                      <c:pt idx="4">
                        <c:v>0.10185658523748953</c:v>
                      </c:pt>
                      <c:pt idx="5">
                        <c:v>9.2788793623958407E-2</c:v>
                      </c:pt>
                      <c:pt idx="6">
                        <c:v>8.5097899608401528E-2</c:v>
                      </c:pt>
                      <c:pt idx="7">
                        <c:v>8.0256813059217211E-2</c:v>
                      </c:pt>
                      <c:pt idx="8">
                        <c:v>7.4812220746286642E-2</c:v>
                      </c:pt>
                      <c:pt idx="9">
                        <c:v>7.1271443976080734E-2</c:v>
                      </c:pt>
                      <c:pt idx="10">
                        <c:v>6.9396964532099634E-2</c:v>
                      </c:pt>
                      <c:pt idx="11">
                        <c:v>6.6078975969085824E-2</c:v>
                      </c:pt>
                      <c:pt idx="12">
                        <c:v>6.4710762967352911E-2</c:v>
                      </c:pt>
                      <c:pt idx="13">
                        <c:v>6.3823424706301146E-2</c:v>
                      </c:pt>
                      <c:pt idx="14">
                        <c:v>6.1209998792416356E-2</c:v>
                      </c:pt>
                      <c:pt idx="15">
                        <c:v>5.8377468381336985E-2</c:v>
                      </c:pt>
                      <c:pt idx="16">
                        <c:v>5.7507701008577591E-2</c:v>
                      </c:pt>
                      <c:pt idx="17">
                        <c:v>5.631525965827789E-2</c:v>
                      </c:pt>
                      <c:pt idx="18">
                        <c:v>5.5555555555555539E-2</c:v>
                      </c:pt>
                      <c:pt idx="19">
                        <c:v>5.4708361925301416E-2</c:v>
                      </c:pt>
                      <c:pt idx="20">
                        <c:v>5.4453542185831219E-2</c:v>
                      </c:pt>
                      <c:pt idx="21">
                        <c:v>5.4170456001384593E-2</c:v>
                      </c:pt>
                      <c:pt idx="22">
                        <c:v>5.4160544576160562E-2</c:v>
                      </c:pt>
                      <c:pt idx="23">
                        <c:v>5.4316489729040379E-2</c:v>
                      </c:pt>
                      <c:pt idx="24">
                        <c:v>5.3974561580607178E-2</c:v>
                      </c:pt>
                      <c:pt idx="25">
                        <c:v>5.4395629879667055E-2</c:v>
                      </c:pt>
                      <c:pt idx="26">
                        <c:v>5.4679730513327848E-2</c:v>
                      </c:pt>
                      <c:pt idx="27">
                        <c:v>5.4724101103595553E-2</c:v>
                      </c:pt>
                      <c:pt idx="28">
                        <c:v>5.4212396183997459E-2</c:v>
                      </c:pt>
                      <c:pt idx="29">
                        <c:v>5.4262218301037994E-2</c:v>
                      </c:pt>
                      <c:pt idx="30">
                        <c:v>5.3829272524982368E-2</c:v>
                      </c:pt>
                      <c:pt idx="31">
                        <c:v>5.3871824848549237E-2</c:v>
                      </c:pt>
                      <c:pt idx="32">
                        <c:v>5.3452799999999974E-2</c:v>
                      </c:pt>
                      <c:pt idx="33">
                        <c:v>5.2990479781317726E-2</c:v>
                      </c:pt>
                      <c:pt idx="34">
                        <c:v>5.3314346742613011E-2</c:v>
                      </c:pt>
                      <c:pt idx="35">
                        <c:v>5.2359229021126136E-2</c:v>
                      </c:pt>
                      <c:pt idx="36">
                        <c:v>5.2163265306122419E-2</c:v>
                      </c:pt>
                      <c:pt idx="37">
                        <c:v>5.1916219281663484E-2</c:v>
                      </c:pt>
                      <c:pt idx="38">
                        <c:v>5.1295604711289834E-2</c:v>
                      </c:pt>
                      <c:pt idx="39">
                        <c:v>5.098668123762036E-2</c:v>
                      </c:pt>
                      <c:pt idx="40">
                        <c:v>5.0647242455775204E-2</c:v>
                      </c:pt>
                      <c:pt idx="41">
                        <c:v>5.0282596565193106E-2</c:v>
                      </c:pt>
                      <c:pt idx="42">
                        <c:v>4.9624615384615357E-2</c:v>
                      </c:pt>
                      <c:pt idx="43">
                        <c:v>4.9495166487647659E-2</c:v>
                      </c:pt>
                      <c:pt idx="44">
                        <c:v>4.932871972318336E-2</c:v>
                      </c:pt>
                      <c:pt idx="45">
                        <c:v>4.865338233010711E-2</c:v>
                      </c:pt>
                      <c:pt idx="46">
                        <c:v>4.8447530251934115E-2</c:v>
                      </c:pt>
                      <c:pt idx="47">
                        <c:v>4.8216884661117697E-2</c:v>
                      </c:pt>
                      <c:pt idx="48">
                        <c:v>4.7964937910883833E-2</c:v>
                      </c:pt>
                      <c:pt idx="49">
                        <c:v>4.6869806094182807E-2</c:v>
                      </c:pt>
                      <c:pt idx="50">
                        <c:v>4.6607450572320477E-2</c:v>
                      </c:pt>
                      <c:pt idx="51">
                        <c:v>4.6515622496394786E-2</c:v>
                      </c:pt>
                      <c:pt idx="52">
                        <c:v>4.6220439026272112E-2</c:v>
                      </c:pt>
                      <c:pt idx="53">
                        <c:v>4.5915526472337875E-2</c:v>
                      </c:pt>
                      <c:pt idx="54">
                        <c:v>4.5602495607587196E-2</c:v>
                      </c:pt>
                      <c:pt idx="55">
                        <c:v>4.5920553633217974E-2</c:v>
                      </c:pt>
                      <c:pt idx="56">
                        <c:v>4.5265528417254147E-2</c:v>
                      </c:pt>
                      <c:pt idx="57">
                        <c:v>4.5371900826446258E-2</c:v>
                      </c:pt>
                      <c:pt idx="58">
                        <c:v>4.5014325395586884E-2</c:v>
                      </c:pt>
                      <c:pt idx="59">
                        <c:v>4.4794590025359238E-2</c:v>
                      </c:pt>
                      <c:pt idx="60">
                        <c:v>4.456531775018259E-2</c:v>
                      </c:pt>
                      <c:pt idx="61">
                        <c:v>4.4197374377546374E-2</c:v>
                      </c:pt>
                      <c:pt idx="62">
                        <c:v>4.4083002110687733E-2</c:v>
                      </c:pt>
                      <c:pt idx="63">
                        <c:v>4.3832075672228694E-2</c:v>
                      </c:pt>
                      <c:pt idx="64">
                        <c:v>4.3575871576180758E-2</c:v>
                      </c:pt>
                      <c:pt idx="65">
                        <c:v>4.3545599999999969E-2</c:v>
                      </c:pt>
                      <c:pt idx="66">
                        <c:v>4.3274430342886243E-2</c:v>
                      </c:pt>
                      <c:pt idx="67">
                        <c:v>4.3434819492883379E-2</c:v>
                      </c:pt>
                      <c:pt idx="68">
                        <c:v>4.2935280785696278E-2</c:v>
                      </c:pt>
                      <c:pt idx="69">
                        <c:v>4.2651477394090406E-2</c:v>
                      </c:pt>
                      <c:pt idx="70">
                        <c:v>4.2566057328285535E-2</c:v>
                      </c:pt>
                      <c:pt idx="71">
                        <c:v>4.2469152428246754E-2</c:v>
                      </c:pt>
                      <c:pt idx="72">
                        <c:v>4.2267439241620755E-2</c:v>
                      </c:pt>
                      <c:pt idx="73">
                        <c:v>4.2336734693877526E-2</c:v>
                      </c:pt>
                      <c:pt idx="74">
                        <c:v>4.1761648780298449E-2</c:v>
                      </c:pt>
                      <c:pt idx="75">
                        <c:v>4.1724612476370486E-2</c:v>
                      </c:pt>
                      <c:pt idx="76">
                        <c:v>4.1505866750170359E-2</c:v>
                      </c:pt>
                      <c:pt idx="77">
                        <c:v>4.1367423154265996E-2</c:v>
                      </c:pt>
                      <c:pt idx="78">
                        <c:v>4.1303478580557045E-2</c:v>
                      </c:pt>
                      <c:pt idx="79">
                        <c:v>4.0993921180247229E-2</c:v>
                      </c:pt>
                      <c:pt idx="80">
                        <c:v>4.0917351103706777E-2</c:v>
                      </c:pt>
                      <c:pt idx="81">
                        <c:v>4.1057232049947948E-2</c:v>
                      </c:pt>
                      <c:pt idx="82">
                        <c:v>4.0417233560090686E-2</c:v>
                      </c:pt>
                      <c:pt idx="83">
                        <c:v>4.032221453287195E-2</c:v>
                      </c:pt>
                      <c:pt idx="84">
                        <c:v>4.0359113034072455E-2</c:v>
                      </c:pt>
                      <c:pt idx="85">
                        <c:v>4.0248381556348238E-2</c:v>
                      </c:pt>
                      <c:pt idx="86">
                        <c:v>4.006611570247931E-2</c:v>
                      </c:pt>
                      <c:pt idx="87">
                        <c:v>3.9881833101881051E-2</c:v>
                      </c:pt>
                      <c:pt idx="88">
                        <c:v>3.9885432098765404E-2</c:v>
                      </c:pt>
                      <c:pt idx="89">
                        <c:v>3.9817413355874874E-2</c:v>
                      </c:pt>
                      <c:pt idx="90">
                        <c:v>3.9742911153119072E-2</c:v>
                      </c:pt>
                      <c:pt idx="91">
                        <c:v>3.9543993525263013E-2</c:v>
                      </c:pt>
                      <c:pt idx="92">
                        <c:v>3.9460389316432753E-2</c:v>
                      </c:pt>
                      <c:pt idx="93">
                        <c:v>3.948498614958447E-2</c:v>
                      </c:pt>
                      <c:pt idx="94">
                        <c:v>3.92222222222222E-2</c:v>
                      </c:pt>
                      <c:pt idx="95">
                        <c:v>3.9233924965458584E-2</c:v>
                      </c:pt>
                      <c:pt idx="96">
                        <c:v>3.9130362349021224E-2</c:v>
                      </c:pt>
                      <c:pt idx="97">
                        <c:v>3.9231915110702974E-2</c:v>
                      </c:pt>
                      <c:pt idx="98">
                        <c:v>3.8758399999999985E-2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E9A3-4B03-865D-3391D757C245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v>Dischetto SH in vasca cilindrica</c:v>
                </c:tx>
                <c:spPr>
                  <a:ln w="28575" cap="rnd">
                    <a:solidFill>
                      <a:srgbClr val="7030A0"/>
                    </a:solidFill>
                    <a:rou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Foglio1!$J$1331:$J$1429</c15:sqref>
                        </c15:formulaRef>
                      </c:ext>
                    </c:extLst>
                    <c:numCache>
                      <c:formatCode>General</c:formatCode>
                      <c:ptCount val="99"/>
                      <c:pt idx="0">
                        <c:v>2063.6111993533377</c:v>
                      </c:pt>
                      <c:pt idx="1">
                        <c:v>4127.2223987066754</c:v>
                      </c:pt>
                      <c:pt idx="2">
                        <c:v>6190.8335980600132</c:v>
                      </c:pt>
                      <c:pt idx="3">
                        <c:v>8240.823601378017</c:v>
                      </c:pt>
                      <c:pt idx="4">
                        <c:v>10284.003006678351</c:v>
                      </c:pt>
                      <c:pt idx="5">
                        <c:v>12395.288392155364</c:v>
                      </c:pt>
                      <c:pt idx="6">
                        <c:v>14438.467797455698</c:v>
                      </c:pt>
                      <c:pt idx="7">
                        <c:v>16481.647202756034</c:v>
                      </c:pt>
                      <c:pt idx="8">
                        <c:v>18592.932588233045</c:v>
                      </c:pt>
                      <c:pt idx="9">
                        <c:v>20636.111993533377</c:v>
                      </c:pt>
                      <c:pt idx="10">
                        <c:v>22679.291398833713</c:v>
                      </c:pt>
                      <c:pt idx="11">
                        <c:v>24790.576784310728</c:v>
                      </c:pt>
                      <c:pt idx="12">
                        <c:v>26833.756189611056</c:v>
                      </c:pt>
                      <c:pt idx="13">
                        <c:v>28876.935594911396</c:v>
                      </c:pt>
                      <c:pt idx="14">
                        <c:v>30988.220980388407</c:v>
                      </c:pt>
                      <c:pt idx="15">
                        <c:v>33031.400385688743</c:v>
                      </c:pt>
                      <c:pt idx="16">
                        <c:v>35074.579790989075</c:v>
                      </c:pt>
                      <c:pt idx="17">
                        <c:v>37117.759196289415</c:v>
                      </c:pt>
                      <c:pt idx="18">
                        <c:v>39229.044581766422</c:v>
                      </c:pt>
                      <c:pt idx="19">
                        <c:v>41272.223987066754</c:v>
                      </c:pt>
                      <c:pt idx="20">
                        <c:v>43315.403392367094</c:v>
                      </c:pt>
                      <c:pt idx="21">
                        <c:v>45426.688777844109</c:v>
                      </c:pt>
                      <c:pt idx="22">
                        <c:v>47469.868183144441</c:v>
                      </c:pt>
                      <c:pt idx="23">
                        <c:v>49513.047588444773</c:v>
                      </c:pt>
                      <c:pt idx="24">
                        <c:v>51624.332973921788</c:v>
                      </c:pt>
                      <c:pt idx="25">
                        <c:v>53667.512379222113</c:v>
                      </c:pt>
                      <c:pt idx="26">
                        <c:v>55710.69178452246</c:v>
                      </c:pt>
                      <c:pt idx="27">
                        <c:v>57753.871189822792</c:v>
                      </c:pt>
                      <c:pt idx="28">
                        <c:v>59865.156575299807</c:v>
                      </c:pt>
                      <c:pt idx="29">
                        <c:v>61908.335980600139</c:v>
                      </c:pt>
                      <c:pt idx="30">
                        <c:v>63951.515385900471</c:v>
                      </c:pt>
                      <c:pt idx="31">
                        <c:v>66062.800771377486</c:v>
                      </c:pt>
                      <c:pt idx="32">
                        <c:v>68105.980176677811</c:v>
                      </c:pt>
                      <c:pt idx="33">
                        <c:v>70149.159581978151</c:v>
                      </c:pt>
                      <c:pt idx="34">
                        <c:v>72192.338987278505</c:v>
                      </c:pt>
                      <c:pt idx="35">
                        <c:v>74235.51839257883</c:v>
                      </c:pt>
                      <c:pt idx="36">
                        <c:v>76278.697797879155</c:v>
                      </c:pt>
                      <c:pt idx="37">
                        <c:v>78321.877203179494</c:v>
                      </c:pt>
                      <c:pt idx="38">
                        <c:v>80365.056608479834</c:v>
                      </c:pt>
                      <c:pt idx="39">
                        <c:v>82408.236013780159</c:v>
                      </c:pt>
                      <c:pt idx="40">
                        <c:v>84451.415419080498</c:v>
                      </c:pt>
                      <c:pt idx="41">
                        <c:v>86494.594824380823</c:v>
                      </c:pt>
                      <c:pt idx="42">
                        <c:v>88537.774229681163</c:v>
                      </c:pt>
                      <c:pt idx="43">
                        <c:v>90580.953634981503</c:v>
                      </c:pt>
                      <c:pt idx="44">
                        <c:v>92624.133040281828</c:v>
                      </c:pt>
                      <c:pt idx="45">
                        <c:v>94667.312445582167</c:v>
                      </c:pt>
                      <c:pt idx="46">
                        <c:v>96710.491850882507</c:v>
                      </c:pt>
                      <c:pt idx="47">
                        <c:v>98753.671256182832</c:v>
                      </c:pt>
                      <c:pt idx="48">
                        <c:v>100796.85066148317</c:v>
                      </c:pt>
                      <c:pt idx="49">
                        <c:v>103521.08986855029</c:v>
                      </c:pt>
                      <c:pt idx="50">
                        <c:v>105564.26927385063</c:v>
                      </c:pt>
                      <c:pt idx="51">
                        <c:v>107607.44867915096</c:v>
                      </c:pt>
                      <c:pt idx="52">
                        <c:v>109650.62808445128</c:v>
                      </c:pt>
                      <c:pt idx="53">
                        <c:v>111693.80748975162</c:v>
                      </c:pt>
                      <c:pt idx="54">
                        <c:v>113736.98689505194</c:v>
                      </c:pt>
                      <c:pt idx="55">
                        <c:v>115780.16630035228</c:v>
                      </c:pt>
                      <c:pt idx="56">
                        <c:v>117823.34570565264</c:v>
                      </c:pt>
                      <c:pt idx="57">
                        <c:v>119866.52511095296</c:v>
                      </c:pt>
                      <c:pt idx="58">
                        <c:v>121909.7045162533</c:v>
                      </c:pt>
                      <c:pt idx="59">
                        <c:v>123952.88392155363</c:v>
                      </c:pt>
                      <c:pt idx="60">
                        <c:v>125996.06332685397</c:v>
                      </c:pt>
                      <c:pt idx="61">
                        <c:v>128039.24273215431</c:v>
                      </c:pt>
                      <c:pt idx="62">
                        <c:v>130082.42213745463</c:v>
                      </c:pt>
                      <c:pt idx="63">
                        <c:v>132125.60154275497</c:v>
                      </c:pt>
                      <c:pt idx="64">
                        <c:v>134168.7809480553</c:v>
                      </c:pt>
                      <c:pt idx="65">
                        <c:v>136211.96035335562</c:v>
                      </c:pt>
                      <c:pt idx="66">
                        <c:v>138255.13975865598</c:v>
                      </c:pt>
                      <c:pt idx="67">
                        <c:v>140298.3191639563</c:v>
                      </c:pt>
                      <c:pt idx="68">
                        <c:v>142341.49856925666</c:v>
                      </c:pt>
                      <c:pt idx="69">
                        <c:v>144384.67797455701</c:v>
                      </c:pt>
                      <c:pt idx="70">
                        <c:v>146427.85737985731</c:v>
                      </c:pt>
                      <c:pt idx="71">
                        <c:v>148471.03678515766</c:v>
                      </c:pt>
                      <c:pt idx="72">
                        <c:v>150514.21619045798</c:v>
                      </c:pt>
                      <c:pt idx="73">
                        <c:v>152557.39559575831</c:v>
                      </c:pt>
                      <c:pt idx="74">
                        <c:v>154600.57500105863</c:v>
                      </c:pt>
                      <c:pt idx="75">
                        <c:v>156643.75440635899</c:v>
                      </c:pt>
                      <c:pt idx="76">
                        <c:v>158686.93381165931</c:v>
                      </c:pt>
                      <c:pt idx="77">
                        <c:v>160730.11321695967</c:v>
                      </c:pt>
                      <c:pt idx="78">
                        <c:v>162773.29262225999</c:v>
                      </c:pt>
                      <c:pt idx="79">
                        <c:v>164816.47202756032</c:v>
                      </c:pt>
                      <c:pt idx="80">
                        <c:v>166859.65143286064</c:v>
                      </c:pt>
                      <c:pt idx="81">
                        <c:v>168902.830838161</c:v>
                      </c:pt>
                      <c:pt idx="82">
                        <c:v>171627.07004522812</c:v>
                      </c:pt>
                      <c:pt idx="83">
                        <c:v>173670.24945052844</c:v>
                      </c:pt>
                      <c:pt idx="84">
                        <c:v>175713.42885582877</c:v>
                      </c:pt>
                      <c:pt idx="85">
                        <c:v>177756.60826112912</c:v>
                      </c:pt>
                      <c:pt idx="86">
                        <c:v>179799.78766642945</c:v>
                      </c:pt>
                      <c:pt idx="87">
                        <c:v>181842.96707172977</c:v>
                      </c:pt>
                      <c:pt idx="88">
                        <c:v>183886.14647703012</c:v>
                      </c:pt>
                      <c:pt idx="89">
                        <c:v>185929.32588233045</c:v>
                      </c:pt>
                      <c:pt idx="90">
                        <c:v>187972.5052876308</c:v>
                      </c:pt>
                      <c:pt idx="91">
                        <c:v>190015.6846929311</c:v>
                      </c:pt>
                      <c:pt idx="92">
                        <c:v>192058.86409823145</c:v>
                      </c:pt>
                      <c:pt idx="93">
                        <c:v>194102.04350353178</c:v>
                      </c:pt>
                      <c:pt idx="94">
                        <c:v>196145.2229088321</c:v>
                      </c:pt>
                      <c:pt idx="95">
                        <c:v>198188.40231413243</c:v>
                      </c:pt>
                      <c:pt idx="96">
                        <c:v>200231.58171943281</c:v>
                      </c:pt>
                      <c:pt idx="97">
                        <c:v>202274.76112473314</c:v>
                      </c:pt>
                      <c:pt idx="98">
                        <c:v>204317.94053003346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Foglio1!$H$1331:$H$1429</c15:sqref>
                        </c15:formulaRef>
                      </c:ext>
                    </c:extLst>
                    <c:numCache>
                      <c:formatCode>General</c:formatCode>
                      <c:ptCount val="99"/>
                      <c:pt idx="0">
                        <c:v>0.19122831094990678</c:v>
                      </c:pt>
                      <c:pt idx="1">
                        <c:v>0.15057347318890299</c:v>
                      </c:pt>
                      <c:pt idx="2">
                        <c:v>0.11990109902079307</c:v>
                      </c:pt>
                      <c:pt idx="3">
                        <c:v>0.10637961887849184</c:v>
                      </c:pt>
                      <c:pt idx="4">
                        <c:v>9.5187404061225334E-2</c:v>
                      </c:pt>
                      <c:pt idx="5">
                        <c:v>8.7641589180050675E-2</c:v>
                      </c:pt>
                      <c:pt idx="6">
                        <c:v>7.8433606265574898E-2</c:v>
                      </c:pt>
                      <c:pt idx="7">
                        <c:v>7.3804794754456615E-2</c:v>
                      </c:pt>
                      <c:pt idx="8">
                        <c:v>6.9247675401521519E-2</c:v>
                      </c:pt>
                      <c:pt idx="9">
                        <c:v>6.424468189393194E-2</c:v>
                      </c:pt>
                      <c:pt idx="10">
                        <c:v>6.1917052187322429E-2</c:v>
                      </c:pt>
                      <c:pt idx="11">
                        <c:v>5.8427726120033781E-2</c:v>
                      </c:pt>
                      <c:pt idx="12">
                        <c:v>5.6102450462521554E-2</c:v>
                      </c:pt>
                      <c:pt idx="13">
                        <c:v>5.4595941616233511E-2</c:v>
                      </c:pt>
                      <c:pt idx="14">
                        <c:v>5.2529308054582759E-2</c:v>
                      </c:pt>
                      <c:pt idx="15">
                        <c:v>5.0737464130088186E-2</c:v>
                      </c:pt>
                      <c:pt idx="16">
                        <c:v>4.9341954943915516E-2</c:v>
                      </c:pt>
                      <c:pt idx="17">
                        <c:v>4.8558336840333276E-2</c:v>
                      </c:pt>
                      <c:pt idx="18">
                        <c:v>4.7083333333333317E-2</c:v>
                      </c:pt>
                      <c:pt idx="19">
                        <c:v>4.5673953533967235E-2</c:v>
                      </c:pt>
                      <c:pt idx="20">
                        <c:v>4.4542541829832659E-2</c:v>
                      </c:pt>
                      <c:pt idx="21">
                        <c:v>4.3605663435148975E-2</c:v>
                      </c:pt>
                      <c:pt idx="22">
                        <c:v>4.287314561895722E-2</c:v>
                      </c:pt>
                      <c:pt idx="23">
                        <c:v>4.1848980850625016E-2</c:v>
                      </c:pt>
                      <c:pt idx="24">
                        <c:v>4.0982170828663109E-2</c:v>
                      </c:pt>
                      <c:pt idx="25">
                        <c:v>4.0147388492360006E-2</c:v>
                      </c:pt>
                      <c:pt idx="26">
                        <c:v>3.9391443140583779E-2</c:v>
                      </c:pt>
                      <c:pt idx="27">
                        <c:v>3.8704165183339245E-2</c:v>
                      </c:pt>
                      <c:pt idx="28">
                        <c:v>3.8050064648394256E-2</c:v>
                      </c:pt>
                      <c:pt idx="29">
                        <c:v>3.7531832391159883E-2</c:v>
                      </c:pt>
                      <c:pt idx="30">
                        <c:v>3.7053353611856792E-2</c:v>
                      </c:pt>
                      <c:pt idx="31">
                        <c:v>3.6583866510787523E-2</c:v>
                      </c:pt>
                      <c:pt idx="32">
                        <c:v>3.6172799999999984E-2</c:v>
                      </c:pt>
                      <c:pt idx="33">
                        <c:v>3.574685644264302E-2</c:v>
                      </c:pt>
                      <c:pt idx="34">
                        <c:v>3.5433535065859716E-2</c:v>
                      </c:pt>
                      <c:pt idx="35">
                        <c:v>3.5255214207558269E-2</c:v>
                      </c:pt>
                      <c:pt idx="36">
                        <c:v>3.4971428571428549E-2</c:v>
                      </c:pt>
                      <c:pt idx="37">
                        <c:v>3.4808257088846863E-2</c:v>
                      </c:pt>
                      <c:pt idx="38">
                        <c:v>3.5079574834817565E-2</c:v>
                      </c:pt>
                      <c:pt idx="39">
                        <c:v>3.5250051226009139E-2</c:v>
                      </c:pt>
                      <c:pt idx="40">
                        <c:v>3.4464099895941708E-2</c:v>
                      </c:pt>
                      <c:pt idx="41">
                        <c:v>3.4569285138570258E-2</c:v>
                      </c:pt>
                      <c:pt idx="42">
                        <c:v>3.4628165680473354E-2</c:v>
                      </c:pt>
                      <c:pt idx="43">
                        <c:v>3.4125614788851809E-2</c:v>
                      </c:pt>
                      <c:pt idx="44">
                        <c:v>3.4131487889273338E-2</c:v>
                      </c:pt>
                      <c:pt idx="45">
                        <c:v>3.4105067025516259E-2</c:v>
                      </c:pt>
                      <c:pt idx="46">
                        <c:v>3.3593334655822239E-2</c:v>
                      </c:pt>
                      <c:pt idx="47">
                        <c:v>3.3532651605231847E-2</c:v>
                      </c:pt>
                      <c:pt idx="48">
                        <c:v>3.3659605551497433E-2</c:v>
                      </c:pt>
                      <c:pt idx="49">
                        <c:v>3.2908587257617708E-2</c:v>
                      </c:pt>
                      <c:pt idx="50">
                        <c:v>3.2797835587929217E-2</c:v>
                      </c:pt>
                      <c:pt idx="51">
                        <c:v>3.267168722961062E-2</c:v>
                      </c:pt>
                      <c:pt idx="52">
                        <c:v>3.2709849157054112E-2</c:v>
                      </c:pt>
                      <c:pt idx="53">
                        <c:v>3.2038072575847697E-2</c:v>
                      </c:pt>
                      <c:pt idx="54">
                        <c:v>3.2219154505360517E-2</c:v>
                      </c:pt>
                      <c:pt idx="55">
                        <c:v>3.2367612456747387E-2</c:v>
                      </c:pt>
                      <c:pt idx="56">
                        <c:v>3.1716662768552228E-2</c:v>
                      </c:pt>
                      <c:pt idx="57">
                        <c:v>3.1537190082644613E-2</c:v>
                      </c:pt>
                      <c:pt idx="58">
                        <c:v>3.1495646203302002E-2</c:v>
                      </c:pt>
                      <c:pt idx="59">
                        <c:v>3.0883226663446433E-2</c:v>
                      </c:pt>
                      <c:pt idx="60">
                        <c:v>3.110147552958362E-2</c:v>
                      </c:pt>
                      <c:pt idx="61">
                        <c:v>3.0507922136713425E-2</c:v>
                      </c:pt>
                      <c:pt idx="62">
                        <c:v>3.044127079849783E-2</c:v>
                      </c:pt>
                      <c:pt idx="63">
                        <c:v>3.0241683494526505E-2</c:v>
                      </c:pt>
                      <c:pt idx="64">
                        <c:v>3.0514983637815948E-2</c:v>
                      </c:pt>
                      <c:pt idx="65">
                        <c:v>2.9951999999999989E-2</c:v>
                      </c:pt>
                      <c:pt idx="66">
                        <c:v>2.9856002329588183E-2</c:v>
                      </c:pt>
                      <c:pt idx="67">
                        <c:v>2.9752851352625117E-2</c:v>
                      </c:pt>
                      <c:pt idx="68">
                        <c:v>2.9326801126347824E-2</c:v>
                      </c:pt>
                      <c:pt idx="69">
                        <c:v>2.9117835528657873E-2</c:v>
                      </c:pt>
                      <c:pt idx="70">
                        <c:v>2.9108404542996201E-2</c:v>
                      </c:pt>
                      <c:pt idx="71">
                        <c:v>2.8894537496843682E-2</c:v>
                      </c:pt>
                      <c:pt idx="72">
                        <c:v>2.868147662824265E-2</c:v>
                      </c:pt>
                      <c:pt idx="73">
                        <c:v>2.8744897959183658E-2</c:v>
                      </c:pt>
                      <c:pt idx="74">
                        <c:v>2.8526693706456541E-2</c:v>
                      </c:pt>
                      <c:pt idx="75">
                        <c:v>2.8135803402646486E-2</c:v>
                      </c:pt>
                      <c:pt idx="76">
                        <c:v>2.8010094125881835E-2</c:v>
                      </c:pt>
                      <c:pt idx="77">
                        <c:v>2.7881643205975283E-2</c:v>
                      </c:pt>
                      <c:pt idx="78">
                        <c:v>2.7670103814709114E-2</c:v>
                      </c:pt>
                      <c:pt idx="79">
                        <c:v>2.7539102520319637E-2</c:v>
                      </c:pt>
                      <c:pt idx="80">
                        <c:v>2.7482948771345259E-2</c:v>
                      </c:pt>
                      <c:pt idx="81">
                        <c:v>2.7421436004162317E-2</c:v>
                      </c:pt>
                      <c:pt idx="82">
                        <c:v>2.7065759637188196E-2</c:v>
                      </c:pt>
                      <c:pt idx="83">
                        <c:v>2.6857854671280261E-2</c:v>
                      </c:pt>
                      <c:pt idx="84">
                        <c:v>2.6790697674418593E-2</c:v>
                      </c:pt>
                      <c:pt idx="85">
                        <c:v>2.7193024177566371E-2</c:v>
                      </c:pt>
                      <c:pt idx="86">
                        <c:v>2.6975206611570234E-2</c:v>
                      </c:pt>
                      <c:pt idx="87">
                        <c:v>2.7148087362706713E-2</c:v>
                      </c:pt>
                      <c:pt idx="88">
                        <c:v>2.736987654320986E-2</c:v>
                      </c:pt>
                      <c:pt idx="89">
                        <c:v>2.7080787344523592E-2</c:v>
                      </c:pt>
                      <c:pt idx="90">
                        <c:v>2.6918714555765579E-2</c:v>
                      </c:pt>
                      <c:pt idx="91">
                        <c:v>2.7112498554746199E-2</c:v>
                      </c:pt>
                      <c:pt idx="92">
                        <c:v>2.6306926210955171E-2</c:v>
                      </c:pt>
                      <c:pt idx="93">
                        <c:v>2.5982936288088627E-2</c:v>
                      </c:pt>
                      <c:pt idx="94">
                        <c:v>2.6555555555555544E-2</c:v>
                      </c:pt>
                      <c:pt idx="95">
                        <c:v>2.5629928791582515E-2</c:v>
                      </c:pt>
                      <c:pt idx="96">
                        <c:v>2.5642648896293196E-2</c:v>
                      </c:pt>
                      <c:pt idx="97">
                        <c:v>2.5440669319457185E-2</c:v>
                      </c:pt>
                      <c:pt idx="98">
                        <c:v>2.498559999999999E-2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E9A3-4B03-865D-3391D757C245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v>Dischetto SH in vasca cilindrica (con bolla)</c:v>
                </c:tx>
                <c:spPr>
                  <a:ln w="28575" cap="rnd">
                    <a:solidFill>
                      <a:srgbClr val="00B050"/>
                    </a:solidFill>
                    <a:rou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Foglio1!$J$1461:$J$1559</c15:sqref>
                        </c15:formulaRef>
                      </c:ext>
                    </c:extLst>
                    <c:numCache>
                      <c:formatCode>General</c:formatCode>
                      <c:ptCount val="99"/>
                      <c:pt idx="0">
                        <c:v>2063.6111993533377</c:v>
                      </c:pt>
                      <c:pt idx="1">
                        <c:v>4127.2223987066754</c:v>
                      </c:pt>
                      <c:pt idx="2">
                        <c:v>6190.8335980600132</c:v>
                      </c:pt>
                      <c:pt idx="3">
                        <c:v>8240.823601378017</c:v>
                      </c:pt>
                      <c:pt idx="4">
                        <c:v>10284.003006678351</c:v>
                      </c:pt>
                      <c:pt idx="5">
                        <c:v>12395.288392155364</c:v>
                      </c:pt>
                      <c:pt idx="6">
                        <c:v>14438.467797455698</c:v>
                      </c:pt>
                      <c:pt idx="7">
                        <c:v>16481.647202756034</c:v>
                      </c:pt>
                      <c:pt idx="8">
                        <c:v>18592.932588233045</c:v>
                      </c:pt>
                      <c:pt idx="9">
                        <c:v>20636.111993533377</c:v>
                      </c:pt>
                      <c:pt idx="10">
                        <c:v>22679.291398833713</c:v>
                      </c:pt>
                      <c:pt idx="11">
                        <c:v>24790.576784310728</c:v>
                      </c:pt>
                      <c:pt idx="12">
                        <c:v>26833.756189611056</c:v>
                      </c:pt>
                      <c:pt idx="13">
                        <c:v>28876.935594911396</c:v>
                      </c:pt>
                      <c:pt idx="14">
                        <c:v>30988.220980388407</c:v>
                      </c:pt>
                      <c:pt idx="15">
                        <c:v>33031.400385688743</c:v>
                      </c:pt>
                      <c:pt idx="16">
                        <c:v>35074.579790989075</c:v>
                      </c:pt>
                      <c:pt idx="17">
                        <c:v>37117.759196289415</c:v>
                      </c:pt>
                      <c:pt idx="18">
                        <c:v>39229.044581766422</c:v>
                      </c:pt>
                      <c:pt idx="19">
                        <c:v>41272.223987066754</c:v>
                      </c:pt>
                      <c:pt idx="20">
                        <c:v>43315.403392367094</c:v>
                      </c:pt>
                      <c:pt idx="21">
                        <c:v>45426.688777844109</c:v>
                      </c:pt>
                      <c:pt idx="22">
                        <c:v>47469.868183144441</c:v>
                      </c:pt>
                      <c:pt idx="23">
                        <c:v>49513.047588444773</c:v>
                      </c:pt>
                      <c:pt idx="24">
                        <c:v>51624.332973921788</c:v>
                      </c:pt>
                      <c:pt idx="25">
                        <c:v>53667.512379222113</c:v>
                      </c:pt>
                      <c:pt idx="26">
                        <c:v>55710.69178452246</c:v>
                      </c:pt>
                      <c:pt idx="27">
                        <c:v>57753.871189822792</c:v>
                      </c:pt>
                      <c:pt idx="28">
                        <c:v>59865.156575299807</c:v>
                      </c:pt>
                      <c:pt idx="29">
                        <c:v>61908.335980600139</c:v>
                      </c:pt>
                      <c:pt idx="30">
                        <c:v>63951.515385900471</c:v>
                      </c:pt>
                      <c:pt idx="31">
                        <c:v>66062.800771377486</c:v>
                      </c:pt>
                      <c:pt idx="32">
                        <c:v>68105.980176677811</c:v>
                      </c:pt>
                      <c:pt idx="33">
                        <c:v>70149.159581978151</c:v>
                      </c:pt>
                      <c:pt idx="34">
                        <c:v>72192.338987278505</c:v>
                      </c:pt>
                      <c:pt idx="35">
                        <c:v>74235.51839257883</c:v>
                      </c:pt>
                      <c:pt idx="36">
                        <c:v>76278.697797879155</c:v>
                      </c:pt>
                      <c:pt idx="37">
                        <c:v>78321.877203179494</c:v>
                      </c:pt>
                      <c:pt idx="38">
                        <c:v>80365.056608479834</c:v>
                      </c:pt>
                      <c:pt idx="39">
                        <c:v>82408.236013780159</c:v>
                      </c:pt>
                      <c:pt idx="40">
                        <c:v>84451.415419080498</c:v>
                      </c:pt>
                      <c:pt idx="41">
                        <c:v>86494.594824380823</c:v>
                      </c:pt>
                      <c:pt idx="42">
                        <c:v>88537.774229681163</c:v>
                      </c:pt>
                      <c:pt idx="43">
                        <c:v>90580.953634981503</c:v>
                      </c:pt>
                      <c:pt idx="44">
                        <c:v>92624.133040281828</c:v>
                      </c:pt>
                      <c:pt idx="45">
                        <c:v>94667.312445582167</c:v>
                      </c:pt>
                      <c:pt idx="46">
                        <c:v>96710.491850882507</c:v>
                      </c:pt>
                      <c:pt idx="47">
                        <c:v>98753.671256182832</c:v>
                      </c:pt>
                      <c:pt idx="48">
                        <c:v>100796.85066148317</c:v>
                      </c:pt>
                      <c:pt idx="49">
                        <c:v>103521.08986855029</c:v>
                      </c:pt>
                      <c:pt idx="50">
                        <c:v>105564.26927385063</c:v>
                      </c:pt>
                      <c:pt idx="51">
                        <c:v>107607.44867915096</c:v>
                      </c:pt>
                      <c:pt idx="52">
                        <c:v>109650.62808445128</c:v>
                      </c:pt>
                      <c:pt idx="53">
                        <c:v>111693.80748975162</c:v>
                      </c:pt>
                      <c:pt idx="54">
                        <c:v>113736.98689505194</c:v>
                      </c:pt>
                      <c:pt idx="55">
                        <c:v>115780.16630035228</c:v>
                      </c:pt>
                      <c:pt idx="56">
                        <c:v>117823.34570565264</c:v>
                      </c:pt>
                      <c:pt idx="57">
                        <c:v>119866.52511095296</c:v>
                      </c:pt>
                      <c:pt idx="58">
                        <c:v>121909.7045162533</c:v>
                      </c:pt>
                      <c:pt idx="59">
                        <c:v>123952.88392155363</c:v>
                      </c:pt>
                      <c:pt idx="60">
                        <c:v>125996.06332685397</c:v>
                      </c:pt>
                      <c:pt idx="61">
                        <c:v>128039.24273215431</c:v>
                      </c:pt>
                      <c:pt idx="62">
                        <c:v>130082.42213745463</c:v>
                      </c:pt>
                      <c:pt idx="63">
                        <c:v>132125.60154275497</c:v>
                      </c:pt>
                      <c:pt idx="64">
                        <c:v>134168.7809480553</c:v>
                      </c:pt>
                      <c:pt idx="65">
                        <c:v>136211.96035335562</c:v>
                      </c:pt>
                      <c:pt idx="66">
                        <c:v>138255.13975865598</c:v>
                      </c:pt>
                      <c:pt idx="67">
                        <c:v>140298.3191639563</c:v>
                      </c:pt>
                      <c:pt idx="68">
                        <c:v>142341.49856925666</c:v>
                      </c:pt>
                      <c:pt idx="69">
                        <c:v>144384.67797455701</c:v>
                      </c:pt>
                      <c:pt idx="70">
                        <c:v>146427.85737985731</c:v>
                      </c:pt>
                      <c:pt idx="71">
                        <c:v>148471.03678515766</c:v>
                      </c:pt>
                      <c:pt idx="72">
                        <c:v>150514.21619045798</c:v>
                      </c:pt>
                      <c:pt idx="73">
                        <c:v>152557.39559575831</c:v>
                      </c:pt>
                      <c:pt idx="74">
                        <c:v>154600.57500105863</c:v>
                      </c:pt>
                      <c:pt idx="75">
                        <c:v>156643.75440635899</c:v>
                      </c:pt>
                      <c:pt idx="76">
                        <c:v>158686.93381165931</c:v>
                      </c:pt>
                      <c:pt idx="77">
                        <c:v>160730.11321695967</c:v>
                      </c:pt>
                      <c:pt idx="78">
                        <c:v>162773.29262225999</c:v>
                      </c:pt>
                      <c:pt idx="79">
                        <c:v>164816.47202756032</c:v>
                      </c:pt>
                      <c:pt idx="80">
                        <c:v>166859.65143286064</c:v>
                      </c:pt>
                      <c:pt idx="81">
                        <c:v>168902.830838161</c:v>
                      </c:pt>
                      <c:pt idx="82">
                        <c:v>171627.07004522812</c:v>
                      </c:pt>
                      <c:pt idx="83">
                        <c:v>173670.24945052844</c:v>
                      </c:pt>
                      <c:pt idx="84">
                        <c:v>175713.42885582877</c:v>
                      </c:pt>
                      <c:pt idx="85">
                        <c:v>177756.60826112912</c:v>
                      </c:pt>
                      <c:pt idx="86">
                        <c:v>179799.78766642945</c:v>
                      </c:pt>
                      <c:pt idx="87">
                        <c:v>181842.96707172977</c:v>
                      </c:pt>
                      <c:pt idx="88">
                        <c:v>183886.14647703012</c:v>
                      </c:pt>
                      <c:pt idx="89">
                        <c:v>185929.32588233045</c:v>
                      </c:pt>
                      <c:pt idx="90">
                        <c:v>187972.5052876308</c:v>
                      </c:pt>
                      <c:pt idx="91">
                        <c:v>190015.6846929311</c:v>
                      </c:pt>
                      <c:pt idx="92">
                        <c:v>192058.86409823145</c:v>
                      </c:pt>
                      <c:pt idx="93">
                        <c:v>194102.04350353178</c:v>
                      </c:pt>
                      <c:pt idx="94">
                        <c:v>196145.2229088321</c:v>
                      </c:pt>
                      <c:pt idx="95">
                        <c:v>198188.40231413243</c:v>
                      </c:pt>
                      <c:pt idx="96">
                        <c:v>200231.58171943281</c:v>
                      </c:pt>
                      <c:pt idx="97">
                        <c:v>202274.76112473314</c:v>
                      </c:pt>
                      <c:pt idx="98">
                        <c:v>204317.94053003346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Foglio1!$H$1461:$H$1559</c15:sqref>
                        </c15:formulaRef>
                      </c:ext>
                    </c:extLst>
                    <c:numCache>
                      <c:formatCode>General</c:formatCode>
                      <c:ptCount val="99"/>
                      <c:pt idx="0">
                        <c:v>0.1741633173218311</c:v>
                      </c:pt>
                      <c:pt idx="1">
                        <c:v>0.12234094696598366</c:v>
                      </c:pt>
                      <c:pt idx="2">
                        <c:v>9.8709276868280807E-2</c:v>
                      </c:pt>
                      <c:pt idx="3">
                        <c:v>8.5607267263165032E-2</c:v>
                      </c:pt>
                      <c:pt idx="4">
                        <c:v>7.5786149730274949E-2</c:v>
                      </c:pt>
                      <c:pt idx="5">
                        <c:v>6.6218089602704949E-2</c:v>
                      </c:pt>
                      <c:pt idx="6">
                        <c:v>6.1824136703453152E-2</c:v>
                      </c:pt>
                      <c:pt idx="7">
                        <c:v>5.3268492589303981E-2</c:v>
                      </c:pt>
                      <c:pt idx="8">
                        <c:v>4.7978746528197051E-2</c:v>
                      </c:pt>
                      <c:pt idx="9">
                        <c:v>4.4368983432996743E-2</c:v>
                      </c:pt>
                      <c:pt idx="10">
                        <c:v>4.1056407759110444E-2</c:v>
                      </c:pt>
                      <c:pt idx="11">
                        <c:v>3.7908465161212393E-2</c:v>
                      </c:pt>
                      <c:pt idx="12">
                        <c:v>3.8588987090623292E-2</c:v>
                      </c:pt>
                      <c:pt idx="13">
                        <c:v>3.6653613385546437E-2</c:v>
                      </c:pt>
                      <c:pt idx="14">
                        <c:v>3.5613090206496785E-2</c:v>
                      </c:pt>
                      <c:pt idx="15">
                        <c:v>3.4086172813263871E-2</c:v>
                      </c:pt>
                      <c:pt idx="16">
                        <c:v>3.3010462814591371E-2</c:v>
                      </c:pt>
                      <c:pt idx="17">
                        <c:v>3.1803383553572914E-2</c:v>
                      </c:pt>
                      <c:pt idx="18">
                        <c:v>3.069444444444443E-2</c:v>
                      </c:pt>
                      <c:pt idx="19">
                        <c:v>2.9487305166160164E-2</c:v>
                      </c:pt>
                      <c:pt idx="20">
                        <c:v>2.8821644713421132E-2</c:v>
                      </c:pt>
                      <c:pt idx="21">
                        <c:v>2.8276356574336508E-2</c:v>
                      </c:pt>
                      <c:pt idx="22">
                        <c:v>2.7791662978660321E-2</c:v>
                      </c:pt>
                      <c:pt idx="23">
                        <c:v>2.7463393683222669E-2</c:v>
                      </c:pt>
                      <c:pt idx="24">
                        <c:v>2.6947180818846974E-2</c:v>
                      </c:pt>
                      <c:pt idx="25">
                        <c:v>2.6195985467288501E-2</c:v>
                      </c:pt>
                      <c:pt idx="26">
                        <c:v>2.5755943591920169E-2</c:v>
                      </c:pt>
                      <c:pt idx="27">
                        <c:v>2.5183339266642922E-2</c:v>
                      </c:pt>
                      <c:pt idx="28">
                        <c:v>2.46907943016226E-2</c:v>
                      </c:pt>
                      <c:pt idx="29">
                        <c:v>2.4370595475389108E-2</c:v>
                      </c:pt>
                      <c:pt idx="30">
                        <c:v>2.4092519062152304E-2</c:v>
                      </c:pt>
                      <c:pt idx="31">
                        <c:v>2.3752577319587614E-2</c:v>
                      </c:pt>
                      <c:pt idx="32">
                        <c:v>2.3362559999999991E-2</c:v>
                      </c:pt>
                      <c:pt idx="33">
                        <c:v>2.2890149872749545E-2</c:v>
                      </c:pt>
                      <c:pt idx="34">
                        <c:v>2.2351014595941607E-2</c:v>
                      </c:pt>
                      <c:pt idx="35">
                        <c:v>2.214601464523187E-2</c:v>
                      </c:pt>
                      <c:pt idx="36">
                        <c:v>2.1893877551020395E-2</c:v>
                      </c:pt>
                      <c:pt idx="37">
                        <c:v>2.160272211720226E-2</c:v>
                      </c:pt>
                      <c:pt idx="38">
                        <c:v>2.151106004021832E-2</c:v>
                      </c:pt>
                      <c:pt idx="39">
                        <c:v>2.124445051567515E-2</c:v>
                      </c:pt>
                      <c:pt idx="40">
                        <c:v>2.1217898022892808E-2</c:v>
                      </c:pt>
                      <c:pt idx="41">
                        <c:v>2.1341533883067754E-2</c:v>
                      </c:pt>
                      <c:pt idx="42">
                        <c:v>2.1213159763313599E-2</c:v>
                      </c:pt>
                      <c:pt idx="43">
                        <c:v>2.112662106393803E-2</c:v>
                      </c:pt>
                      <c:pt idx="44">
                        <c:v>2.1550173010380608E-2</c:v>
                      </c:pt>
                      <c:pt idx="45">
                        <c:v>2.1774773562444998E-2</c:v>
                      </c:pt>
                      <c:pt idx="46">
                        <c:v>2.2121325133901991E-2</c:v>
                      </c:pt>
                      <c:pt idx="47">
                        <c:v>2.1916765755053497E-2</c:v>
                      </c:pt>
                      <c:pt idx="48">
                        <c:v>2.166837107377647E-2</c:v>
                      </c:pt>
                      <c:pt idx="49">
                        <c:v>2.1739612188365644E-2</c:v>
                      </c:pt>
                      <c:pt idx="50">
                        <c:v>2.205702393340269E-2</c:v>
                      </c:pt>
                      <c:pt idx="51">
                        <c:v>2.1965710623297535E-2</c:v>
                      </c:pt>
                      <c:pt idx="52">
                        <c:v>2.1865823077813342E-2</c:v>
                      </c:pt>
                      <c:pt idx="53">
                        <c:v>2.1587150505651388E-2</c:v>
                      </c:pt>
                      <c:pt idx="54">
                        <c:v>2.1479436336907017E-2</c:v>
                      </c:pt>
                      <c:pt idx="55">
                        <c:v>2.1684705882352932E-2</c:v>
                      </c:pt>
                      <c:pt idx="56">
                        <c:v>2.1401049149654169E-2</c:v>
                      </c:pt>
                      <c:pt idx="57">
                        <c:v>2.1421487603305773E-2</c:v>
                      </c:pt>
                      <c:pt idx="58">
                        <c:v>2.142854467713241E-2</c:v>
                      </c:pt>
                      <c:pt idx="59">
                        <c:v>2.1840840478203106E-2</c:v>
                      </c:pt>
                      <c:pt idx="60">
                        <c:v>2.2215339663988296E-2</c:v>
                      </c:pt>
                      <c:pt idx="61">
                        <c:v>2.2424626527840639E-2</c:v>
                      </c:pt>
                      <c:pt idx="62">
                        <c:v>2.2104657218826224E-2</c:v>
                      </c:pt>
                      <c:pt idx="63">
                        <c:v>2.2405781698373886E-2</c:v>
                      </c:pt>
                      <c:pt idx="64">
                        <c:v>2.2440980185008619E-2</c:v>
                      </c:pt>
                      <c:pt idx="65">
                        <c:v>2.2579199999999987E-2</c:v>
                      </c:pt>
                      <c:pt idx="66">
                        <c:v>2.2587687155718399E-2</c:v>
                      </c:pt>
                      <c:pt idx="67">
                        <c:v>2.3129041379960399E-2</c:v>
                      </c:pt>
                      <c:pt idx="68">
                        <c:v>2.4157688697603066E-2</c:v>
                      </c:pt>
                      <c:pt idx="69">
                        <c:v>2.3888928444286212E-2</c:v>
                      </c:pt>
                      <c:pt idx="70">
                        <c:v>2.4323461330448881E-2</c:v>
                      </c:pt>
                      <c:pt idx="71">
                        <c:v>2.40464607356283E-2</c:v>
                      </c:pt>
                      <c:pt idx="72">
                        <c:v>2.358674064822586E-2</c:v>
                      </c:pt>
                      <c:pt idx="73">
                        <c:v>2.4244897959183664E-2</c:v>
                      </c:pt>
                      <c:pt idx="74">
                        <c:v>2.3965999728308322E-2</c:v>
                      </c:pt>
                      <c:pt idx="75">
                        <c:v>2.4477277882797716E-2</c:v>
                      </c:pt>
                      <c:pt idx="76">
                        <c:v>2.4445173055315062E-2</c:v>
                      </c:pt>
                      <c:pt idx="77">
                        <c:v>2.4820453892559598E-2</c:v>
                      </c:pt>
                      <c:pt idx="78">
                        <c:v>2.4443269550603091E-2</c:v>
                      </c:pt>
                      <c:pt idx="79">
                        <c:v>2.4391776517997392E-2</c:v>
                      </c:pt>
                      <c:pt idx="80">
                        <c:v>2.494960433152852E-2</c:v>
                      </c:pt>
                      <c:pt idx="81">
                        <c:v>2.4724245577523396E-2</c:v>
                      </c:pt>
                      <c:pt idx="82">
                        <c:v>2.4598639455782299E-2</c:v>
                      </c:pt>
                      <c:pt idx="83">
                        <c:v>2.4377577854671269E-2</c:v>
                      </c:pt>
                      <c:pt idx="84">
                        <c:v>2.4713899405083818E-2</c:v>
                      </c:pt>
                      <c:pt idx="85">
                        <c:v>2.4893116660060759E-2</c:v>
                      </c:pt>
                      <c:pt idx="86">
                        <c:v>2.4661157024793375E-2</c:v>
                      </c:pt>
                      <c:pt idx="87">
                        <c:v>2.488574674914782E-2</c:v>
                      </c:pt>
                      <c:pt idx="88">
                        <c:v>2.4651851851851835E-2</c:v>
                      </c:pt>
                      <c:pt idx="89">
                        <c:v>2.4854969206617544E-2</c:v>
                      </c:pt>
                      <c:pt idx="90">
                        <c:v>2.4922495274102067E-2</c:v>
                      </c:pt>
                      <c:pt idx="91">
                        <c:v>2.4685397155740536E-2</c:v>
                      </c:pt>
                      <c:pt idx="92">
                        <c:v>2.4800362154821176E-2</c:v>
                      </c:pt>
                      <c:pt idx="93">
                        <c:v>2.4280997229916886E-2</c:v>
                      </c:pt>
                      <c:pt idx="94">
                        <c:v>2.4611111111111098E-2</c:v>
                      </c:pt>
                      <c:pt idx="95">
                        <c:v>2.4704857051758945E-2</c:v>
                      </c:pt>
                      <c:pt idx="96">
                        <c:v>2.4096626405664293E-2</c:v>
                      </c:pt>
                      <c:pt idx="97">
                        <c:v>2.4239159269462289E-2</c:v>
                      </c:pt>
                      <c:pt idx="98">
                        <c:v>2.3910399999999991E-2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E9A3-4B03-865D-3391D757C245}"/>
                  </c:ext>
                </c:extLst>
              </c15:ser>
            </c15:filteredScatterSeries>
          </c:ext>
        </c:extLst>
      </c:scatterChart>
      <c:valAx>
        <c:axId val="431793936"/>
        <c:scaling>
          <c:orientation val="minMax"/>
          <c:max val="200000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7894184"/>
        <c:crosses val="autoZero"/>
        <c:crossBetween val="midCat"/>
        <c:majorUnit val="25000"/>
      </c:valAx>
      <c:valAx>
        <c:axId val="427894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Cm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31793936"/>
        <c:crosses val="autoZero"/>
        <c:crossBetween val="midCat"/>
        <c:majorUnit val="4.0000000000000008E-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1075318404874239"/>
          <c:y val="0.14924548864060322"/>
          <c:w val="0.46686819372764238"/>
          <c:h val="0.144794595988001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aseline="0"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01T19:01:29.047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EA7A6F-027D-4FFE-B312-FB7EE52B7D57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8058F1E-5EE0-43AF-9CD6-2A0C3BB7C3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2000" baseline="0" dirty="0"/>
            <a:t>REALIZZAZIONE DISCHETTI SUPERIDROFOBICI</a:t>
          </a:r>
          <a:endParaRPr lang="en-US" sz="2000" dirty="0"/>
        </a:p>
      </dgm:t>
    </dgm:pt>
    <dgm:pt modelId="{ADE3FFE5-F826-4CD1-9CFB-177EFEB903CD}" type="parTrans" cxnId="{52463EDE-C479-4207-8967-4ABFC559B4A1}">
      <dgm:prSet/>
      <dgm:spPr/>
      <dgm:t>
        <a:bodyPr/>
        <a:lstStyle/>
        <a:p>
          <a:endParaRPr lang="en-US"/>
        </a:p>
      </dgm:t>
    </dgm:pt>
    <dgm:pt modelId="{341B9DAB-FEC5-422B-9F4A-E97968AE74E6}" type="sibTrans" cxnId="{52463EDE-C479-4207-8967-4ABFC559B4A1}">
      <dgm:prSet/>
      <dgm:spPr/>
      <dgm:t>
        <a:bodyPr/>
        <a:lstStyle/>
        <a:p>
          <a:endParaRPr lang="en-US"/>
        </a:p>
      </dgm:t>
    </dgm:pt>
    <dgm:pt modelId="{D27111EC-3CAA-403F-9FCB-4CD8EA0B689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2000" baseline="0" dirty="0"/>
            <a:t>MISURE ANGOLO DI CONTATTO STATICO E </a:t>
          </a:r>
        </a:p>
        <a:p>
          <a:pPr>
            <a:lnSpc>
              <a:spcPct val="100000"/>
            </a:lnSpc>
          </a:pPr>
          <a:r>
            <a:rPr lang="it-IT" sz="2000" baseline="0" dirty="0"/>
            <a:t>ANGOLO DI TILT</a:t>
          </a:r>
          <a:endParaRPr lang="en-US" sz="2000" dirty="0"/>
        </a:p>
      </dgm:t>
    </dgm:pt>
    <dgm:pt modelId="{A8EB2EAB-BA6B-4F82-8613-A3D99470554F}" type="parTrans" cxnId="{05323C7D-BC48-488F-841D-41E361EB249A}">
      <dgm:prSet/>
      <dgm:spPr/>
      <dgm:t>
        <a:bodyPr/>
        <a:lstStyle/>
        <a:p>
          <a:endParaRPr lang="en-US"/>
        </a:p>
      </dgm:t>
    </dgm:pt>
    <dgm:pt modelId="{39E44475-3ED9-47F4-A7C1-3E0643951B2E}" type="sibTrans" cxnId="{05323C7D-BC48-488F-841D-41E361EB249A}">
      <dgm:prSet/>
      <dgm:spPr/>
      <dgm:t>
        <a:bodyPr/>
        <a:lstStyle/>
        <a:p>
          <a:endParaRPr lang="en-US"/>
        </a:p>
      </dgm:t>
    </dgm:pt>
    <dgm:pt modelId="{502A1B1E-47B8-432B-BBB2-919D8F6842B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2000" baseline="0" dirty="0"/>
            <a:t>ANALISI MORFOLOGICA: </a:t>
          </a:r>
        </a:p>
        <a:p>
          <a:pPr>
            <a:lnSpc>
              <a:spcPct val="100000"/>
            </a:lnSpc>
          </a:pPr>
          <a:r>
            <a:rPr lang="it-IT" sz="2000" baseline="0" dirty="0"/>
            <a:t>MICROSCOPIO OTTICO ED ELETTRONICO</a:t>
          </a:r>
          <a:endParaRPr lang="en-US" sz="2000" dirty="0"/>
        </a:p>
      </dgm:t>
    </dgm:pt>
    <dgm:pt modelId="{CB434003-DB67-4731-88FC-C56CC1250212}" type="parTrans" cxnId="{97518D13-629F-4F23-9DA1-5DB26B87C744}">
      <dgm:prSet/>
      <dgm:spPr/>
      <dgm:t>
        <a:bodyPr/>
        <a:lstStyle/>
        <a:p>
          <a:endParaRPr lang="en-US"/>
        </a:p>
      </dgm:t>
    </dgm:pt>
    <dgm:pt modelId="{15E38DD4-F1E6-49B7-95AA-9799844CAA33}" type="sibTrans" cxnId="{97518D13-629F-4F23-9DA1-5DB26B87C744}">
      <dgm:prSet/>
      <dgm:spPr/>
      <dgm:t>
        <a:bodyPr/>
        <a:lstStyle/>
        <a:p>
          <a:endParaRPr lang="en-US"/>
        </a:p>
      </dgm:t>
    </dgm:pt>
    <dgm:pt modelId="{43DB7A59-8BE5-4C35-A95B-25485545C15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2000" baseline="0" dirty="0"/>
            <a:t>ANALISI DEL COEFFICIENTE DI MOMENTO</a:t>
          </a:r>
          <a:endParaRPr lang="en-US" sz="2000" dirty="0"/>
        </a:p>
      </dgm:t>
    </dgm:pt>
    <dgm:pt modelId="{DAEC510B-FA2A-4A92-9BBB-6A02E236DA21}" type="parTrans" cxnId="{F34B9831-1D5B-40C7-96AF-EF73A80C74E6}">
      <dgm:prSet/>
      <dgm:spPr/>
      <dgm:t>
        <a:bodyPr/>
        <a:lstStyle/>
        <a:p>
          <a:endParaRPr lang="en-US"/>
        </a:p>
      </dgm:t>
    </dgm:pt>
    <dgm:pt modelId="{71B519A6-5BD4-4E7D-AE7C-8C105C6052AF}" type="sibTrans" cxnId="{F34B9831-1D5B-40C7-96AF-EF73A80C74E6}">
      <dgm:prSet/>
      <dgm:spPr/>
      <dgm:t>
        <a:bodyPr/>
        <a:lstStyle/>
        <a:p>
          <a:endParaRPr lang="en-US"/>
        </a:p>
      </dgm:t>
    </dgm:pt>
    <dgm:pt modelId="{4BF94F9F-1508-467E-9F8E-8C691C08C80A}" type="pres">
      <dgm:prSet presAssocID="{82EA7A6F-027D-4FFE-B312-FB7EE52B7D57}" presName="root" presStyleCnt="0">
        <dgm:presLayoutVars>
          <dgm:dir/>
          <dgm:resizeHandles val="exact"/>
        </dgm:presLayoutVars>
      </dgm:prSet>
      <dgm:spPr/>
    </dgm:pt>
    <dgm:pt modelId="{52FD875A-6424-4716-A0FD-C007F60217D2}" type="pres">
      <dgm:prSet presAssocID="{F8058F1E-5EE0-43AF-9CD6-2A0C3BB7C35F}" presName="compNode" presStyleCnt="0"/>
      <dgm:spPr/>
    </dgm:pt>
    <dgm:pt modelId="{68B1881D-FA89-446F-9A4F-F5ED3522629E}" type="pres">
      <dgm:prSet presAssocID="{F8058F1E-5EE0-43AF-9CD6-2A0C3BB7C35F}" presName="bgRect" presStyleLbl="bgShp" presStyleIdx="0" presStyleCnt="4"/>
      <dgm:spPr/>
    </dgm:pt>
    <dgm:pt modelId="{0FD662AB-C0C2-400B-9FAD-811E2340B317}" type="pres">
      <dgm:prSet presAssocID="{F8058F1E-5EE0-43AF-9CD6-2A0C3BB7C35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BF8B60DC-F4A8-4ABF-A16E-A519376FA473}" type="pres">
      <dgm:prSet presAssocID="{F8058F1E-5EE0-43AF-9CD6-2A0C3BB7C35F}" presName="spaceRect" presStyleCnt="0"/>
      <dgm:spPr/>
    </dgm:pt>
    <dgm:pt modelId="{3E0F967F-F67E-410C-9228-F2AC180E8BA6}" type="pres">
      <dgm:prSet presAssocID="{F8058F1E-5EE0-43AF-9CD6-2A0C3BB7C35F}" presName="parTx" presStyleLbl="revTx" presStyleIdx="0" presStyleCnt="4" custLinFactNeighborX="0" custLinFactNeighborY="28015">
        <dgm:presLayoutVars>
          <dgm:chMax val="0"/>
          <dgm:chPref val="0"/>
        </dgm:presLayoutVars>
      </dgm:prSet>
      <dgm:spPr/>
    </dgm:pt>
    <dgm:pt modelId="{95365812-441C-4C22-BB24-2B536D3128BD}" type="pres">
      <dgm:prSet presAssocID="{341B9DAB-FEC5-422B-9F4A-E97968AE74E6}" presName="sibTrans" presStyleCnt="0"/>
      <dgm:spPr/>
    </dgm:pt>
    <dgm:pt modelId="{A5994331-2D84-4815-A96B-1BEAF46238A5}" type="pres">
      <dgm:prSet presAssocID="{D27111EC-3CAA-403F-9FCB-4CD8EA0B6892}" presName="compNode" presStyleCnt="0"/>
      <dgm:spPr/>
    </dgm:pt>
    <dgm:pt modelId="{6619B54E-555F-4AAA-8ABA-3FB448C6592E}" type="pres">
      <dgm:prSet presAssocID="{D27111EC-3CAA-403F-9FCB-4CD8EA0B6892}" presName="bgRect" presStyleLbl="bgShp" presStyleIdx="1" presStyleCnt="4"/>
      <dgm:spPr/>
    </dgm:pt>
    <dgm:pt modelId="{C5373DC0-D78D-4107-AC76-02E58FDD668C}" type="pres">
      <dgm:prSet presAssocID="{D27111EC-3CAA-403F-9FCB-4CD8EA0B689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ighello"/>
        </a:ext>
      </dgm:extLst>
    </dgm:pt>
    <dgm:pt modelId="{6F250E7E-F608-4C8E-B093-FF2CCFE0CC05}" type="pres">
      <dgm:prSet presAssocID="{D27111EC-3CAA-403F-9FCB-4CD8EA0B6892}" presName="spaceRect" presStyleCnt="0"/>
      <dgm:spPr/>
    </dgm:pt>
    <dgm:pt modelId="{226E8763-1565-43AB-B663-9454492B0839}" type="pres">
      <dgm:prSet presAssocID="{D27111EC-3CAA-403F-9FCB-4CD8EA0B6892}" presName="parTx" presStyleLbl="revTx" presStyleIdx="1" presStyleCnt="4" custLinFactNeighborX="788" custLinFactNeighborY="33508">
        <dgm:presLayoutVars>
          <dgm:chMax val="0"/>
          <dgm:chPref val="0"/>
        </dgm:presLayoutVars>
      </dgm:prSet>
      <dgm:spPr/>
    </dgm:pt>
    <dgm:pt modelId="{F5205B3D-BB9A-4ECE-A326-F7CF2792018D}" type="pres">
      <dgm:prSet presAssocID="{39E44475-3ED9-47F4-A7C1-3E0643951B2E}" presName="sibTrans" presStyleCnt="0"/>
      <dgm:spPr/>
    </dgm:pt>
    <dgm:pt modelId="{60DE6FBC-C047-4E47-A823-D96E7F6EA45D}" type="pres">
      <dgm:prSet presAssocID="{502A1B1E-47B8-432B-BBB2-919D8F6842B4}" presName="compNode" presStyleCnt="0"/>
      <dgm:spPr/>
    </dgm:pt>
    <dgm:pt modelId="{F4993FDF-53E1-4BD0-98F3-17081787BD84}" type="pres">
      <dgm:prSet presAssocID="{502A1B1E-47B8-432B-BBB2-919D8F6842B4}" presName="bgRect" presStyleLbl="bgShp" presStyleIdx="2" presStyleCnt="4"/>
      <dgm:spPr/>
    </dgm:pt>
    <dgm:pt modelId="{C7B85586-0F65-440A-9D54-E2B3DB1F603C}" type="pres">
      <dgm:prSet presAssocID="{502A1B1E-47B8-432B-BBB2-919D8F6842B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opio"/>
        </a:ext>
      </dgm:extLst>
    </dgm:pt>
    <dgm:pt modelId="{BF048804-ED57-4266-867E-65423DF0613C}" type="pres">
      <dgm:prSet presAssocID="{502A1B1E-47B8-432B-BBB2-919D8F6842B4}" presName="spaceRect" presStyleCnt="0"/>
      <dgm:spPr/>
    </dgm:pt>
    <dgm:pt modelId="{9FB92446-3C3F-4469-A51C-19BFD5048C1C}" type="pres">
      <dgm:prSet presAssocID="{502A1B1E-47B8-432B-BBB2-919D8F6842B4}" presName="parTx" presStyleLbl="revTx" presStyleIdx="2" presStyleCnt="4" custScaleY="76182" custLinFactNeighborX="-162" custLinFactNeighborY="39318">
        <dgm:presLayoutVars>
          <dgm:chMax val="0"/>
          <dgm:chPref val="0"/>
        </dgm:presLayoutVars>
      </dgm:prSet>
      <dgm:spPr/>
    </dgm:pt>
    <dgm:pt modelId="{669D8751-09BF-4F7C-B2E5-46C0163AE999}" type="pres">
      <dgm:prSet presAssocID="{15E38DD4-F1E6-49B7-95AA-9799844CAA33}" presName="sibTrans" presStyleCnt="0"/>
      <dgm:spPr/>
    </dgm:pt>
    <dgm:pt modelId="{6C36976F-8FB9-4039-9CB2-871B9A61D9CA}" type="pres">
      <dgm:prSet presAssocID="{43DB7A59-8BE5-4C35-A95B-25485545C152}" presName="compNode" presStyleCnt="0"/>
      <dgm:spPr/>
    </dgm:pt>
    <dgm:pt modelId="{D37F1B76-3834-4A02-ACA6-695793ACD125}" type="pres">
      <dgm:prSet presAssocID="{43DB7A59-8BE5-4C35-A95B-25485545C152}" presName="bgRect" presStyleLbl="bgShp" presStyleIdx="3" presStyleCnt="4"/>
      <dgm:spPr/>
    </dgm:pt>
    <dgm:pt modelId="{B93282E9-5F60-4112-978C-8A2D6C8EC49C}" type="pres">
      <dgm:prSet presAssocID="{43DB7A59-8BE5-4C35-A95B-25485545C15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tistiche"/>
        </a:ext>
      </dgm:extLst>
    </dgm:pt>
    <dgm:pt modelId="{63BE5355-998A-4822-8E06-80E56959E57E}" type="pres">
      <dgm:prSet presAssocID="{43DB7A59-8BE5-4C35-A95B-25485545C152}" presName="spaceRect" presStyleCnt="0"/>
      <dgm:spPr/>
    </dgm:pt>
    <dgm:pt modelId="{68AC89FE-1F4F-40B8-984E-910D6432C5DA}" type="pres">
      <dgm:prSet presAssocID="{43DB7A59-8BE5-4C35-A95B-25485545C152}" presName="parTx" presStyleLbl="revTx" presStyleIdx="3" presStyleCnt="4" custLinFactNeighborX="-1206" custLinFactNeighborY="41571">
        <dgm:presLayoutVars>
          <dgm:chMax val="0"/>
          <dgm:chPref val="0"/>
        </dgm:presLayoutVars>
      </dgm:prSet>
      <dgm:spPr/>
    </dgm:pt>
  </dgm:ptLst>
  <dgm:cxnLst>
    <dgm:cxn modelId="{97518D13-629F-4F23-9DA1-5DB26B87C744}" srcId="{82EA7A6F-027D-4FFE-B312-FB7EE52B7D57}" destId="{502A1B1E-47B8-432B-BBB2-919D8F6842B4}" srcOrd="2" destOrd="0" parTransId="{CB434003-DB67-4731-88FC-C56CC1250212}" sibTransId="{15E38DD4-F1E6-49B7-95AA-9799844CAA33}"/>
    <dgm:cxn modelId="{02165D22-1B2E-4693-A784-D469A49B5D0E}" type="presOf" srcId="{D27111EC-3CAA-403F-9FCB-4CD8EA0B6892}" destId="{226E8763-1565-43AB-B663-9454492B0839}" srcOrd="0" destOrd="0" presId="urn:microsoft.com/office/officeart/2018/2/layout/IconVerticalSolidList"/>
    <dgm:cxn modelId="{F34B9831-1D5B-40C7-96AF-EF73A80C74E6}" srcId="{82EA7A6F-027D-4FFE-B312-FB7EE52B7D57}" destId="{43DB7A59-8BE5-4C35-A95B-25485545C152}" srcOrd="3" destOrd="0" parTransId="{DAEC510B-FA2A-4A92-9BBB-6A02E236DA21}" sibTransId="{71B519A6-5BD4-4E7D-AE7C-8C105C6052AF}"/>
    <dgm:cxn modelId="{9DFE0D3C-6EDC-4B1C-9E4B-6FA1C9E68165}" type="presOf" srcId="{43DB7A59-8BE5-4C35-A95B-25485545C152}" destId="{68AC89FE-1F4F-40B8-984E-910D6432C5DA}" srcOrd="0" destOrd="0" presId="urn:microsoft.com/office/officeart/2018/2/layout/IconVerticalSolidList"/>
    <dgm:cxn modelId="{05323C7D-BC48-488F-841D-41E361EB249A}" srcId="{82EA7A6F-027D-4FFE-B312-FB7EE52B7D57}" destId="{D27111EC-3CAA-403F-9FCB-4CD8EA0B6892}" srcOrd="1" destOrd="0" parTransId="{A8EB2EAB-BA6B-4F82-8613-A3D99470554F}" sibTransId="{39E44475-3ED9-47F4-A7C1-3E0643951B2E}"/>
    <dgm:cxn modelId="{C98F66A6-C6EC-4A8D-8FFF-8791E3E7B765}" type="presOf" srcId="{82EA7A6F-027D-4FFE-B312-FB7EE52B7D57}" destId="{4BF94F9F-1508-467E-9F8E-8C691C08C80A}" srcOrd="0" destOrd="0" presId="urn:microsoft.com/office/officeart/2018/2/layout/IconVerticalSolidList"/>
    <dgm:cxn modelId="{1EC808B6-D666-48D0-B2B8-B37587C8C13C}" type="presOf" srcId="{F8058F1E-5EE0-43AF-9CD6-2A0C3BB7C35F}" destId="{3E0F967F-F67E-410C-9228-F2AC180E8BA6}" srcOrd="0" destOrd="0" presId="urn:microsoft.com/office/officeart/2018/2/layout/IconVerticalSolidList"/>
    <dgm:cxn modelId="{859820D2-BAD2-49EA-9F04-A86337EDC049}" type="presOf" srcId="{502A1B1E-47B8-432B-BBB2-919D8F6842B4}" destId="{9FB92446-3C3F-4469-A51C-19BFD5048C1C}" srcOrd="0" destOrd="0" presId="urn:microsoft.com/office/officeart/2018/2/layout/IconVerticalSolidList"/>
    <dgm:cxn modelId="{52463EDE-C479-4207-8967-4ABFC559B4A1}" srcId="{82EA7A6F-027D-4FFE-B312-FB7EE52B7D57}" destId="{F8058F1E-5EE0-43AF-9CD6-2A0C3BB7C35F}" srcOrd="0" destOrd="0" parTransId="{ADE3FFE5-F826-4CD1-9CFB-177EFEB903CD}" sibTransId="{341B9DAB-FEC5-422B-9F4A-E97968AE74E6}"/>
    <dgm:cxn modelId="{6A3299F6-7FEA-445C-9535-32ED1B6BB904}" type="presParOf" srcId="{4BF94F9F-1508-467E-9F8E-8C691C08C80A}" destId="{52FD875A-6424-4716-A0FD-C007F60217D2}" srcOrd="0" destOrd="0" presId="urn:microsoft.com/office/officeart/2018/2/layout/IconVerticalSolidList"/>
    <dgm:cxn modelId="{ED3ACCA5-CC52-4603-BF00-25FAD6F9CA8F}" type="presParOf" srcId="{52FD875A-6424-4716-A0FD-C007F60217D2}" destId="{68B1881D-FA89-446F-9A4F-F5ED3522629E}" srcOrd="0" destOrd="0" presId="urn:microsoft.com/office/officeart/2018/2/layout/IconVerticalSolidList"/>
    <dgm:cxn modelId="{2B643E5E-8D63-45F5-8316-1D5AAE18361D}" type="presParOf" srcId="{52FD875A-6424-4716-A0FD-C007F60217D2}" destId="{0FD662AB-C0C2-400B-9FAD-811E2340B317}" srcOrd="1" destOrd="0" presId="urn:microsoft.com/office/officeart/2018/2/layout/IconVerticalSolidList"/>
    <dgm:cxn modelId="{6BF85DCF-6945-42E1-8483-0C52C5C2692C}" type="presParOf" srcId="{52FD875A-6424-4716-A0FD-C007F60217D2}" destId="{BF8B60DC-F4A8-4ABF-A16E-A519376FA473}" srcOrd="2" destOrd="0" presId="urn:microsoft.com/office/officeart/2018/2/layout/IconVerticalSolidList"/>
    <dgm:cxn modelId="{0EB13C53-5C66-4B64-ABAF-2CB070C7FF33}" type="presParOf" srcId="{52FD875A-6424-4716-A0FD-C007F60217D2}" destId="{3E0F967F-F67E-410C-9228-F2AC180E8BA6}" srcOrd="3" destOrd="0" presId="urn:microsoft.com/office/officeart/2018/2/layout/IconVerticalSolidList"/>
    <dgm:cxn modelId="{29498CC5-324E-4959-AD63-BCA9B4BB3EAD}" type="presParOf" srcId="{4BF94F9F-1508-467E-9F8E-8C691C08C80A}" destId="{95365812-441C-4C22-BB24-2B536D3128BD}" srcOrd="1" destOrd="0" presId="urn:microsoft.com/office/officeart/2018/2/layout/IconVerticalSolidList"/>
    <dgm:cxn modelId="{7D7101EC-0D7D-45BC-8AA9-B0772A74ECF1}" type="presParOf" srcId="{4BF94F9F-1508-467E-9F8E-8C691C08C80A}" destId="{A5994331-2D84-4815-A96B-1BEAF46238A5}" srcOrd="2" destOrd="0" presId="urn:microsoft.com/office/officeart/2018/2/layout/IconVerticalSolidList"/>
    <dgm:cxn modelId="{A1E56B06-C703-443A-83B8-F16734B9A877}" type="presParOf" srcId="{A5994331-2D84-4815-A96B-1BEAF46238A5}" destId="{6619B54E-555F-4AAA-8ABA-3FB448C6592E}" srcOrd="0" destOrd="0" presId="urn:microsoft.com/office/officeart/2018/2/layout/IconVerticalSolidList"/>
    <dgm:cxn modelId="{58513BE1-7777-4895-86DA-C5FF129B5207}" type="presParOf" srcId="{A5994331-2D84-4815-A96B-1BEAF46238A5}" destId="{C5373DC0-D78D-4107-AC76-02E58FDD668C}" srcOrd="1" destOrd="0" presId="urn:microsoft.com/office/officeart/2018/2/layout/IconVerticalSolidList"/>
    <dgm:cxn modelId="{C13F7BAD-121C-45C8-BFD9-52C0F1B3BE11}" type="presParOf" srcId="{A5994331-2D84-4815-A96B-1BEAF46238A5}" destId="{6F250E7E-F608-4C8E-B093-FF2CCFE0CC05}" srcOrd="2" destOrd="0" presId="urn:microsoft.com/office/officeart/2018/2/layout/IconVerticalSolidList"/>
    <dgm:cxn modelId="{3B90A6D5-6BEB-4B5A-8221-13CE4DBFBED3}" type="presParOf" srcId="{A5994331-2D84-4815-A96B-1BEAF46238A5}" destId="{226E8763-1565-43AB-B663-9454492B0839}" srcOrd="3" destOrd="0" presId="urn:microsoft.com/office/officeart/2018/2/layout/IconVerticalSolidList"/>
    <dgm:cxn modelId="{8B1E8811-78E2-480F-865A-963A70BBAF34}" type="presParOf" srcId="{4BF94F9F-1508-467E-9F8E-8C691C08C80A}" destId="{F5205B3D-BB9A-4ECE-A326-F7CF2792018D}" srcOrd="3" destOrd="0" presId="urn:microsoft.com/office/officeart/2018/2/layout/IconVerticalSolidList"/>
    <dgm:cxn modelId="{780B21CA-5D08-4FCD-A20B-6598BC343EF6}" type="presParOf" srcId="{4BF94F9F-1508-467E-9F8E-8C691C08C80A}" destId="{60DE6FBC-C047-4E47-A823-D96E7F6EA45D}" srcOrd="4" destOrd="0" presId="urn:microsoft.com/office/officeart/2018/2/layout/IconVerticalSolidList"/>
    <dgm:cxn modelId="{6FC8D298-0101-4A30-8E6B-3262210F011A}" type="presParOf" srcId="{60DE6FBC-C047-4E47-A823-D96E7F6EA45D}" destId="{F4993FDF-53E1-4BD0-98F3-17081787BD84}" srcOrd="0" destOrd="0" presId="urn:microsoft.com/office/officeart/2018/2/layout/IconVerticalSolidList"/>
    <dgm:cxn modelId="{7C42D608-E68B-46B8-97F6-6F9BD678E52C}" type="presParOf" srcId="{60DE6FBC-C047-4E47-A823-D96E7F6EA45D}" destId="{C7B85586-0F65-440A-9D54-E2B3DB1F603C}" srcOrd="1" destOrd="0" presId="urn:microsoft.com/office/officeart/2018/2/layout/IconVerticalSolidList"/>
    <dgm:cxn modelId="{0C3BA0B8-3D35-48B6-8524-47CD35A94773}" type="presParOf" srcId="{60DE6FBC-C047-4E47-A823-D96E7F6EA45D}" destId="{BF048804-ED57-4266-867E-65423DF0613C}" srcOrd="2" destOrd="0" presId="urn:microsoft.com/office/officeart/2018/2/layout/IconVerticalSolidList"/>
    <dgm:cxn modelId="{B1B4C0EB-7793-4866-83B8-9E576D2390BB}" type="presParOf" srcId="{60DE6FBC-C047-4E47-A823-D96E7F6EA45D}" destId="{9FB92446-3C3F-4469-A51C-19BFD5048C1C}" srcOrd="3" destOrd="0" presId="urn:microsoft.com/office/officeart/2018/2/layout/IconVerticalSolidList"/>
    <dgm:cxn modelId="{2B13572B-104F-4206-8646-E9F945275B94}" type="presParOf" srcId="{4BF94F9F-1508-467E-9F8E-8C691C08C80A}" destId="{669D8751-09BF-4F7C-B2E5-46C0163AE999}" srcOrd="5" destOrd="0" presId="urn:microsoft.com/office/officeart/2018/2/layout/IconVerticalSolidList"/>
    <dgm:cxn modelId="{0B2E42E7-FDE4-4D16-AFEB-158B03477F79}" type="presParOf" srcId="{4BF94F9F-1508-467E-9F8E-8C691C08C80A}" destId="{6C36976F-8FB9-4039-9CB2-871B9A61D9CA}" srcOrd="6" destOrd="0" presId="urn:microsoft.com/office/officeart/2018/2/layout/IconVerticalSolidList"/>
    <dgm:cxn modelId="{FE37215C-E45F-4908-823C-5EDF73FF5930}" type="presParOf" srcId="{6C36976F-8FB9-4039-9CB2-871B9A61D9CA}" destId="{D37F1B76-3834-4A02-ACA6-695793ACD125}" srcOrd="0" destOrd="0" presId="urn:microsoft.com/office/officeart/2018/2/layout/IconVerticalSolidList"/>
    <dgm:cxn modelId="{9BFEBFFB-D146-4374-A127-032801678776}" type="presParOf" srcId="{6C36976F-8FB9-4039-9CB2-871B9A61D9CA}" destId="{B93282E9-5F60-4112-978C-8A2D6C8EC49C}" srcOrd="1" destOrd="0" presId="urn:microsoft.com/office/officeart/2018/2/layout/IconVerticalSolidList"/>
    <dgm:cxn modelId="{29E3025F-CC72-4E38-B48D-2945B33C1A49}" type="presParOf" srcId="{6C36976F-8FB9-4039-9CB2-871B9A61D9CA}" destId="{63BE5355-998A-4822-8E06-80E56959E57E}" srcOrd="2" destOrd="0" presId="urn:microsoft.com/office/officeart/2018/2/layout/IconVerticalSolidList"/>
    <dgm:cxn modelId="{1F3C776A-470F-4A64-A93A-7A6FD7B6C47F}" type="presParOf" srcId="{6C36976F-8FB9-4039-9CB2-871B9A61D9CA}" destId="{68AC89FE-1F4F-40B8-984E-910D6432C5D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1881D-FA89-446F-9A4F-F5ED3522629E}">
      <dsp:nvSpPr>
        <dsp:cNvPr id="0" name=""/>
        <dsp:cNvSpPr/>
      </dsp:nvSpPr>
      <dsp:spPr>
        <a:xfrm>
          <a:off x="0" y="134088"/>
          <a:ext cx="7092950" cy="101950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D662AB-C0C2-400B-9FAD-811E2340B317}">
      <dsp:nvSpPr>
        <dsp:cNvPr id="0" name=""/>
        <dsp:cNvSpPr/>
      </dsp:nvSpPr>
      <dsp:spPr>
        <a:xfrm>
          <a:off x="308401" y="363477"/>
          <a:ext cx="560729" cy="5607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0F967F-F67E-410C-9228-F2AC180E8BA6}">
      <dsp:nvSpPr>
        <dsp:cNvPr id="0" name=""/>
        <dsp:cNvSpPr/>
      </dsp:nvSpPr>
      <dsp:spPr>
        <a:xfrm>
          <a:off x="1177531" y="310544"/>
          <a:ext cx="5878639" cy="629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61" tIns="66661" rIns="66661" bIns="6666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baseline="0" dirty="0"/>
            <a:t>REALIZZAZIONE DISCHETTI SUPERIDROFOBICI</a:t>
          </a:r>
          <a:endParaRPr lang="en-US" sz="2000" kern="1200" dirty="0"/>
        </a:p>
      </dsp:txBody>
      <dsp:txXfrm>
        <a:off x="1177531" y="310544"/>
        <a:ext cx="5878639" cy="629865"/>
      </dsp:txXfrm>
    </dsp:sp>
    <dsp:sp modelId="{6619B54E-555F-4AAA-8ABA-3FB448C6592E}">
      <dsp:nvSpPr>
        <dsp:cNvPr id="0" name=""/>
        <dsp:cNvSpPr/>
      </dsp:nvSpPr>
      <dsp:spPr>
        <a:xfrm>
          <a:off x="0" y="1424651"/>
          <a:ext cx="7092950" cy="101950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373DC0-D78D-4107-AC76-02E58FDD668C}">
      <dsp:nvSpPr>
        <dsp:cNvPr id="0" name=""/>
        <dsp:cNvSpPr/>
      </dsp:nvSpPr>
      <dsp:spPr>
        <a:xfrm>
          <a:off x="308401" y="1654041"/>
          <a:ext cx="560729" cy="56072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6E8763-1565-43AB-B663-9454492B0839}">
      <dsp:nvSpPr>
        <dsp:cNvPr id="0" name=""/>
        <dsp:cNvSpPr/>
      </dsp:nvSpPr>
      <dsp:spPr>
        <a:xfrm>
          <a:off x="1214310" y="1635706"/>
          <a:ext cx="5878639" cy="629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61" tIns="66661" rIns="66661" bIns="6666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baseline="0" dirty="0"/>
            <a:t>MISURE ANGOLO DI CONTATTO STATICO E 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baseline="0" dirty="0"/>
            <a:t>ANGOLO DI TILT</a:t>
          </a:r>
          <a:endParaRPr lang="en-US" sz="2000" kern="1200" dirty="0"/>
        </a:p>
      </dsp:txBody>
      <dsp:txXfrm>
        <a:off x="1214310" y="1635706"/>
        <a:ext cx="5878639" cy="629865"/>
      </dsp:txXfrm>
    </dsp:sp>
    <dsp:sp modelId="{F4993FDF-53E1-4BD0-98F3-17081787BD84}">
      <dsp:nvSpPr>
        <dsp:cNvPr id="0" name=""/>
        <dsp:cNvSpPr/>
      </dsp:nvSpPr>
      <dsp:spPr>
        <a:xfrm>
          <a:off x="0" y="2715215"/>
          <a:ext cx="7092950" cy="101950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B85586-0F65-440A-9D54-E2B3DB1F603C}">
      <dsp:nvSpPr>
        <dsp:cNvPr id="0" name=""/>
        <dsp:cNvSpPr/>
      </dsp:nvSpPr>
      <dsp:spPr>
        <a:xfrm>
          <a:off x="308401" y="2944604"/>
          <a:ext cx="560729" cy="56072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B92446-3C3F-4469-A51C-19BFD5048C1C}">
      <dsp:nvSpPr>
        <dsp:cNvPr id="0" name=""/>
        <dsp:cNvSpPr/>
      </dsp:nvSpPr>
      <dsp:spPr>
        <a:xfrm>
          <a:off x="1168008" y="3037876"/>
          <a:ext cx="5878639" cy="47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61" tIns="66661" rIns="66661" bIns="6666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baseline="0" dirty="0"/>
            <a:t>ANALISI MORFOLOGICA: 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baseline="0" dirty="0"/>
            <a:t>MICROSCOPIO OTTICO ED ELETTRONICO</a:t>
          </a:r>
          <a:endParaRPr lang="en-US" sz="2000" kern="1200" dirty="0"/>
        </a:p>
      </dsp:txBody>
      <dsp:txXfrm>
        <a:off x="1168008" y="3037876"/>
        <a:ext cx="5878639" cy="479843"/>
      </dsp:txXfrm>
    </dsp:sp>
    <dsp:sp modelId="{D37F1B76-3834-4A02-ACA6-695793ACD125}">
      <dsp:nvSpPr>
        <dsp:cNvPr id="0" name=""/>
        <dsp:cNvSpPr/>
      </dsp:nvSpPr>
      <dsp:spPr>
        <a:xfrm>
          <a:off x="0" y="4005778"/>
          <a:ext cx="7092950" cy="101950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3282E9-5F60-4112-978C-8A2D6C8EC49C}">
      <dsp:nvSpPr>
        <dsp:cNvPr id="0" name=""/>
        <dsp:cNvSpPr/>
      </dsp:nvSpPr>
      <dsp:spPr>
        <a:xfrm>
          <a:off x="308401" y="4235168"/>
          <a:ext cx="560729" cy="56072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AC89FE-1F4F-40B8-984E-910D6432C5DA}">
      <dsp:nvSpPr>
        <dsp:cNvPr id="0" name=""/>
        <dsp:cNvSpPr/>
      </dsp:nvSpPr>
      <dsp:spPr>
        <a:xfrm>
          <a:off x="1106635" y="4267620"/>
          <a:ext cx="5878639" cy="629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61" tIns="66661" rIns="66661" bIns="6666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baseline="0" dirty="0"/>
            <a:t>ANALISI DEL COEFFICIENTE DI MOMENTO</a:t>
          </a:r>
          <a:endParaRPr lang="en-US" sz="2000" kern="1200" dirty="0"/>
        </a:p>
      </dsp:txBody>
      <dsp:txXfrm>
        <a:off x="1106635" y="4267620"/>
        <a:ext cx="5878639" cy="629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02375-DC16-4A0F-943B-E3F22FE07A7C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33D44-2F11-4113-8017-68C9AA1B68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6049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C21DE-3563-46E5-9B50-61FD98D36713}" type="datetime1">
              <a:rPr lang="it-IT" smtClean="0"/>
              <a:t>28/10/2020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Ottobre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4A2F-0CC2-4AF8-BB01-8E6781BAB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1615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3E8B-0F71-499E-957D-3EA4A1CD37CB}" type="datetime1">
              <a:rPr lang="it-IT" smtClean="0"/>
              <a:t>28/10/2020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Ottobre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4A2F-0CC2-4AF8-BB01-8E6781BAB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2510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402A0-C4AB-4E4A-BB84-115B784509B5}" type="datetime1">
              <a:rPr lang="it-IT" smtClean="0"/>
              <a:t>28/10/2020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Ottobre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4A2F-0CC2-4AF8-BB01-8E6781BAB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534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4A77-4AEE-48E3-B27B-A451A22CBAA1}" type="datetime1">
              <a:rPr lang="it-IT" smtClean="0"/>
              <a:t>28/10/2020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Ottobre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4A2F-0CC2-4AF8-BB01-8E6781BAB6A8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1674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F557-DC09-48E5-8A12-6B0883CE3B1B}" type="datetime1">
              <a:rPr lang="it-IT" smtClean="0"/>
              <a:t>28/10/2020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Ottobre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4A2F-0CC2-4AF8-BB01-8E6781BAB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1135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636F-0FE1-4E39-A26F-B6B3650625C9}" type="datetime1">
              <a:rPr lang="it-IT" smtClean="0"/>
              <a:t>28/10/2020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Ottobre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4A2F-0CC2-4AF8-BB01-8E6781BAB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2833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E44B8-79B1-40CE-9EED-76557430BF29}" type="datetime1">
              <a:rPr lang="it-IT" smtClean="0"/>
              <a:t>28/10/2020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Ottobre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4A2F-0CC2-4AF8-BB01-8E6781BAB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275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069D6-D9C9-41DE-B44C-9DAB7558BB80}" type="datetime1">
              <a:rPr lang="it-IT" smtClean="0"/>
              <a:t>28/10/2020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Ottobre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4A2F-0CC2-4AF8-BB01-8E6781BAB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073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0D2B8-4B0E-4F65-A9BF-83F14BF14872}" type="datetime1">
              <a:rPr lang="it-IT" smtClean="0"/>
              <a:t>28/10/2020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Ottobre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4A2F-0CC2-4AF8-BB01-8E6781BAB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703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06969-CB92-4D4B-A5FB-ABB78029DA51}" type="datetime1">
              <a:rPr lang="it-IT" smtClean="0"/>
              <a:t>28/10/2020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Ottobre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4A2F-0CC2-4AF8-BB01-8E6781BAB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041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8C45-88D7-4124-9425-5A088F67491D}" type="datetime1">
              <a:rPr lang="it-IT" smtClean="0"/>
              <a:t>28/10/2020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Ottobre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4A2F-0CC2-4AF8-BB01-8E6781BAB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1318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A03C-88DD-4FA3-B452-1B7A3FB5C53D}" type="datetime1">
              <a:rPr lang="it-IT" smtClean="0"/>
              <a:t>28/10/2020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Ottobre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4A2F-0CC2-4AF8-BB01-8E6781BAB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110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3533-6E73-4834-9D75-008814AF7C3F}" type="datetime1">
              <a:rPr lang="it-IT" smtClean="0"/>
              <a:t>28/10/2020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Ottobre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4A2F-0CC2-4AF8-BB01-8E6781BAB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67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1774-AA30-43C3-B5B4-BCC795A4BA04}" type="datetime1">
              <a:rPr lang="it-IT" smtClean="0"/>
              <a:t>28/10/2020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Ottobre 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4A2F-0CC2-4AF8-BB01-8E6781BAB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7371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F70D-076C-46CD-94BB-A65F440CFA9E}" type="datetime1">
              <a:rPr lang="it-IT" smtClean="0"/>
              <a:t>28/10/2020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Ottobre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4A2F-0CC2-4AF8-BB01-8E6781BAB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860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191E-1CA4-4B58-A30F-B6DF75C6ECB2}" type="datetime1">
              <a:rPr lang="it-IT" smtClean="0"/>
              <a:t>28/10/2020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Ottobre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4A2F-0CC2-4AF8-BB01-8E6781BAB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6125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E6BA-2729-4C4B-BCFE-044FAA66E982}" type="datetime1">
              <a:rPr lang="it-IT" smtClean="0"/>
              <a:t>28/10/2020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Ottobre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4A2F-0CC2-4AF8-BB01-8E6781BAB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2045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07142-D944-45D9-93B5-08D09413D545}" type="datetime1">
              <a:rPr lang="it-IT" smtClean="0"/>
              <a:t>28/10/2020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Ottobre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4A2F-0CC2-4AF8-BB01-8E6781BAB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0158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EB33801-40D6-4C36-AEE5-8D7763590F06}" type="datetime1">
              <a:rPr lang="it-IT" smtClean="0"/>
              <a:t>28/10/2020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it-IT"/>
              <a:t>Ottobre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8974A2F-0CC2-4AF8-BB01-8E6781BAB6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02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29" r:id="rId12"/>
    <p:sldLayoutId id="2147484130" r:id="rId13"/>
    <p:sldLayoutId id="2147484131" r:id="rId14"/>
    <p:sldLayoutId id="2147484132" r:id="rId15"/>
    <p:sldLayoutId id="2147484133" r:id="rId16"/>
    <p:sldLayoutId id="2147484134" r:id="rId17"/>
    <p:sldLayoutId id="2147484135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40.png"/><Relationship Id="rId5" Type="http://schemas.openxmlformats.org/officeDocument/2006/relationships/image" Target="../media/image32.png"/><Relationship Id="rId10" Type="http://schemas.openxmlformats.org/officeDocument/2006/relationships/image" Target="../media/image4.png"/><Relationship Id="rId4" Type="http://schemas.microsoft.com/office/2007/relationships/hdphoto" Target="../media/hdphoto3.wdp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chart" Target="../charts/chart2.xml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3.svg"/><Relationship Id="rId7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5.svg"/><Relationship Id="rId10" Type="http://schemas.openxmlformats.org/officeDocument/2006/relationships/image" Target="../media/image4.png"/><Relationship Id="rId4" Type="http://schemas.openxmlformats.org/officeDocument/2006/relationships/image" Target="../media/image44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10" Type="http://schemas.openxmlformats.org/officeDocument/2006/relationships/image" Target="../media/image61.png"/><Relationship Id="rId4" Type="http://schemas.openxmlformats.org/officeDocument/2006/relationships/image" Target="../media/image55.jp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63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5.wdp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5.jpg"/><Relationship Id="rId7" Type="http://schemas.openxmlformats.org/officeDocument/2006/relationships/image" Target="../media/image6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media" Target="../media/media2.avi"/><Relationship Id="rId7" Type="http://schemas.openxmlformats.org/officeDocument/2006/relationships/image" Target="../media/image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png"/><Relationship Id="rId4" Type="http://schemas.openxmlformats.org/officeDocument/2006/relationships/video" Target="../media/media2.avi"/><Relationship Id="rId9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857740-1208-474B-9F64-3DF791983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306" y="2043432"/>
            <a:ext cx="10364452" cy="1720143"/>
          </a:xfrm>
        </p:spPr>
        <p:txBody>
          <a:bodyPr anchor="ctr">
            <a:normAutofit/>
          </a:bodyPr>
          <a:lstStyle/>
          <a:p>
            <a:r>
              <a:rPr lang="it-IT" sz="5000" b="1" dirty="0"/>
              <a:t>Analisi del moto su superfici </a:t>
            </a:r>
            <a:r>
              <a:rPr lang="it-IT" sz="5000" b="1" dirty="0" err="1"/>
              <a:t>superidrofobiche</a:t>
            </a:r>
            <a:endParaRPr lang="it-IT" sz="5000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8C3EE28-2AA3-4B37-A026-5CA3EFA3D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  <p:sp>
        <p:nvSpPr>
          <p:cNvPr id="4" name="CasellaDiTesto 5">
            <a:extLst>
              <a:ext uri="{FF2B5EF4-FFF2-40B4-BE49-F238E27FC236}">
                <a16:creationId xmlns:a16="http://schemas.microsoft.com/office/drawing/2014/main" id="{E9AF5B26-5DEA-4D8F-9F05-3D98D5D70A92}"/>
              </a:ext>
            </a:extLst>
          </p:cNvPr>
          <p:cNvSpPr txBox="1"/>
          <p:nvPr/>
        </p:nvSpPr>
        <p:spPr>
          <a:xfrm>
            <a:off x="415851" y="4425013"/>
            <a:ext cx="4315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/>
              <a:t>Relatore: Prof. Ing. Alessandro Bottaro</a:t>
            </a:r>
          </a:p>
          <a:p>
            <a:r>
              <a:rPr lang="it-IT" sz="2000" dirty="0"/>
              <a:t>Correlatore: Dott. Ing. Alberto </a:t>
            </a:r>
            <a:r>
              <a:rPr lang="it-IT" sz="2000" dirty="0" err="1"/>
              <a:t>Lagazzo</a:t>
            </a:r>
            <a:endParaRPr lang="it-IT" sz="2000" dirty="0"/>
          </a:p>
        </p:txBody>
      </p:sp>
      <p:sp>
        <p:nvSpPr>
          <p:cNvPr id="5" name="CasellaDiTesto 19">
            <a:extLst>
              <a:ext uri="{FF2B5EF4-FFF2-40B4-BE49-F238E27FC236}">
                <a16:creationId xmlns:a16="http://schemas.microsoft.com/office/drawing/2014/main" id="{8251C75F-912B-466E-B5C4-48495CD04E4E}"/>
              </a:ext>
            </a:extLst>
          </p:cNvPr>
          <p:cNvSpPr txBox="1"/>
          <p:nvPr/>
        </p:nvSpPr>
        <p:spPr>
          <a:xfrm>
            <a:off x="7068105" y="4425013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/>
              <a:t>Allieva:</a:t>
            </a:r>
          </a:p>
          <a:p>
            <a:r>
              <a:rPr lang="it-IT" sz="2000" dirty="0"/>
              <a:t>Giulia Innocenti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A5A8B2D-E3C5-49DE-9C21-FEB1DEC774CF}"/>
              </a:ext>
            </a:extLst>
          </p:cNvPr>
          <p:cNvSpPr txBox="1"/>
          <p:nvPr/>
        </p:nvSpPr>
        <p:spPr>
          <a:xfrm>
            <a:off x="3752295" y="1557906"/>
            <a:ext cx="468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Tesi di Laurea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7A98F2C-802C-4E94-A8CF-BB4C6E1D6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1</a:t>
            </a:r>
          </a:p>
        </p:txBody>
      </p:sp>
    </p:spTree>
    <p:extLst>
      <p:ext uri="{BB962C8B-B14F-4D97-AF65-F5344CB8AC3E}">
        <p14:creationId xmlns:p14="http://schemas.microsoft.com/office/powerpoint/2010/main" val="3614533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466172-2211-4278-A59B-643D5719C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255" y="341803"/>
            <a:ext cx="6238170" cy="601091"/>
          </a:xfrm>
        </p:spPr>
        <p:txBody>
          <a:bodyPr>
            <a:normAutofit fontScale="90000"/>
          </a:bodyPr>
          <a:lstStyle/>
          <a:p>
            <a:r>
              <a:rPr lang="it-IT" sz="4400" b="1" dirty="0"/>
              <a:t>Risoluzione Problema bidimensionale</a:t>
            </a:r>
          </a:p>
        </p:txBody>
      </p:sp>
      <p:graphicFrame>
        <p:nvGraphicFramePr>
          <p:cNvPr id="11" name="Tabella 11">
            <a:extLst>
              <a:ext uri="{FF2B5EF4-FFF2-40B4-BE49-F238E27FC236}">
                <a16:creationId xmlns:a16="http://schemas.microsoft.com/office/drawing/2014/main" id="{182A09C4-39F2-486B-A91B-1B6363CCA1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273169"/>
              </p:ext>
            </p:extLst>
          </p:nvPr>
        </p:nvGraphicFramePr>
        <p:xfrm>
          <a:off x="266329" y="1271619"/>
          <a:ext cx="11776149" cy="5439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989">
                  <a:extLst>
                    <a:ext uri="{9D8B030D-6E8A-4147-A177-3AD203B41FA5}">
                      <a16:colId xmlns:a16="http://schemas.microsoft.com/office/drawing/2014/main" val="2890309814"/>
                    </a:ext>
                  </a:extLst>
                </a:gridCol>
                <a:gridCol w="9489160">
                  <a:extLst>
                    <a:ext uri="{9D8B030D-6E8A-4147-A177-3AD203B41FA5}">
                      <a16:colId xmlns:a16="http://schemas.microsoft.com/office/drawing/2014/main" val="1880487548"/>
                    </a:ext>
                  </a:extLst>
                </a:gridCol>
              </a:tblGrid>
              <a:tr h="2652957"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it-IT" sz="2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2000" b="1" i="0" dirty="0">
                          <a:solidFill>
                            <a:schemeClr val="tx1"/>
                          </a:solidFill>
                        </a:rPr>
                        <a:t>Analisi e rappresentazione dei risultati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9144754"/>
                  </a:ext>
                </a:extLst>
              </a:tr>
              <a:tr h="1341149"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</a:rPr>
                        <a:t>Formulazione nuove equazioni e definizione dei coefficienti</a:t>
                      </a:r>
                      <a:endParaRPr lang="it-IT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1025309"/>
                  </a:ext>
                </a:extLst>
              </a:tr>
              <a:tr h="1445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/>
                        <a:t>Studio componenti delle velocità al primo ordine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147318"/>
                  </a:ext>
                </a:extLst>
              </a:tr>
            </a:tbl>
          </a:graphicData>
        </a:graphic>
      </p:graphicFrame>
      <p:pic>
        <p:nvPicPr>
          <p:cNvPr id="16" name="Immagine 15">
            <a:extLst>
              <a:ext uri="{FF2B5EF4-FFF2-40B4-BE49-F238E27FC236}">
                <a16:creationId xmlns:a16="http://schemas.microsoft.com/office/drawing/2014/main" id="{AE174963-0A54-41EF-A027-9393E714A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067" y="4121460"/>
            <a:ext cx="3090132" cy="963817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9F45A778-69E8-439E-BDBD-4945E66237F4}"/>
                  </a:ext>
                </a:extLst>
              </p:cNvPr>
              <p:cNvSpPr txBox="1"/>
              <p:nvPr/>
            </p:nvSpPr>
            <p:spPr>
              <a:xfrm>
                <a:off x="6348776" y="4242670"/>
                <a:ext cx="55141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I coefficienti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it-IT" dirty="0"/>
                  <a:t>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it-IT" dirty="0"/>
                  <a:t> sono utilizzati nel problema macro alla quota Y = 0.</a:t>
                </a: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9F45A778-69E8-439E-BDBD-4945E6623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776" y="4242670"/>
                <a:ext cx="5514124" cy="646331"/>
              </a:xfrm>
              <a:prstGeom prst="rect">
                <a:avLst/>
              </a:prstGeom>
              <a:blipFill>
                <a:blip r:embed="rId5"/>
                <a:stretch>
                  <a:fillRect l="-884" t="-5660" r="-994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magine 17" descr="Immagine che contiene testo&#10;&#10;Descrizione generata automaticamente">
            <a:extLst>
              <a:ext uri="{FF2B5EF4-FFF2-40B4-BE49-F238E27FC236}">
                <a16:creationId xmlns:a16="http://schemas.microsoft.com/office/drawing/2014/main" id="{F79AA7D5-B9A0-4DAA-AA77-9E2C09314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39" y="5338516"/>
            <a:ext cx="2346312" cy="1308048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D32E5B54-55B1-4963-8736-621C0322F84F}"/>
                  </a:ext>
                </a:extLst>
              </p:cNvPr>
              <p:cNvSpPr txBox="1"/>
              <p:nvPr/>
            </p:nvSpPr>
            <p:spPr>
              <a:xfrm>
                <a:off x="2778114" y="5286252"/>
                <a:ext cx="551412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Le componenti che hanno valori non nulli, se ne si estrapola l’andamento per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it-IT" dirty="0"/>
                  <a:t> tendono a zero.</a:t>
                </a:r>
              </a:p>
              <a:p>
                <a:r>
                  <a:rPr lang="it-IT" dirty="0"/>
                  <a:t>Ricordando che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dirty="0"/>
                  <a:t> 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it-IT" dirty="0"/>
                  <a:t> (se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it-IT" dirty="0"/>
                  <a:t>→ 0 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it-IT" dirty="0"/>
                  <a:t>= 0,05514)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D32E5B54-55B1-4963-8736-621C0322F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114" y="5286252"/>
                <a:ext cx="5514124" cy="1477328"/>
              </a:xfrm>
              <a:prstGeom prst="rect">
                <a:avLst/>
              </a:prstGeom>
              <a:blipFill>
                <a:blip r:embed="rId7"/>
                <a:stretch>
                  <a:fillRect l="-996" t="-20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 descr="Immagine che contiene tavolo&#10;&#10;Descrizione generata automaticamente">
            <a:extLst>
              <a:ext uri="{FF2B5EF4-FFF2-40B4-BE49-F238E27FC236}">
                <a16:creationId xmlns:a16="http://schemas.microsoft.com/office/drawing/2014/main" id="{84F29D97-C948-45B8-B492-1EF028BAE5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99" y="1354635"/>
            <a:ext cx="3236667" cy="248492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77AD9FE-4186-4F31-8B50-FCB92FCD30B8}"/>
              </a:ext>
            </a:extLst>
          </p:cNvPr>
          <p:cNvSpPr/>
          <p:nvPr/>
        </p:nvSpPr>
        <p:spPr>
          <a:xfrm>
            <a:off x="5882341" y="3307884"/>
            <a:ext cx="2977232" cy="437817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171BF9AF-419E-4FF8-BE4D-271B28B5BD56}"/>
              </a:ext>
            </a:extLst>
          </p:cNvPr>
          <p:cNvSpPr/>
          <p:nvPr/>
        </p:nvSpPr>
        <p:spPr>
          <a:xfrm>
            <a:off x="8997922" y="3309595"/>
            <a:ext cx="2963261" cy="437817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4DF9EC59-FDBF-4F07-84FA-A5EBD467B854}"/>
                  </a:ext>
                </a:extLst>
              </p:cNvPr>
              <p:cNvSpPr txBox="1"/>
              <p:nvPr/>
            </p:nvSpPr>
            <p:spPr>
              <a:xfrm>
                <a:off x="6411547" y="3369544"/>
                <a:ext cx="20075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+0,05514</m:t>
                      </m:r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4DF9EC59-FDBF-4F07-84FA-A5EBD467B8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547" y="3369544"/>
                <a:ext cx="2007581" cy="307777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F37E96F5-E6E3-4C3A-BF8D-9E6C1F059678}"/>
                  </a:ext>
                </a:extLst>
              </p:cNvPr>
              <p:cNvSpPr/>
              <p:nvPr/>
            </p:nvSpPr>
            <p:spPr>
              <a:xfrm>
                <a:off x="8978712" y="3371227"/>
                <a:ext cx="2966383" cy="3101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=0,5 </m:t>
                      </m:r>
                      <m:sSup>
                        <m:s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+0,05514 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+6×</m:t>
                      </m:r>
                      <m:sSup>
                        <m:s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F37E96F5-E6E3-4C3A-BF8D-9E6C1F0596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8712" y="3371227"/>
                <a:ext cx="2966383" cy="310150"/>
              </a:xfrm>
              <a:prstGeom prst="rect">
                <a:avLst/>
              </a:prstGeom>
              <a:blipFill>
                <a:blip r:embed="rId10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Immagine 23">
            <a:extLst>
              <a:ext uri="{FF2B5EF4-FFF2-40B4-BE49-F238E27FC236}">
                <a16:creationId xmlns:a16="http://schemas.microsoft.com/office/drawing/2014/main" id="{9466A6CB-D4BF-41E4-B9A7-B397A8F843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58223D7-B854-44A0-B9BC-67F2BAF36F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479" y="1358346"/>
            <a:ext cx="3074712" cy="184361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70C9AD7-AA65-4B90-AA4B-75A1C17E37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13" y="1356907"/>
            <a:ext cx="3074712" cy="184361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986750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1754711-8FF6-44B2-B514-FF5989F94C31}"/>
              </a:ext>
            </a:extLst>
          </p:cNvPr>
          <p:cNvSpPr txBox="1"/>
          <p:nvPr/>
        </p:nvSpPr>
        <p:spPr>
          <a:xfrm>
            <a:off x="400265" y="3161339"/>
            <a:ext cx="1145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Per la </a:t>
            </a:r>
            <a:r>
              <a:rPr lang="it-IT" sz="2000" b="1" dirty="0"/>
              <a:t>componente orizzontale </a:t>
            </a:r>
            <a:r>
              <a:rPr lang="it-IT" sz="2000" dirty="0"/>
              <a:t>la condizione di slip della velocità del fluido in Y = 0 è la condizione di </a:t>
            </a:r>
            <a:r>
              <a:rPr lang="it-IT" sz="2000" b="1" dirty="0" err="1"/>
              <a:t>Navier</a:t>
            </a:r>
            <a:r>
              <a:rPr lang="it-IT" sz="2000" dirty="0"/>
              <a:t>.</a:t>
            </a:r>
          </a:p>
          <a:p>
            <a:r>
              <a:rPr lang="it-IT" sz="2000" dirty="0"/>
              <a:t>Per la </a:t>
            </a:r>
            <a:r>
              <a:rPr lang="it-IT" sz="2000" b="1" dirty="0"/>
              <a:t>componente verticale </a:t>
            </a:r>
            <a:r>
              <a:rPr lang="it-IT" sz="2000" dirty="0"/>
              <a:t>la condizione è quella di </a:t>
            </a:r>
            <a:r>
              <a:rPr lang="it-IT" sz="2000" b="1" dirty="0"/>
              <a:t>non penetrazione </a:t>
            </a:r>
            <a:r>
              <a:rPr lang="it-IT" sz="2000" dirty="0"/>
              <a:t>del fluido sulla parete.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3819BB45-FBD3-49B7-9BA6-4390F31D25DD}"/>
              </a:ext>
            </a:extLst>
          </p:cNvPr>
          <p:cNvSpPr/>
          <p:nvPr/>
        </p:nvSpPr>
        <p:spPr>
          <a:xfrm>
            <a:off x="5956917" y="4121010"/>
            <a:ext cx="344041" cy="749150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33392D9-4AFC-4712-A675-AC5D16DDBD57}"/>
              </a:ext>
            </a:extLst>
          </p:cNvPr>
          <p:cNvSpPr txBox="1"/>
          <p:nvPr/>
        </p:nvSpPr>
        <p:spPr>
          <a:xfrm>
            <a:off x="2304490" y="4946909"/>
            <a:ext cx="7648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Queste due condizioni sono state verificate fino al </a:t>
            </a:r>
            <a:r>
              <a:rPr lang="it-IT" sz="2000" b="1" dirty="0"/>
              <a:t>terzo ordine</a:t>
            </a:r>
            <a:r>
              <a:rPr lang="it-IT" sz="2000" dirty="0"/>
              <a:t>, migliorando i precedenti risultati che arrivavano al secondo.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7B4385D6-FDE9-429A-B43C-A4EC7019622F}"/>
                  </a:ext>
                </a:extLst>
              </p:cNvPr>
              <p:cNvSpPr txBox="1"/>
              <p:nvPr/>
            </p:nvSpPr>
            <p:spPr>
              <a:xfrm>
                <a:off x="4035909" y="1811052"/>
                <a:ext cx="3802131" cy="10391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2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26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it-IT" sz="2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6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it-IT" sz="2600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it-IT" sz="2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600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it-IT" sz="2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∞</m:t>
                                      </m:r>
                                    </m:sub>
                                  </m:sSub>
                                  <m:r>
                                    <a:rPr lang="it-IT" sz="2600" b="0" i="1" smtClean="0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</m:sSub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it-IT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it-IT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p>
                                  <m:r>
                                    <a:rPr lang="it-IT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l-G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Ο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it-IT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it-IT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it-IT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6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r>
                                    <a:rPr lang="it-IT" sz="26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it-IT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6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it-IT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∞</m:t>
                                      </m:r>
                                    </m:sub>
                                  </m:sSub>
                                  <m:r>
                                    <a:rPr lang="it-IT" sz="2600" i="1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</m:sSub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l-GR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Ο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it-IT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it-IT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it-IT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sz="26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7B4385D6-FDE9-429A-B43C-A4EC70196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909" y="1811052"/>
                <a:ext cx="3802131" cy="10391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olo 1">
            <a:extLst>
              <a:ext uri="{FF2B5EF4-FFF2-40B4-BE49-F238E27FC236}">
                <a16:creationId xmlns:a16="http://schemas.microsoft.com/office/drawing/2014/main" id="{540619D2-BA78-41A5-9AF3-78D03F595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712" y="712435"/>
            <a:ext cx="9207706" cy="601091"/>
          </a:xfrm>
        </p:spPr>
        <p:txBody>
          <a:bodyPr>
            <a:normAutofit fontScale="90000"/>
          </a:bodyPr>
          <a:lstStyle/>
          <a:p>
            <a:r>
              <a:rPr lang="it-IT" sz="4400" b="1" dirty="0"/>
              <a:t>Risoluzione Problema bidimensionale</a:t>
            </a:r>
          </a:p>
        </p:txBody>
      </p:sp>
      <p:sp>
        <p:nvSpPr>
          <p:cNvPr id="12" name="Segnaposto piè di pagina 7">
            <a:extLst>
              <a:ext uri="{FF2B5EF4-FFF2-40B4-BE49-F238E27FC236}">
                <a16:creationId xmlns:a16="http://schemas.microsoft.com/office/drawing/2014/main" id="{FEB03C30-7838-486A-96CF-4C5E26DBC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11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E4802635-D300-49BC-91DD-7BD7E20A5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63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90EA9F-5CA7-47F8-A21B-512DDA7A9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97" y="0"/>
            <a:ext cx="9378405" cy="1411550"/>
          </a:xfrm>
        </p:spPr>
        <p:txBody>
          <a:bodyPr>
            <a:normAutofit/>
          </a:bodyPr>
          <a:lstStyle/>
          <a:p>
            <a:pPr algn="ctr"/>
            <a:r>
              <a:rPr lang="it-IT" sz="4400" b="1" dirty="0"/>
              <a:t>Problema </a:t>
            </a:r>
            <a:br>
              <a:rPr lang="it-IT" sz="4400" b="1" dirty="0"/>
            </a:br>
            <a:r>
              <a:rPr lang="it-IT" sz="4400" b="1" dirty="0"/>
              <a:t>tridimensionale</a:t>
            </a:r>
            <a:endParaRPr lang="it-IT" sz="4400" dirty="0"/>
          </a:p>
        </p:txBody>
      </p:sp>
      <p:graphicFrame>
        <p:nvGraphicFramePr>
          <p:cNvPr id="17" name="Tabella 17">
            <a:extLst>
              <a:ext uri="{FF2B5EF4-FFF2-40B4-BE49-F238E27FC236}">
                <a16:creationId xmlns:a16="http://schemas.microsoft.com/office/drawing/2014/main" id="{578C5270-CE67-4CC8-A0D0-ED3CD8AAD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188842"/>
              </p:ext>
            </p:extLst>
          </p:nvPr>
        </p:nvGraphicFramePr>
        <p:xfrm>
          <a:off x="339811" y="1430768"/>
          <a:ext cx="11521257" cy="4808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0419">
                  <a:extLst>
                    <a:ext uri="{9D8B030D-6E8A-4147-A177-3AD203B41FA5}">
                      <a16:colId xmlns:a16="http://schemas.microsoft.com/office/drawing/2014/main" val="506823351"/>
                    </a:ext>
                  </a:extLst>
                </a:gridCol>
                <a:gridCol w="3840419">
                  <a:extLst>
                    <a:ext uri="{9D8B030D-6E8A-4147-A177-3AD203B41FA5}">
                      <a16:colId xmlns:a16="http://schemas.microsoft.com/office/drawing/2014/main" val="4231162548"/>
                    </a:ext>
                  </a:extLst>
                </a:gridCol>
                <a:gridCol w="3840419">
                  <a:extLst>
                    <a:ext uri="{9D8B030D-6E8A-4147-A177-3AD203B41FA5}">
                      <a16:colId xmlns:a16="http://schemas.microsoft.com/office/drawing/2014/main" val="3205925126"/>
                    </a:ext>
                  </a:extLst>
                </a:gridCol>
              </a:tblGrid>
              <a:tr h="586887">
                <a:tc>
                  <a:txBody>
                    <a:bodyPr/>
                    <a:lstStyle/>
                    <a:p>
                      <a:pPr algn="ctr"/>
                      <a:endParaRPr lang="it-IT" sz="400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it-IT" sz="2000" dirty="0">
                          <a:solidFill>
                            <a:sysClr val="windowText" lastClr="000000"/>
                          </a:solidFill>
                        </a:rPr>
                        <a:t>Geometria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400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it-IT" sz="2000" dirty="0">
                          <a:solidFill>
                            <a:sysClr val="windowText" lastClr="000000"/>
                          </a:solidFill>
                        </a:rPr>
                        <a:t>Mesh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400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it-IT" sz="2000" dirty="0">
                          <a:solidFill>
                            <a:sysClr val="windowText" lastClr="000000"/>
                          </a:solidFill>
                        </a:rPr>
                        <a:t>Condizioni al contorno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837820"/>
                  </a:ext>
                </a:extLst>
              </a:tr>
              <a:tr h="422196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010951"/>
                  </a:ext>
                </a:extLst>
              </a:tr>
            </a:tbl>
          </a:graphicData>
        </a:graphic>
      </p:graphicFrame>
      <p:pic>
        <p:nvPicPr>
          <p:cNvPr id="19" name="Immagine 18">
            <a:extLst>
              <a:ext uri="{FF2B5EF4-FFF2-40B4-BE49-F238E27FC236}">
                <a16:creationId xmlns:a16="http://schemas.microsoft.com/office/drawing/2014/main" id="{BB5E0E3C-C199-47FA-A259-53548D38AC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44"/>
          <a:stretch/>
        </p:blipFill>
        <p:spPr>
          <a:xfrm>
            <a:off x="8563305" y="2211169"/>
            <a:ext cx="2617421" cy="1929636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20" name="Segnaposto contenuto 4">
            <a:extLst>
              <a:ext uri="{FF2B5EF4-FFF2-40B4-BE49-F238E27FC236}">
                <a16:creationId xmlns:a16="http://schemas.microsoft.com/office/drawing/2014/main" id="{7398EFC9-E361-478D-A991-3F79DAEDC9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77"/>
          <a:stretch/>
        </p:blipFill>
        <p:spPr>
          <a:xfrm>
            <a:off x="8563305" y="4191925"/>
            <a:ext cx="2617421" cy="1929637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21" name="Segnaposto contenuto 7">
            <a:extLst>
              <a:ext uri="{FF2B5EF4-FFF2-40B4-BE49-F238E27FC236}">
                <a16:creationId xmlns:a16="http://schemas.microsoft.com/office/drawing/2014/main" id="{8C68BF7D-2FC9-4D36-9332-2DEE09EF7C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11739" b="23655"/>
          <a:stretch/>
        </p:blipFill>
        <p:spPr>
          <a:xfrm rot="16200000">
            <a:off x="2912538" y="3504165"/>
            <a:ext cx="4035013" cy="1273281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613CCB0C-DEC1-4994-933A-41718BD9BE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1" t="10445" r="30150"/>
          <a:stretch/>
        </p:blipFill>
        <p:spPr>
          <a:xfrm>
            <a:off x="5672108" y="3182366"/>
            <a:ext cx="2210856" cy="2019119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25" name="Segnaposto contenuto 4">
            <a:extLst>
              <a:ext uri="{FF2B5EF4-FFF2-40B4-BE49-F238E27FC236}">
                <a16:creationId xmlns:a16="http://schemas.microsoft.com/office/drawing/2014/main" id="{5CF1D3FC-64AE-4E05-BD79-20C9995BB2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93"/>
          <a:stretch/>
        </p:blipFill>
        <p:spPr>
          <a:xfrm>
            <a:off x="472341" y="2904658"/>
            <a:ext cx="3572782" cy="2413845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</p:pic>
      <p:sp>
        <p:nvSpPr>
          <p:cNvPr id="26" name="Segnaposto piè di pagina 7">
            <a:extLst>
              <a:ext uri="{FF2B5EF4-FFF2-40B4-BE49-F238E27FC236}">
                <a16:creationId xmlns:a16="http://schemas.microsoft.com/office/drawing/2014/main" id="{650CE00F-9347-499D-B3AD-F466FA80D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12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B64E9461-A8AA-4286-A42C-82F4B5173D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B312F23-D4FC-4461-9DD9-7F844140BC9D}"/>
              </a:ext>
            </a:extLst>
          </p:cNvPr>
          <p:cNvSpPr txBox="1"/>
          <p:nvPr/>
        </p:nvSpPr>
        <p:spPr>
          <a:xfrm>
            <a:off x="8650313" y="4949171"/>
            <a:ext cx="1171852" cy="369332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Periodicità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F3E75DE-C8B7-4BEE-BE2C-8EE1B7F5E759}"/>
              </a:ext>
            </a:extLst>
          </p:cNvPr>
          <p:cNvSpPr txBox="1"/>
          <p:nvPr/>
        </p:nvSpPr>
        <p:spPr>
          <a:xfrm>
            <a:off x="8634327" y="2991321"/>
            <a:ext cx="1171852" cy="369332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Sforzo</a:t>
            </a:r>
          </a:p>
        </p:txBody>
      </p:sp>
    </p:spTree>
    <p:extLst>
      <p:ext uri="{BB962C8B-B14F-4D97-AF65-F5344CB8AC3E}">
        <p14:creationId xmlns:p14="http://schemas.microsoft.com/office/powerpoint/2010/main" val="1290749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EC1856-EDBF-424F-8A42-398AE8D71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95599"/>
            <a:ext cx="10364451" cy="1261884"/>
          </a:xfrm>
        </p:spPr>
        <p:txBody>
          <a:bodyPr>
            <a:normAutofit/>
          </a:bodyPr>
          <a:lstStyle/>
          <a:p>
            <a:r>
              <a:rPr lang="it-IT" sz="4800" b="1" dirty="0"/>
              <a:t>CASI ANALIZZATI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25B4E7-FE1C-43EE-93DA-746BA33FFA5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73266" y="3342868"/>
            <a:ext cx="2077375" cy="1666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/>
              <a:t>CASO 1</a:t>
            </a:r>
          </a:p>
          <a:p>
            <a:pPr marL="0" indent="0">
              <a:buNone/>
            </a:pPr>
            <a:r>
              <a:rPr lang="it-IT" sz="3200" dirty="0"/>
              <a:t>Caso 2  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C8694301-C638-40FA-97A7-FFC3A8B69918}"/>
              </a:ext>
            </a:extLst>
          </p:cNvPr>
          <p:cNvSpPr/>
          <p:nvPr/>
        </p:nvSpPr>
        <p:spPr>
          <a:xfrm>
            <a:off x="5471231" y="4300518"/>
            <a:ext cx="1047565" cy="248378"/>
          </a:xfrm>
          <a:prstGeom prst="rightArrow">
            <a:avLst>
              <a:gd name="adj1" fmla="val 35703"/>
              <a:gd name="adj2" fmla="val 5000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C98E1B-1ADD-4B73-9A42-CF370C06017F}"/>
              </a:ext>
            </a:extLst>
          </p:cNvPr>
          <p:cNvSpPr txBox="1"/>
          <p:nvPr/>
        </p:nvSpPr>
        <p:spPr>
          <a:xfrm>
            <a:off x="7375862" y="3415528"/>
            <a:ext cx="33054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PILASTRINO</a:t>
            </a:r>
          </a:p>
          <a:p>
            <a:endParaRPr lang="it-IT" sz="2000" dirty="0"/>
          </a:p>
          <a:p>
            <a:r>
              <a:rPr lang="it-IT" sz="2800" dirty="0"/>
              <a:t>CAVITA‛</a:t>
            </a: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1009473E-C8DC-4384-BE51-4557786DF813}"/>
              </a:ext>
            </a:extLst>
          </p:cNvPr>
          <p:cNvSpPr/>
          <p:nvPr/>
        </p:nvSpPr>
        <p:spPr>
          <a:xfrm>
            <a:off x="5474191" y="3577082"/>
            <a:ext cx="1047565" cy="248378"/>
          </a:xfrm>
          <a:prstGeom prst="rightArrow">
            <a:avLst>
              <a:gd name="adj1" fmla="val 35703"/>
              <a:gd name="adj2" fmla="val 5000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Segnaposto piè di pagina 7">
            <a:extLst>
              <a:ext uri="{FF2B5EF4-FFF2-40B4-BE49-F238E27FC236}">
                <a16:creationId xmlns:a16="http://schemas.microsoft.com/office/drawing/2014/main" id="{7E4BF5D5-C990-41CC-886F-24E12CF0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13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1FCA5B8-F9CE-4102-99A9-CA4556094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23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194808-5A61-4151-A62C-258A130BA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913" y="373007"/>
            <a:ext cx="5440218" cy="62829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800" b="1" dirty="0"/>
              <a:t>Caso pilastrino</a:t>
            </a:r>
            <a:br>
              <a:rPr lang="it-IT" sz="4800" b="1" dirty="0"/>
            </a:br>
            <a:endParaRPr lang="it-IT" i="1" dirty="0"/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215C0F27-21AA-4ED3-AF21-1C9946E669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714494"/>
              </p:ext>
            </p:extLst>
          </p:nvPr>
        </p:nvGraphicFramePr>
        <p:xfrm>
          <a:off x="258618" y="1022263"/>
          <a:ext cx="11776149" cy="5306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4801">
                  <a:extLst>
                    <a:ext uri="{9D8B030D-6E8A-4147-A177-3AD203B41FA5}">
                      <a16:colId xmlns:a16="http://schemas.microsoft.com/office/drawing/2014/main" val="1716709496"/>
                    </a:ext>
                  </a:extLst>
                </a:gridCol>
                <a:gridCol w="5911348">
                  <a:extLst>
                    <a:ext uri="{9D8B030D-6E8A-4147-A177-3AD203B41FA5}">
                      <a16:colId xmlns:a16="http://schemas.microsoft.com/office/drawing/2014/main" val="1901302725"/>
                    </a:ext>
                  </a:extLst>
                </a:gridCol>
              </a:tblGrid>
              <a:tr h="433526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ysClr val="windowText" lastClr="000000"/>
                          </a:solidFill>
                        </a:rPr>
                        <a:t>Condizioni al contorno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tx1"/>
                          </a:solidFill>
                        </a:rPr>
                        <a:t>Analisi dei risultati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738529"/>
                  </a:ext>
                </a:extLst>
              </a:tr>
              <a:tr h="4872614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021278"/>
                  </a:ext>
                </a:extLst>
              </a:tr>
            </a:tbl>
          </a:graphicData>
        </a:graphic>
      </p:graphicFrame>
      <p:pic>
        <p:nvPicPr>
          <p:cNvPr id="14" name="Immagine 13">
            <a:extLst>
              <a:ext uri="{FF2B5EF4-FFF2-40B4-BE49-F238E27FC236}">
                <a16:creationId xmlns:a16="http://schemas.microsoft.com/office/drawing/2014/main" id="{76C65DCD-BD0E-4EC5-8806-F33B0728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5"/>
          <a:stretch/>
        </p:blipFill>
        <p:spPr>
          <a:xfrm>
            <a:off x="2358288" y="3941667"/>
            <a:ext cx="3531734" cy="2313947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6" name="Segnaposto contenuto 5">
            <a:extLst>
              <a:ext uri="{FF2B5EF4-FFF2-40B4-BE49-F238E27FC236}">
                <a16:creationId xmlns:a16="http://schemas.microsoft.com/office/drawing/2014/main" id="{E77DAB03-AD45-43E6-AAA6-811B11D8B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97"/>
          <a:stretch/>
        </p:blipFill>
        <p:spPr>
          <a:xfrm>
            <a:off x="419740" y="1614819"/>
            <a:ext cx="3531734" cy="2265189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graphicFrame>
        <p:nvGraphicFramePr>
          <p:cNvPr id="18" name="Tabella 4">
            <a:extLst>
              <a:ext uri="{FF2B5EF4-FFF2-40B4-BE49-F238E27FC236}">
                <a16:creationId xmlns:a16="http://schemas.microsoft.com/office/drawing/2014/main" id="{200F836D-E153-4A7A-8F6C-81530906FC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0887636"/>
              </p:ext>
            </p:extLst>
          </p:nvPr>
        </p:nvGraphicFramePr>
        <p:xfrm>
          <a:off x="6243782" y="1920056"/>
          <a:ext cx="5689600" cy="4043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436">
                  <a:extLst>
                    <a:ext uri="{9D8B030D-6E8A-4147-A177-3AD203B41FA5}">
                      <a16:colId xmlns:a16="http://schemas.microsoft.com/office/drawing/2014/main" val="1596163361"/>
                    </a:ext>
                  </a:extLst>
                </a:gridCol>
                <a:gridCol w="1431637">
                  <a:extLst>
                    <a:ext uri="{9D8B030D-6E8A-4147-A177-3AD203B41FA5}">
                      <a16:colId xmlns:a16="http://schemas.microsoft.com/office/drawing/2014/main" val="2939708071"/>
                    </a:ext>
                  </a:extLst>
                </a:gridCol>
                <a:gridCol w="1330036">
                  <a:extLst>
                    <a:ext uri="{9D8B030D-6E8A-4147-A177-3AD203B41FA5}">
                      <a16:colId xmlns:a16="http://schemas.microsoft.com/office/drawing/2014/main" val="3697363236"/>
                    </a:ext>
                  </a:extLst>
                </a:gridCol>
                <a:gridCol w="1699491">
                  <a:extLst>
                    <a:ext uri="{9D8B030D-6E8A-4147-A177-3AD203B41FA5}">
                      <a16:colId xmlns:a16="http://schemas.microsoft.com/office/drawing/2014/main" val="4180589331"/>
                    </a:ext>
                  </a:extLst>
                </a:gridCol>
              </a:tblGrid>
              <a:tr h="571190"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Radius</a:t>
                      </a:r>
                      <a:endParaRPr lang="it-IT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u_top</a:t>
                      </a:r>
                      <a:endParaRPr lang="it-IT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u_top</a:t>
                      </a:r>
                      <a:endParaRPr lang="it-IT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u_top</a:t>
                      </a:r>
                      <a:endParaRPr lang="it-IT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15854"/>
                  </a:ext>
                </a:extLst>
              </a:tr>
              <a:tr h="561187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finer</a:t>
                      </a:r>
                      <a:endParaRPr lang="it-IT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very</a:t>
                      </a:r>
                      <a:r>
                        <a:rPr lang="it-IT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fine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extremely</a:t>
                      </a:r>
                      <a:r>
                        <a:rPr lang="it-IT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fine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070094"/>
                  </a:ext>
                </a:extLst>
              </a:tr>
              <a:tr h="58216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6,6360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6,6860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6,7593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639036"/>
                  </a:ext>
                </a:extLst>
              </a:tr>
              <a:tr h="58216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5,5093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5,5204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5,5322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486708"/>
                  </a:ext>
                </a:extLst>
              </a:tr>
              <a:tr h="58216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5,1935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5,1979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5,2018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595771"/>
                  </a:ext>
                </a:extLst>
              </a:tr>
              <a:tr h="58216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5,0630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5,0647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5,0665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188529"/>
                  </a:ext>
                </a:extLst>
              </a:tr>
              <a:tr h="58216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0,45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5,0307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5,0317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5,0327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855994"/>
                  </a:ext>
                </a:extLst>
              </a:tr>
            </a:tbl>
          </a:graphicData>
        </a:graphic>
      </p:graphicFrame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D5A6F3E-D185-4657-A797-67B1AE5557CE}"/>
              </a:ext>
            </a:extLst>
          </p:cNvPr>
          <p:cNvSpPr txBox="1"/>
          <p:nvPr/>
        </p:nvSpPr>
        <p:spPr>
          <a:xfrm>
            <a:off x="3983338" y="2547358"/>
            <a:ext cx="1389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/>
              <a:t>NO-SHEAR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101FFA2-2DF7-47E8-8555-B805B654EA4D}"/>
              </a:ext>
            </a:extLst>
          </p:cNvPr>
          <p:cNvSpPr txBox="1"/>
          <p:nvPr/>
        </p:nvSpPr>
        <p:spPr>
          <a:xfrm>
            <a:off x="1194310" y="4904150"/>
            <a:ext cx="1163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/>
              <a:t>NO-SLIP</a:t>
            </a:r>
          </a:p>
        </p:txBody>
      </p:sp>
      <p:sp>
        <p:nvSpPr>
          <p:cNvPr id="21" name="Segnaposto piè di pagina 7">
            <a:extLst>
              <a:ext uri="{FF2B5EF4-FFF2-40B4-BE49-F238E27FC236}">
                <a16:creationId xmlns:a16="http://schemas.microsoft.com/office/drawing/2014/main" id="{CB1DA3A4-03A9-44BA-BDDB-6127BA799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14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BC551F72-0ADF-42E7-8C54-2DEE1FB4A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19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EED97139-8677-464D-8A84-2719A1A1B61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47057857"/>
              </p:ext>
            </p:extLst>
          </p:nvPr>
        </p:nvGraphicFramePr>
        <p:xfrm>
          <a:off x="5558223" y="1233995"/>
          <a:ext cx="6529946" cy="5112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7BC5C184-2E1A-406A-A1C9-BA57A7025F9D}"/>
              </a:ext>
            </a:extLst>
          </p:cNvPr>
          <p:cNvSpPr txBox="1"/>
          <p:nvPr/>
        </p:nvSpPr>
        <p:spPr>
          <a:xfrm>
            <a:off x="8289744" y="1734556"/>
            <a:ext cx="32014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/>
              <a:t>Confronto tra i risultati ottenuti dalla simulazione (</a:t>
            </a:r>
            <a:r>
              <a:rPr lang="it-IT" sz="2200" dirty="0">
                <a:solidFill>
                  <a:srgbClr val="0070C0"/>
                </a:solidFill>
              </a:rPr>
              <a:t>curva blu</a:t>
            </a:r>
            <a:r>
              <a:rPr lang="it-IT" sz="2200" dirty="0"/>
              <a:t>) e quelli analitici (</a:t>
            </a:r>
            <a:r>
              <a:rPr lang="it-IT" sz="2200" dirty="0">
                <a:solidFill>
                  <a:schemeClr val="accent6">
                    <a:lumMod val="75000"/>
                  </a:schemeClr>
                </a:solidFill>
              </a:rPr>
              <a:t>curva viola</a:t>
            </a:r>
            <a:r>
              <a:rPr lang="it-IT" sz="2200" dirty="0"/>
              <a:t>)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FB4EF2D-61DF-4FFE-B8F2-FA5F24071C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88" t="2153" r="46663" b="30508"/>
          <a:stretch/>
        </p:blipFill>
        <p:spPr>
          <a:xfrm>
            <a:off x="5973890" y="294491"/>
            <a:ext cx="1944379" cy="82784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A0D6C7E-BE51-4DAC-97DE-979D0CFD0D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144"/>
          <a:stretch/>
        </p:blipFill>
        <p:spPr>
          <a:xfrm>
            <a:off x="2976042" y="142123"/>
            <a:ext cx="2861365" cy="1124004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1187E334-3F1D-460F-9C7A-F7ADD2668379}"/>
              </a:ext>
            </a:extLst>
          </p:cNvPr>
          <p:cNvGrpSpPr/>
          <p:nvPr/>
        </p:nvGrpSpPr>
        <p:grpSpPr>
          <a:xfrm>
            <a:off x="2441227" y="4547339"/>
            <a:ext cx="2861364" cy="1818305"/>
            <a:chOff x="499552" y="1989134"/>
            <a:chExt cx="2861364" cy="1818305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44988497-B718-4EA4-9B30-DC7CC7AE6542}"/>
                </a:ext>
              </a:extLst>
            </p:cNvPr>
            <p:cNvSpPr/>
            <p:nvPr/>
          </p:nvSpPr>
          <p:spPr>
            <a:xfrm>
              <a:off x="499552" y="1989134"/>
              <a:ext cx="2861364" cy="1818305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83B1CDE-C58A-4E09-BBD8-7CF41332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5797" y="3023901"/>
              <a:ext cx="2328874" cy="469433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A2E73786-36EA-4A20-942D-BF0DAC011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6372" y="2261220"/>
              <a:ext cx="2328874" cy="524301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</p:pic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12FABA85-8B87-4BC6-9816-6EC4B903D3F9}"/>
              </a:ext>
            </a:extLst>
          </p:cNvPr>
          <p:cNvGrpSpPr/>
          <p:nvPr/>
        </p:nvGrpSpPr>
        <p:grpSpPr>
          <a:xfrm>
            <a:off x="791015" y="1345893"/>
            <a:ext cx="2861364" cy="1818305"/>
            <a:chOff x="1843460" y="4146333"/>
            <a:chExt cx="2861364" cy="1818305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870CB2A3-3EB3-4985-A62B-E8D4643FF465}"/>
                </a:ext>
              </a:extLst>
            </p:cNvPr>
            <p:cNvSpPr/>
            <p:nvPr/>
          </p:nvSpPr>
          <p:spPr>
            <a:xfrm>
              <a:off x="1843460" y="4146333"/>
              <a:ext cx="2861364" cy="181830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D0E05A20-69EA-4B8A-BE97-11D52C8A2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09705" y="5198366"/>
              <a:ext cx="2328874" cy="4694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CasellaDiTesto 1">
                  <a:extLst>
                    <a:ext uri="{FF2B5EF4-FFF2-40B4-BE49-F238E27FC236}">
                      <a16:creationId xmlns:a16="http://schemas.microsoft.com/office/drawing/2014/main" id="{70D7A91A-4936-490F-A5D6-50B5C06499E6}"/>
                    </a:ext>
                  </a:extLst>
                </p:cNvPr>
                <p:cNvSpPr txBox="1"/>
                <p:nvPr/>
              </p:nvSpPr>
              <p:spPr>
                <a:xfrm>
                  <a:off x="2607741" y="4434008"/>
                  <a:ext cx="1332801" cy="525978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" name="CasellaDiTesto 1">
                  <a:extLst>
                    <a:ext uri="{FF2B5EF4-FFF2-40B4-BE49-F238E27FC236}">
                      <a16:creationId xmlns:a16="http://schemas.microsoft.com/office/drawing/2014/main" id="{70D7A91A-4936-490F-A5D6-50B5C06499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7741" y="4434008"/>
                  <a:ext cx="1332801" cy="52597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Segnaposto piè di pagina 7">
            <a:extLst>
              <a:ext uri="{FF2B5EF4-FFF2-40B4-BE49-F238E27FC236}">
                <a16:creationId xmlns:a16="http://schemas.microsoft.com/office/drawing/2014/main" id="{965CCA47-18AD-4341-868C-C10732142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15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96CB43F-DADB-4D2B-AC82-A373CA4C16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9B929FA-9731-446B-8BEC-B9FA1BE150EA}"/>
              </a:ext>
            </a:extLst>
          </p:cNvPr>
          <p:cNvSpPr txBox="1"/>
          <p:nvPr/>
        </p:nvSpPr>
        <p:spPr>
          <a:xfrm>
            <a:off x="3652379" y="1435672"/>
            <a:ext cx="4643021" cy="507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A73E357-E58F-4503-9150-B5360841F407}"/>
                  </a:ext>
                </a:extLst>
              </p:cNvPr>
              <p:cNvSpPr txBox="1"/>
              <p:nvPr/>
            </p:nvSpPr>
            <p:spPr>
              <a:xfrm>
                <a:off x="272507" y="3343268"/>
                <a:ext cx="452143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La grandezza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it-IT" sz="2000" dirty="0"/>
                  <a:t> è il rapporto tra la parte di area con condizione di no-slip e l’area totale della cella unitaria.  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A73E357-E58F-4503-9150-B5360841F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07" y="3343268"/>
                <a:ext cx="4521435" cy="1015663"/>
              </a:xfrm>
              <a:prstGeom prst="rect">
                <a:avLst/>
              </a:prstGeom>
              <a:blipFill>
                <a:blip r:embed="rId11"/>
                <a:stretch>
                  <a:fillRect l="-1484" t="-2994" b="-95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3724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194808-5A61-4151-A62C-258A130BA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913" y="373007"/>
            <a:ext cx="5440218" cy="628290"/>
          </a:xfrm>
        </p:spPr>
        <p:txBody>
          <a:bodyPr>
            <a:normAutofit fontScale="90000"/>
          </a:bodyPr>
          <a:lstStyle/>
          <a:p>
            <a:r>
              <a:rPr lang="it-IT" sz="4800" b="1" dirty="0"/>
              <a:t>Caso </a:t>
            </a:r>
            <a:r>
              <a:rPr lang="it-IT" sz="4800" b="1" dirty="0" err="1"/>
              <a:t>cavitA‛</a:t>
            </a:r>
            <a:br>
              <a:rPr lang="it-IT" sz="4800" b="1" dirty="0"/>
            </a:br>
            <a:endParaRPr lang="it-IT" i="1" dirty="0"/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215C0F27-21AA-4ED3-AF21-1C9946E669D3}"/>
              </a:ext>
            </a:extLst>
          </p:cNvPr>
          <p:cNvGraphicFramePr>
            <a:graphicFrameLocks noGrp="1"/>
          </p:cNvGraphicFramePr>
          <p:nvPr/>
        </p:nvGraphicFramePr>
        <p:xfrm>
          <a:off x="258618" y="1022263"/>
          <a:ext cx="11776149" cy="5306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4801">
                  <a:extLst>
                    <a:ext uri="{9D8B030D-6E8A-4147-A177-3AD203B41FA5}">
                      <a16:colId xmlns:a16="http://schemas.microsoft.com/office/drawing/2014/main" val="1716709496"/>
                    </a:ext>
                  </a:extLst>
                </a:gridCol>
                <a:gridCol w="5911348">
                  <a:extLst>
                    <a:ext uri="{9D8B030D-6E8A-4147-A177-3AD203B41FA5}">
                      <a16:colId xmlns:a16="http://schemas.microsoft.com/office/drawing/2014/main" val="1901302725"/>
                    </a:ext>
                  </a:extLst>
                </a:gridCol>
              </a:tblGrid>
              <a:tr h="433526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ysClr val="windowText" lastClr="000000"/>
                          </a:solidFill>
                        </a:rPr>
                        <a:t>Condizioni al contorno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tx1"/>
                          </a:solidFill>
                        </a:rPr>
                        <a:t>Analisi dei risultati</a:t>
                      </a:r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738529"/>
                  </a:ext>
                </a:extLst>
              </a:tr>
              <a:tr h="4872614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021278"/>
                  </a:ext>
                </a:extLst>
              </a:tr>
            </a:tbl>
          </a:graphicData>
        </a:graphic>
      </p:graphicFrame>
      <p:pic>
        <p:nvPicPr>
          <p:cNvPr id="14" name="Immagine 13">
            <a:extLst>
              <a:ext uri="{FF2B5EF4-FFF2-40B4-BE49-F238E27FC236}">
                <a16:creationId xmlns:a16="http://schemas.microsoft.com/office/drawing/2014/main" id="{76C65DCD-BD0E-4EC5-8806-F33B0728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5"/>
          <a:stretch/>
        </p:blipFill>
        <p:spPr>
          <a:xfrm>
            <a:off x="2358288" y="3941667"/>
            <a:ext cx="3531734" cy="2313947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6" name="Segnaposto contenuto 5">
            <a:extLst>
              <a:ext uri="{FF2B5EF4-FFF2-40B4-BE49-F238E27FC236}">
                <a16:creationId xmlns:a16="http://schemas.microsoft.com/office/drawing/2014/main" id="{E77DAB03-AD45-43E6-AAA6-811B11D8B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97"/>
          <a:stretch/>
        </p:blipFill>
        <p:spPr>
          <a:xfrm>
            <a:off x="419740" y="1614819"/>
            <a:ext cx="3531734" cy="2265189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D5A6F3E-D185-4657-A797-67B1AE5557CE}"/>
              </a:ext>
            </a:extLst>
          </p:cNvPr>
          <p:cNvSpPr txBox="1"/>
          <p:nvPr/>
        </p:nvSpPr>
        <p:spPr>
          <a:xfrm>
            <a:off x="4057281" y="2547358"/>
            <a:ext cx="1069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/>
              <a:t>NO-SLIP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101FFA2-2DF7-47E8-8555-B805B654EA4D}"/>
              </a:ext>
            </a:extLst>
          </p:cNvPr>
          <p:cNvSpPr txBox="1"/>
          <p:nvPr/>
        </p:nvSpPr>
        <p:spPr>
          <a:xfrm>
            <a:off x="792816" y="4898585"/>
            <a:ext cx="1392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/>
              <a:t>NO-SHEAR</a:t>
            </a:r>
          </a:p>
        </p:txBody>
      </p:sp>
      <p:graphicFrame>
        <p:nvGraphicFramePr>
          <p:cNvPr id="11" name="Tabella 4">
            <a:extLst>
              <a:ext uri="{FF2B5EF4-FFF2-40B4-BE49-F238E27FC236}">
                <a16:creationId xmlns:a16="http://schemas.microsoft.com/office/drawing/2014/main" id="{6E24C698-2B86-4B85-8B73-A41A2DEDAF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6113443"/>
              </p:ext>
            </p:extLst>
          </p:nvPr>
        </p:nvGraphicFramePr>
        <p:xfrm>
          <a:off x="6301980" y="1805532"/>
          <a:ext cx="5551956" cy="4148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8214">
                  <a:extLst>
                    <a:ext uri="{9D8B030D-6E8A-4147-A177-3AD203B41FA5}">
                      <a16:colId xmlns:a16="http://schemas.microsoft.com/office/drawing/2014/main" val="1596163361"/>
                    </a:ext>
                  </a:extLst>
                </a:gridCol>
                <a:gridCol w="2843742">
                  <a:extLst>
                    <a:ext uri="{9D8B030D-6E8A-4147-A177-3AD203B41FA5}">
                      <a16:colId xmlns:a16="http://schemas.microsoft.com/office/drawing/2014/main" val="3697363236"/>
                    </a:ext>
                  </a:extLst>
                </a:gridCol>
              </a:tblGrid>
              <a:tr h="450824"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Radius</a:t>
                      </a:r>
                      <a:endParaRPr lang="it-IT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9" marR="6979" marT="6979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u_top</a:t>
                      </a:r>
                      <a:endParaRPr lang="it-IT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9" marR="6979" marT="6979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15854"/>
                  </a:ext>
                </a:extLst>
              </a:tr>
              <a:tr h="399495">
                <a:tc>
                  <a:txBody>
                    <a:bodyPr/>
                    <a:lstStyle/>
                    <a:p>
                      <a:endParaRPr lang="it-IT" sz="1600"/>
                    </a:p>
                  </a:txBody>
                  <a:tcPr marL="83753" marR="83753" marT="41877" marB="41877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very</a:t>
                      </a:r>
                      <a:r>
                        <a:rPr lang="it-IT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fine</a:t>
                      </a:r>
                    </a:p>
                  </a:txBody>
                  <a:tcPr marL="6979" marR="6979" marT="6979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070094"/>
                  </a:ext>
                </a:extLst>
              </a:tr>
              <a:tr h="4123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6979" marR="6979" marT="6979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5,0008</a:t>
                      </a:r>
                    </a:p>
                  </a:txBody>
                  <a:tcPr marL="6979" marR="6979" marT="6979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639036"/>
                  </a:ext>
                </a:extLst>
              </a:tr>
              <a:tr h="4123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6979" marR="6979" marT="6979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5,0071</a:t>
                      </a:r>
                    </a:p>
                  </a:txBody>
                  <a:tcPr marL="6979" marR="6979" marT="6979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184558"/>
                  </a:ext>
                </a:extLst>
              </a:tr>
              <a:tr h="4123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6979" marR="6979" marT="6979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5,0260</a:t>
                      </a:r>
                    </a:p>
                  </a:txBody>
                  <a:tcPr marL="6979" marR="6979" marT="6979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486708"/>
                  </a:ext>
                </a:extLst>
              </a:tr>
              <a:tr h="4123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6979" marR="6979" marT="6979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5,0702</a:t>
                      </a:r>
                    </a:p>
                  </a:txBody>
                  <a:tcPr marL="6979" marR="6979" marT="6979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595771"/>
                  </a:ext>
                </a:extLst>
              </a:tr>
              <a:tr h="4123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0,45</a:t>
                      </a:r>
                    </a:p>
                  </a:txBody>
                  <a:tcPr marL="6979" marR="6979" marT="6979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5,1120</a:t>
                      </a:r>
                    </a:p>
                  </a:txBody>
                  <a:tcPr marL="6979" marR="6979" marT="6979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188529"/>
                  </a:ext>
                </a:extLst>
              </a:tr>
              <a:tr h="4123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0,47</a:t>
                      </a:r>
                    </a:p>
                  </a:txBody>
                  <a:tcPr marL="6979" marR="6979" marT="6979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5,1367</a:t>
                      </a:r>
                    </a:p>
                  </a:txBody>
                  <a:tcPr marL="6979" marR="6979" marT="6979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855994"/>
                  </a:ext>
                </a:extLst>
              </a:tr>
              <a:tr h="4123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0,48</a:t>
                      </a:r>
                    </a:p>
                  </a:txBody>
                  <a:tcPr marL="6979" marR="6979" marT="6979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5,1528</a:t>
                      </a:r>
                    </a:p>
                  </a:txBody>
                  <a:tcPr marL="6979" marR="6979" marT="6979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007990"/>
                  </a:ext>
                </a:extLst>
              </a:tr>
              <a:tr h="4123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0,495</a:t>
                      </a:r>
                    </a:p>
                  </a:txBody>
                  <a:tcPr marL="6979" marR="6979" marT="6979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5,1837</a:t>
                      </a:r>
                    </a:p>
                  </a:txBody>
                  <a:tcPr marL="6979" marR="6979" marT="6979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728815"/>
                  </a:ext>
                </a:extLst>
              </a:tr>
            </a:tbl>
          </a:graphicData>
        </a:graphic>
      </p:graphicFrame>
      <p:sp>
        <p:nvSpPr>
          <p:cNvPr id="12" name="Segnaposto piè di pagina 7">
            <a:extLst>
              <a:ext uri="{FF2B5EF4-FFF2-40B4-BE49-F238E27FC236}">
                <a16:creationId xmlns:a16="http://schemas.microsoft.com/office/drawing/2014/main" id="{3824145A-2565-444A-A4E7-1D9576F25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16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1214A104-3AAA-4B70-B7DE-3B1688CFF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88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8102740-E2A0-425A-BFF7-0C02456A73F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7" t="19301" r="70061" b="27279"/>
          <a:stretch/>
        </p:blipFill>
        <p:spPr>
          <a:xfrm>
            <a:off x="2790895" y="272591"/>
            <a:ext cx="3201451" cy="957653"/>
          </a:xfrm>
        </p:spPr>
      </p:pic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68788782-A57F-4651-ABE6-6C7CA37445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7411875"/>
              </p:ext>
            </p:extLst>
          </p:nvPr>
        </p:nvGraphicFramePr>
        <p:xfrm>
          <a:off x="5136568" y="1328942"/>
          <a:ext cx="6645552" cy="5129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59FD5123-C69D-452A-8244-019A7C425B97}"/>
              </a:ext>
            </a:extLst>
          </p:cNvPr>
          <p:cNvSpPr txBox="1"/>
          <p:nvPr/>
        </p:nvSpPr>
        <p:spPr>
          <a:xfrm>
            <a:off x="7824269" y="1639471"/>
            <a:ext cx="32014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/>
              <a:t>Confronto tra i risultati ottenuti dalla simulazione (</a:t>
            </a:r>
            <a:r>
              <a:rPr lang="it-IT" sz="2200" dirty="0">
                <a:solidFill>
                  <a:srgbClr val="0070C0"/>
                </a:solidFill>
              </a:rPr>
              <a:t>curva blu</a:t>
            </a:r>
            <a:r>
              <a:rPr lang="it-IT" sz="2200" dirty="0"/>
              <a:t>) e quelli analitici (</a:t>
            </a:r>
            <a:r>
              <a:rPr lang="it-IT" sz="2200" dirty="0">
                <a:solidFill>
                  <a:schemeClr val="accent6">
                    <a:lumMod val="75000"/>
                  </a:schemeClr>
                </a:solidFill>
              </a:rPr>
              <a:t>curva viola</a:t>
            </a:r>
            <a:r>
              <a:rPr lang="it-IT" sz="2200" dirty="0"/>
              <a:t>)</a:t>
            </a:r>
          </a:p>
        </p:txBody>
      </p:sp>
      <p:pic>
        <p:nvPicPr>
          <p:cNvPr id="11" name="Segnaposto contenuto 4">
            <a:extLst>
              <a:ext uri="{FF2B5EF4-FFF2-40B4-BE49-F238E27FC236}">
                <a16:creationId xmlns:a16="http://schemas.microsoft.com/office/drawing/2014/main" id="{883E9AA7-1902-47DB-9F2F-3125ABDF43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59" t="25953" r="47658" b="29450"/>
          <a:stretch/>
        </p:blipFill>
        <p:spPr>
          <a:xfrm>
            <a:off x="6557819" y="252198"/>
            <a:ext cx="1549194" cy="978046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63DD168A-A944-49C8-8D7E-066A25B6777E}"/>
              </a:ext>
            </a:extLst>
          </p:cNvPr>
          <p:cNvGrpSpPr/>
          <p:nvPr/>
        </p:nvGrpSpPr>
        <p:grpSpPr>
          <a:xfrm>
            <a:off x="2090926" y="3941365"/>
            <a:ext cx="2861364" cy="1818305"/>
            <a:chOff x="608355" y="1935602"/>
            <a:chExt cx="2861364" cy="1818305"/>
          </a:xfrm>
          <a:noFill/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AAFCE95F-569B-4D9F-B72F-74813D6A22DE}"/>
                </a:ext>
              </a:extLst>
            </p:cNvPr>
            <p:cNvSpPr/>
            <p:nvPr/>
          </p:nvSpPr>
          <p:spPr>
            <a:xfrm>
              <a:off x="608355" y="1935602"/>
              <a:ext cx="2861364" cy="1818305"/>
            </a:xfrm>
            <a:prstGeom prst="rect">
              <a:avLst/>
            </a:prstGeom>
            <a:grp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2A0FA2B6-378A-4C5B-AB0F-ABB0A04F4CDE}"/>
                    </a:ext>
                  </a:extLst>
                </p:cNvPr>
                <p:cNvSpPr txBox="1"/>
                <p:nvPr/>
              </p:nvSpPr>
              <p:spPr>
                <a:xfrm>
                  <a:off x="792633" y="2200443"/>
                  <a:ext cx="2579360" cy="525978"/>
                </a:xfrm>
                <a:prstGeom prst="rect">
                  <a:avLst/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num>
                          <m:den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  <m:r>
                          <a:rPr lang="it-IT" i="1">
                            <a:latin typeface="Cambria Math" panose="02040503050406030204" pitchFamily="18" charset="0"/>
                          </a:rPr>
                          <m:t>=−0.134</m:t>
                        </m:r>
                        <m:func>
                          <m:func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it-IT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−0.023</m:t>
                            </m:r>
                          </m:e>
                        </m:fun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2A0FA2B6-378A-4C5B-AB0F-ABB0A04F4C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633" y="2200443"/>
                  <a:ext cx="2579360" cy="52597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asellaDiTesto 16">
                  <a:extLst>
                    <a:ext uri="{FF2B5EF4-FFF2-40B4-BE49-F238E27FC236}">
                      <a16:creationId xmlns:a16="http://schemas.microsoft.com/office/drawing/2014/main" id="{80E22E8B-9FD5-49DB-9560-150D4DB0478C}"/>
                    </a:ext>
                  </a:extLst>
                </p:cNvPr>
                <p:cNvSpPr txBox="1"/>
                <p:nvPr/>
              </p:nvSpPr>
              <p:spPr>
                <a:xfrm>
                  <a:off x="1104926" y="2956563"/>
                  <a:ext cx="1779590" cy="472437"/>
                </a:xfrm>
                <a:prstGeom prst="rect">
                  <a:avLst/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=1− </m:t>
                        </m:r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num>
                              <m:den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7" name="CasellaDiTesto 16">
                  <a:extLst>
                    <a:ext uri="{FF2B5EF4-FFF2-40B4-BE49-F238E27FC236}">
                      <a16:creationId xmlns:a16="http://schemas.microsoft.com/office/drawing/2014/main" id="{80E22E8B-9FD5-49DB-9560-150D4DB047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4926" y="2956563"/>
                  <a:ext cx="1779590" cy="47243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ttangolo 12">
            <a:extLst>
              <a:ext uri="{FF2B5EF4-FFF2-40B4-BE49-F238E27FC236}">
                <a16:creationId xmlns:a16="http://schemas.microsoft.com/office/drawing/2014/main" id="{D1D80EDB-B717-4747-9F99-C35295E8A3CE}"/>
              </a:ext>
            </a:extLst>
          </p:cNvPr>
          <p:cNvSpPr/>
          <p:nvPr/>
        </p:nvSpPr>
        <p:spPr>
          <a:xfrm>
            <a:off x="521728" y="1782002"/>
            <a:ext cx="2861364" cy="181830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F083DA06-7379-42CE-85C6-940D1C3489F6}"/>
                  </a:ext>
                </a:extLst>
              </p:cNvPr>
              <p:cNvSpPr txBox="1"/>
              <p:nvPr/>
            </p:nvSpPr>
            <p:spPr>
              <a:xfrm>
                <a:off x="1011305" y="2849802"/>
                <a:ext cx="1865060" cy="472437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=1− 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den>
                          </m:f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F083DA06-7379-42CE-85C6-940D1C348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305" y="2849802"/>
                <a:ext cx="1865060" cy="47243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3A84F0DA-1C2F-40CD-A511-A13222E9C4FB}"/>
                  </a:ext>
                </a:extLst>
              </p:cNvPr>
              <p:cNvSpPr txBox="1"/>
              <p:nvPr/>
            </p:nvSpPr>
            <p:spPr>
              <a:xfrm>
                <a:off x="1234434" y="2073727"/>
                <a:ext cx="1353063" cy="525978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3A84F0DA-1C2F-40CD-A511-A13222E9C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434" y="2073727"/>
                <a:ext cx="1353063" cy="5259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egnaposto piè di pagina 7">
            <a:extLst>
              <a:ext uri="{FF2B5EF4-FFF2-40B4-BE49-F238E27FC236}">
                <a16:creationId xmlns:a16="http://schemas.microsoft.com/office/drawing/2014/main" id="{AE184A90-85AD-4334-97BF-EB35B0C07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17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7217C67-88DB-4E63-8C65-A8329F8EFA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07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98E91E7-17BE-4185-B26D-A0CF396CB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41" y="2168419"/>
            <a:ext cx="3684252" cy="2600535"/>
          </a:xfrm>
        </p:spPr>
        <p:txBody>
          <a:bodyPr>
            <a:normAutofit/>
          </a:bodyPr>
          <a:lstStyle/>
          <a:p>
            <a:r>
              <a:rPr lang="it-IT" sz="4000" b="1" dirty="0"/>
              <a:t>Esperienza di laboratorio</a:t>
            </a:r>
            <a:endParaRPr lang="it-IT" sz="40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A2BB7379-78C4-475F-BC15-9457C360B3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6853208"/>
              </p:ext>
            </p:extLst>
          </p:nvPr>
        </p:nvGraphicFramePr>
        <p:xfrm>
          <a:off x="4594225" y="889000"/>
          <a:ext cx="7092950" cy="5159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00635231-85F6-4DF1-AE2E-46359515B1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  <p:sp>
        <p:nvSpPr>
          <p:cNvPr id="16" name="Segnaposto piè di pagina 7">
            <a:extLst>
              <a:ext uri="{FF2B5EF4-FFF2-40B4-BE49-F238E27FC236}">
                <a16:creationId xmlns:a16="http://schemas.microsoft.com/office/drawing/2014/main" id="{2C1C2E20-0F65-4A66-ADB7-473627936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18</a:t>
            </a:r>
          </a:p>
        </p:txBody>
      </p:sp>
    </p:spTree>
    <p:extLst>
      <p:ext uri="{BB962C8B-B14F-4D97-AF65-F5344CB8AC3E}">
        <p14:creationId xmlns:p14="http://schemas.microsoft.com/office/powerpoint/2010/main" val="3324484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653E1BE4-191A-4F4C-9699-C5412C66F8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234603"/>
              </p:ext>
            </p:extLst>
          </p:nvPr>
        </p:nvGraphicFramePr>
        <p:xfrm>
          <a:off x="965456" y="1073147"/>
          <a:ext cx="10312144" cy="5272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2359">
                  <a:extLst>
                    <a:ext uri="{9D8B030D-6E8A-4147-A177-3AD203B41FA5}">
                      <a16:colId xmlns:a16="http://schemas.microsoft.com/office/drawing/2014/main" val="858870654"/>
                    </a:ext>
                  </a:extLst>
                </a:gridCol>
                <a:gridCol w="5039785">
                  <a:extLst>
                    <a:ext uri="{9D8B030D-6E8A-4147-A177-3AD203B41FA5}">
                      <a16:colId xmlns:a16="http://schemas.microsoft.com/office/drawing/2014/main" val="719702267"/>
                    </a:ext>
                  </a:extLst>
                </a:gridCol>
              </a:tblGrid>
              <a:tr h="1141181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957563"/>
                  </a:ext>
                </a:extLst>
              </a:tr>
              <a:tr h="413101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1791836"/>
                  </a:ext>
                </a:extLst>
              </a:tr>
            </a:tbl>
          </a:graphicData>
        </a:graphic>
      </p:graphicFrame>
      <p:sp>
        <p:nvSpPr>
          <p:cNvPr id="11" name="Titolo 1">
            <a:extLst>
              <a:ext uri="{FF2B5EF4-FFF2-40B4-BE49-F238E27FC236}">
                <a16:creationId xmlns:a16="http://schemas.microsoft.com/office/drawing/2014/main" id="{4408A45F-A0A3-4E12-8E21-2221812AE410}"/>
              </a:ext>
            </a:extLst>
          </p:cNvPr>
          <p:cNvSpPr txBox="1">
            <a:spLocks/>
          </p:cNvSpPr>
          <p:nvPr/>
        </p:nvSpPr>
        <p:spPr>
          <a:xfrm>
            <a:off x="2873569" y="1126289"/>
            <a:ext cx="2545856" cy="10045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/>
              <a:t>REALIZZAZIONE DISCHETTI SUPERIDROFOBICI</a:t>
            </a:r>
            <a:endParaRPr lang="en-US" sz="2000" b="1" i="1" dirty="0"/>
          </a:p>
        </p:txBody>
      </p:sp>
      <p:sp>
        <p:nvSpPr>
          <p:cNvPr id="18" name="Rettangolo 17" descr="Database">
            <a:extLst>
              <a:ext uri="{FF2B5EF4-FFF2-40B4-BE49-F238E27FC236}">
                <a16:creationId xmlns:a16="http://schemas.microsoft.com/office/drawing/2014/main" id="{B9947820-7088-4F0B-A3E8-740BD6DD82C4}"/>
              </a:ext>
            </a:extLst>
          </p:cNvPr>
          <p:cNvSpPr/>
          <p:nvPr/>
        </p:nvSpPr>
        <p:spPr>
          <a:xfrm>
            <a:off x="1640446" y="1254223"/>
            <a:ext cx="706928" cy="72060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Rettangolo 18" descr="Righello">
            <a:extLst>
              <a:ext uri="{FF2B5EF4-FFF2-40B4-BE49-F238E27FC236}">
                <a16:creationId xmlns:a16="http://schemas.microsoft.com/office/drawing/2014/main" id="{0CE3EA16-5495-44C5-BC6F-96EACDFB91A7}"/>
              </a:ext>
            </a:extLst>
          </p:cNvPr>
          <p:cNvSpPr/>
          <p:nvPr/>
        </p:nvSpPr>
        <p:spPr>
          <a:xfrm>
            <a:off x="6972113" y="1254223"/>
            <a:ext cx="706927" cy="720602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2928C32D-056D-4177-8C10-B666B6367597}"/>
              </a:ext>
            </a:extLst>
          </p:cNvPr>
          <p:cNvSpPr txBox="1">
            <a:spLocks/>
          </p:cNvSpPr>
          <p:nvPr/>
        </p:nvSpPr>
        <p:spPr>
          <a:xfrm>
            <a:off x="544729" y="4726331"/>
            <a:ext cx="3397974" cy="10045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2000" b="1" i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2D320F9-CCA4-4F5B-ADFE-715E5285E693}"/>
              </a:ext>
            </a:extLst>
          </p:cNvPr>
          <p:cNvSpPr txBox="1"/>
          <p:nvPr/>
        </p:nvSpPr>
        <p:spPr>
          <a:xfrm>
            <a:off x="8018401" y="1126289"/>
            <a:ext cx="30971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2000" b="1" dirty="0">
                <a:latin typeface="+mj-lt"/>
              </a:rPr>
              <a:t>MISURE ANGOLO DI CONTATTO STATICO E </a:t>
            </a:r>
          </a:p>
          <a:p>
            <a:pPr lvl="0" algn="ctr">
              <a:lnSpc>
                <a:spcPct val="100000"/>
              </a:lnSpc>
            </a:pPr>
            <a:r>
              <a:rPr lang="it-IT" sz="2000" b="1" dirty="0">
                <a:latin typeface="+mj-lt"/>
              </a:rPr>
              <a:t>ANGOLO DI TILT</a:t>
            </a:r>
            <a:endParaRPr lang="en-US" sz="2000" b="1" dirty="0">
              <a:latin typeface="+mj-lt"/>
            </a:endParaRPr>
          </a:p>
          <a:p>
            <a:endParaRPr lang="it-IT" dirty="0"/>
          </a:p>
        </p:txBody>
      </p:sp>
      <p:pic>
        <p:nvPicPr>
          <p:cNvPr id="21" name="Segnaposto contenuto 4" descr="Immagine che contiene interni, tavolo, sedendo, verde&#10;&#10;Descrizione generata automaticamente">
            <a:extLst>
              <a:ext uri="{FF2B5EF4-FFF2-40B4-BE49-F238E27FC236}">
                <a16:creationId xmlns:a16="http://schemas.microsoft.com/office/drawing/2014/main" id="{AB549D06-D3DD-43B7-90A5-81A81456A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61" y="2311939"/>
            <a:ext cx="2645372" cy="263298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Immagine 22" descr="Immagine che contiene interni, tazza, sedendo, carta&#10;&#10;Descrizione generata automaticamente">
            <a:extLst>
              <a:ext uri="{FF2B5EF4-FFF2-40B4-BE49-F238E27FC236}">
                <a16:creationId xmlns:a16="http://schemas.microsoft.com/office/drawing/2014/main" id="{EA0E0C98-AC2F-4C3E-BDB9-08AA4D8282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3" b="10976"/>
          <a:stretch/>
        </p:blipFill>
        <p:spPr>
          <a:xfrm>
            <a:off x="3841630" y="3744821"/>
            <a:ext cx="2279898" cy="2477300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5" name="Segnaposto contenuto 4" descr="Immagine che contiene interni, oggetto, specchio, lavello&#10;&#10;Descrizione generata automaticamente">
            <a:extLst>
              <a:ext uri="{FF2B5EF4-FFF2-40B4-BE49-F238E27FC236}">
                <a16:creationId xmlns:a16="http://schemas.microsoft.com/office/drawing/2014/main" id="{EBA4F5DC-A204-4EAF-9B30-C00D5764AA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069" y="2292605"/>
            <a:ext cx="2279899" cy="3039865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6" name="Immagine 25" descr="Immagine che contiene interni, sedendo, tavolo, cibo&#10;&#10;Descrizione generata automaticamente">
            <a:extLst>
              <a:ext uri="{FF2B5EF4-FFF2-40B4-BE49-F238E27FC236}">
                <a16:creationId xmlns:a16="http://schemas.microsoft.com/office/drawing/2014/main" id="{D0A3B261-A8FF-4041-B18C-94D6AB137F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541" y="2922618"/>
            <a:ext cx="2363459" cy="3151279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CE1AE5B2-F6D2-4B62-96C3-1E70E0F1D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  <p:sp>
        <p:nvSpPr>
          <p:cNvPr id="28" name="Segnaposto piè di pagina 7">
            <a:extLst>
              <a:ext uri="{FF2B5EF4-FFF2-40B4-BE49-F238E27FC236}">
                <a16:creationId xmlns:a16="http://schemas.microsoft.com/office/drawing/2014/main" id="{54DDA5B8-05A2-4C05-9A96-66724356D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19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B758A1F-6098-46F5-B336-33CCAA0824B6}"/>
              </a:ext>
            </a:extLst>
          </p:cNvPr>
          <p:cNvSpPr txBox="1"/>
          <p:nvPr/>
        </p:nvSpPr>
        <p:spPr>
          <a:xfrm>
            <a:off x="1047094" y="4983471"/>
            <a:ext cx="2645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Vernice </a:t>
            </a:r>
            <a:r>
              <a:rPr lang="it-IT" dirty="0" err="1"/>
              <a:t>superidrofobica</a:t>
            </a:r>
            <a:r>
              <a:rPr lang="it-IT" dirty="0"/>
              <a:t> Ultra </a:t>
            </a:r>
            <a:r>
              <a:rPr lang="it-IT" dirty="0" err="1"/>
              <a:t>Ever</a:t>
            </a:r>
            <a:r>
              <a:rPr lang="it-IT" dirty="0"/>
              <a:t> Dry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3D525F5-7A2F-4E0D-9208-B5E3B8D841BF}"/>
              </a:ext>
            </a:extLst>
          </p:cNvPr>
          <p:cNvSpPr txBox="1"/>
          <p:nvPr/>
        </p:nvSpPr>
        <p:spPr>
          <a:xfrm>
            <a:off x="3860808" y="3062915"/>
            <a:ext cx="2279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Elementi trattati con Ultra </a:t>
            </a:r>
            <a:r>
              <a:rPr lang="it-IT" dirty="0" err="1"/>
              <a:t>Ever</a:t>
            </a:r>
            <a:r>
              <a:rPr lang="it-IT" dirty="0"/>
              <a:t> Dry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9FCE350-190A-41D9-86B3-F0FBB4DF261F}"/>
              </a:ext>
            </a:extLst>
          </p:cNvPr>
          <p:cNvSpPr txBox="1"/>
          <p:nvPr/>
        </p:nvSpPr>
        <p:spPr>
          <a:xfrm>
            <a:off x="6401870" y="5323188"/>
            <a:ext cx="2279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Misuratore d’angolo di contatto e goccia pendente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022EDFB-455D-4196-98F9-A3502AFE1556}"/>
              </a:ext>
            </a:extLst>
          </p:cNvPr>
          <p:cNvSpPr txBox="1"/>
          <p:nvPr/>
        </p:nvSpPr>
        <p:spPr>
          <a:xfrm>
            <a:off x="8812541" y="2521258"/>
            <a:ext cx="2363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Dischetto con goccia</a:t>
            </a:r>
          </a:p>
        </p:txBody>
      </p:sp>
    </p:spTree>
    <p:extLst>
      <p:ext uri="{BB962C8B-B14F-4D97-AF65-F5344CB8AC3E}">
        <p14:creationId xmlns:p14="http://schemas.microsoft.com/office/powerpoint/2010/main" val="843142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8463886-711B-416C-B58E-C1BFAE38A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618" y="4808393"/>
            <a:ext cx="3532754" cy="1538071"/>
          </a:xfrm>
          <a:prstGeom prst="roundRect">
            <a:avLst>
              <a:gd name="adj" fmla="val 5301"/>
            </a:avLst>
          </a:prstGeom>
          <a:ln w="12700" cap="sq">
            <a:solidFill>
              <a:schemeClr val="tx2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D6E63D9-1956-4034-A58C-D1D3D78D3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69" y="181441"/>
            <a:ext cx="10364451" cy="131178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 err="1"/>
              <a:t>materiali</a:t>
            </a:r>
            <a:r>
              <a:rPr lang="en-US" sz="4400" b="1" dirty="0"/>
              <a:t> </a:t>
            </a:r>
            <a:br>
              <a:rPr lang="en-US" sz="4400" b="1" dirty="0"/>
            </a:br>
            <a:r>
              <a:rPr lang="en-US" sz="4400" b="1" dirty="0" err="1"/>
              <a:t>superidrofobici</a:t>
            </a:r>
            <a:endParaRPr lang="en-US" sz="4400" b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8147037-5412-41FF-950E-E91A4DF63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9D38D71-A623-4406-8573-A098EB583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2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61C7364-0906-45B0-B1B7-A64DC4F6F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33" y="1743181"/>
            <a:ext cx="4077954" cy="305846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8126D0E-BC83-47E3-AC3E-621100E93755}"/>
              </a:ext>
            </a:extLst>
          </p:cNvPr>
          <p:cNvSpPr txBox="1"/>
          <p:nvPr/>
        </p:nvSpPr>
        <p:spPr>
          <a:xfrm>
            <a:off x="8293141" y="4829545"/>
            <a:ext cx="328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Goccia sospesa</a:t>
            </a:r>
          </a:p>
        </p:txBody>
      </p:sp>
      <p:pic>
        <p:nvPicPr>
          <p:cNvPr id="6" name="Immagine 5" descr="Immagine che contiene pioggia&#10;&#10;Descrizione generata automaticamente">
            <a:extLst>
              <a:ext uri="{FF2B5EF4-FFF2-40B4-BE49-F238E27FC236}">
                <a16:creationId xmlns:a16="http://schemas.microsoft.com/office/drawing/2014/main" id="{88EEF413-ABBE-466D-BF4F-62C765C7A0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03" y="1704747"/>
            <a:ext cx="4011101" cy="3058465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C03F5C7-D9F5-4D80-AE7F-7CD62F16D856}"/>
              </a:ext>
            </a:extLst>
          </p:cNvPr>
          <p:cNvSpPr txBox="1"/>
          <p:nvPr/>
        </p:nvSpPr>
        <p:spPr>
          <a:xfrm>
            <a:off x="1506989" y="4775446"/>
            <a:ext cx="143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Effetto loto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2FB8C51-2552-4E18-9FC8-504F2A354621}"/>
              </a:ext>
            </a:extLst>
          </p:cNvPr>
          <p:cNvSpPr txBox="1"/>
          <p:nvPr/>
        </p:nvSpPr>
        <p:spPr>
          <a:xfrm>
            <a:off x="4329618" y="6369226"/>
            <a:ext cx="3532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Angolo di contatto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EBDA7E5-1E56-4C1E-9E47-C967675F5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5"/>
          <a:stretch/>
        </p:blipFill>
        <p:spPr>
          <a:xfrm>
            <a:off x="3781449" y="1993182"/>
            <a:ext cx="4598951" cy="2586905"/>
          </a:xfrm>
          <a:prstGeom prst="roundRect">
            <a:avLst>
              <a:gd name="adj" fmla="val 5301"/>
            </a:avLst>
          </a:prstGeom>
          <a:ln w="9525" cap="sq">
            <a:solidFill>
              <a:schemeClr val="tx2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378AAED-32CD-4129-B60B-C0EA58BF0E1C}"/>
              </a:ext>
            </a:extLst>
          </p:cNvPr>
          <p:cNvSpPr txBox="1"/>
          <p:nvPr/>
        </p:nvSpPr>
        <p:spPr>
          <a:xfrm>
            <a:off x="3421459" y="1634269"/>
            <a:ext cx="510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Gocce su plastron di gas</a:t>
            </a:r>
          </a:p>
        </p:txBody>
      </p:sp>
    </p:spTree>
    <p:extLst>
      <p:ext uri="{BB962C8B-B14F-4D97-AF65-F5344CB8AC3E}">
        <p14:creationId xmlns:p14="http://schemas.microsoft.com/office/powerpoint/2010/main" val="2718844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ella 2">
                <a:extLst>
                  <a:ext uri="{FF2B5EF4-FFF2-40B4-BE49-F238E27FC236}">
                    <a16:creationId xmlns:a16="http://schemas.microsoft.com/office/drawing/2014/main" id="{8031E2C3-08F0-4AD0-A8A9-D12611B67E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4185325"/>
                  </p:ext>
                </p:extLst>
              </p:nvPr>
            </p:nvGraphicFramePr>
            <p:xfrm>
              <a:off x="125766" y="79899"/>
              <a:ext cx="11940467" cy="61403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32517">
                      <a:extLst>
                        <a:ext uri="{9D8B030D-6E8A-4147-A177-3AD203B41FA5}">
                          <a16:colId xmlns:a16="http://schemas.microsoft.com/office/drawing/2014/main" val="783918720"/>
                        </a:ext>
                      </a:extLst>
                    </a:gridCol>
                    <a:gridCol w="3551068">
                      <a:extLst>
                        <a:ext uri="{9D8B030D-6E8A-4147-A177-3AD203B41FA5}">
                          <a16:colId xmlns:a16="http://schemas.microsoft.com/office/drawing/2014/main" val="2964763764"/>
                        </a:ext>
                      </a:extLst>
                    </a:gridCol>
                    <a:gridCol w="3606449">
                      <a:extLst>
                        <a:ext uri="{9D8B030D-6E8A-4147-A177-3AD203B41FA5}">
                          <a16:colId xmlns:a16="http://schemas.microsoft.com/office/drawing/2014/main" val="1317563783"/>
                        </a:ext>
                      </a:extLst>
                    </a:gridCol>
                    <a:gridCol w="3550433">
                      <a:extLst>
                        <a:ext uri="{9D8B030D-6E8A-4147-A177-3AD203B41FA5}">
                          <a16:colId xmlns:a16="http://schemas.microsoft.com/office/drawing/2014/main" val="3186747924"/>
                        </a:ext>
                      </a:extLst>
                    </a:gridCol>
                  </a:tblGrid>
                  <a:tr h="3070192">
                    <a:tc>
                      <a:txBody>
                        <a:bodyPr/>
                        <a:lstStyle/>
                        <a:p>
                          <a:pPr algn="ctr"/>
                          <a:endParaRPr lang="it-IT" dirty="0"/>
                        </a:p>
                        <a:p>
                          <a:pPr algn="ctr"/>
                          <a:endParaRPr lang="it-IT" dirty="0"/>
                        </a:p>
                        <a:p>
                          <a:pPr algn="ctr"/>
                          <a:endParaRPr lang="it-IT" dirty="0"/>
                        </a:p>
                        <a:p>
                          <a:pPr algn="ctr"/>
                          <a:r>
                            <a:rPr lang="it-IT" sz="2000" dirty="0">
                              <a:solidFill>
                                <a:schemeClr val="tx1"/>
                              </a:solidFill>
                            </a:rPr>
                            <a:t>Dischetto</a:t>
                          </a:r>
                        </a:p>
                        <a:p>
                          <a:pPr algn="ctr"/>
                          <a:r>
                            <a:rPr lang="it-IT" sz="2000" dirty="0">
                              <a:solidFill>
                                <a:schemeClr val="tx1"/>
                              </a:solidFill>
                            </a:rPr>
                            <a:t>SH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9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9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it-IT" sz="19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it-IT" sz="19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  <m:r>
                                  <a:rPr lang="it-IT" sz="19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it-IT" sz="1900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9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9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it-IT" sz="19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it-IT" sz="19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=20</m:t>
                                </m:r>
                                <m:r>
                                  <a:rPr lang="it-IT" sz="19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it-IT" sz="1900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9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9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it-IT" sz="19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sz="19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=60</m:t>
                                </m:r>
                                <m:r>
                                  <a:rPr lang="it-IT" sz="19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it-IT" sz="1900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endParaRPr lang="it-IT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685499"/>
                      </a:ext>
                    </a:extLst>
                  </a:tr>
                  <a:tr h="3070192">
                    <a:tc>
                      <a:txBody>
                        <a:bodyPr/>
                        <a:lstStyle/>
                        <a:p>
                          <a:pPr algn="ctr"/>
                          <a:endParaRPr lang="it-IT" dirty="0"/>
                        </a:p>
                        <a:p>
                          <a:pPr algn="ctr"/>
                          <a:endParaRPr lang="it-IT" dirty="0"/>
                        </a:p>
                        <a:p>
                          <a:pPr algn="ctr"/>
                          <a:endParaRPr lang="it-IT" sz="1000" dirty="0"/>
                        </a:p>
                        <a:p>
                          <a:pPr algn="ctr"/>
                          <a:r>
                            <a:rPr lang="it-IT" sz="2000" b="1" dirty="0"/>
                            <a:t>Dischetto non trattato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it-IT" b="0" i="1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=20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it-IT" b="0" i="1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=60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it-IT" b="0" i="1" dirty="0"/>
                        </a:p>
                        <a:p>
                          <a:endParaRPr lang="it-IT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65331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ella 2">
                <a:extLst>
                  <a:ext uri="{FF2B5EF4-FFF2-40B4-BE49-F238E27FC236}">
                    <a16:creationId xmlns:a16="http://schemas.microsoft.com/office/drawing/2014/main" id="{8031E2C3-08F0-4AD0-A8A9-D12611B67E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4185325"/>
                  </p:ext>
                </p:extLst>
              </p:nvPr>
            </p:nvGraphicFramePr>
            <p:xfrm>
              <a:off x="125766" y="79899"/>
              <a:ext cx="11940467" cy="61403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32517">
                      <a:extLst>
                        <a:ext uri="{9D8B030D-6E8A-4147-A177-3AD203B41FA5}">
                          <a16:colId xmlns:a16="http://schemas.microsoft.com/office/drawing/2014/main" val="783918720"/>
                        </a:ext>
                      </a:extLst>
                    </a:gridCol>
                    <a:gridCol w="3551068">
                      <a:extLst>
                        <a:ext uri="{9D8B030D-6E8A-4147-A177-3AD203B41FA5}">
                          <a16:colId xmlns:a16="http://schemas.microsoft.com/office/drawing/2014/main" val="2964763764"/>
                        </a:ext>
                      </a:extLst>
                    </a:gridCol>
                    <a:gridCol w="3606449">
                      <a:extLst>
                        <a:ext uri="{9D8B030D-6E8A-4147-A177-3AD203B41FA5}">
                          <a16:colId xmlns:a16="http://schemas.microsoft.com/office/drawing/2014/main" val="1317563783"/>
                        </a:ext>
                      </a:extLst>
                    </a:gridCol>
                    <a:gridCol w="3550433">
                      <a:extLst>
                        <a:ext uri="{9D8B030D-6E8A-4147-A177-3AD203B41FA5}">
                          <a16:colId xmlns:a16="http://schemas.microsoft.com/office/drawing/2014/main" val="3186747924"/>
                        </a:ext>
                      </a:extLst>
                    </a:gridCol>
                  </a:tblGrid>
                  <a:tr h="3070192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95" t="-198" r="-872277" b="-1003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685499"/>
                      </a:ext>
                    </a:extLst>
                  </a:tr>
                  <a:tr h="3070192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95" t="-100198" r="-872277" b="-3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653318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Segnaposto contenuto 4">
            <a:extLst>
              <a:ext uri="{FF2B5EF4-FFF2-40B4-BE49-F238E27FC236}">
                <a16:creationId xmlns:a16="http://schemas.microsoft.com/office/drawing/2014/main" id="{91C0F222-0BF9-462F-9585-E049F6892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28" y="272591"/>
            <a:ext cx="3375025" cy="2698750"/>
          </a:xfrm>
          <a:prstGeom prst="rect">
            <a:avLst/>
          </a:prstGeom>
        </p:spPr>
      </p:pic>
      <p:pic>
        <p:nvPicPr>
          <p:cNvPr id="12" name="Immagine 11" descr="Immagine che contiene sedendo, tavolo, computer, telefono&#10;&#10;Descrizione generata automaticamente">
            <a:extLst>
              <a:ext uri="{FF2B5EF4-FFF2-40B4-BE49-F238E27FC236}">
                <a16:creationId xmlns:a16="http://schemas.microsoft.com/office/drawing/2014/main" id="{C4D3FF10-2413-4504-BFE3-7B2D0BF80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39" y="261488"/>
            <a:ext cx="3374493" cy="2699595"/>
          </a:xfrm>
          <a:prstGeom prst="rect">
            <a:avLst/>
          </a:prstGeom>
        </p:spPr>
      </p:pic>
      <p:pic>
        <p:nvPicPr>
          <p:cNvPr id="14" name="Immagine 13" descr="Immagine che contiene sedendo, tavolo, computer, telefono&#10;&#10;Descrizione generata automaticamente">
            <a:extLst>
              <a:ext uri="{FF2B5EF4-FFF2-40B4-BE49-F238E27FC236}">
                <a16:creationId xmlns:a16="http://schemas.microsoft.com/office/drawing/2014/main" id="{4D6708F5-FBE4-4E90-9E97-65BED81C6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718" y="261487"/>
            <a:ext cx="3374494" cy="2699595"/>
          </a:xfrm>
          <a:prstGeom prst="rect">
            <a:avLst/>
          </a:prstGeom>
        </p:spPr>
      </p:pic>
      <p:pic>
        <p:nvPicPr>
          <p:cNvPr id="17" name="Immagine 16" descr="Immagine che contiene sedendo, vecchio, uomo, lato&#10;&#10;Descrizione generata automaticamente">
            <a:extLst>
              <a:ext uri="{FF2B5EF4-FFF2-40B4-BE49-F238E27FC236}">
                <a16:creationId xmlns:a16="http://schemas.microsoft.com/office/drawing/2014/main" id="{75AB249D-BB14-42D1-914F-552B003299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28" y="3429000"/>
            <a:ext cx="3374495" cy="2699596"/>
          </a:xfrm>
          <a:prstGeom prst="rect">
            <a:avLst/>
          </a:prstGeom>
        </p:spPr>
      </p:pic>
      <p:pic>
        <p:nvPicPr>
          <p:cNvPr id="18" name="Immagine 17" descr="Immagine che contiene sedendo, uomo, vecchio, acqua&#10;&#10;Descrizione generata automaticamente">
            <a:extLst>
              <a:ext uri="{FF2B5EF4-FFF2-40B4-BE49-F238E27FC236}">
                <a16:creationId xmlns:a16="http://schemas.microsoft.com/office/drawing/2014/main" id="{27BE80A9-1892-4A21-BB3B-CB98589B38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39" y="3429001"/>
            <a:ext cx="3374494" cy="2699595"/>
          </a:xfrm>
          <a:prstGeom prst="rect">
            <a:avLst/>
          </a:prstGeom>
        </p:spPr>
      </p:pic>
      <p:pic>
        <p:nvPicPr>
          <p:cNvPr id="19" name="Immagine 18" descr="Immagine che contiene sedendo, uomo, gatto, acqua&#10;&#10;Descrizione generata automaticamente">
            <a:extLst>
              <a:ext uri="{FF2B5EF4-FFF2-40B4-BE49-F238E27FC236}">
                <a16:creationId xmlns:a16="http://schemas.microsoft.com/office/drawing/2014/main" id="{F3B25E79-F18D-4E56-B4B8-39FB641AFE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718" y="3429001"/>
            <a:ext cx="3374494" cy="2699595"/>
          </a:xfrm>
          <a:prstGeom prst="rect">
            <a:avLst/>
          </a:prstGeom>
        </p:spPr>
      </p:pic>
      <p:sp>
        <p:nvSpPr>
          <p:cNvPr id="20" name="Segnaposto piè di pagina 7">
            <a:extLst>
              <a:ext uri="{FF2B5EF4-FFF2-40B4-BE49-F238E27FC236}">
                <a16:creationId xmlns:a16="http://schemas.microsoft.com/office/drawing/2014/main" id="{6F2E013F-7634-4EC6-9C82-D84A1EA05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20</a:t>
            </a:r>
          </a:p>
        </p:txBody>
      </p:sp>
    </p:spTree>
    <p:extLst>
      <p:ext uri="{BB962C8B-B14F-4D97-AF65-F5344CB8AC3E}">
        <p14:creationId xmlns:p14="http://schemas.microsoft.com/office/powerpoint/2010/main" val="1226375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ella 2">
                <a:extLst>
                  <a:ext uri="{FF2B5EF4-FFF2-40B4-BE49-F238E27FC236}">
                    <a16:creationId xmlns:a16="http://schemas.microsoft.com/office/drawing/2014/main" id="{8031E2C3-08F0-4AD0-A8A9-D12611B67E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4811831"/>
                  </p:ext>
                </p:extLst>
              </p:nvPr>
            </p:nvGraphicFramePr>
            <p:xfrm>
              <a:off x="125766" y="79899"/>
              <a:ext cx="11940467" cy="61403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97007">
                      <a:extLst>
                        <a:ext uri="{9D8B030D-6E8A-4147-A177-3AD203B41FA5}">
                          <a16:colId xmlns:a16="http://schemas.microsoft.com/office/drawing/2014/main" val="783918720"/>
                        </a:ext>
                      </a:extLst>
                    </a:gridCol>
                    <a:gridCol w="3586578">
                      <a:extLst>
                        <a:ext uri="{9D8B030D-6E8A-4147-A177-3AD203B41FA5}">
                          <a16:colId xmlns:a16="http://schemas.microsoft.com/office/drawing/2014/main" val="2964763764"/>
                        </a:ext>
                      </a:extLst>
                    </a:gridCol>
                    <a:gridCol w="3606449">
                      <a:extLst>
                        <a:ext uri="{9D8B030D-6E8A-4147-A177-3AD203B41FA5}">
                          <a16:colId xmlns:a16="http://schemas.microsoft.com/office/drawing/2014/main" val="1317563783"/>
                        </a:ext>
                      </a:extLst>
                    </a:gridCol>
                    <a:gridCol w="3550433">
                      <a:extLst>
                        <a:ext uri="{9D8B030D-6E8A-4147-A177-3AD203B41FA5}">
                          <a16:colId xmlns:a16="http://schemas.microsoft.com/office/drawing/2014/main" val="3186747924"/>
                        </a:ext>
                      </a:extLst>
                    </a:gridCol>
                  </a:tblGrid>
                  <a:tr h="3070192">
                    <a:tc>
                      <a:txBody>
                        <a:bodyPr/>
                        <a:lstStyle/>
                        <a:p>
                          <a:pPr algn="ctr"/>
                          <a:endParaRPr lang="it-IT" dirty="0"/>
                        </a:p>
                        <a:p>
                          <a:pPr algn="ctr"/>
                          <a:endParaRPr lang="it-IT" dirty="0"/>
                        </a:p>
                        <a:p>
                          <a:pPr algn="ctr"/>
                          <a:endParaRPr lang="it-IT" dirty="0"/>
                        </a:p>
                        <a:p>
                          <a:pPr algn="ctr"/>
                          <a:r>
                            <a:rPr lang="it-IT" sz="2000" dirty="0">
                              <a:solidFill>
                                <a:schemeClr val="tx1"/>
                              </a:solidFill>
                            </a:rPr>
                            <a:t>Dischetto</a:t>
                          </a:r>
                        </a:p>
                        <a:p>
                          <a:pPr algn="ctr"/>
                          <a:r>
                            <a:rPr lang="it-IT" sz="2000" dirty="0">
                              <a:solidFill>
                                <a:schemeClr val="tx1"/>
                              </a:solidFill>
                            </a:rPr>
                            <a:t>SH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9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9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it-IT" sz="19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it-IT" sz="19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  <m:r>
                                  <a:rPr lang="it-IT" sz="19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it-IT" sz="1900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9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9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it-IT" sz="19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it-IT" sz="19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=20</m:t>
                                </m:r>
                                <m:r>
                                  <a:rPr lang="it-IT" sz="19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it-IT" sz="1900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9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9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it-IT" sz="19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sz="19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=60</m:t>
                                </m:r>
                                <m:r>
                                  <a:rPr lang="it-IT" sz="19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it-IT" sz="1900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endParaRPr lang="it-IT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685499"/>
                      </a:ext>
                    </a:extLst>
                  </a:tr>
                  <a:tr h="3070192">
                    <a:tc>
                      <a:txBody>
                        <a:bodyPr/>
                        <a:lstStyle/>
                        <a:p>
                          <a:pPr algn="ctr"/>
                          <a:endParaRPr lang="it-IT" dirty="0"/>
                        </a:p>
                        <a:p>
                          <a:pPr algn="ctr"/>
                          <a:endParaRPr lang="it-IT" sz="280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b="1" dirty="0"/>
                            <a:t>Dischetto non trattato</a:t>
                          </a:r>
                          <a:endParaRPr lang="it-IT" sz="2000" dirty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it-IT" b="0" i="1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=20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it-IT" b="0" i="1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=60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it-IT" b="0" i="1" dirty="0"/>
                        </a:p>
                        <a:p>
                          <a:endParaRPr lang="it-IT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65331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ella 2">
                <a:extLst>
                  <a:ext uri="{FF2B5EF4-FFF2-40B4-BE49-F238E27FC236}">
                    <a16:creationId xmlns:a16="http://schemas.microsoft.com/office/drawing/2014/main" id="{8031E2C3-08F0-4AD0-A8A9-D12611B67E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4811831"/>
                  </p:ext>
                </p:extLst>
              </p:nvPr>
            </p:nvGraphicFramePr>
            <p:xfrm>
              <a:off x="125766" y="79899"/>
              <a:ext cx="11940467" cy="61403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97007">
                      <a:extLst>
                        <a:ext uri="{9D8B030D-6E8A-4147-A177-3AD203B41FA5}">
                          <a16:colId xmlns:a16="http://schemas.microsoft.com/office/drawing/2014/main" val="783918720"/>
                        </a:ext>
                      </a:extLst>
                    </a:gridCol>
                    <a:gridCol w="3586578">
                      <a:extLst>
                        <a:ext uri="{9D8B030D-6E8A-4147-A177-3AD203B41FA5}">
                          <a16:colId xmlns:a16="http://schemas.microsoft.com/office/drawing/2014/main" val="2964763764"/>
                        </a:ext>
                      </a:extLst>
                    </a:gridCol>
                    <a:gridCol w="3606449">
                      <a:extLst>
                        <a:ext uri="{9D8B030D-6E8A-4147-A177-3AD203B41FA5}">
                          <a16:colId xmlns:a16="http://schemas.microsoft.com/office/drawing/2014/main" val="1317563783"/>
                        </a:ext>
                      </a:extLst>
                    </a:gridCol>
                    <a:gridCol w="3550433">
                      <a:extLst>
                        <a:ext uri="{9D8B030D-6E8A-4147-A177-3AD203B41FA5}">
                          <a16:colId xmlns:a16="http://schemas.microsoft.com/office/drawing/2014/main" val="3186747924"/>
                        </a:ext>
                      </a:extLst>
                    </a:gridCol>
                  </a:tblGrid>
                  <a:tr h="3070192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510" t="-198" r="-902041" b="-1003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685499"/>
                      </a:ext>
                    </a:extLst>
                  </a:tr>
                  <a:tr h="3070192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510" t="-100198" r="-902041" b="-3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653318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Segnaposto contenuto 4">
            <a:extLst>
              <a:ext uri="{FF2B5EF4-FFF2-40B4-BE49-F238E27FC236}">
                <a16:creationId xmlns:a16="http://schemas.microsoft.com/office/drawing/2014/main" id="{91C0F222-0BF9-462F-9585-E049F6892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28" y="272591"/>
            <a:ext cx="3375025" cy="2698750"/>
          </a:xfrm>
          <a:prstGeom prst="rect">
            <a:avLst/>
          </a:prstGeom>
        </p:spPr>
      </p:pic>
      <p:pic>
        <p:nvPicPr>
          <p:cNvPr id="12" name="Immagine 11" descr="Immagine che contiene sedendo, tavolo, computer, telefono&#10;&#10;Descrizione generata automaticamente">
            <a:extLst>
              <a:ext uri="{FF2B5EF4-FFF2-40B4-BE49-F238E27FC236}">
                <a16:creationId xmlns:a16="http://schemas.microsoft.com/office/drawing/2014/main" id="{C4D3FF10-2413-4504-BFE3-7B2D0BF80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39" y="261488"/>
            <a:ext cx="3374493" cy="2699595"/>
          </a:xfrm>
          <a:prstGeom prst="rect">
            <a:avLst/>
          </a:prstGeom>
        </p:spPr>
      </p:pic>
      <p:pic>
        <p:nvPicPr>
          <p:cNvPr id="14" name="Immagine 13" descr="Immagine che contiene sedendo, tavolo, computer, telefono&#10;&#10;Descrizione generata automaticamente">
            <a:extLst>
              <a:ext uri="{FF2B5EF4-FFF2-40B4-BE49-F238E27FC236}">
                <a16:creationId xmlns:a16="http://schemas.microsoft.com/office/drawing/2014/main" id="{4D6708F5-FBE4-4E90-9E97-65BED81C6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718" y="261487"/>
            <a:ext cx="3374494" cy="2699595"/>
          </a:xfrm>
          <a:prstGeom prst="rect">
            <a:avLst/>
          </a:prstGeom>
        </p:spPr>
      </p:pic>
      <p:pic>
        <p:nvPicPr>
          <p:cNvPr id="17" name="Immagine 16" descr="Immagine che contiene sedendo, vecchio, uomo, lato&#10;&#10;Descrizione generata automaticamente">
            <a:extLst>
              <a:ext uri="{FF2B5EF4-FFF2-40B4-BE49-F238E27FC236}">
                <a16:creationId xmlns:a16="http://schemas.microsoft.com/office/drawing/2014/main" id="{75AB249D-BB14-42D1-914F-552B003299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28" y="3429000"/>
            <a:ext cx="3374495" cy="2699596"/>
          </a:xfrm>
          <a:prstGeom prst="rect">
            <a:avLst/>
          </a:prstGeom>
        </p:spPr>
      </p:pic>
      <p:pic>
        <p:nvPicPr>
          <p:cNvPr id="18" name="Immagine 17" descr="Immagine che contiene sedendo, uomo, vecchio, acqua&#10;&#10;Descrizione generata automaticamente">
            <a:extLst>
              <a:ext uri="{FF2B5EF4-FFF2-40B4-BE49-F238E27FC236}">
                <a16:creationId xmlns:a16="http://schemas.microsoft.com/office/drawing/2014/main" id="{27BE80A9-1892-4A21-BB3B-CB98589B38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39" y="3429001"/>
            <a:ext cx="3374494" cy="2699595"/>
          </a:xfrm>
          <a:prstGeom prst="rect">
            <a:avLst/>
          </a:prstGeom>
        </p:spPr>
      </p:pic>
      <p:pic>
        <p:nvPicPr>
          <p:cNvPr id="19" name="Immagine 18" descr="Immagine che contiene sedendo, uomo, gatto, acqua&#10;&#10;Descrizione generata automaticamente">
            <a:extLst>
              <a:ext uri="{FF2B5EF4-FFF2-40B4-BE49-F238E27FC236}">
                <a16:creationId xmlns:a16="http://schemas.microsoft.com/office/drawing/2014/main" id="{F3B25E79-F18D-4E56-B4B8-39FB641AFE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718" y="3429001"/>
            <a:ext cx="3374494" cy="2699595"/>
          </a:xfrm>
          <a:prstGeom prst="rect">
            <a:avLst/>
          </a:prstGeom>
        </p:spPr>
      </p:pic>
      <p:sp>
        <p:nvSpPr>
          <p:cNvPr id="20" name="Segnaposto piè di pagina 7">
            <a:extLst>
              <a:ext uri="{FF2B5EF4-FFF2-40B4-BE49-F238E27FC236}">
                <a16:creationId xmlns:a16="http://schemas.microsoft.com/office/drawing/2014/main" id="{6F2E013F-7634-4EC6-9C82-D84A1EA05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21</a:t>
            </a:r>
          </a:p>
        </p:txBody>
      </p:sp>
      <p:pic>
        <p:nvPicPr>
          <p:cNvPr id="8" name="Immagine 7" descr="Immagine che contiene sedendo, fotografia, acqua, lato&#10;&#10;Descrizione generata automaticamente">
            <a:extLst>
              <a:ext uri="{FF2B5EF4-FFF2-40B4-BE49-F238E27FC236}">
                <a16:creationId xmlns:a16="http://schemas.microsoft.com/office/drawing/2014/main" id="{4CDB61DE-708C-4658-8A1D-963E272C1C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718" y="3429000"/>
            <a:ext cx="3374495" cy="2699596"/>
          </a:xfrm>
          <a:prstGeom prst="rect">
            <a:avLst/>
          </a:prstGeom>
        </p:spPr>
      </p:pic>
      <p:pic>
        <p:nvPicPr>
          <p:cNvPr id="13" name="Immagine 12" descr="Immagine che contiene sedendo, acqua, telefono, computer&#10;&#10;Descrizione generata automaticamente">
            <a:extLst>
              <a:ext uri="{FF2B5EF4-FFF2-40B4-BE49-F238E27FC236}">
                <a16:creationId xmlns:a16="http://schemas.microsoft.com/office/drawing/2014/main" id="{7C331A1A-9B11-49AA-AF18-C4EE37393F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718" y="261062"/>
            <a:ext cx="3375025" cy="27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69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E6C436-34FA-4A14-B723-E1DF7BEDEF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75987" y="409884"/>
            <a:ext cx="6772703" cy="1111502"/>
          </a:xfrm>
        </p:spPr>
        <p:txBody>
          <a:bodyPr>
            <a:normAutofit/>
          </a:bodyPr>
          <a:lstStyle/>
          <a:p>
            <a:r>
              <a:rPr lang="it-IT" sz="4400" b="1" dirty="0"/>
              <a:t>ANALISI MORFOLOGICA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271BC8-6DAB-4011-A64A-6F6DBDFFE06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8891" y="1302804"/>
            <a:ext cx="10102787" cy="14028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Grazie all’analisi morfologica si è in grado di individuare due ordini di asperità:</a:t>
            </a:r>
          </a:p>
          <a:p>
            <a:r>
              <a:rPr lang="it-IT" dirty="0"/>
              <a:t>Più </a:t>
            </a:r>
            <a:r>
              <a:rPr lang="it-IT" i="1" dirty="0"/>
              <a:t>GRANDI</a:t>
            </a:r>
            <a:r>
              <a:rPr lang="it-IT" dirty="0"/>
              <a:t>, dovute alla formazione di </a:t>
            </a:r>
            <a:r>
              <a:rPr lang="it-IT" i="1" dirty="0"/>
              <a:t>aggregati di particelle</a:t>
            </a:r>
          </a:p>
          <a:p>
            <a:r>
              <a:rPr lang="it-IT" dirty="0"/>
              <a:t>Più </a:t>
            </a:r>
            <a:r>
              <a:rPr lang="it-IT" i="1" dirty="0"/>
              <a:t>PICCOLE</a:t>
            </a:r>
            <a:r>
              <a:rPr lang="it-IT" dirty="0"/>
              <a:t>, i </a:t>
            </a:r>
            <a:r>
              <a:rPr lang="it-IT" i="1" dirty="0" err="1"/>
              <a:t>pillars</a:t>
            </a:r>
            <a:r>
              <a:rPr lang="it-IT" dirty="0"/>
              <a:t> tipici della </a:t>
            </a:r>
            <a:r>
              <a:rPr lang="it-IT" dirty="0" err="1"/>
              <a:t>superidrofobicità</a:t>
            </a:r>
            <a:endParaRPr lang="it-IT" dirty="0"/>
          </a:p>
          <a:p>
            <a:endParaRPr lang="it-IT" dirty="0"/>
          </a:p>
        </p:txBody>
      </p:sp>
      <p:sp>
        <p:nvSpPr>
          <p:cNvPr id="6" name="Rettangolo 5" descr="Microscopio">
            <a:extLst>
              <a:ext uri="{FF2B5EF4-FFF2-40B4-BE49-F238E27FC236}">
                <a16:creationId xmlns:a16="http://schemas.microsoft.com/office/drawing/2014/main" id="{A7B23493-F858-4D3C-86F9-FA14BCE3E2FE}"/>
              </a:ext>
            </a:extLst>
          </p:cNvPr>
          <p:cNvSpPr/>
          <p:nvPr/>
        </p:nvSpPr>
        <p:spPr>
          <a:xfrm>
            <a:off x="1748424" y="636485"/>
            <a:ext cx="560729" cy="560729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B82F255-138A-41D2-91B1-E969137F5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300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88" y="2815372"/>
            <a:ext cx="4257678" cy="340614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3100F0-0BCF-4FE7-B325-6CCB01DD98B3}"/>
              </a:ext>
            </a:extLst>
          </p:cNvPr>
          <p:cNvSpPr txBox="1"/>
          <p:nvPr/>
        </p:nvSpPr>
        <p:spPr>
          <a:xfrm>
            <a:off x="2175987" y="6189943"/>
            <a:ext cx="407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Microscopio ottico x100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F65558C-A33D-4EC4-97A9-BAC64B6400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  <p:sp>
        <p:nvSpPr>
          <p:cNvPr id="14" name="Segnaposto piè di pagina 7">
            <a:extLst>
              <a:ext uri="{FF2B5EF4-FFF2-40B4-BE49-F238E27FC236}">
                <a16:creationId xmlns:a16="http://schemas.microsoft.com/office/drawing/2014/main" id="{468F67E5-89ED-4C2A-8793-424C9AC40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22</a:t>
            </a:r>
          </a:p>
        </p:txBody>
      </p:sp>
      <p:pic>
        <p:nvPicPr>
          <p:cNvPr id="10" name="Immagine 9" descr="Immagine che contiene torta, tavolo, sedendo, inpiedi&#10;&#10;Descrizione generata automaticamente">
            <a:extLst>
              <a:ext uri="{FF2B5EF4-FFF2-40B4-BE49-F238E27FC236}">
                <a16:creationId xmlns:a16="http://schemas.microsoft.com/office/drawing/2014/main" id="{1DA7BAF5-9E5D-4934-8AB3-B58D80D898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71" y="2216231"/>
            <a:ext cx="2753468" cy="385374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71436F5-D95B-41A4-90E2-33E8AA7B64FA}"/>
              </a:ext>
            </a:extLst>
          </p:cNvPr>
          <p:cNvSpPr txBox="1"/>
          <p:nvPr/>
        </p:nvSpPr>
        <p:spPr>
          <a:xfrm>
            <a:off x="7200214" y="6069977"/>
            <a:ext cx="407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Microscopio elettronico x500</a:t>
            </a:r>
          </a:p>
        </p:txBody>
      </p:sp>
    </p:spTree>
    <p:extLst>
      <p:ext uri="{BB962C8B-B14F-4D97-AF65-F5344CB8AC3E}">
        <p14:creationId xmlns:p14="http://schemas.microsoft.com/office/powerpoint/2010/main" val="4103577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4EEC47-1194-4736-881F-D5482C6B72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3489" y="230537"/>
            <a:ext cx="11418083" cy="1418966"/>
          </a:xfrm>
        </p:spPr>
        <p:txBody>
          <a:bodyPr>
            <a:noAutofit/>
          </a:bodyPr>
          <a:lstStyle/>
          <a:p>
            <a:r>
              <a:rPr lang="it-IT" sz="4000" b="1" dirty="0"/>
              <a:t>ANALISI DEL </a:t>
            </a:r>
            <a:br>
              <a:rPr lang="it-IT" sz="4000" b="1" dirty="0"/>
            </a:br>
            <a:r>
              <a:rPr lang="it-IT" sz="4000" b="1" dirty="0"/>
              <a:t>COEFFICIENTE DI MOMENTO</a:t>
            </a:r>
          </a:p>
        </p:txBody>
      </p:sp>
      <p:pic>
        <p:nvPicPr>
          <p:cNvPr id="5" name="Segnaposto contenuto 4" descr="Immagine che contiene interni, tavolo, aperto, portatile&#10;&#10;Descrizione generata automaticamente">
            <a:extLst>
              <a:ext uri="{FF2B5EF4-FFF2-40B4-BE49-F238E27FC236}">
                <a16:creationId xmlns:a16="http://schemas.microsoft.com/office/drawing/2014/main" id="{85C659AC-737F-4010-AD4A-C6968F43FB9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1713390"/>
            <a:ext cx="2968775" cy="3956478"/>
          </a:xfrm>
        </p:spPr>
      </p:pic>
      <p:pic>
        <p:nvPicPr>
          <p:cNvPr id="7" name="Immagine 6" descr="Immagine che contiene edificio, interni, finestra, sedendo&#10;&#10;Descrizione generata automaticamente">
            <a:extLst>
              <a:ext uri="{FF2B5EF4-FFF2-40B4-BE49-F238E27FC236}">
                <a16:creationId xmlns:a16="http://schemas.microsoft.com/office/drawing/2014/main" id="{15AEF179-861B-4CE8-A239-4DD910A95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4" t="4759" r="12196" b="13322"/>
          <a:stretch/>
        </p:blipFill>
        <p:spPr>
          <a:xfrm>
            <a:off x="3273662" y="2724214"/>
            <a:ext cx="2568142" cy="2300828"/>
          </a:xfrm>
          <a:prstGeom prst="rect">
            <a:avLst/>
          </a:prstGeom>
        </p:spPr>
      </p:pic>
      <p:sp>
        <p:nvSpPr>
          <p:cNvPr id="8" name="Rettangolo 7" descr="Statistiche">
            <a:extLst>
              <a:ext uri="{FF2B5EF4-FFF2-40B4-BE49-F238E27FC236}">
                <a16:creationId xmlns:a16="http://schemas.microsoft.com/office/drawing/2014/main" id="{7C9974DE-A849-478D-A32A-4C9EF33E1771}"/>
              </a:ext>
            </a:extLst>
          </p:cNvPr>
          <p:cNvSpPr/>
          <p:nvPr/>
        </p:nvSpPr>
        <p:spPr>
          <a:xfrm>
            <a:off x="4066734" y="380018"/>
            <a:ext cx="560729" cy="560729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9" name="Segnaposto contenuto 4" descr="Immagine che contiene interni, mescolatrice, cucina, cibo&#10;&#10;Descrizione generata automaticamente">
            <a:extLst>
              <a:ext uri="{FF2B5EF4-FFF2-40B4-BE49-F238E27FC236}">
                <a16:creationId xmlns:a16="http://schemas.microsoft.com/office/drawing/2014/main" id="{66739867-30F9-42E7-8B79-57C7A78390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6389" b="-4"/>
          <a:stretch/>
        </p:blipFill>
        <p:spPr>
          <a:xfrm>
            <a:off x="6464188" y="1758405"/>
            <a:ext cx="3478708" cy="4376063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magine 11" descr="Immagine che contiene elettronico, interni, tubo, cibo&#10;&#10;Descrizione generata automaticamente">
            <a:extLst>
              <a:ext uri="{FF2B5EF4-FFF2-40B4-BE49-F238E27FC236}">
                <a16:creationId xmlns:a16="http://schemas.microsoft.com/office/drawing/2014/main" id="{63EDD293-F427-4D02-B9C1-BBC354F208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3" r="-2" b="-2"/>
          <a:stretch/>
        </p:blipFill>
        <p:spPr>
          <a:xfrm>
            <a:off x="9410330" y="2227142"/>
            <a:ext cx="2662917" cy="3349833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65726F24-17CE-4719-842E-50847D746077}"/>
              </a:ext>
            </a:extLst>
          </p:cNvPr>
          <p:cNvCxnSpPr>
            <a:cxnSpLocks/>
          </p:cNvCxnSpPr>
          <p:nvPr/>
        </p:nvCxnSpPr>
        <p:spPr>
          <a:xfrm>
            <a:off x="6027938" y="1713390"/>
            <a:ext cx="0" cy="45068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4A7F512-1BDA-4181-9739-CB04F3D37D9F}"/>
              </a:ext>
            </a:extLst>
          </p:cNvPr>
          <p:cNvSpPr txBox="1"/>
          <p:nvPr/>
        </p:nvSpPr>
        <p:spPr>
          <a:xfrm>
            <a:off x="118753" y="5713964"/>
            <a:ext cx="2968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Reometro a cilindri coassiali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FB4C0DA-132E-491E-88C7-1358284023AF}"/>
              </a:ext>
            </a:extLst>
          </p:cNvPr>
          <p:cNvSpPr txBox="1"/>
          <p:nvPr/>
        </p:nvSpPr>
        <p:spPr>
          <a:xfrm>
            <a:off x="3273662" y="5078379"/>
            <a:ext cx="2568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Plastron di gas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EC5CED8-FE2A-449B-B734-C6EB8BE9BC14}"/>
              </a:ext>
            </a:extLst>
          </p:cNvPr>
          <p:cNvSpPr txBox="1"/>
          <p:nvPr/>
        </p:nvSpPr>
        <p:spPr>
          <a:xfrm>
            <a:off x="9942901" y="1572470"/>
            <a:ext cx="2130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Anomalie in vasca cilindrica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10F26E5E-1ACC-4F1E-B90C-B90FF2E595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  <p:sp>
        <p:nvSpPr>
          <p:cNvPr id="20" name="Segnaposto piè di pagina 7">
            <a:extLst>
              <a:ext uri="{FF2B5EF4-FFF2-40B4-BE49-F238E27FC236}">
                <a16:creationId xmlns:a16="http://schemas.microsoft.com/office/drawing/2014/main" id="{3BB68237-9C87-417D-B12D-3EF5B1D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23</a:t>
            </a:r>
          </a:p>
        </p:txBody>
      </p:sp>
    </p:spTree>
    <p:extLst>
      <p:ext uri="{BB962C8B-B14F-4D97-AF65-F5344CB8AC3E}">
        <p14:creationId xmlns:p14="http://schemas.microsoft.com/office/powerpoint/2010/main" val="2473792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B1A42E0B-FBE9-4D3C-BAFD-A10912CFB3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4478994"/>
              </p:ext>
            </p:extLst>
          </p:nvPr>
        </p:nvGraphicFramePr>
        <p:xfrm>
          <a:off x="533399" y="355282"/>
          <a:ext cx="10581005" cy="6147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Immagine 3">
            <a:extLst>
              <a:ext uri="{FF2B5EF4-FFF2-40B4-BE49-F238E27FC236}">
                <a16:creationId xmlns:a16="http://schemas.microsoft.com/office/drawing/2014/main" id="{E2D55C24-1B63-498A-9B73-B4662681F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523" y="2491528"/>
            <a:ext cx="2078427" cy="93747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9417F49-C874-4B58-B95E-B11A044D5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391" y="2491527"/>
            <a:ext cx="2797291" cy="93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73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B1A42E0B-FBE9-4D3C-BAFD-A10912CFB3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8285244"/>
              </p:ext>
            </p:extLst>
          </p:nvPr>
        </p:nvGraphicFramePr>
        <p:xfrm>
          <a:off x="606151" y="311332"/>
          <a:ext cx="10508162" cy="6111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Immagine 3">
            <a:extLst>
              <a:ext uri="{FF2B5EF4-FFF2-40B4-BE49-F238E27FC236}">
                <a16:creationId xmlns:a16="http://schemas.microsoft.com/office/drawing/2014/main" id="{3F44E538-ADFC-4BB2-80C3-CE7B66E8E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523" y="2491528"/>
            <a:ext cx="2078427" cy="93747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83D15D7-BD05-4AF9-B799-9548E38BC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391" y="2491527"/>
            <a:ext cx="2797291" cy="93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05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E1408BAF-1350-4BC5-9C72-82A08BB0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E67B53-E530-4CC6-B1E7-4CCC1FD6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5DAD495-25F8-4413-A942-74DE042C3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6B55C6FA-DC23-4AAD-B39A-BB3B91BD2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11FE5B4-6602-475C-B3BF-A15104D01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F906329-F48C-46A6-A5D3-3B7E83C23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8852" y="2337346"/>
            <a:ext cx="3707844" cy="21833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VIDEO GOCCIA D’ACQUA</a:t>
            </a:r>
          </a:p>
        </p:txBody>
      </p:sp>
      <p:pic>
        <p:nvPicPr>
          <p:cNvPr id="23" name="riferimento liscio17 50mm">
            <a:hlinkClick r:id="" action="ppaction://media"/>
            <a:extLst>
              <a:ext uri="{FF2B5EF4-FFF2-40B4-BE49-F238E27FC236}">
                <a16:creationId xmlns:a16="http://schemas.microsoft.com/office/drawing/2014/main" id="{325E988B-D550-47F8-ACC3-145EDA9EEC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b="16231"/>
          <a:stretch/>
        </p:blipFill>
        <p:spPr>
          <a:xfrm>
            <a:off x="118754" y="79214"/>
            <a:ext cx="3673208" cy="6154018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5" name="acqua17ml shs 50mm">
            <a:hlinkClick r:id="" action="ppaction://media"/>
            <a:extLst>
              <a:ext uri="{FF2B5EF4-FFF2-40B4-BE49-F238E27FC236}">
                <a16:creationId xmlns:a16="http://schemas.microsoft.com/office/drawing/2014/main" id="{80E1E1B5-6D34-4F4F-BD05-525EB355B11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b="17328"/>
          <a:stretch/>
        </p:blipFill>
        <p:spPr>
          <a:xfrm>
            <a:off x="3937293" y="91507"/>
            <a:ext cx="3714537" cy="6141726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A8C8730-DB5C-4623-B25B-1FAE426B0D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28FD5E6-8401-487E-8014-0954F987EFAA}"/>
              </a:ext>
            </a:extLst>
          </p:cNvPr>
          <p:cNvSpPr txBox="1"/>
          <p:nvPr/>
        </p:nvSpPr>
        <p:spPr>
          <a:xfrm>
            <a:off x="22241" y="6285631"/>
            <a:ext cx="3673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Superficie liscia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7F128B8-4F2F-4FE1-AAB5-3EB01A5ECBC5}"/>
              </a:ext>
            </a:extLst>
          </p:cNvPr>
          <p:cNvSpPr txBox="1"/>
          <p:nvPr/>
        </p:nvSpPr>
        <p:spPr>
          <a:xfrm>
            <a:off x="4004485" y="6285631"/>
            <a:ext cx="3647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Superficie </a:t>
            </a:r>
            <a:r>
              <a:rPr lang="it-IT" sz="2000" dirty="0" err="1"/>
              <a:t>superidrofobica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82953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3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E1DF57-23C4-46BF-8AEF-1511567A5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74" y="1099730"/>
            <a:ext cx="10364451" cy="919925"/>
          </a:xfrm>
        </p:spPr>
        <p:txBody>
          <a:bodyPr>
            <a:normAutofit/>
          </a:bodyPr>
          <a:lstStyle/>
          <a:p>
            <a:r>
              <a:rPr lang="it-IT" sz="4800" b="1" dirty="0"/>
              <a:t>Conclusioni e sviluppi futuri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7FEFA82C-1956-45DD-A50C-4AFF220811C4}"/>
              </a:ext>
            </a:extLst>
          </p:cNvPr>
          <p:cNvSpPr/>
          <p:nvPr/>
        </p:nvSpPr>
        <p:spPr>
          <a:xfrm>
            <a:off x="3773428" y="2596221"/>
            <a:ext cx="978408" cy="237785"/>
          </a:xfrm>
          <a:prstGeom prst="rightArrow">
            <a:avLst/>
          </a:prstGeom>
          <a:solidFill>
            <a:srgbClr val="DBF4E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6197648-5943-43F9-AC9A-0F47242F0EAA}"/>
              </a:ext>
            </a:extLst>
          </p:cNvPr>
          <p:cNvSpPr txBox="1"/>
          <p:nvPr/>
        </p:nvSpPr>
        <p:spPr>
          <a:xfrm>
            <a:off x="4678529" y="2232292"/>
            <a:ext cx="336341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Le condizioni </a:t>
            </a:r>
          </a:p>
          <a:p>
            <a:pPr algn="ctr"/>
            <a:r>
              <a:rPr lang="it-IT" sz="2000" dirty="0"/>
              <a:t>sulla velocità macro </a:t>
            </a:r>
          </a:p>
          <a:p>
            <a:pPr algn="ctr"/>
            <a:r>
              <a:rPr lang="it-IT" sz="2000" dirty="0"/>
              <a:t>verificate fino al terzo ordine </a:t>
            </a:r>
          </a:p>
          <a:p>
            <a:pPr algn="ctr"/>
            <a:endParaRPr lang="it-IT" sz="1000" dirty="0"/>
          </a:p>
          <a:p>
            <a:pPr algn="ctr"/>
            <a:endParaRPr lang="it-IT" sz="1000" dirty="0"/>
          </a:p>
          <a:p>
            <a:pPr algn="ctr"/>
            <a:endParaRPr lang="it-IT" sz="1000" dirty="0"/>
          </a:p>
          <a:p>
            <a:pPr algn="ctr"/>
            <a:endParaRPr lang="it-IT" sz="1000" dirty="0"/>
          </a:p>
          <a:p>
            <a:pPr algn="ctr"/>
            <a:r>
              <a:rPr lang="it-IT" sz="2000" dirty="0"/>
              <a:t>I risultati ottenuti dalla simulazione sono coerenti con la letteratura</a:t>
            </a:r>
          </a:p>
          <a:p>
            <a:pPr algn="ctr"/>
            <a:endParaRPr lang="it-IT" sz="1000" dirty="0"/>
          </a:p>
          <a:p>
            <a:pPr algn="ctr"/>
            <a:endParaRPr lang="it-IT" sz="1000" dirty="0"/>
          </a:p>
          <a:p>
            <a:pPr algn="ctr"/>
            <a:endParaRPr lang="it-IT" sz="1000" dirty="0"/>
          </a:p>
          <a:p>
            <a:pPr algn="ctr"/>
            <a:r>
              <a:rPr lang="it-IT" sz="2000" dirty="0"/>
              <a:t>Buoni risultati delle grandezze caratteristiche e prestazionali delle superfici SH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F6AE4D5-B99E-4AD8-8B35-C34AFAD46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  <p:sp>
        <p:nvSpPr>
          <p:cNvPr id="10" name="Segnaposto piè di pagina 7">
            <a:extLst>
              <a:ext uri="{FF2B5EF4-FFF2-40B4-BE49-F238E27FC236}">
                <a16:creationId xmlns:a16="http://schemas.microsoft.com/office/drawing/2014/main" id="{B83DD0B6-F72B-4AD9-A01F-D473C3B0C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426366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27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6451852-9129-4A34-A3E5-3C3916A957A2}"/>
              </a:ext>
            </a:extLst>
          </p:cNvPr>
          <p:cNvGrpSpPr/>
          <p:nvPr/>
        </p:nvGrpSpPr>
        <p:grpSpPr>
          <a:xfrm>
            <a:off x="107290" y="5221705"/>
            <a:ext cx="3496984" cy="910246"/>
            <a:chOff x="720956" y="4637657"/>
            <a:chExt cx="3496984" cy="910246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F5877409-30D8-4005-8406-01A9652CC92B}"/>
                </a:ext>
              </a:extLst>
            </p:cNvPr>
            <p:cNvSpPr/>
            <p:nvPr/>
          </p:nvSpPr>
          <p:spPr>
            <a:xfrm>
              <a:off x="729016" y="4637657"/>
              <a:ext cx="3488924" cy="9102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C9F30395-6ADD-4D8C-A26A-DB7C3E39893B}"/>
                </a:ext>
              </a:extLst>
            </p:cNvPr>
            <p:cNvSpPr txBox="1"/>
            <p:nvPr/>
          </p:nvSpPr>
          <p:spPr>
            <a:xfrm>
              <a:off x="720956" y="4860627"/>
              <a:ext cx="34889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panose="05000000000000000000" pitchFamily="2" charset="2"/>
                <a:buChar char="ü"/>
              </a:pPr>
              <a:r>
                <a:rPr lang="it-IT" sz="2000" dirty="0">
                  <a:latin typeface="+mj-lt"/>
                </a:rPr>
                <a:t> ANALISI SPERIMENTALE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2039839B-8E5F-4C71-8FCE-A9AF1F965F2E}"/>
              </a:ext>
            </a:extLst>
          </p:cNvPr>
          <p:cNvGrpSpPr/>
          <p:nvPr/>
        </p:nvGrpSpPr>
        <p:grpSpPr>
          <a:xfrm>
            <a:off x="111320" y="3746727"/>
            <a:ext cx="3494879" cy="910246"/>
            <a:chOff x="723061" y="3326170"/>
            <a:chExt cx="3494879" cy="910246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DDE4B688-A5C7-4D91-96F5-AB4BE4F03298}"/>
                </a:ext>
              </a:extLst>
            </p:cNvPr>
            <p:cNvSpPr/>
            <p:nvPr/>
          </p:nvSpPr>
          <p:spPr>
            <a:xfrm>
              <a:off x="723061" y="3326170"/>
              <a:ext cx="3488924" cy="91024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7AC6767F-156C-4D2E-B41B-8E88A6B32DCB}"/>
                </a:ext>
              </a:extLst>
            </p:cNvPr>
            <p:cNvSpPr txBox="1"/>
            <p:nvPr/>
          </p:nvSpPr>
          <p:spPr>
            <a:xfrm>
              <a:off x="729016" y="3565988"/>
              <a:ext cx="34889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panose="05000000000000000000" pitchFamily="2" charset="2"/>
                <a:buChar char="ü"/>
              </a:pPr>
              <a:r>
                <a:rPr lang="it-IT" sz="2000" dirty="0">
                  <a:latin typeface="+mj-lt"/>
                </a:rPr>
                <a:t> PROBLEMA 2D E 3D</a:t>
              </a: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C2A9782C-73C4-45F8-8240-9AFF3DC535FE}"/>
              </a:ext>
            </a:extLst>
          </p:cNvPr>
          <p:cNvGrpSpPr/>
          <p:nvPr/>
        </p:nvGrpSpPr>
        <p:grpSpPr>
          <a:xfrm>
            <a:off x="36015" y="2250806"/>
            <a:ext cx="3651443" cy="910246"/>
            <a:chOff x="684083" y="2188656"/>
            <a:chExt cx="3651443" cy="910246"/>
          </a:xfrm>
        </p:grpSpPr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C70C97BA-8424-44F7-BB5A-488B07710510}"/>
                </a:ext>
              </a:extLst>
            </p:cNvPr>
            <p:cNvSpPr/>
            <p:nvPr/>
          </p:nvSpPr>
          <p:spPr>
            <a:xfrm>
              <a:off x="765343" y="2188656"/>
              <a:ext cx="3488924" cy="910246"/>
            </a:xfrm>
            <a:prstGeom prst="rect">
              <a:avLst/>
            </a:prstGeom>
            <a:solidFill>
              <a:srgbClr val="DBF4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E0C37926-F3C4-4E9F-872F-8DC4F8A8AD3D}"/>
                </a:ext>
              </a:extLst>
            </p:cNvPr>
            <p:cNvSpPr txBox="1"/>
            <p:nvPr/>
          </p:nvSpPr>
          <p:spPr>
            <a:xfrm>
              <a:off x="684083" y="2452909"/>
              <a:ext cx="36514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panose="05000000000000000000" pitchFamily="2" charset="2"/>
                <a:buChar char="ü"/>
              </a:pPr>
              <a:r>
                <a:rPr lang="it-IT" sz="2000" dirty="0">
                  <a:latin typeface="+mj-lt"/>
                </a:rPr>
                <a:t> FORMULAZIONE NUMERICA</a:t>
              </a:r>
            </a:p>
          </p:txBody>
        </p:sp>
      </p:grpSp>
      <p:sp>
        <p:nvSpPr>
          <p:cNvPr id="24" name="Freccia a destra 23">
            <a:extLst>
              <a:ext uri="{FF2B5EF4-FFF2-40B4-BE49-F238E27FC236}">
                <a16:creationId xmlns:a16="http://schemas.microsoft.com/office/drawing/2014/main" id="{269C67E1-4C18-4D4B-A198-3F027E12F2DA}"/>
              </a:ext>
            </a:extLst>
          </p:cNvPr>
          <p:cNvSpPr/>
          <p:nvPr/>
        </p:nvSpPr>
        <p:spPr>
          <a:xfrm>
            <a:off x="3781740" y="5502307"/>
            <a:ext cx="978408" cy="23778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a destra 24">
            <a:extLst>
              <a:ext uri="{FF2B5EF4-FFF2-40B4-BE49-F238E27FC236}">
                <a16:creationId xmlns:a16="http://schemas.microsoft.com/office/drawing/2014/main" id="{F0D46355-5F25-4492-9524-C429177C6B74}"/>
              </a:ext>
            </a:extLst>
          </p:cNvPr>
          <p:cNvSpPr/>
          <p:nvPr/>
        </p:nvSpPr>
        <p:spPr>
          <a:xfrm>
            <a:off x="3773428" y="4116916"/>
            <a:ext cx="978408" cy="237785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3DFDE0DD-4519-43EA-AB70-FA7276CBB784}"/>
              </a:ext>
            </a:extLst>
          </p:cNvPr>
          <p:cNvSpPr/>
          <p:nvPr/>
        </p:nvSpPr>
        <p:spPr>
          <a:xfrm>
            <a:off x="7984545" y="2587036"/>
            <a:ext cx="978408" cy="237785"/>
          </a:xfrm>
          <a:prstGeom prst="rightArrow">
            <a:avLst/>
          </a:prstGeom>
          <a:solidFill>
            <a:srgbClr val="DBF4E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a destra 22">
            <a:extLst>
              <a:ext uri="{FF2B5EF4-FFF2-40B4-BE49-F238E27FC236}">
                <a16:creationId xmlns:a16="http://schemas.microsoft.com/office/drawing/2014/main" id="{2F84B3E8-E853-4572-9B8B-1E9F5538C997}"/>
              </a:ext>
            </a:extLst>
          </p:cNvPr>
          <p:cNvSpPr/>
          <p:nvPr/>
        </p:nvSpPr>
        <p:spPr>
          <a:xfrm>
            <a:off x="8029599" y="4101287"/>
            <a:ext cx="978408" cy="237785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a destra 25">
            <a:extLst>
              <a:ext uri="{FF2B5EF4-FFF2-40B4-BE49-F238E27FC236}">
                <a16:creationId xmlns:a16="http://schemas.microsoft.com/office/drawing/2014/main" id="{CF90FA6E-1D68-444E-9B2C-D9256F744424}"/>
              </a:ext>
            </a:extLst>
          </p:cNvPr>
          <p:cNvSpPr/>
          <p:nvPr/>
        </p:nvSpPr>
        <p:spPr>
          <a:xfrm>
            <a:off x="8015627" y="5554185"/>
            <a:ext cx="978408" cy="23778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EE7EE620-421E-466E-A3EA-68EC39336D68}"/>
              </a:ext>
            </a:extLst>
          </p:cNvPr>
          <p:cNvGrpSpPr/>
          <p:nvPr/>
        </p:nvGrpSpPr>
        <p:grpSpPr>
          <a:xfrm>
            <a:off x="9046635" y="2078244"/>
            <a:ext cx="2769150" cy="1357411"/>
            <a:chOff x="684083" y="2188656"/>
            <a:chExt cx="3651443" cy="910246"/>
          </a:xfrm>
        </p:grpSpPr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4F8402AC-6C60-4909-A743-538CA5015020}"/>
                </a:ext>
              </a:extLst>
            </p:cNvPr>
            <p:cNvSpPr/>
            <p:nvPr/>
          </p:nvSpPr>
          <p:spPr>
            <a:xfrm>
              <a:off x="765343" y="2188656"/>
              <a:ext cx="3488924" cy="910246"/>
            </a:xfrm>
            <a:prstGeom prst="rect">
              <a:avLst/>
            </a:prstGeom>
            <a:solidFill>
              <a:srgbClr val="DBF4E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4A3562BA-6B95-4FA1-8CB6-17869FD0805E}"/>
                </a:ext>
              </a:extLst>
            </p:cNvPr>
            <p:cNvSpPr txBox="1"/>
            <p:nvPr/>
          </p:nvSpPr>
          <p:spPr>
            <a:xfrm>
              <a:off x="684083" y="2298125"/>
              <a:ext cx="3651443" cy="681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panose="05000000000000000000" pitchFamily="2" charset="2"/>
                <a:buChar char="ü"/>
              </a:pPr>
              <a:r>
                <a:rPr lang="it-IT" sz="2000" dirty="0">
                  <a:latin typeface="+mj-lt"/>
                </a:rPr>
                <a:t> Sviluppo completo della formulazione </a:t>
              </a:r>
            </a:p>
            <a:p>
              <a:pPr algn="ctr"/>
              <a:r>
                <a:rPr lang="it-IT" sz="2000" dirty="0">
                  <a:latin typeface="+mj-lt"/>
                </a:rPr>
                <a:t>per il caso macro</a:t>
              </a:r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133A7990-BD2C-4788-85A5-7BC3D2ADB06F}"/>
              </a:ext>
            </a:extLst>
          </p:cNvPr>
          <p:cNvGrpSpPr/>
          <p:nvPr/>
        </p:nvGrpSpPr>
        <p:grpSpPr>
          <a:xfrm>
            <a:off x="9134897" y="3657487"/>
            <a:ext cx="2645900" cy="1265826"/>
            <a:chOff x="723061" y="3326170"/>
            <a:chExt cx="3494879" cy="910246"/>
          </a:xfrm>
        </p:grpSpPr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6E8A75FA-2A6F-43D4-96CA-5C2084E43FC5}"/>
                </a:ext>
              </a:extLst>
            </p:cNvPr>
            <p:cNvSpPr/>
            <p:nvPr/>
          </p:nvSpPr>
          <p:spPr>
            <a:xfrm>
              <a:off x="723061" y="3326170"/>
              <a:ext cx="3488924" cy="91024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90D03B02-ABD5-4BCC-899F-BA48222EFE04}"/>
                </a:ext>
              </a:extLst>
            </p:cNvPr>
            <p:cNvSpPr txBox="1"/>
            <p:nvPr/>
          </p:nvSpPr>
          <p:spPr>
            <a:xfrm>
              <a:off x="729015" y="3412775"/>
              <a:ext cx="3488925" cy="730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panose="05000000000000000000" pitchFamily="2" charset="2"/>
                <a:buChar char="ü"/>
              </a:pPr>
              <a:r>
                <a:rPr lang="it-IT" sz="2000" dirty="0">
                  <a:latin typeface="+mj-lt"/>
                </a:rPr>
                <a:t>Sviluppo di modelli sempre più aderenti alla realtà </a:t>
              </a:r>
            </a:p>
          </p:txBody>
        </p: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C979ACDF-CDC4-469A-ABFE-B31C40C3F4C4}"/>
              </a:ext>
            </a:extLst>
          </p:cNvPr>
          <p:cNvGrpSpPr/>
          <p:nvPr/>
        </p:nvGrpSpPr>
        <p:grpSpPr>
          <a:xfrm>
            <a:off x="9023764" y="5119620"/>
            <a:ext cx="2818659" cy="1357411"/>
            <a:chOff x="580034" y="4637657"/>
            <a:chExt cx="3725313" cy="910246"/>
          </a:xfrm>
        </p:grpSpPr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BF622BC2-CACF-4E6E-A5E9-48A368A8DB7C}"/>
                </a:ext>
              </a:extLst>
            </p:cNvPr>
            <p:cNvSpPr/>
            <p:nvPr/>
          </p:nvSpPr>
          <p:spPr>
            <a:xfrm>
              <a:off x="729015" y="4637657"/>
              <a:ext cx="3488925" cy="9102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6414CEE2-9E2A-4D2A-8D07-B8589AC75488}"/>
                </a:ext>
              </a:extLst>
            </p:cNvPr>
            <p:cNvSpPr txBox="1"/>
            <p:nvPr/>
          </p:nvSpPr>
          <p:spPr>
            <a:xfrm>
              <a:off x="580034" y="4773395"/>
              <a:ext cx="3725313" cy="639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panose="05000000000000000000" pitchFamily="2" charset="2"/>
                <a:buChar char="ü"/>
              </a:pPr>
              <a:r>
                <a:rPr lang="it-IT" sz="2000" dirty="0">
                  <a:latin typeface="+mj-lt"/>
                </a:rPr>
                <a:t> </a:t>
              </a:r>
              <a:r>
                <a:rPr lang="it-IT" dirty="0">
                  <a:latin typeface="+mj-lt"/>
                </a:rPr>
                <a:t>Sviluppo di rivestimenti SH che evitino la rottura del plastron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3468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A0F0AC6-A89F-416B-9FA4-48E664065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1AA009-40AD-4098-8AE7-680CA35C6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63B6C0C-65BB-4F38-9C8A-0892266F8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D77137-01B7-45E4-AA14-CD9E779B4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EDC04D8-245D-471C-9246-E84A75F2A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365957"/>
            <a:ext cx="10364452" cy="40414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 b="1" dirty="0"/>
              <a:t>GRAZIE PER </a:t>
            </a:r>
            <a:br>
              <a:rPr lang="en-US" sz="8000" b="1" dirty="0"/>
            </a:br>
            <a:r>
              <a:rPr lang="en-US" sz="8000" b="1" dirty="0"/>
              <a:t>L’ ATTENZIONE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1040D6C-D630-4E19-B6A6-0DE5D2CA7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  <p:sp>
        <p:nvSpPr>
          <p:cNvPr id="10" name="Segnaposto piè di pagina 7">
            <a:extLst>
              <a:ext uri="{FF2B5EF4-FFF2-40B4-BE49-F238E27FC236}">
                <a16:creationId xmlns:a16="http://schemas.microsoft.com/office/drawing/2014/main" id="{1C815754-1F58-4B51-B7A3-54C6D4891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28</a:t>
            </a:r>
          </a:p>
        </p:txBody>
      </p:sp>
    </p:spTree>
    <p:extLst>
      <p:ext uri="{BB962C8B-B14F-4D97-AF65-F5344CB8AC3E}">
        <p14:creationId xmlns:p14="http://schemas.microsoft.com/office/powerpoint/2010/main" val="3194749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66F00A-8529-408E-8AE1-2175B1F6E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3" y="1123061"/>
            <a:ext cx="10364451" cy="1326927"/>
          </a:xfrm>
        </p:spPr>
        <p:txBody>
          <a:bodyPr>
            <a:normAutofit/>
          </a:bodyPr>
          <a:lstStyle/>
          <a:p>
            <a:r>
              <a:rPr lang="it-IT" sz="4800" b="1" dirty="0"/>
              <a:t>Oggetto dello studio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5A0686A-07AD-4022-971C-F0CFA5003768}"/>
              </a:ext>
            </a:extLst>
          </p:cNvPr>
          <p:cNvGrpSpPr/>
          <p:nvPr/>
        </p:nvGrpSpPr>
        <p:grpSpPr>
          <a:xfrm>
            <a:off x="711692" y="2830006"/>
            <a:ext cx="10981677" cy="1506147"/>
            <a:chOff x="745724" y="2876365"/>
            <a:chExt cx="10981677" cy="150614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049378BB-D705-4296-B0B1-E0977D79CA26}"/>
                </a:ext>
              </a:extLst>
            </p:cNvPr>
            <p:cNvSpPr/>
            <p:nvPr/>
          </p:nvSpPr>
          <p:spPr>
            <a:xfrm>
              <a:off x="745724" y="2876365"/>
              <a:ext cx="10981677" cy="150614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Segnaposto contenuto 2">
              <a:extLst>
                <a:ext uri="{FF2B5EF4-FFF2-40B4-BE49-F238E27FC236}">
                  <a16:creationId xmlns:a16="http://schemas.microsoft.com/office/drawing/2014/main" id="{E7AC688B-43CC-4FB1-A621-0786BE62B7C4}"/>
                </a:ext>
              </a:extLst>
            </p:cNvPr>
            <p:cNvSpPr txBox="1">
              <a:spLocks/>
            </p:cNvSpPr>
            <p:nvPr/>
          </p:nvSpPr>
          <p:spPr>
            <a:xfrm>
              <a:off x="785673" y="3157000"/>
              <a:ext cx="10901778" cy="94487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it-IT" i="1" dirty="0"/>
                <a:t>Simulazione di una superficie </a:t>
              </a:r>
              <a:r>
                <a:rPr lang="it-IT" i="1" dirty="0" err="1"/>
                <a:t>superidrofobica</a:t>
              </a:r>
              <a:r>
                <a:rPr lang="it-IT" i="1" dirty="0"/>
                <a:t> e studio dell’interazione tra la superficie e il moto di un fluido (acqua)</a:t>
              </a:r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DBBBD14F-9B60-44F1-9674-20736EC98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  <p:sp>
        <p:nvSpPr>
          <p:cNvPr id="11" name="Segnaposto piè di pagina 7">
            <a:extLst>
              <a:ext uri="{FF2B5EF4-FFF2-40B4-BE49-F238E27FC236}">
                <a16:creationId xmlns:a16="http://schemas.microsoft.com/office/drawing/2014/main" id="{AC624DF9-994E-44D7-A001-C7656EDF4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3</a:t>
            </a:r>
          </a:p>
        </p:txBody>
      </p:sp>
    </p:spTree>
    <p:extLst>
      <p:ext uri="{BB962C8B-B14F-4D97-AF65-F5344CB8AC3E}">
        <p14:creationId xmlns:p14="http://schemas.microsoft.com/office/powerpoint/2010/main" val="3533559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66F00A-8529-408E-8AE1-2175B1F6E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980331"/>
            <a:ext cx="10364451" cy="1326927"/>
          </a:xfrm>
        </p:spPr>
        <p:txBody>
          <a:bodyPr>
            <a:normAutofit/>
          </a:bodyPr>
          <a:lstStyle/>
          <a:p>
            <a:r>
              <a:rPr lang="it-IT" sz="4800" b="1" dirty="0"/>
              <a:t>fasi dello studio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2F83454E-1164-4937-973B-64D7BD15F134}"/>
              </a:ext>
            </a:extLst>
          </p:cNvPr>
          <p:cNvGrpSpPr/>
          <p:nvPr/>
        </p:nvGrpSpPr>
        <p:grpSpPr>
          <a:xfrm>
            <a:off x="3161929" y="2534901"/>
            <a:ext cx="5868140" cy="2858610"/>
            <a:chOff x="3161929" y="2845620"/>
            <a:chExt cx="5868140" cy="2858610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6491BF3B-0960-425F-BAA9-83D81BE58412}"/>
                </a:ext>
              </a:extLst>
            </p:cNvPr>
            <p:cNvSpPr/>
            <p:nvPr/>
          </p:nvSpPr>
          <p:spPr>
            <a:xfrm>
              <a:off x="3161929" y="2845620"/>
              <a:ext cx="5868140" cy="28586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Segnaposto contenuto 2">
              <a:extLst>
                <a:ext uri="{FF2B5EF4-FFF2-40B4-BE49-F238E27FC236}">
                  <a16:creationId xmlns:a16="http://schemas.microsoft.com/office/drawing/2014/main" id="{A2EA1AA1-8B94-4121-A030-B84C4EAFC9E2}"/>
                </a:ext>
              </a:extLst>
            </p:cNvPr>
            <p:cNvSpPr txBox="1">
              <a:spLocks/>
            </p:cNvSpPr>
            <p:nvPr/>
          </p:nvSpPr>
          <p:spPr>
            <a:xfrm>
              <a:off x="3423820" y="3227360"/>
              <a:ext cx="5344357" cy="2095130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457200" indent="-457200">
                <a:buFont typeface="+mj-lt"/>
                <a:buAutoNum type="arabicParenR"/>
              </a:pPr>
              <a:r>
                <a:rPr lang="it-IT" i="1" dirty="0"/>
                <a:t>formulazione matematica</a:t>
              </a:r>
            </a:p>
            <a:p>
              <a:pPr marL="457200" indent="-457200">
                <a:buFont typeface="+mj-lt"/>
                <a:buAutoNum type="arabicParenR"/>
              </a:pPr>
              <a:r>
                <a:rPr lang="it-IT" i="1" dirty="0"/>
                <a:t>risoluzione problema bidimensionale</a:t>
              </a:r>
            </a:p>
            <a:p>
              <a:pPr marL="457200" indent="-457200">
                <a:buFont typeface="+mj-lt"/>
                <a:buAutoNum type="arabicParenR"/>
              </a:pPr>
              <a:r>
                <a:rPr lang="it-IT" i="1" dirty="0"/>
                <a:t>risoluzione problema tridimensionale</a:t>
              </a:r>
            </a:p>
            <a:p>
              <a:pPr marL="457200" indent="-457200">
                <a:buFont typeface="+mj-lt"/>
                <a:buAutoNum type="arabicParenR"/>
              </a:pPr>
              <a:r>
                <a:rPr lang="it-IT" i="1" dirty="0"/>
                <a:t>Analisi sperimentale</a:t>
              </a:r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807BD77F-149B-4B9A-9781-D4634F3E2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  <p:sp>
        <p:nvSpPr>
          <p:cNvPr id="12" name="Segnaposto piè di pagina 7">
            <a:extLst>
              <a:ext uri="{FF2B5EF4-FFF2-40B4-BE49-F238E27FC236}">
                <a16:creationId xmlns:a16="http://schemas.microsoft.com/office/drawing/2014/main" id="{2C76E7DB-0EF1-4C34-A972-E672DE9A5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4</a:t>
            </a:r>
          </a:p>
        </p:txBody>
      </p:sp>
    </p:spTree>
    <p:extLst>
      <p:ext uri="{BB962C8B-B14F-4D97-AF65-F5344CB8AC3E}">
        <p14:creationId xmlns:p14="http://schemas.microsoft.com/office/powerpoint/2010/main" val="1149195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C9F43B-7B2D-4D60-89CB-C973BF252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99" y="971414"/>
            <a:ext cx="10364451" cy="1052075"/>
          </a:xfrm>
        </p:spPr>
        <p:txBody>
          <a:bodyPr>
            <a:normAutofit/>
          </a:bodyPr>
          <a:lstStyle/>
          <a:p>
            <a:r>
              <a:rPr lang="it-IT" sz="4400" b="1" dirty="0"/>
              <a:t>Formulazione matematica</a:t>
            </a:r>
            <a:br>
              <a:rPr lang="it-IT" sz="2200" b="1" dirty="0"/>
            </a:br>
            <a:r>
              <a:rPr lang="it-IT" sz="2200" b="1" dirty="0"/>
              <a:t> EQUAZIONI INIZIALI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07B4B3-7D4A-4F12-8ACE-1B25F08689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9085" y="2287629"/>
            <a:ext cx="10653830" cy="34828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Il problema è trattato analizzando separatamente due sottodomini:</a:t>
            </a:r>
          </a:p>
          <a:p>
            <a:pPr marL="0" indent="0">
              <a:buNone/>
            </a:pPr>
            <a:r>
              <a:rPr lang="it-IT" b="1" dirty="0"/>
              <a:t>macroscopico</a:t>
            </a:r>
            <a:r>
              <a:rPr lang="it-IT" dirty="0"/>
              <a:t> e </a:t>
            </a:r>
            <a:r>
              <a:rPr lang="it-IT" b="1" dirty="0"/>
              <a:t>microscopico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Le variabili del problema sono </a:t>
            </a:r>
            <a:r>
              <a:rPr lang="it-IT" i="1" dirty="0"/>
              <a:t>normalizzate</a:t>
            </a:r>
            <a:r>
              <a:rPr lang="it-IT" dirty="0"/>
              <a:t> secondo le scale di:</a:t>
            </a:r>
          </a:p>
          <a:p>
            <a:pPr lvl="1"/>
            <a:r>
              <a:rPr lang="it-IT" dirty="0"/>
              <a:t>Lunghezza</a:t>
            </a:r>
          </a:p>
          <a:p>
            <a:pPr lvl="1"/>
            <a:r>
              <a:rPr lang="it-IT" dirty="0"/>
              <a:t>Velocità</a:t>
            </a:r>
          </a:p>
          <a:p>
            <a:pPr lvl="1"/>
            <a:r>
              <a:rPr lang="it-IT" dirty="0"/>
              <a:t>Pressione</a:t>
            </a:r>
          </a:p>
          <a:p>
            <a:pPr lvl="1"/>
            <a:r>
              <a:rPr lang="it-IT" dirty="0"/>
              <a:t>tempo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E92F443-717F-4EF9-9A1C-1CFFFA90F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  <p:sp>
        <p:nvSpPr>
          <p:cNvPr id="7" name="Segnaposto piè di pagina 7">
            <a:extLst>
              <a:ext uri="{FF2B5EF4-FFF2-40B4-BE49-F238E27FC236}">
                <a16:creationId xmlns:a16="http://schemas.microsoft.com/office/drawing/2014/main" id="{8F6F17A7-B48F-4303-A8A0-1E30D4D99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5</a:t>
            </a:r>
          </a:p>
        </p:txBody>
      </p:sp>
    </p:spTree>
    <p:extLst>
      <p:ext uri="{BB962C8B-B14F-4D97-AF65-F5344CB8AC3E}">
        <p14:creationId xmlns:p14="http://schemas.microsoft.com/office/powerpoint/2010/main" val="479219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973D312-D732-4B82-8526-31AD6005C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826" r="5251"/>
          <a:stretch/>
        </p:blipFill>
        <p:spPr>
          <a:xfrm>
            <a:off x="644483" y="2225406"/>
            <a:ext cx="5243593" cy="243860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E109E44-4056-4E21-9B76-BF2BC61328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246" r="4648"/>
          <a:stretch/>
        </p:blipFill>
        <p:spPr>
          <a:xfrm>
            <a:off x="6303925" y="2219060"/>
            <a:ext cx="5586242" cy="2444948"/>
          </a:xfrm>
          <a:prstGeom prst="rect">
            <a:avLst/>
          </a:prstGeom>
          <a:ln>
            <a:solidFill>
              <a:schemeClr val="tx2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191DB1EC-D78A-4356-9D40-0AEB4D876272}"/>
                  </a:ext>
                </a:extLst>
              </p:cNvPr>
              <p:cNvSpPr txBox="1"/>
              <p:nvPr/>
            </p:nvSpPr>
            <p:spPr>
              <a:xfrm>
                <a:off x="586776" y="4876049"/>
                <a:ext cx="11018447" cy="729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IN ENTRAMBI I SOTTODOMINI, L’ANALISI SI SVILUPPA A PARTIRE DALLE EQUAZIONI DI CONTINUIT</a:t>
                </a:r>
                <a14:m>
                  <m:oMath xmlns:m="http://schemas.openxmlformats.org/officeDocument/2006/math">
                    <m:acc>
                      <m:accPr>
                        <m:chr m:val="̀"/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it-IT" sz="20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it-IT" sz="2000" dirty="0"/>
                  <a:t> E DI QUANTIT</a:t>
                </a:r>
                <a14:m>
                  <m:oMath xmlns:m="http://schemas.openxmlformats.org/officeDocument/2006/math">
                    <m:acc>
                      <m:accPr>
                        <m:chr m:val="̀"/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it-IT" sz="2000" dirty="0"/>
                  <a:t> DI MOTO.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191DB1EC-D78A-4356-9D40-0AEB4D8762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76" y="4876049"/>
                <a:ext cx="11018447" cy="729559"/>
              </a:xfrm>
              <a:prstGeom prst="rect">
                <a:avLst/>
              </a:prstGeom>
              <a:blipFill>
                <a:blip r:embed="rId6"/>
                <a:stretch>
                  <a:fillRect l="-553" t="-3333" b="-141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olo 1">
            <a:extLst>
              <a:ext uri="{FF2B5EF4-FFF2-40B4-BE49-F238E27FC236}">
                <a16:creationId xmlns:a16="http://schemas.microsoft.com/office/drawing/2014/main" id="{344874CA-90F4-47FF-9D4A-9D37B1CB9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054" y="954944"/>
            <a:ext cx="10364451" cy="1052075"/>
          </a:xfrm>
        </p:spPr>
        <p:txBody>
          <a:bodyPr>
            <a:normAutofit/>
          </a:bodyPr>
          <a:lstStyle/>
          <a:p>
            <a:r>
              <a:rPr lang="it-IT" sz="4400" b="1" dirty="0"/>
              <a:t>Formulazione matematica</a:t>
            </a:r>
            <a:br>
              <a:rPr lang="it-IT" sz="2200" b="1" dirty="0"/>
            </a:br>
            <a:r>
              <a:rPr lang="it-IT" sz="2200" b="1" dirty="0"/>
              <a:t> EQUAZIONI INIZIALI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9D81908-A991-44FF-8CDC-5ECE15604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6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5503CE0-3B83-4BA3-A616-706D469E9B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78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D5CD64-FE2E-43E3-B4D5-393C7B7AB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91026" y="2495558"/>
            <a:ext cx="9801575" cy="9587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/>
              <a:t>Si impone l’uguaglianza degli sforzi sia tangenziali che normali sull’interfaccia        macro-micro.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sz="2400" dirty="0"/>
          </a:p>
          <a:p>
            <a:endParaRPr lang="it-IT" sz="70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0C8CA81E-D2F6-4C14-AC39-00D0F8C8DAD4}"/>
              </a:ext>
            </a:extLst>
          </p:cNvPr>
          <p:cNvSpPr txBox="1">
            <a:spLocks/>
          </p:cNvSpPr>
          <p:nvPr/>
        </p:nvSpPr>
        <p:spPr>
          <a:xfrm>
            <a:off x="603054" y="954944"/>
            <a:ext cx="10364451" cy="105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b="1" dirty="0"/>
              <a:t>Formulazione matematica</a:t>
            </a:r>
            <a:br>
              <a:rPr lang="it-IT" sz="2200" b="1" dirty="0"/>
            </a:br>
            <a:r>
              <a:rPr lang="it-IT" sz="2400" b="1" dirty="0"/>
              <a:t>Sforzi Tangenziali e Normali</a:t>
            </a:r>
            <a:endParaRPr lang="it-IT" sz="2200" b="1" dirty="0"/>
          </a:p>
        </p:txBody>
      </p:sp>
      <p:sp>
        <p:nvSpPr>
          <p:cNvPr id="7" name="Segnaposto piè di pagina 7">
            <a:extLst>
              <a:ext uri="{FF2B5EF4-FFF2-40B4-BE49-F238E27FC236}">
                <a16:creationId xmlns:a16="http://schemas.microsoft.com/office/drawing/2014/main" id="{C7561DB7-978C-4A15-ACC7-104D7B633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7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B261D37-A0DD-4FAC-A884-C9BB70B69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1696FDB5-0A5F-4B09-9C0B-F72F4F2A6C63}"/>
              </a:ext>
            </a:extLst>
          </p:cNvPr>
          <p:cNvGrpSpPr/>
          <p:nvPr/>
        </p:nvGrpSpPr>
        <p:grpSpPr>
          <a:xfrm>
            <a:off x="1313046" y="4104862"/>
            <a:ext cx="2050742" cy="958788"/>
            <a:chOff x="2200810" y="4944268"/>
            <a:chExt cx="2050742" cy="958788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AD477171-3079-4F12-9907-EF52CFC3EEFA}"/>
                </a:ext>
              </a:extLst>
            </p:cNvPr>
            <p:cNvSpPr/>
            <p:nvPr/>
          </p:nvSpPr>
          <p:spPr>
            <a:xfrm>
              <a:off x="2200810" y="4944268"/>
              <a:ext cx="2050742" cy="958788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2BB5EB67-1257-46E5-B98D-66677D251219}"/>
                    </a:ext>
                  </a:extLst>
                </p:cNvPr>
                <p:cNvSpPr txBox="1"/>
                <p:nvPr/>
              </p:nvSpPr>
              <p:spPr>
                <a:xfrm>
                  <a:off x="2200811" y="5199302"/>
                  <a:ext cx="2023908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dirty="0"/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sSub>
                            <m:sSub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sup>
                      </m:sSup>
                      <m:r>
                        <a:rPr lang="it-IT" sz="22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it-IT" sz="2200" dirty="0"/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sSub>
                            <m:sSub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sup>
                      </m:sSup>
                    </m:oMath>
                  </a14:m>
                  <a:endParaRPr lang="it-IT" sz="2200" dirty="0"/>
                </a:p>
              </p:txBody>
            </p:sp>
          </mc:Choice>
          <mc:Fallback xmlns="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2BB5EB67-1257-46E5-B98D-66677D251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0811" y="5199302"/>
                  <a:ext cx="2023908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586D3976-AE82-41B3-807D-19A167AA67E7}"/>
              </a:ext>
            </a:extLst>
          </p:cNvPr>
          <p:cNvGrpSpPr/>
          <p:nvPr/>
        </p:nvGrpSpPr>
        <p:grpSpPr>
          <a:xfrm>
            <a:off x="4788023" y="4078696"/>
            <a:ext cx="2101047" cy="993285"/>
            <a:chOff x="2200810" y="4944268"/>
            <a:chExt cx="2050742" cy="958788"/>
          </a:xfrm>
          <a:noFill/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A9A60F74-E7D8-47FF-8A35-5C2AB60449A0}"/>
                </a:ext>
              </a:extLst>
            </p:cNvPr>
            <p:cNvSpPr/>
            <p:nvPr/>
          </p:nvSpPr>
          <p:spPr>
            <a:xfrm>
              <a:off x="2200810" y="4944268"/>
              <a:ext cx="2050742" cy="958788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455CF91B-06FD-425D-9D52-1D8D1A4F09F1}"/>
                    </a:ext>
                  </a:extLst>
                </p:cNvPr>
                <p:cNvSpPr txBox="1"/>
                <p:nvPr/>
              </p:nvSpPr>
              <p:spPr>
                <a:xfrm>
                  <a:off x="2200811" y="5199302"/>
                  <a:ext cx="2023908" cy="430887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dirty="0"/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sSub>
                            <m:sSubPr>
                              <m:ctrlPr>
                                <a:rPr lang="it-IT" sz="2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sup>
                      </m:sSup>
                      <m:r>
                        <a:rPr lang="it-IT" sz="22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it-IT" sz="2200" dirty="0"/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sSub>
                            <m:sSub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sup>
                      </m:sSup>
                    </m:oMath>
                  </a14:m>
                  <a:endParaRPr lang="it-IT" sz="2200" dirty="0"/>
                </a:p>
              </p:txBody>
            </p:sp>
          </mc:Choice>
          <mc:Fallback xmlns="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455CF91B-06FD-425D-9D52-1D8D1A4F09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0811" y="5199302"/>
                  <a:ext cx="2023908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442B8C87-55C0-4751-B57D-AF4D85524BD2}"/>
              </a:ext>
            </a:extLst>
          </p:cNvPr>
          <p:cNvGrpSpPr/>
          <p:nvPr/>
        </p:nvGrpSpPr>
        <p:grpSpPr>
          <a:xfrm>
            <a:off x="8322183" y="4104862"/>
            <a:ext cx="2050742" cy="958788"/>
            <a:chOff x="2200810" y="4944268"/>
            <a:chExt cx="2050742" cy="958788"/>
          </a:xfrm>
          <a:noFill/>
        </p:grpSpPr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FDB281D7-2452-405F-BC56-0B656CAF961E}"/>
                </a:ext>
              </a:extLst>
            </p:cNvPr>
            <p:cNvSpPr/>
            <p:nvPr/>
          </p:nvSpPr>
          <p:spPr>
            <a:xfrm>
              <a:off x="2200810" y="4944268"/>
              <a:ext cx="2050742" cy="958788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asellaDiTesto 18">
                  <a:extLst>
                    <a:ext uri="{FF2B5EF4-FFF2-40B4-BE49-F238E27FC236}">
                      <a16:creationId xmlns:a16="http://schemas.microsoft.com/office/drawing/2014/main" id="{ED7B2EA3-C878-4045-8DA0-F8420EB6DF70}"/>
                    </a:ext>
                  </a:extLst>
                </p:cNvPr>
                <p:cNvSpPr txBox="1"/>
                <p:nvPr/>
              </p:nvSpPr>
              <p:spPr>
                <a:xfrm>
                  <a:off x="2200811" y="5199302"/>
                  <a:ext cx="2023908" cy="430887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dirty="0"/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r>
                        <a:rPr lang="it-IT" sz="22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it-IT" sz="2200" dirty="0"/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a14:m>
                  <a:endParaRPr lang="it-IT" sz="2200" dirty="0"/>
                </a:p>
              </p:txBody>
            </p:sp>
          </mc:Choice>
          <mc:Fallback xmlns="">
            <p:sp>
              <p:nvSpPr>
                <p:cNvPr id="19" name="CasellaDiTesto 18">
                  <a:extLst>
                    <a:ext uri="{FF2B5EF4-FFF2-40B4-BE49-F238E27FC236}">
                      <a16:creationId xmlns:a16="http://schemas.microsoft.com/office/drawing/2014/main" id="{ED7B2EA3-C878-4045-8DA0-F8420EB6DF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0811" y="5199302"/>
                  <a:ext cx="2023908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78324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72C98C6D-0CC0-41B7-B8D7-4034B906A706}"/>
              </a:ext>
            </a:extLst>
          </p:cNvPr>
          <p:cNvSpPr txBox="1">
            <a:spLocks/>
          </p:cNvSpPr>
          <p:nvPr/>
        </p:nvSpPr>
        <p:spPr>
          <a:xfrm>
            <a:off x="607035" y="1030636"/>
            <a:ext cx="10364451" cy="105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b="1" dirty="0"/>
              <a:t>Formulazione matematica</a:t>
            </a:r>
          </a:p>
          <a:p>
            <a:r>
              <a:rPr lang="it-IT" sz="2400" b="1" dirty="0"/>
              <a:t>Ipotesi semplificative</a:t>
            </a:r>
            <a:br>
              <a:rPr lang="it-IT" sz="2200" b="1" dirty="0"/>
            </a:br>
            <a:endParaRPr lang="it-IT" sz="2200" b="1" dirty="0"/>
          </a:p>
        </p:txBody>
      </p:sp>
      <p:sp>
        <p:nvSpPr>
          <p:cNvPr id="10" name="Segnaposto piè di pagina 7">
            <a:extLst>
              <a:ext uri="{FF2B5EF4-FFF2-40B4-BE49-F238E27FC236}">
                <a16:creationId xmlns:a16="http://schemas.microsoft.com/office/drawing/2014/main" id="{F3C120C4-9612-44A2-B66B-285DB1CDC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8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12617CD-8D71-4F18-9E10-7559669C6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F2DAB4C-2447-47FF-9793-53C0EFC19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15" y="2082711"/>
            <a:ext cx="6372969" cy="3482337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71CB2F-8AD1-440B-99EC-4A4CDD1903B6}"/>
              </a:ext>
            </a:extLst>
          </p:cNvPr>
          <p:cNvSpPr txBox="1"/>
          <p:nvPr/>
        </p:nvSpPr>
        <p:spPr>
          <a:xfrm>
            <a:off x="2909515" y="5646193"/>
            <a:ext cx="6372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Schema di una superficie regolarmente </a:t>
            </a:r>
            <a:r>
              <a:rPr lang="it-IT" dirty="0" err="1"/>
              <a:t>microstrutturata</a:t>
            </a:r>
            <a:r>
              <a:rPr lang="it-IT" dirty="0"/>
              <a:t> con primo piano di una cella unitaria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8AF5D2-FA28-4B47-9F38-EBB4D3B97D3E}"/>
              </a:ext>
            </a:extLst>
          </p:cNvPr>
          <p:cNvSpPr txBox="1"/>
          <p:nvPr/>
        </p:nvSpPr>
        <p:spPr>
          <a:xfrm>
            <a:off x="7048869" y="3950564"/>
            <a:ext cx="541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GAS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138A2B7-563A-4756-B769-8D82A78BD727}"/>
              </a:ext>
            </a:extLst>
          </p:cNvPr>
          <p:cNvSpPr txBox="1"/>
          <p:nvPr/>
        </p:nvSpPr>
        <p:spPr>
          <a:xfrm>
            <a:off x="6906829" y="4349384"/>
            <a:ext cx="834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PARETE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A0FADD5-AFFF-4939-9F5E-F1E63FF687CF}"/>
              </a:ext>
            </a:extLst>
          </p:cNvPr>
          <p:cNvSpPr txBox="1"/>
          <p:nvPr/>
        </p:nvSpPr>
        <p:spPr>
          <a:xfrm>
            <a:off x="6782541" y="2831975"/>
            <a:ext cx="1003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LIQUIDO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E1686D24-25DB-4102-917E-0B9701D12DED}"/>
              </a:ext>
            </a:extLst>
          </p:cNvPr>
          <p:cNvCxnSpPr>
            <a:cxnSpLocks/>
          </p:cNvCxnSpPr>
          <p:nvPr/>
        </p:nvCxnSpPr>
        <p:spPr>
          <a:xfrm>
            <a:off x="6996545" y="3817398"/>
            <a:ext cx="64423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BD6C3AAC-5B68-41BE-B26F-A18D98E32ED1}"/>
              </a:ext>
            </a:extLst>
          </p:cNvPr>
          <p:cNvCxnSpPr>
            <a:cxnSpLocks/>
          </p:cNvCxnSpPr>
          <p:nvPr/>
        </p:nvCxnSpPr>
        <p:spPr>
          <a:xfrm flipH="1">
            <a:off x="6468225" y="3817398"/>
            <a:ext cx="5334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31A80F23-7DF6-4E97-A26B-BC771703BDD2}"/>
              </a:ext>
            </a:extLst>
          </p:cNvPr>
          <p:cNvCxnSpPr>
            <a:cxnSpLocks/>
          </p:cNvCxnSpPr>
          <p:nvPr/>
        </p:nvCxnSpPr>
        <p:spPr>
          <a:xfrm flipH="1">
            <a:off x="7625542" y="3817398"/>
            <a:ext cx="483026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162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D5CD64-FE2E-43E3-B4D5-393C7B7AB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3054" y="2548456"/>
            <a:ext cx="11079335" cy="3017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Sulla base delle assunzioni e delle ipotesi semplificative si ottengono </a:t>
            </a:r>
            <a:r>
              <a:rPr lang="it-IT" sz="2400" b="1" dirty="0"/>
              <a:t>9</a:t>
            </a:r>
            <a:r>
              <a:rPr lang="it-IT" dirty="0"/>
              <a:t> problemi forzati secondo le tre componenti degli sforzi (</a:t>
            </a:r>
            <a:r>
              <a:rPr lang="it-IT" dirty="0" err="1"/>
              <a:t>S^Tx</a:t>
            </a:r>
            <a:r>
              <a:rPr lang="it-IT" dirty="0"/>
              <a:t>, S^N, </a:t>
            </a:r>
            <a:r>
              <a:rPr lang="it-IT" dirty="0" err="1"/>
              <a:t>S^Tz</a:t>
            </a:r>
            <a:r>
              <a:rPr lang="it-IT" dirty="0"/>
              <a:t>).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dirty="0"/>
              <a:t>Per risolvere tali problemi si passa alle fasi successive, utilizzando:</a:t>
            </a:r>
          </a:p>
          <a:p>
            <a:pPr lvl="1"/>
            <a:r>
              <a:rPr lang="it-IT" dirty="0"/>
              <a:t> </a:t>
            </a:r>
            <a:r>
              <a:rPr lang="it-IT" sz="2000" dirty="0"/>
              <a:t>per il caso bidimensionale </a:t>
            </a:r>
            <a:r>
              <a:rPr lang="it-IT" sz="2000" dirty="0" err="1"/>
              <a:t>freefem</a:t>
            </a:r>
            <a:r>
              <a:rPr lang="it-IT" sz="2000" dirty="0"/>
              <a:t>++ </a:t>
            </a:r>
          </a:p>
          <a:p>
            <a:pPr lvl="1"/>
            <a:r>
              <a:rPr lang="it-IT" sz="2000" dirty="0"/>
              <a:t>per il caso tridimensionale </a:t>
            </a:r>
            <a:r>
              <a:rPr lang="it-IT" sz="2000" dirty="0" err="1"/>
              <a:t>comsol</a:t>
            </a:r>
            <a:r>
              <a:rPr lang="it-IT" sz="2000" dirty="0"/>
              <a:t> </a:t>
            </a:r>
            <a:r>
              <a:rPr lang="it-IT" sz="2000" dirty="0" err="1"/>
              <a:t>multiphysics</a:t>
            </a:r>
            <a:endParaRPr lang="it-IT" sz="2000" dirty="0"/>
          </a:p>
          <a:p>
            <a:pPr lvl="1"/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sz="2400" dirty="0"/>
          </a:p>
          <a:p>
            <a:endParaRPr lang="it-IT" sz="70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0C8CA81E-D2F6-4C14-AC39-00D0F8C8DAD4}"/>
              </a:ext>
            </a:extLst>
          </p:cNvPr>
          <p:cNvSpPr txBox="1">
            <a:spLocks/>
          </p:cNvSpPr>
          <p:nvPr/>
        </p:nvSpPr>
        <p:spPr>
          <a:xfrm>
            <a:off x="727341" y="1008210"/>
            <a:ext cx="10364451" cy="105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b="1" dirty="0"/>
              <a:t>Formulazione matematica</a:t>
            </a:r>
            <a:br>
              <a:rPr lang="it-IT" sz="2200" b="1" dirty="0"/>
            </a:br>
            <a:r>
              <a:rPr lang="it-IT" sz="2400" b="1" dirty="0"/>
              <a:t>conclusioni</a:t>
            </a:r>
            <a:endParaRPr lang="it-IT" sz="2200" b="1" dirty="0"/>
          </a:p>
        </p:txBody>
      </p:sp>
      <p:sp>
        <p:nvSpPr>
          <p:cNvPr id="7" name="Segnaposto piè di pagina 7">
            <a:extLst>
              <a:ext uri="{FF2B5EF4-FFF2-40B4-BE49-F238E27FC236}">
                <a16:creationId xmlns:a16="http://schemas.microsoft.com/office/drawing/2014/main" id="{164873EE-07FA-4FF9-B804-AC83F19E9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503" y="6346464"/>
            <a:ext cx="11970057" cy="365125"/>
          </a:xfrm>
        </p:spPr>
        <p:txBody>
          <a:bodyPr/>
          <a:lstStyle/>
          <a:p>
            <a:r>
              <a:rPr lang="it-IT" sz="1400" dirty="0"/>
              <a:t>27 Ottobre 2020                                                                                                                                                                                                                                                                     9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7F8811E-BEBC-470D-8E3E-6ED151D96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1" y="146411"/>
            <a:ext cx="3124556" cy="7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8908"/>
      </p:ext>
    </p:extLst>
  </p:cSld>
  <p:clrMapOvr>
    <a:masterClrMapping/>
  </p:clrMapOvr>
</p:sld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1577</TotalTime>
  <Words>968</Words>
  <Application>Microsoft Office PowerPoint</Application>
  <PresentationFormat>Widescreen</PresentationFormat>
  <Paragraphs>255</Paragraphs>
  <Slides>28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4" baseType="lpstr">
      <vt:lpstr>Arial</vt:lpstr>
      <vt:lpstr>Calibri</vt:lpstr>
      <vt:lpstr>Cambria</vt:lpstr>
      <vt:lpstr>Cambria Math</vt:lpstr>
      <vt:lpstr>Wingdings</vt:lpstr>
      <vt:lpstr>Goccia</vt:lpstr>
      <vt:lpstr>Analisi del moto su superfici superidrofobiche</vt:lpstr>
      <vt:lpstr>materiali  superidrofobici</vt:lpstr>
      <vt:lpstr>Oggetto dello studio</vt:lpstr>
      <vt:lpstr>fasi dello studio</vt:lpstr>
      <vt:lpstr>Formulazione matematica  EQUAZIONI INIZIALI</vt:lpstr>
      <vt:lpstr>Formulazione matematica  EQUAZIONI INIZIALI</vt:lpstr>
      <vt:lpstr>Presentazione standard di PowerPoint</vt:lpstr>
      <vt:lpstr>Presentazione standard di PowerPoint</vt:lpstr>
      <vt:lpstr>Presentazione standard di PowerPoint</vt:lpstr>
      <vt:lpstr>Risoluzione Problema bidimensionale</vt:lpstr>
      <vt:lpstr>Risoluzione Problema bidimensionale</vt:lpstr>
      <vt:lpstr>Problema  tridimensionale</vt:lpstr>
      <vt:lpstr>CASI ANALIZZATI</vt:lpstr>
      <vt:lpstr>Caso pilastrino </vt:lpstr>
      <vt:lpstr>Presentazione standard di PowerPoint</vt:lpstr>
      <vt:lpstr>Caso cavitA‛ </vt:lpstr>
      <vt:lpstr>Presentazione standard di PowerPoint</vt:lpstr>
      <vt:lpstr>Esperienza di laboratorio</vt:lpstr>
      <vt:lpstr>Presentazione standard di PowerPoint</vt:lpstr>
      <vt:lpstr>Presentazione standard di PowerPoint</vt:lpstr>
      <vt:lpstr>Presentazione standard di PowerPoint</vt:lpstr>
      <vt:lpstr>ANALISI MORFOLOGICA</vt:lpstr>
      <vt:lpstr>ANALISI DEL  COEFFICIENTE DI MOMENTO</vt:lpstr>
      <vt:lpstr>Presentazione standard di PowerPoint</vt:lpstr>
      <vt:lpstr>Presentazione standard di PowerPoint</vt:lpstr>
      <vt:lpstr>VIDEO GOCCIA D’ACQUA</vt:lpstr>
      <vt:lpstr>Conclusioni e sviluppi futuri</vt:lpstr>
      <vt:lpstr>GRAZIE PER  L’ 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Analisi del moto su superfici superidrofobiche</dc:title>
  <dc:creator>Giulia Innocenti</dc:creator>
  <cp:lastModifiedBy>Giulia Innocenti</cp:lastModifiedBy>
  <cp:revision>70</cp:revision>
  <dcterms:created xsi:type="dcterms:W3CDTF">2020-10-21T10:51:58Z</dcterms:created>
  <dcterms:modified xsi:type="dcterms:W3CDTF">2020-10-28T10:11:14Z</dcterms:modified>
</cp:coreProperties>
</file>