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7" r:id="rId7"/>
    <p:sldId id="264" r:id="rId8"/>
    <p:sldId id="265" r:id="rId9"/>
    <p:sldId id="260" r:id="rId10"/>
    <p:sldId id="263" r:id="rId11"/>
    <p:sldId id="270" r:id="rId12"/>
    <p:sldId id="277" r:id="rId13"/>
    <p:sldId id="280" r:id="rId14"/>
    <p:sldId id="279" r:id="rId15"/>
    <p:sldId id="276" r:id="rId16"/>
    <p:sldId id="278" r:id="rId17"/>
    <p:sldId id="275" r:id="rId18"/>
    <p:sldId id="26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B188A47-3C8B-4923-9E43-DBC86D9D00A5}">
          <p14:sldIdLst>
            <p14:sldId id="256"/>
            <p14:sldId id="257"/>
            <p14:sldId id="258"/>
            <p14:sldId id="259"/>
            <p14:sldId id="269"/>
            <p14:sldId id="267"/>
            <p14:sldId id="264"/>
            <p14:sldId id="265"/>
            <p14:sldId id="260"/>
            <p14:sldId id="263"/>
            <p14:sldId id="270"/>
            <p14:sldId id="277"/>
            <p14:sldId id="280"/>
            <p14:sldId id="279"/>
            <p14:sldId id="276"/>
            <p14:sldId id="278"/>
            <p14:sldId id="275"/>
            <p14:sldId id="26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ii\AppData\Local\Temp\Temp1_wetransfer-c8dc03.zip\LIS%20allumin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ii\AppData\Local\Temp\Temp1_wetransfer-c8dc03.zip\LIS%20allumin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ii\AppData\Local\Temp\Temp1_wetransfer-c8dc03.zip\LIS%20allumin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ii\AppData\Local\Temp\Temp1_wetransfer-c8dc03.zip\LIS%20allumin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'Lastra doppio'!$C$1:$D$1</c:f>
              <c:strCache>
                <c:ptCount val="1"/>
                <c:pt idx="0">
                  <c:v>Lastra Al No Olio 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doppio'!$E$5:$E$101</c:f>
              <c:numCache>
                <c:formatCode>General</c:formatCode>
                <c:ptCount val="97"/>
                <c:pt idx="0">
                  <c:v>6190.8335909859543</c:v>
                </c:pt>
                <c:pt idx="1">
                  <c:v>8240.8235919614999</c:v>
                </c:pt>
                <c:pt idx="2">
                  <c:v>10284.002994927161</c:v>
                </c:pt>
                <c:pt idx="3">
                  <c:v>12395.288377991677</c:v>
                </c:pt>
                <c:pt idx="4">
                  <c:v>14438.467780957342</c:v>
                </c:pt>
                <c:pt idx="5">
                  <c:v>16481.647183923</c:v>
                </c:pt>
                <c:pt idx="6">
                  <c:v>18592.932566987518</c:v>
                </c:pt>
                <c:pt idx="7">
                  <c:v>20636.111969953181</c:v>
                </c:pt>
                <c:pt idx="8">
                  <c:v>22679.291372918844</c:v>
                </c:pt>
                <c:pt idx="9">
                  <c:v>24790.576755983355</c:v>
                </c:pt>
                <c:pt idx="10">
                  <c:v>26833.756158949018</c:v>
                </c:pt>
                <c:pt idx="11">
                  <c:v>28876.935561914685</c:v>
                </c:pt>
                <c:pt idx="12">
                  <c:v>30988.220944979195</c:v>
                </c:pt>
                <c:pt idx="13">
                  <c:v>33031.400347944851</c:v>
                </c:pt>
                <c:pt idx="14">
                  <c:v>35074.579750910518</c:v>
                </c:pt>
                <c:pt idx="15">
                  <c:v>37117.759153876184</c:v>
                </c:pt>
                <c:pt idx="16">
                  <c:v>39229.044536940695</c:v>
                </c:pt>
                <c:pt idx="17">
                  <c:v>41272.223939906362</c:v>
                </c:pt>
                <c:pt idx="18">
                  <c:v>43315.403342872014</c:v>
                </c:pt>
                <c:pt idx="19">
                  <c:v>45426.688725936539</c:v>
                </c:pt>
                <c:pt idx="20">
                  <c:v>47469.868128902199</c:v>
                </c:pt>
                <c:pt idx="21">
                  <c:v>49513.047531867851</c:v>
                </c:pt>
                <c:pt idx="22">
                  <c:v>51624.332914932376</c:v>
                </c:pt>
                <c:pt idx="23">
                  <c:v>53667.512317898036</c:v>
                </c:pt>
                <c:pt idx="24">
                  <c:v>55710.691720863702</c:v>
                </c:pt>
                <c:pt idx="25">
                  <c:v>57753.871123829369</c:v>
                </c:pt>
                <c:pt idx="26">
                  <c:v>59865.156506893873</c:v>
                </c:pt>
                <c:pt idx="27">
                  <c:v>61908.335909859539</c:v>
                </c:pt>
                <c:pt idx="28">
                  <c:v>63951.515312825191</c:v>
                </c:pt>
                <c:pt idx="29">
                  <c:v>66062.800695889702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72192.338904786695</c:v>
                </c:pt>
                <c:pt idx="33">
                  <c:v>74235.518307752369</c:v>
                </c:pt>
                <c:pt idx="34">
                  <c:v>76278.697710718028</c:v>
                </c:pt>
                <c:pt idx="35">
                  <c:v>78321.877113683688</c:v>
                </c:pt>
                <c:pt idx="36">
                  <c:v>80365.056516649362</c:v>
                </c:pt>
                <c:pt idx="37">
                  <c:v>82408.235919615006</c:v>
                </c:pt>
                <c:pt idx="38">
                  <c:v>84451.415322580666</c:v>
                </c:pt>
                <c:pt idx="39">
                  <c:v>86494.594725546311</c:v>
                </c:pt>
                <c:pt idx="40">
                  <c:v>88537.774128511999</c:v>
                </c:pt>
                <c:pt idx="41">
                  <c:v>90580.953531477659</c:v>
                </c:pt>
                <c:pt idx="42">
                  <c:v>92624.132934443318</c:v>
                </c:pt>
                <c:pt idx="43">
                  <c:v>94667.312337408977</c:v>
                </c:pt>
                <c:pt idx="44">
                  <c:v>96710.491740374622</c:v>
                </c:pt>
                <c:pt idx="45">
                  <c:v>98753.671143340296</c:v>
                </c:pt>
                <c:pt idx="46">
                  <c:v>100796.85054630597</c:v>
                </c:pt>
                <c:pt idx="47">
                  <c:v>103521.08975026019</c:v>
                </c:pt>
                <c:pt idx="48">
                  <c:v>105564.26915322583</c:v>
                </c:pt>
                <c:pt idx="49">
                  <c:v>107607.44855619149</c:v>
                </c:pt>
                <c:pt idx="50">
                  <c:v>109650.62795915715</c:v>
                </c:pt>
                <c:pt idx="51">
                  <c:v>111693.80736212282</c:v>
                </c:pt>
                <c:pt idx="52">
                  <c:v>113736.98676508848</c:v>
                </c:pt>
                <c:pt idx="53">
                  <c:v>115780.16616805413</c:v>
                </c:pt>
                <c:pt idx="54">
                  <c:v>117823.34557101982</c:v>
                </c:pt>
                <c:pt idx="55">
                  <c:v>119866.52497398546</c:v>
                </c:pt>
                <c:pt idx="56">
                  <c:v>121909.70437695114</c:v>
                </c:pt>
                <c:pt idx="57">
                  <c:v>123952.88377991678</c:v>
                </c:pt>
                <c:pt idx="58">
                  <c:v>125996.06318288247</c:v>
                </c:pt>
                <c:pt idx="59">
                  <c:v>128039.2425858481</c:v>
                </c:pt>
                <c:pt idx="60">
                  <c:v>130082.42198881376</c:v>
                </c:pt>
                <c:pt idx="61">
                  <c:v>132125.6013917794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140298.31900364207</c:v>
                </c:pt>
                <c:pt idx="66">
                  <c:v>142341.49840660774</c:v>
                </c:pt>
                <c:pt idx="67">
                  <c:v>144384.67780957339</c:v>
                </c:pt>
                <c:pt idx="68">
                  <c:v>146427.85721253906</c:v>
                </c:pt>
                <c:pt idx="69">
                  <c:v>148471.03661550474</c:v>
                </c:pt>
                <c:pt idx="70">
                  <c:v>150514.21601847038</c:v>
                </c:pt>
                <c:pt idx="71">
                  <c:v>152557.39542143606</c:v>
                </c:pt>
                <c:pt idx="72">
                  <c:v>154600.5748244017</c:v>
                </c:pt>
                <c:pt idx="73">
                  <c:v>156643.75422736738</c:v>
                </c:pt>
                <c:pt idx="74">
                  <c:v>158686.93363033302</c:v>
                </c:pt>
                <c:pt idx="75">
                  <c:v>160730.11303329872</c:v>
                </c:pt>
                <c:pt idx="76">
                  <c:v>162773.29243626437</c:v>
                </c:pt>
                <c:pt idx="77">
                  <c:v>164816.47183923001</c:v>
                </c:pt>
                <c:pt idx="78">
                  <c:v>166859.65124219569</c:v>
                </c:pt>
                <c:pt idx="79">
                  <c:v>168902.83064516133</c:v>
                </c:pt>
                <c:pt idx="80">
                  <c:v>171627.06984911556</c:v>
                </c:pt>
                <c:pt idx="81">
                  <c:v>173670.24925208121</c:v>
                </c:pt>
                <c:pt idx="82">
                  <c:v>175713.42865504688</c:v>
                </c:pt>
                <c:pt idx="83">
                  <c:v>177756.60805801256</c:v>
                </c:pt>
                <c:pt idx="84">
                  <c:v>179799.78746097817</c:v>
                </c:pt>
                <c:pt idx="85">
                  <c:v>181842.96686394388</c:v>
                </c:pt>
                <c:pt idx="86">
                  <c:v>183886.14626690952</c:v>
                </c:pt>
                <c:pt idx="87">
                  <c:v>185929.32566987516</c:v>
                </c:pt>
                <c:pt idx="88">
                  <c:v>187972.50507284081</c:v>
                </c:pt>
                <c:pt idx="89">
                  <c:v>190015.68447580651</c:v>
                </c:pt>
                <c:pt idx="90">
                  <c:v>192058.86387877219</c:v>
                </c:pt>
                <c:pt idx="91">
                  <c:v>194102.04328173783</c:v>
                </c:pt>
                <c:pt idx="92">
                  <c:v>196145.22268470348</c:v>
                </c:pt>
                <c:pt idx="93">
                  <c:v>198188.40208766915</c:v>
                </c:pt>
                <c:pt idx="94">
                  <c:v>200231.58149063482</c:v>
                </c:pt>
                <c:pt idx="95">
                  <c:v>202274.76089360044</c:v>
                </c:pt>
                <c:pt idx="96">
                  <c:v>204317.94029656614</c:v>
                </c:pt>
              </c:numCache>
            </c:numRef>
          </c:xVal>
          <c:yVal>
            <c:numRef>
              <c:f>'Lastra doppio'!$F$5:$F$101</c:f>
              <c:numCache>
                <c:formatCode>General</c:formatCode>
                <c:ptCount val="97"/>
                <c:pt idx="0">
                  <c:v>0.12385841251555145</c:v>
                </c:pt>
                <c:pt idx="1">
                  <c:v>0.11148422248869207</c:v>
                </c:pt>
                <c:pt idx="2">
                  <c:v>0.10238323215887174</c:v>
                </c:pt>
                <c:pt idx="3">
                  <c:v>9.4042894518198195E-2</c:v>
                </c:pt>
                <c:pt idx="4">
                  <c:v>8.6429963670794266E-2</c:v>
                </c:pt>
                <c:pt idx="5">
                  <c:v>8.3549388707200578E-2</c:v>
                </c:pt>
                <c:pt idx="6">
                  <c:v>7.9183465674795173E-2</c:v>
                </c:pt>
                <c:pt idx="7">
                  <c:v>7.5671161514975618E-2</c:v>
                </c:pt>
                <c:pt idx="8">
                  <c:v>7.4103193906695952E-2</c:v>
                </c:pt>
                <c:pt idx="9">
                  <c:v>7.1321499739520816E-2</c:v>
                </c:pt>
                <c:pt idx="10">
                  <c:v>7.0257569360168498E-2</c:v>
                </c:pt>
                <c:pt idx="11">
                  <c:v>6.9808816811026145E-2</c:v>
                </c:pt>
                <c:pt idx="12">
                  <c:v>6.9100102830637722E-2</c:v>
                </c:pt>
                <c:pt idx="13">
                  <c:v>6.9390604802080591E-2</c:v>
                </c:pt>
                <c:pt idx="14">
                  <c:v>7.0273049563247078E-2</c:v>
                </c:pt>
                <c:pt idx="15">
                  <c:v>7.0546028537177008E-2</c:v>
                </c:pt>
                <c:pt idx="16">
                  <c:v>7.1149986898109696E-2</c:v>
                </c:pt>
                <c:pt idx="17">
                  <c:v>7.0484025443384543E-2</c:v>
                </c:pt>
                <c:pt idx="18">
                  <c:v>6.9254778582367227E-2</c:v>
                </c:pt>
                <c:pt idx="19">
                  <c:v>6.7332604449791528E-2</c:v>
                </c:pt>
                <c:pt idx="20">
                  <c:v>6.6658610154558498E-2</c:v>
                </c:pt>
                <c:pt idx="21">
                  <c:v>6.4450861912256685E-2</c:v>
                </c:pt>
                <c:pt idx="22">
                  <c:v>6.3057396541678259E-2</c:v>
                </c:pt>
                <c:pt idx="23">
                  <c:v>6.1355069133023861E-2</c:v>
                </c:pt>
                <c:pt idx="24">
                  <c:v>6.0286470850145303E-2</c:v>
                </c:pt>
                <c:pt idx="25">
                  <c:v>5.8693424848556199E-2</c:v>
                </c:pt>
                <c:pt idx="26">
                  <c:v>5.8010446595411234E-2</c:v>
                </c:pt>
                <c:pt idx="27">
                  <c:v>5.6052712233315274E-2</c:v>
                </c:pt>
                <c:pt idx="28">
                  <c:v>5.5493590378912321E-2</c:v>
                </c:pt>
                <c:pt idx="29">
                  <c:v>5.4782056422695194E-2</c:v>
                </c:pt>
                <c:pt idx="30">
                  <c:v>5.3411988949277463E-2</c:v>
                </c:pt>
                <c:pt idx="31">
                  <c:v>5.21062692152333E-2</c:v>
                </c:pt>
                <c:pt idx="32">
                  <c:v>5.1525555265281207E-2</c:v>
                </c:pt>
                <c:pt idx="33">
                  <c:v>5.0300198600482716E-2</c:v>
                </c:pt>
                <c:pt idx="34">
                  <c:v>5.0023715924023583E-2</c:v>
                </c:pt>
                <c:pt idx="35">
                  <c:v>4.9142390720976523E-2</c:v>
                </c:pt>
                <c:pt idx="36">
                  <c:v>4.8016635873064484E-2</c:v>
                </c:pt>
                <c:pt idx="37">
                  <c:v>4.7450950532944444E-2</c:v>
                </c:pt>
                <c:pt idx="38">
                  <c:v>4.6883135770624952E-2</c:v>
                </c:pt>
                <c:pt idx="39">
                  <c:v>4.6546960666361603E-2</c:v>
                </c:pt>
                <c:pt idx="40">
                  <c:v>4.5970512274795018E-2</c:v>
                </c:pt>
                <c:pt idx="41">
                  <c:v>4.5398122352893068E-2</c:v>
                </c:pt>
                <c:pt idx="42">
                  <c:v>4.5032883827797465E-2</c:v>
                </c:pt>
                <c:pt idx="43">
                  <c:v>4.4656542221290764E-2</c:v>
                </c:pt>
                <c:pt idx="44">
                  <c:v>4.427146822238523E-2</c:v>
                </c:pt>
                <c:pt idx="45">
                  <c:v>4.3702050610818811E-2</c:v>
                </c:pt>
                <c:pt idx="46">
                  <c:v>4.3482996310875141E-2</c:v>
                </c:pt>
                <c:pt idx="47">
                  <c:v>4.2517849037916632E-2</c:v>
                </c:pt>
                <c:pt idx="48">
                  <c:v>4.2287130958292202E-2</c:v>
                </c:pt>
                <c:pt idx="49">
                  <c:v>4.2043112416836802E-2</c:v>
                </c:pt>
                <c:pt idx="50">
                  <c:v>4.164365153167434E-2</c:v>
                </c:pt>
                <c:pt idx="51">
                  <c:v>4.1522759242110401E-2</c:v>
                </c:pt>
                <c:pt idx="52">
                  <c:v>4.1383598329057046E-2</c:v>
                </c:pt>
                <c:pt idx="53">
                  <c:v>4.1228311938489387E-2</c:v>
                </c:pt>
                <c:pt idx="54">
                  <c:v>4.1058814402272506E-2</c:v>
                </c:pt>
                <c:pt idx="55">
                  <c:v>4.0635656289521926E-2</c:v>
                </c:pt>
                <c:pt idx="56">
                  <c:v>4.0334135211921432E-2</c:v>
                </c:pt>
                <c:pt idx="57">
                  <c:v>4.0368532658890836E-2</c:v>
                </c:pt>
                <c:pt idx="58">
                  <c:v>3.9942968846507429E-2</c:v>
                </c:pt>
                <c:pt idx="59">
                  <c:v>4.0052186010694005E-2</c:v>
                </c:pt>
                <c:pt idx="60">
                  <c:v>3.9622962510363909E-2</c:v>
                </c:pt>
                <c:pt idx="61">
                  <c:v>3.9498656623609942E-2</c:v>
                </c:pt>
                <c:pt idx="62">
                  <c:v>3.9363487490834133E-2</c:v>
                </c:pt>
                <c:pt idx="63">
                  <c:v>3.9311970887492678E-2</c:v>
                </c:pt>
                <c:pt idx="64">
                  <c:v>3.9246283214046253E-2</c:v>
                </c:pt>
                <c:pt idx="65">
                  <c:v>3.8815649871482921E-2</c:v>
                </c:pt>
                <c:pt idx="66">
                  <c:v>3.882093522438821E-2</c:v>
                </c:pt>
                <c:pt idx="67">
                  <c:v>3.8644166448960911E-2</c:v>
                </c:pt>
                <c:pt idx="68">
                  <c:v>3.8462078144460725E-2</c:v>
                </c:pt>
                <c:pt idx="69">
                  <c:v>3.8432495493181319E-2</c:v>
                </c:pt>
                <c:pt idx="70">
                  <c:v>3.8313858546833092E-2</c:v>
                </c:pt>
                <c:pt idx="71">
                  <c:v>3.803886731722627E-2</c:v>
                </c:pt>
                <c:pt idx="72">
                  <c:v>3.7982389724221265E-2</c:v>
                </c:pt>
                <c:pt idx="73">
                  <c:v>3.7845289405809508E-2</c:v>
                </c:pt>
                <c:pt idx="74">
                  <c:v>3.7909012348767326E-2</c:v>
                </c:pt>
                <c:pt idx="75">
                  <c:v>3.7823160101129003E-2</c:v>
                </c:pt>
                <c:pt idx="76">
                  <c:v>3.7664256131027231E-2</c:v>
                </c:pt>
                <c:pt idx="77">
                  <c:v>3.7629113997899491E-2</c:v>
                </c:pt>
                <c:pt idx="78">
                  <c:v>3.7459936387187184E-2</c:v>
                </c:pt>
                <c:pt idx="79">
                  <c:v>3.7530800396691995E-2</c:v>
                </c:pt>
                <c:pt idx="80">
                  <c:v>3.6878153891079117E-2</c:v>
                </c:pt>
                <c:pt idx="81">
                  <c:v>3.6704829437401214E-2</c:v>
                </c:pt>
                <c:pt idx="82">
                  <c:v>3.6810112136388642E-2</c:v>
                </c:pt>
                <c:pt idx="83">
                  <c:v>3.6681561601221747E-2</c:v>
                </c:pt>
                <c:pt idx="84">
                  <c:v>3.6763679808258544E-2</c:v>
                </c:pt>
                <c:pt idx="85">
                  <c:v>3.6466109345616539E-2</c:v>
                </c:pt>
                <c:pt idx="86">
                  <c:v>3.6582501280405286E-2</c:v>
                </c:pt>
                <c:pt idx="87">
                  <c:v>3.6434417433908926E-2</c:v>
                </c:pt>
                <c:pt idx="88">
                  <c:v>3.6333125323518928E-2</c:v>
                </c:pt>
                <c:pt idx="89">
                  <c:v>3.6227741323427973E-2</c:v>
                </c:pt>
                <c:pt idx="90">
                  <c:v>3.6165562272922176E-2</c:v>
                </c:pt>
                <c:pt idx="91">
                  <c:v>3.628189784568886E-2</c:v>
                </c:pt>
                <c:pt idx="92">
                  <c:v>3.5935246547273134E-2</c:v>
                </c:pt>
                <c:pt idx="93">
                  <c:v>3.5903859845470121E-2</c:v>
                </c:pt>
                <c:pt idx="94">
                  <c:v>3.5823051939112879E-2</c:v>
                </c:pt>
                <c:pt idx="95">
                  <c:v>3.6076916326255655E-2</c:v>
                </c:pt>
                <c:pt idx="96">
                  <c:v>3.5856999574340104E-2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5D-4AB7-9FD8-DC006B1A8AC2}"/>
            </c:ext>
          </c:extLst>
        </c:ser>
        <c:ser>
          <c:idx val="1"/>
          <c:order val="1"/>
          <c:tx>
            <c:strRef>
              <c:f>'Lastra doppio'!$O$1</c:f>
              <c:strCache>
                <c:ptCount val="1"/>
                <c:pt idx="0">
                  <c:v>Lastra LIS Al 1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doppio'!$Q$5:$Q$101</c:f>
              <c:numCache>
                <c:formatCode>General</c:formatCode>
                <c:ptCount val="97"/>
                <c:pt idx="0">
                  <c:v>6190.8335909859543</c:v>
                </c:pt>
                <c:pt idx="1">
                  <c:v>8240.8235919614999</c:v>
                </c:pt>
                <c:pt idx="2">
                  <c:v>10284.002994927161</c:v>
                </c:pt>
                <c:pt idx="3">
                  <c:v>12395.288377991677</c:v>
                </c:pt>
                <c:pt idx="4">
                  <c:v>14438.467780957342</c:v>
                </c:pt>
                <c:pt idx="5">
                  <c:v>16481.647183923</c:v>
                </c:pt>
                <c:pt idx="6">
                  <c:v>18592.932566987518</c:v>
                </c:pt>
                <c:pt idx="7">
                  <c:v>20636.111969953181</c:v>
                </c:pt>
                <c:pt idx="8">
                  <c:v>22679.291372918844</c:v>
                </c:pt>
                <c:pt idx="9">
                  <c:v>24790.576755983355</c:v>
                </c:pt>
                <c:pt idx="10">
                  <c:v>26833.756158949018</c:v>
                </c:pt>
                <c:pt idx="11">
                  <c:v>28876.935561914685</c:v>
                </c:pt>
                <c:pt idx="12">
                  <c:v>30988.220944979195</c:v>
                </c:pt>
                <c:pt idx="13">
                  <c:v>33031.400347944851</c:v>
                </c:pt>
                <c:pt idx="14">
                  <c:v>35074.579750910518</c:v>
                </c:pt>
                <c:pt idx="15">
                  <c:v>37117.759153876184</c:v>
                </c:pt>
                <c:pt idx="16">
                  <c:v>39229.044536940695</c:v>
                </c:pt>
                <c:pt idx="17">
                  <c:v>41272.223939906362</c:v>
                </c:pt>
                <c:pt idx="18">
                  <c:v>43315.403342872014</c:v>
                </c:pt>
                <c:pt idx="19">
                  <c:v>45426.688725936539</c:v>
                </c:pt>
                <c:pt idx="20">
                  <c:v>47469.868128902199</c:v>
                </c:pt>
                <c:pt idx="21">
                  <c:v>49513.047531867851</c:v>
                </c:pt>
                <c:pt idx="22">
                  <c:v>51624.332914932376</c:v>
                </c:pt>
                <c:pt idx="23">
                  <c:v>53667.512317898036</c:v>
                </c:pt>
                <c:pt idx="24">
                  <c:v>55710.691720863702</c:v>
                </c:pt>
                <c:pt idx="25">
                  <c:v>57753.871123829369</c:v>
                </c:pt>
                <c:pt idx="26">
                  <c:v>59865.156506893873</c:v>
                </c:pt>
                <c:pt idx="27">
                  <c:v>61908.335909859539</c:v>
                </c:pt>
                <c:pt idx="28">
                  <c:v>63951.515312825191</c:v>
                </c:pt>
                <c:pt idx="29">
                  <c:v>66062.800695889702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72192.338904786695</c:v>
                </c:pt>
                <c:pt idx="33">
                  <c:v>74235.518307752369</c:v>
                </c:pt>
                <c:pt idx="34">
                  <c:v>76278.697710718028</c:v>
                </c:pt>
                <c:pt idx="35">
                  <c:v>78321.877113683688</c:v>
                </c:pt>
                <c:pt idx="36">
                  <c:v>80365.056516649362</c:v>
                </c:pt>
                <c:pt idx="37">
                  <c:v>82408.235919615006</c:v>
                </c:pt>
                <c:pt idx="38">
                  <c:v>84451.415322580666</c:v>
                </c:pt>
                <c:pt idx="39">
                  <c:v>86494.594725546311</c:v>
                </c:pt>
                <c:pt idx="40">
                  <c:v>88537.774128511999</c:v>
                </c:pt>
                <c:pt idx="41">
                  <c:v>90580.953531477659</c:v>
                </c:pt>
                <c:pt idx="42">
                  <c:v>92624.132934443318</c:v>
                </c:pt>
                <c:pt idx="43">
                  <c:v>94667.312337408977</c:v>
                </c:pt>
                <c:pt idx="44">
                  <c:v>96710.491740374622</c:v>
                </c:pt>
                <c:pt idx="45">
                  <c:v>98753.671143340296</c:v>
                </c:pt>
                <c:pt idx="46">
                  <c:v>100796.85054630597</c:v>
                </c:pt>
                <c:pt idx="47">
                  <c:v>103521.08975026019</c:v>
                </c:pt>
                <c:pt idx="48">
                  <c:v>105564.26915322583</c:v>
                </c:pt>
                <c:pt idx="49">
                  <c:v>107607.44855619149</c:v>
                </c:pt>
                <c:pt idx="50">
                  <c:v>109650.62795915715</c:v>
                </c:pt>
                <c:pt idx="51">
                  <c:v>111693.80736212282</c:v>
                </c:pt>
                <c:pt idx="52">
                  <c:v>113736.98676508848</c:v>
                </c:pt>
                <c:pt idx="53">
                  <c:v>115780.16616805413</c:v>
                </c:pt>
                <c:pt idx="54">
                  <c:v>117823.34557101982</c:v>
                </c:pt>
                <c:pt idx="55">
                  <c:v>119866.52497398546</c:v>
                </c:pt>
                <c:pt idx="56">
                  <c:v>121909.70437695114</c:v>
                </c:pt>
                <c:pt idx="57">
                  <c:v>123952.88377991678</c:v>
                </c:pt>
                <c:pt idx="58">
                  <c:v>125996.06318288247</c:v>
                </c:pt>
                <c:pt idx="59">
                  <c:v>128039.2425858481</c:v>
                </c:pt>
                <c:pt idx="60">
                  <c:v>130082.42198881376</c:v>
                </c:pt>
                <c:pt idx="61">
                  <c:v>132125.6013917794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140298.31900364207</c:v>
                </c:pt>
                <c:pt idx="66">
                  <c:v>142341.49840660774</c:v>
                </c:pt>
                <c:pt idx="67">
                  <c:v>144384.67780957339</c:v>
                </c:pt>
                <c:pt idx="68">
                  <c:v>146427.85721253906</c:v>
                </c:pt>
                <c:pt idx="69">
                  <c:v>148471.03661550474</c:v>
                </c:pt>
                <c:pt idx="70">
                  <c:v>150514.21601847038</c:v>
                </c:pt>
                <c:pt idx="71">
                  <c:v>152557.39542143606</c:v>
                </c:pt>
                <c:pt idx="72">
                  <c:v>154600.5748244017</c:v>
                </c:pt>
                <c:pt idx="73">
                  <c:v>156643.75422736738</c:v>
                </c:pt>
                <c:pt idx="74">
                  <c:v>158686.93363033302</c:v>
                </c:pt>
                <c:pt idx="75">
                  <c:v>160730.11303329872</c:v>
                </c:pt>
                <c:pt idx="76">
                  <c:v>162773.29243626437</c:v>
                </c:pt>
                <c:pt idx="77">
                  <c:v>164816.47183923001</c:v>
                </c:pt>
                <c:pt idx="78">
                  <c:v>166859.65124219569</c:v>
                </c:pt>
                <c:pt idx="79">
                  <c:v>168902.83064516133</c:v>
                </c:pt>
                <c:pt idx="80">
                  <c:v>171627.06984911556</c:v>
                </c:pt>
                <c:pt idx="81">
                  <c:v>173670.24925208121</c:v>
                </c:pt>
                <c:pt idx="82">
                  <c:v>175713.42865504688</c:v>
                </c:pt>
                <c:pt idx="83">
                  <c:v>177756.60805801256</c:v>
                </c:pt>
                <c:pt idx="84">
                  <c:v>179799.78746097817</c:v>
                </c:pt>
                <c:pt idx="85">
                  <c:v>181842.96686394388</c:v>
                </c:pt>
                <c:pt idx="86">
                  <c:v>183886.14626690952</c:v>
                </c:pt>
                <c:pt idx="87">
                  <c:v>185929.32566987516</c:v>
                </c:pt>
                <c:pt idx="88">
                  <c:v>187972.50507284081</c:v>
                </c:pt>
                <c:pt idx="89">
                  <c:v>190015.68447580651</c:v>
                </c:pt>
                <c:pt idx="90">
                  <c:v>192058.86387877219</c:v>
                </c:pt>
                <c:pt idx="91">
                  <c:v>194102.04328173783</c:v>
                </c:pt>
                <c:pt idx="92">
                  <c:v>196145.22268470348</c:v>
                </c:pt>
                <c:pt idx="93">
                  <c:v>198188.40208766915</c:v>
                </c:pt>
                <c:pt idx="94">
                  <c:v>200231.58149063482</c:v>
                </c:pt>
                <c:pt idx="95">
                  <c:v>202274.76089360044</c:v>
                </c:pt>
                <c:pt idx="96">
                  <c:v>204317.94029656614</c:v>
                </c:pt>
              </c:numCache>
            </c:numRef>
          </c:xVal>
          <c:yVal>
            <c:numRef>
              <c:f>'Lastra doppio'!$R$5:$R$101</c:f>
              <c:numCache>
                <c:formatCode>General</c:formatCode>
                <c:ptCount val="97"/>
                <c:pt idx="0">
                  <c:v>0.12657064052684089</c:v>
                </c:pt>
                <c:pt idx="1">
                  <c:v>0.10765753292958363</c:v>
                </c:pt>
                <c:pt idx="2">
                  <c:v>9.664977115797492E-2</c:v>
                </c:pt>
                <c:pt idx="3">
                  <c:v>8.6600651067117757E-2</c:v>
                </c:pt>
                <c:pt idx="4">
                  <c:v>8.2939522830242959E-2</c:v>
                </c:pt>
                <c:pt idx="5">
                  <c:v>7.7171572775353192E-2</c:v>
                </c:pt>
                <c:pt idx="6">
                  <c:v>7.216720922259813E-2</c:v>
                </c:pt>
                <c:pt idx="7">
                  <c:v>6.9975482691267771E-2</c:v>
                </c:pt>
                <c:pt idx="8">
                  <c:v>6.6356041816450481E-2</c:v>
                </c:pt>
                <c:pt idx="9">
                  <c:v>6.3992017552850694E-2</c:v>
                </c:pt>
                <c:pt idx="10">
                  <c:v>6.1595677247271018E-2</c:v>
                </c:pt>
                <c:pt idx="11">
                  <c:v>5.9420600023671048E-2</c:v>
                </c:pt>
                <c:pt idx="12">
                  <c:v>5.737293133196552E-2</c:v>
                </c:pt>
                <c:pt idx="13">
                  <c:v>5.6528730685447795E-2</c:v>
                </c:pt>
                <c:pt idx="14">
                  <c:v>5.5063652062584387E-2</c:v>
                </c:pt>
                <c:pt idx="15">
                  <c:v>5.4072713495518919E-2</c:v>
                </c:pt>
                <c:pt idx="16">
                  <c:v>5.2799594707616207E-2</c:v>
                </c:pt>
                <c:pt idx="17">
                  <c:v>5.2176486367180773E-2</c:v>
                </c:pt>
                <c:pt idx="18">
                  <c:v>5.1617894970057705E-2</c:v>
                </c:pt>
                <c:pt idx="19">
                  <c:v>5.0541431270292397E-2</c:v>
                </c:pt>
                <c:pt idx="20">
                  <c:v>4.9667199723004367E-2</c:v>
                </c:pt>
                <c:pt idx="21">
                  <c:v>4.8974174676747667E-2</c:v>
                </c:pt>
                <c:pt idx="22">
                  <c:v>4.8170650347818131E-2</c:v>
                </c:pt>
                <c:pt idx="23">
                  <c:v>4.7520102563812602E-2</c:v>
                </c:pt>
                <c:pt idx="24">
                  <c:v>4.7112760553261697E-2</c:v>
                </c:pt>
                <c:pt idx="25">
                  <c:v>4.6487270123413985E-2</c:v>
                </c:pt>
                <c:pt idx="26">
                  <c:v>4.5586542616227327E-2</c:v>
                </c:pt>
                <c:pt idx="27">
                  <c:v>4.4887373586840376E-2</c:v>
                </c:pt>
                <c:pt idx="28">
                  <c:v>4.4479595341876288E-2</c:v>
                </c:pt>
                <c:pt idx="29">
                  <c:v>4.4063827992167882E-2</c:v>
                </c:pt>
                <c:pt idx="30">
                  <c:v>4.3327207818994302E-2</c:v>
                </c:pt>
                <c:pt idx="31">
                  <c:v>4.2952465163908535E-2</c:v>
                </c:pt>
                <c:pt idx="32">
                  <c:v>4.2550135961006416E-2</c:v>
                </c:pt>
                <c:pt idx="33">
                  <c:v>4.2126416327904273E-2</c:v>
                </c:pt>
                <c:pt idx="34">
                  <c:v>4.1686429936686323E-2</c:v>
                </c:pt>
                <c:pt idx="35">
                  <c:v>4.1516847333238786E-2</c:v>
                </c:pt>
                <c:pt idx="36">
                  <c:v>4.0773903087741911E-2</c:v>
                </c:pt>
                <c:pt idx="37">
                  <c:v>4.0052684052001492E-2</c:v>
                </c:pt>
                <c:pt idx="38">
                  <c:v>3.9838519514935188E-2</c:v>
                </c:pt>
                <c:pt idx="39">
                  <c:v>3.9599653104218084E-2</c:v>
                </c:pt>
                <c:pt idx="40">
                  <c:v>3.9340149927468815E-2</c:v>
                </c:pt>
                <c:pt idx="41">
                  <c:v>3.9274654686688885E-2</c:v>
                </c:pt>
                <c:pt idx="42">
                  <c:v>3.9176589518352956E-2</c:v>
                </c:pt>
                <c:pt idx="43">
                  <c:v>3.8277036189677795E-2</c:v>
                </c:pt>
                <c:pt idx="44">
                  <c:v>3.7973435086146326E-2</c:v>
                </c:pt>
                <c:pt idx="45">
                  <c:v>3.7839580406928482E-2</c:v>
                </c:pt>
                <c:pt idx="46">
                  <c:v>3.7344220361104533E-2</c:v>
                </c:pt>
                <c:pt idx="47">
                  <c:v>3.6859580154543693E-2</c:v>
                </c:pt>
                <c:pt idx="48">
                  <c:v>3.6690304802047644E-2</c:v>
                </c:pt>
                <c:pt idx="49">
                  <c:v>3.6507186582591389E-2</c:v>
                </c:pt>
                <c:pt idx="50">
                  <c:v>3.6456207050220096E-2</c:v>
                </c:pt>
                <c:pt idx="51">
                  <c:v>3.6245619271541178E-2</c:v>
                </c:pt>
                <c:pt idx="52">
                  <c:v>3.6294353227101811E-2</c:v>
                </c:pt>
                <c:pt idx="53">
                  <c:v>3.6317102365879372E-2</c:v>
                </c:pt>
                <c:pt idx="54">
                  <c:v>3.5942062455484744E-2</c:v>
                </c:pt>
                <c:pt idx="55">
                  <c:v>3.5812432991062348E-2</c:v>
                </c:pt>
                <c:pt idx="56">
                  <c:v>3.5671229407075025E-2</c:v>
                </c:pt>
                <c:pt idx="57">
                  <c:v>3.551979828924752E-2</c:v>
                </c:pt>
                <c:pt idx="58">
                  <c:v>3.5250215676016113E-2</c:v>
                </c:pt>
                <c:pt idx="59">
                  <c:v>3.5296649413118199E-2</c:v>
                </c:pt>
                <c:pt idx="60">
                  <c:v>3.5118026204276023E-2</c:v>
                </c:pt>
                <c:pt idx="61">
                  <c:v>3.4834242399213795E-2</c:v>
                </c:pt>
                <c:pt idx="62">
                  <c:v>3.4743811697288809E-2</c:v>
                </c:pt>
                <c:pt idx="63">
                  <c:v>3.4456335528467455E-2</c:v>
                </c:pt>
                <c:pt idx="64">
                  <c:v>3.4623741773130871E-2</c:v>
                </c:pt>
                <c:pt idx="65">
                  <c:v>3.4238747845820532E-2</c:v>
                </c:pt>
                <c:pt idx="66">
                  <c:v>3.4117958490156162E-2</c:v>
                </c:pt>
                <c:pt idx="67">
                  <c:v>3.3907139593926987E-2</c:v>
                </c:pt>
                <c:pt idx="68">
                  <c:v>3.3775522404169291E-2</c:v>
                </c:pt>
                <c:pt idx="69">
                  <c:v>3.3559663753759558E-2</c:v>
                </c:pt>
                <c:pt idx="70">
                  <c:v>3.3419473423085953E-2</c:v>
                </c:pt>
                <c:pt idx="71">
                  <c:v>3.3274703895890691E-2</c:v>
                </c:pt>
                <c:pt idx="72">
                  <c:v>3.3270833746980075E-2</c:v>
                </c:pt>
                <c:pt idx="73">
                  <c:v>3.2902807580423937E-2</c:v>
                </c:pt>
                <c:pt idx="74">
                  <c:v>3.2748983444670143E-2</c:v>
                </c:pt>
                <c:pt idx="75">
                  <c:v>3.2726422215161269E-2</c:v>
                </c:pt>
                <c:pt idx="76">
                  <c:v>3.2563888113283965E-2</c:v>
                </c:pt>
                <c:pt idx="77">
                  <c:v>3.2335526774466175E-2</c:v>
                </c:pt>
                <c:pt idx="78">
                  <c:v>3.2295194327159715E-2</c:v>
                </c:pt>
                <c:pt idx="79">
                  <c:v>3.2065149853484423E-2</c:v>
                </c:pt>
                <c:pt idx="80">
                  <c:v>3.1702272643208358E-2</c:v>
                </c:pt>
                <c:pt idx="81">
                  <c:v>3.1592576198076164E-2</c:v>
                </c:pt>
                <c:pt idx="82">
                  <c:v>3.1535492409528083E-2</c:v>
                </c:pt>
                <c:pt idx="83">
                  <c:v>3.1472670192976504E-2</c:v>
                </c:pt>
                <c:pt idx="84">
                  <c:v>3.1136585960055703E-2</c:v>
                </c:pt>
                <c:pt idx="85">
                  <c:v>3.112193814841412E-2</c:v>
                </c:pt>
                <c:pt idx="86">
                  <c:v>3.1100249687963599E-2</c:v>
                </c:pt>
                <c:pt idx="87">
                  <c:v>3.097176062469837E-2</c:v>
                </c:pt>
                <c:pt idx="88">
                  <c:v>3.0890511408659813E-2</c:v>
                </c:pt>
                <c:pt idx="89">
                  <c:v>3.0709608539064775E-2</c:v>
                </c:pt>
                <c:pt idx="90">
                  <c:v>3.0623307275253579E-2</c:v>
                </c:pt>
                <c:pt idx="91">
                  <c:v>3.0533815170516357E-2</c:v>
                </c:pt>
                <c:pt idx="92">
                  <c:v>3.0441386799444407E-2</c:v>
                </c:pt>
                <c:pt idx="93">
                  <c:v>3.0478583726314311E-2</c:v>
                </c:pt>
                <c:pt idx="94">
                  <c:v>3.0248656643400505E-2</c:v>
                </c:pt>
                <c:pt idx="95">
                  <c:v>3.0360503528081343E-2</c:v>
                </c:pt>
                <c:pt idx="96">
                  <c:v>3.0129839920105223E-2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5D-4AB7-9FD8-DC006B1A8AC2}"/>
            </c:ext>
          </c:extLst>
        </c:ser>
        <c:ser>
          <c:idx val="2"/>
          <c:order val="2"/>
          <c:tx>
            <c:strRef>
              <c:f>'Lastra doppio'!$I$1</c:f>
              <c:strCache>
                <c:ptCount val="1"/>
                <c:pt idx="0">
                  <c:v>Lastra Al Levigato 1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doppio'!$K$5:$K$98</c:f>
              <c:numCache>
                <c:formatCode>General</c:formatCode>
                <c:ptCount val="94"/>
                <c:pt idx="0">
                  <c:v>6190.8335909859543</c:v>
                </c:pt>
                <c:pt idx="1">
                  <c:v>8240.8235919614999</c:v>
                </c:pt>
                <c:pt idx="2">
                  <c:v>10284.002994927161</c:v>
                </c:pt>
                <c:pt idx="3">
                  <c:v>12395.288377991677</c:v>
                </c:pt>
                <c:pt idx="4">
                  <c:v>14438.467780957342</c:v>
                </c:pt>
                <c:pt idx="5">
                  <c:v>16481.647183923</c:v>
                </c:pt>
                <c:pt idx="6">
                  <c:v>18592.932566987518</c:v>
                </c:pt>
                <c:pt idx="7">
                  <c:v>20636.111969953181</c:v>
                </c:pt>
                <c:pt idx="8">
                  <c:v>22679.291372918844</c:v>
                </c:pt>
                <c:pt idx="9">
                  <c:v>24790.576755983355</c:v>
                </c:pt>
                <c:pt idx="10">
                  <c:v>26833.756158949018</c:v>
                </c:pt>
                <c:pt idx="11">
                  <c:v>28876.935561914685</c:v>
                </c:pt>
                <c:pt idx="12">
                  <c:v>30988.220944979195</c:v>
                </c:pt>
                <c:pt idx="13">
                  <c:v>33031.400347944851</c:v>
                </c:pt>
                <c:pt idx="14">
                  <c:v>35074.579750910518</c:v>
                </c:pt>
                <c:pt idx="15">
                  <c:v>37117.759153876184</c:v>
                </c:pt>
                <c:pt idx="16">
                  <c:v>39229.044536940695</c:v>
                </c:pt>
                <c:pt idx="17">
                  <c:v>41272.223939906362</c:v>
                </c:pt>
                <c:pt idx="18">
                  <c:v>43315.403342872014</c:v>
                </c:pt>
                <c:pt idx="19">
                  <c:v>45426.688725936539</c:v>
                </c:pt>
                <c:pt idx="20">
                  <c:v>47469.868128902199</c:v>
                </c:pt>
                <c:pt idx="21">
                  <c:v>49513.047531867851</c:v>
                </c:pt>
                <c:pt idx="22">
                  <c:v>51624.332914932376</c:v>
                </c:pt>
                <c:pt idx="23">
                  <c:v>53667.512317898036</c:v>
                </c:pt>
                <c:pt idx="24">
                  <c:v>55710.691720863702</c:v>
                </c:pt>
                <c:pt idx="25">
                  <c:v>57753.871123829369</c:v>
                </c:pt>
                <c:pt idx="26">
                  <c:v>59865.156506893873</c:v>
                </c:pt>
                <c:pt idx="27">
                  <c:v>61908.335909859539</c:v>
                </c:pt>
                <c:pt idx="28">
                  <c:v>63951.515312825191</c:v>
                </c:pt>
                <c:pt idx="29">
                  <c:v>66062.800695889702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72192.338904786695</c:v>
                </c:pt>
                <c:pt idx="33">
                  <c:v>74235.518307752369</c:v>
                </c:pt>
                <c:pt idx="34">
                  <c:v>76278.697710718028</c:v>
                </c:pt>
                <c:pt idx="35">
                  <c:v>78321.877113683688</c:v>
                </c:pt>
                <c:pt idx="36">
                  <c:v>80365.056516649362</c:v>
                </c:pt>
                <c:pt idx="37">
                  <c:v>82408.235919615006</c:v>
                </c:pt>
                <c:pt idx="38">
                  <c:v>84451.415322580666</c:v>
                </c:pt>
                <c:pt idx="39">
                  <c:v>86494.594725546311</c:v>
                </c:pt>
                <c:pt idx="40">
                  <c:v>88537.774128511999</c:v>
                </c:pt>
                <c:pt idx="41">
                  <c:v>90580.953531477659</c:v>
                </c:pt>
                <c:pt idx="42">
                  <c:v>92624.132934443318</c:v>
                </c:pt>
                <c:pt idx="43">
                  <c:v>94667.312337408977</c:v>
                </c:pt>
                <c:pt idx="44">
                  <c:v>96710.491740374622</c:v>
                </c:pt>
                <c:pt idx="45">
                  <c:v>98753.671143340296</c:v>
                </c:pt>
                <c:pt idx="46">
                  <c:v>100796.85054630597</c:v>
                </c:pt>
                <c:pt idx="47">
                  <c:v>103521.08975026019</c:v>
                </c:pt>
                <c:pt idx="48">
                  <c:v>105564.26915322583</c:v>
                </c:pt>
                <c:pt idx="49">
                  <c:v>107607.44855619149</c:v>
                </c:pt>
                <c:pt idx="50">
                  <c:v>109650.62795915715</c:v>
                </c:pt>
                <c:pt idx="51">
                  <c:v>111693.80736212282</c:v>
                </c:pt>
                <c:pt idx="52">
                  <c:v>113736.98676508848</c:v>
                </c:pt>
                <c:pt idx="53">
                  <c:v>115780.16616805413</c:v>
                </c:pt>
                <c:pt idx="54">
                  <c:v>117823.34557101982</c:v>
                </c:pt>
                <c:pt idx="55">
                  <c:v>119866.52497398546</c:v>
                </c:pt>
                <c:pt idx="56">
                  <c:v>121909.70437695114</c:v>
                </c:pt>
                <c:pt idx="57">
                  <c:v>123952.88377991678</c:v>
                </c:pt>
                <c:pt idx="58">
                  <c:v>125996.06318288247</c:v>
                </c:pt>
                <c:pt idx="59">
                  <c:v>128039.2425858481</c:v>
                </c:pt>
                <c:pt idx="60">
                  <c:v>130082.42198881376</c:v>
                </c:pt>
                <c:pt idx="61">
                  <c:v>132125.6013917794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140298.31900364207</c:v>
                </c:pt>
                <c:pt idx="66">
                  <c:v>142341.49840660774</c:v>
                </c:pt>
                <c:pt idx="67">
                  <c:v>144384.67780957339</c:v>
                </c:pt>
                <c:pt idx="68">
                  <c:v>146427.85721253906</c:v>
                </c:pt>
                <c:pt idx="69">
                  <c:v>148471.03661550474</c:v>
                </c:pt>
                <c:pt idx="70">
                  <c:v>150514.21601847038</c:v>
                </c:pt>
                <c:pt idx="71">
                  <c:v>152557.39542143606</c:v>
                </c:pt>
                <c:pt idx="72">
                  <c:v>154600.5748244017</c:v>
                </c:pt>
                <c:pt idx="73">
                  <c:v>156643.75422736738</c:v>
                </c:pt>
                <c:pt idx="74">
                  <c:v>158686.93363033302</c:v>
                </c:pt>
                <c:pt idx="75">
                  <c:v>160730.11303329872</c:v>
                </c:pt>
                <c:pt idx="76">
                  <c:v>162773.29243626437</c:v>
                </c:pt>
                <c:pt idx="77">
                  <c:v>164816.47183923001</c:v>
                </c:pt>
                <c:pt idx="78">
                  <c:v>166859.65124219569</c:v>
                </c:pt>
                <c:pt idx="79">
                  <c:v>168902.83064516133</c:v>
                </c:pt>
                <c:pt idx="80">
                  <c:v>171627.06984911556</c:v>
                </c:pt>
                <c:pt idx="81">
                  <c:v>173670.24925208121</c:v>
                </c:pt>
                <c:pt idx="82">
                  <c:v>175713.42865504688</c:v>
                </c:pt>
                <c:pt idx="83">
                  <c:v>177756.60805801256</c:v>
                </c:pt>
                <c:pt idx="84">
                  <c:v>179799.78746097817</c:v>
                </c:pt>
                <c:pt idx="85">
                  <c:v>181842.96686394388</c:v>
                </c:pt>
                <c:pt idx="86">
                  <c:v>183886.14626690952</c:v>
                </c:pt>
                <c:pt idx="87">
                  <c:v>185929.32566987516</c:v>
                </c:pt>
                <c:pt idx="88">
                  <c:v>187972.50507284081</c:v>
                </c:pt>
                <c:pt idx="89">
                  <c:v>190015.68447580651</c:v>
                </c:pt>
                <c:pt idx="90">
                  <c:v>192058.86387877219</c:v>
                </c:pt>
                <c:pt idx="91">
                  <c:v>194102.04328173783</c:v>
                </c:pt>
                <c:pt idx="92">
                  <c:v>196145.22268470348</c:v>
                </c:pt>
                <c:pt idx="93">
                  <c:v>198188.40208766915</c:v>
                </c:pt>
              </c:numCache>
            </c:numRef>
          </c:xVal>
          <c:yVal>
            <c:numRef>
              <c:f>'Lastra doppio'!$L$5:$L$98</c:f>
              <c:numCache>
                <c:formatCode>General</c:formatCode>
                <c:ptCount val="94"/>
                <c:pt idx="0">
                  <c:v>0.12250229850990672</c:v>
                </c:pt>
                <c:pt idx="1">
                  <c:v>0.10485129391957079</c:v>
                </c:pt>
                <c:pt idx="2">
                  <c:v>9.3373507728891039E-2</c:v>
                </c:pt>
                <c:pt idx="3">
                  <c:v>8.5134754629783732E-2</c:v>
                </c:pt>
                <c:pt idx="4">
                  <c:v>7.9532187723990483E-2</c:v>
                </c:pt>
                <c:pt idx="5">
                  <c:v>7.5258227995798982E-2</c:v>
                </c:pt>
                <c:pt idx="6">
                  <c:v>7.16660480474412E-2</c:v>
                </c:pt>
                <c:pt idx="7">
                  <c:v>6.8754980086187537E-2</c:v>
                </c:pt>
                <c:pt idx="8">
                  <c:v>6.6019209116874589E-2</c:v>
                </c:pt>
                <c:pt idx="9">
                  <c:v>6.3146308069773366E-2</c:v>
                </c:pt>
                <c:pt idx="10">
                  <c:v>6.0873852904529555E-2</c:v>
                </c:pt>
                <c:pt idx="11">
                  <c:v>5.9212835687923952E-2</c:v>
                </c:pt>
                <c:pt idx="12">
                  <c:v>5.737293133196552E-2</c:v>
                </c:pt>
                <c:pt idx="13">
                  <c:v>5.6211153546765508E-2</c:v>
                </c:pt>
                <c:pt idx="14">
                  <c:v>5.492282430794862E-2</c:v>
                </c:pt>
                <c:pt idx="15">
                  <c:v>5.3318210516511678E-2</c:v>
                </c:pt>
                <c:pt idx="16">
                  <c:v>5.2349278334843367E-2</c:v>
                </c:pt>
                <c:pt idx="17">
                  <c:v>5.1871360715910711E-2</c:v>
                </c:pt>
                <c:pt idx="18">
                  <c:v>5.143321556050473E-2</c:v>
                </c:pt>
                <c:pt idx="19">
                  <c:v>5.0709343002087383E-2</c:v>
                </c:pt>
                <c:pt idx="20">
                  <c:v>5.0205389193687076E-2</c:v>
                </c:pt>
                <c:pt idx="21">
                  <c:v>4.9892882138216244E-2</c:v>
                </c:pt>
                <c:pt idx="22">
                  <c:v>4.9340787603230719E-2</c:v>
                </c:pt>
                <c:pt idx="23">
                  <c:v>4.9384815449228028E-2</c:v>
                </c:pt>
                <c:pt idx="24">
                  <c:v>4.8954847162571688E-2</c:v>
                </c:pt>
                <c:pt idx="25">
                  <c:v>4.8149384809390801E-2</c:v>
                </c:pt>
                <c:pt idx="26">
                  <c:v>4.7471882130578194E-2</c:v>
                </c:pt>
                <c:pt idx="27">
                  <c:v>4.7011952195683784E-2</c:v>
                </c:pt>
                <c:pt idx="28">
                  <c:v>4.6174056116804904E-2</c:v>
                </c:pt>
                <c:pt idx="29">
                  <c:v>4.5651713685579326E-2</c:v>
                </c:pt>
                <c:pt idx="30">
                  <c:v>4.444773905569243E-2</c:v>
                </c:pt>
                <c:pt idx="31">
                  <c:v>4.3656603937087361E-2</c:v>
                </c:pt>
                <c:pt idx="32">
                  <c:v>4.2882558898201778E-2</c:v>
                </c:pt>
                <c:pt idx="33">
                  <c:v>4.2126416327904273E-2</c:v>
                </c:pt>
                <c:pt idx="34">
                  <c:v>4.1686429936686323E-2</c:v>
                </c:pt>
                <c:pt idx="35">
                  <c:v>4.1516847333238786E-2</c:v>
                </c:pt>
                <c:pt idx="36">
                  <c:v>4.0773903087741911E-2</c:v>
                </c:pt>
                <c:pt idx="37">
                  <c:v>4.0307796689275387E-2</c:v>
                </c:pt>
                <c:pt idx="38">
                  <c:v>3.9838519514935188E-2</c:v>
                </c:pt>
                <c:pt idx="39">
                  <c:v>3.9599653104218084E-2</c:v>
                </c:pt>
                <c:pt idx="40">
                  <c:v>3.9340149927468815E-2</c:v>
                </c:pt>
                <c:pt idx="41">
                  <c:v>3.9063500629233569E-2</c:v>
                </c:pt>
                <c:pt idx="42">
                  <c:v>3.8570765969100071E-2</c:v>
                </c:pt>
                <c:pt idx="43">
                  <c:v>3.8277036189677795E-2</c:v>
                </c:pt>
                <c:pt idx="44">
                  <c:v>3.7788198817433422E-2</c:v>
                </c:pt>
                <c:pt idx="45">
                  <c:v>3.7661929794689387E-2</c:v>
                </c:pt>
                <c:pt idx="46">
                  <c:v>3.7173698806944239E-2</c:v>
                </c:pt>
                <c:pt idx="47">
                  <c:v>3.653625050406524E-2</c:v>
                </c:pt>
                <c:pt idx="48">
                  <c:v>3.6534837408818632E-2</c:v>
                </c:pt>
                <c:pt idx="49">
                  <c:v>3.6058327731166087E-2</c:v>
                </c:pt>
                <c:pt idx="50">
                  <c:v>3.5591632969977728E-2</c:v>
                </c:pt>
                <c:pt idx="51">
                  <c:v>3.5412386644609196E-2</c:v>
                </c:pt>
                <c:pt idx="52">
                  <c:v>3.5356860708320587E-2</c:v>
                </c:pt>
                <c:pt idx="53">
                  <c:v>3.4895436436965944E-2</c:v>
                </c:pt>
                <c:pt idx="54">
                  <c:v>3.4694074175780409E-2</c:v>
                </c:pt>
                <c:pt idx="55">
                  <c:v>3.4486046583985963E-2</c:v>
                </c:pt>
                <c:pt idx="56">
                  <c:v>3.4272357665621103E-2</c:v>
                </c:pt>
                <c:pt idx="57">
                  <c:v>3.3941140587503187E-2</c:v>
                </c:pt>
                <c:pt idx="58">
                  <c:v>3.3831476345402463E-2</c:v>
                </c:pt>
                <c:pt idx="59">
                  <c:v>3.3711470547259599E-2</c:v>
                </c:pt>
                <c:pt idx="60">
                  <c:v>3.3172712799374435E-2</c:v>
                </c:pt>
                <c:pt idx="61">
                  <c:v>3.3345599561640557E-2</c:v>
                </c:pt>
                <c:pt idx="62">
                  <c:v>3.3011433274709311E-2</c:v>
                </c:pt>
                <c:pt idx="63">
                  <c:v>3.2868916276478435E-2</c:v>
                </c:pt>
                <c:pt idx="64">
                  <c:v>3.2901618491221217E-2</c:v>
                </c:pt>
                <c:pt idx="65">
                  <c:v>3.2654435606168167E-2</c:v>
                </c:pt>
                <c:pt idx="66">
                  <c:v>3.2493293800148725E-2</c:v>
                </c:pt>
                <c:pt idx="67">
                  <c:v>3.2328130642249014E-2</c:v>
                </c:pt>
                <c:pt idx="68">
                  <c:v>3.1917060645088209E-2</c:v>
                </c:pt>
                <c:pt idx="69">
                  <c:v>3.198778254749448E-2</c:v>
                </c:pt>
                <c:pt idx="70">
                  <c:v>3.1737028536797871E-2</c:v>
                </c:pt>
                <c:pt idx="71">
                  <c:v>3.178590282672332E-2</c:v>
                </c:pt>
                <c:pt idx="72">
                  <c:v>3.153118230922948E-2</c:v>
                </c:pt>
                <c:pt idx="73">
                  <c:v>3.1561276799247848E-2</c:v>
                </c:pt>
                <c:pt idx="74">
                  <c:v>3.109777419535904E-2</c:v>
                </c:pt>
                <c:pt idx="75">
                  <c:v>3.0848676678225783E-2</c:v>
                </c:pt>
                <c:pt idx="76">
                  <c:v>3.0667597440020442E-2</c:v>
                </c:pt>
                <c:pt idx="77">
                  <c:v>3.0613516472867381E-2</c:v>
                </c:pt>
                <c:pt idx="78">
                  <c:v>3.0864000744260538E-2</c:v>
                </c:pt>
                <c:pt idx="79">
                  <c:v>3.0607643041962403E-2</c:v>
                </c:pt>
                <c:pt idx="80">
                  <c:v>3.046711916360284E-2</c:v>
                </c:pt>
                <c:pt idx="81">
                  <c:v>3.0156550007254521E-2</c:v>
                </c:pt>
                <c:pt idx="82">
                  <c:v>3.0020442062451105E-2</c:v>
                </c:pt>
                <c:pt idx="83">
                  <c:v>2.999224842431733E-2</c:v>
                </c:pt>
                <c:pt idx="84">
                  <c:v>2.97968017104836E-2</c:v>
                </c:pt>
                <c:pt idx="85">
                  <c:v>2.9759698431480165E-2</c:v>
                </c:pt>
                <c:pt idx="86">
                  <c:v>2.9460697809850195E-2</c:v>
                </c:pt>
                <c:pt idx="87">
                  <c:v>2.9518393216743266E-2</c:v>
                </c:pt>
                <c:pt idx="88">
                  <c:v>2.9566632348288682E-2</c:v>
                </c:pt>
                <c:pt idx="89">
                  <c:v>2.9557998218849843E-2</c:v>
                </c:pt>
                <c:pt idx="90">
                  <c:v>2.9261227657182486E-2</c:v>
                </c:pt>
                <c:pt idx="91">
                  <c:v>2.9154275328474956E-2</c:v>
                </c:pt>
                <c:pt idx="92">
                  <c:v>2.9225532592957723E-2</c:v>
                </c:pt>
                <c:pt idx="93">
                  <c:v>2.9067129776615241E-2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5D-4AB7-9FD8-DC006B1A8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833232"/>
        <c:axId val="2121839360"/>
      </c:scatterChart>
      <c:valAx>
        <c:axId val="2121833232"/>
        <c:scaling>
          <c:orientation val="minMax"/>
          <c:max val="200000"/>
          <c:min val="25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839360"/>
        <c:crosses val="autoZero"/>
        <c:crossBetween val="midCat"/>
      </c:valAx>
      <c:valAx>
        <c:axId val="2121839360"/>
        <c:scaling>
          <c:orientation val="minMax"/>
          <c:max val="7.2999999999999995E-2"/>
          <c:min val="2.5000000000000001E-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833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7970686832501"/>
          <c:y val="6.0185185185185203E-2"/>
          <c:w val="0.80116979808217004"/>
          <c:h val="0.76522910539796996"/>
        </c:manualLayout>
      </c:layout>
      <c:scatterChart>
        <c:scatterStyle val="lineMarker"/>
        <c:varyColors val="0"/>
        <c:ser>
          <c:idx val="1"/>
          <c:order val="0"/>
          <c:tx>
            <c:strRef>
              <c:f>'Al Doppio'!$C$1:$D$1</c:f>
              <c:strCache>
                <c:ptCount val="1"/>
                <c:pt idx="0">
                  <c:v>Al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'Al Doppio'!$K$5:$K$297</c:f>
              <c:numCache>
                <c:formatCode>General</c:formatCode>
                <c:ptCount val="293"/>
                <c:pt idx="0">
                  <c:v>4794.660998959419</c:v>
                </c:pt>
                <c:pt idx="1">
                  <c:v>5482.5313979578577</c:v>
                </c:pt>
                <c:pt idx="2">
                  <c:v>6163.5911989464112</c:v>
                </c:pt>
                <c:pt idx="3">
                  <c:v>6878.703989984393</c:v>
                </c:pt>
                <c:pt idx="4">
                  <c:v>7559.7637909729465</c:v>
                </c:pt>
                <c:pt idx="5">
                  <c:v>8240.8235919614999</c:v>
                </c:pt>
                <c:pt idx="6">
                  <c:v>8921.8833929500543</c:v>
                </c:pt>
                <c:pt idx="7">
                  <c:v>9602.9431939386068</c:v>
                </c:pt>
                <c:pt idx="8">
                  <c:v>10284.002994927161</c:v>
                </c:pt>
                <c:pt idx="9">
                  <c:v>10965.062795915715</c:v>
                </c:pt>
                <c:pt idx="10">
                  <c:v>11646.12259690427</c:v>
                </c:pt>
                <c:pt idx="11">
                  <c:v>12327.182397892822</c:v>
                </c:pt>
                <c:pt idx="12">
                  <c:v>13008.242198881378</c:v>
                </c:pt>
                <c:pt idx="13">
                  <c:v>13689.301999869929</c:v>
                </c:pt>
                <c:pt idx="14">
                  <c:v>14370.361800858485</c:v>
                </c:pt>
                <c:pt idx="15">
                  <c:v>15051.421601847036</c:v>
                </c:pt>
                <c:pt idx="16">
                  <c:v>15732.48140283559</c:v>
                </c:pt>
                <c:pt idx="17">
                  <c:v>16413.541203824145</c:v>
                </c:pt>
                <c:pt idx="18">
                  <c:v>17094.601004812695</c:v>
                </c:pt>
                <c:pt idx="19">
                  <c:v>17775.660805801253</c:v>
                </c:pt>
                <c:pt idx="20">
                  <c:v>18456.720606789808</c:v>
                </c:pt>
                <c:pt idx="21">
                  <c:v>19137.780407778362</c:v>
                </c:pt>
                <c:pt idx="22">
                  <c:v>19818.840208766916</c:v>
                </c:pt>
                <c:pt idx="23">
                  <c:v>20499.900009755467</c:v>
                </c:pt>
                <c:pt idx="24">
                  <c:v>21180.959810744022</c:v>
                </c:pt>
                <c:pt idx="25">
                  <c:v>21862.019611732576</c:v>
                </c:pt>
                <c:pt idx="26">
                  <c:v>22543.07941272113</c:v>
                </c:pt>
                <c:pt idx="27">
                  <c:v>23224.139213709688</c:v>
                </c:pt>
                <c:pt idx="28">
                  <c:v>23905.199014698239</c:v>
                </c:pt>
                <c:pt idx="29">
                  <c:v>24586.258815686793</c:v>
                </c:pt>
                <c:pt idx="30">
                  <c:v>25267.318616675348</c:v>
                </c:pt>
                <c:pt idx="31">
                  <c:v>25948.378417663898</c:v>
                </c:pt>
                <c:pt idx="32">
                  <c:v>26629.438218652453</c:v>
                </c:pt>
                <c:pt idx="33">
                  <c:v>27310.498019641007</c:v>
                </c:pt>
                <c:pt idx="34">
                  <c:v>28059.663800728416</c:v>
                </c:pt>
                <c:pt idx="35">
                  <c:v>28740.723601716971</c:v>
                </c:pt>
                <c:pt idx="36">
                  <c:v>29421.783402705521</c:v>
                </c:pt>
                <c:pt idx="37">
                  <c:v>30102.843203694072</c:v>
                </c:pt>
                <c:pt idx="38">
                  <c:v>30783.903004682634</c:v>
                </c:pt>
                <c:pt idx="39">
                  <c:v>31464.962805671181</c:v>
                </c:pt>
                <c:pt idx="40">
                  <c:v>32146.022606659735</c:v>
                </c:pt>
                <c:pt idx="41">
                  <c:v>32827.08240764829</c:v>
                </c:pt>
                <c:pt idx="42">
                  <c:v>33508.142208636847</c:v>
                </c:pt>
                <c:pt idx="43">
                  <c:v>34189.202009625391</c:v>
                </c:pt>
                <c:pt idx="44">
                  <c:v>34870.261810613956</c:v>
                </c:pt>
                <c:pt idx="45">
                  <c:v>35551.321611602507</c:v>
                </c:pt>
                <c:pt idx="46">
                  <c:v>36232.381412591058</c:v>
                </c:pt>
                <c:pt idx="47">
                  <c:v>36913.441213579616</c:v>
                </c:pt>
                <c:pt idx="48">
                  <c:v>37594.501014568174</c:v>
                </c:pt>
                <c:pt idx="49">
                  <c:v>38275.560815556724</c:v>
                </c:pt>
                <c:pt idx="50">
                  <c:v>38956.620616545282</c:v>
                </c:pt>
                <c:pt idx="51">
                  <c:v>39637.680417533833</c:v>
                </c:pt>
                <c:pt idx="52">
                  <c:v>40318.740218522384</c:v>
                </c:pt>
                <c:pt idx="53">
                  <c:v>40999.800019510934</c:v>
                </c:pt>
                <c:pt idx="54">
                  <c:v>41680.859820499492</c:v>
                </c:pt>
                <c:pt idx="55">
                  <c:v>42361.919621488043</c:v>
                </c:pt>
                <c:pt idx="56">
                  <c:v>43042.979422476601</c:v>
                </c:pt>
                <c:pt idx="57">
                  <c:v>43724.039223465152</c:v>
                </c:pt>
                <c:pt idx="58">
                  <c:v>44405.099024453695</c:v>
                </c:pt>
                <c:pt idx="59">
                  <c:v>45086.15882544226</c:v>
                </c:pt>
                <c:pt idx="60">
                  <c:v>45767.218626430804</c:v>
                </c:pt>
                <c:pt idx="61">
                  <c:v>46448.278427419376</c:v>
                </c:pt>
                <c:pt idx="62">
                  <c:v>47129.33822840792</c:v>
                </c:pt>
                <c:pt idx="63">
                  <c:v>47810.398029396478</c:v>
                </c:pt>
                <c:pt idx="64">
                  <c:v>48491.457830385029</c:v>
                </c:pt>
                <c:pt idx="65">
                  <c:v>49172.517631373586</c:v>
                </c:pt>
                <c:pt idx="66">
                  <c:v>49921.683412460996</c:v>
                </c:pt>
                <c:pt idx="67">
                  <c:v>50602.743213449554</c:v>
                </c:pt>
                <c:pt idx="68">
                  <c:v>51283.803014438097</c:v>
                </c:pt>
                <c:pt idx="69">
                  <c:v>51964.862815426655</c:v>
                </c:pt>
                <c:pt idx="70">
                  <c:v>52645.922616415206</c:v>
                </c:pt>
                <c:pt idx="71">
                  <c:v>53326.982417403757</c:v>
                </c:pt>
                <c:pt idx="72">
                  <c:v>54008.042218392322</c:v>
                </c:pt>
                <c:pt idx="73">
                  <c:v>54689.102019380865</c:v>
                </c:pt>
                <c:pt idx="74">
                  <c:v>55370.161820369416</c:v>
                </c:pt>
                <c:pt idx="75">
                  <c:v>56051.221621357974</c:v>
                </c:pt>
                <c:pt idx="76">
                  <c:v>56732.281422346525</c:v>
                </c:pt>
                <c:pt idx="77">
                  <c:v>57413.341223335075</c:v>
                </c:pt>
                <c:pt idx="78">
                  <c:v>58094.401024323648</c:v>
                </c:pt>
                <c:pt idx="79">
                  <c:v>58775.460825312191</c:v>
                </c:pt>
                <c:pt idx="80">
                  <c:v>59456.520626300742</c:v>
                </c:pt>
                <c:pt idx="81">
                  <c:v>60137.5804272893</c:v>
                </c:pt>
                <c:pt idx="82">
                  <c:v>60818.640228277851</c:v>
                </c:pt>
                <c:pt idx="83">
                  <c:v>61499.700029266409</c:v>
                </c:pt>
                <c:pt idx="84">
                  <c:v>62180.759830254967</c:v>
                </c:pt>
                <c:pt idx="85">
                  <c:v>62861.81963124351</c:v>
                </c:pt>
                <c:pt idx="86">
                  <c:v>63542.879432232075</c:v>
                </c:pt>
                <c:pt idx="87">
                  <c:v>64223.939233220619</c:v>
                </c:pt>
                <c:pt idx="88">
                  <c:v>64904.999034209177</c:v>
                </c:pt>
                <c:pt idx="89">
                  <c:v>65586.058835197735</c:v>
                </c:pt>
                <c:pt idx="90">
                  <c:v>66267.118636186278</c:v>
                </c:pt>
                <c:pt idx="91">
                  <c:v>66948.178437174836</c:v>
                </c:pt>
                <c:pt idx="92">
                  <c:v>67629.238238163394</c:v>
                </c:pt>
                <c:pt idx="93">
                  <c:v>68105.980098855391</c:v>
                </c:pt>
                <c:pt idx="94">
                  <c:v>68787.039899843934</c:v>
                </c:pt>
                <c:pt idx="95">
                  <c:v>69468.099700832478</c:v>
                </c:pt>
                <c:pt idx="96">
                  <c:v>70149.159501821036</c:v>
                </c:pt>
                <c:pt idx="97">
                  <c:v>70830.219302809579</c:v>
                </c:pt>
                <c:pt idx="98">
                  <c:v>71511.279103798137</c:v>
                </c:pt>
                <c:pt idx="99">
                  <c:v>72192.338904786695</c:v>
                </c:pt>
                <c:pt idx="100">
                  <c:v>72873.398705775267</c:v>
                </c:pt>
                <c:pt idx="101">
                  <c:v>73554.458506763796</c:v>
                </c:pt>
                <c:pt idx="102">
                  <c:v>74235.518307752369</c:v>
                </c:pt>
                <c:pt idx="103">
                  <c:v>74916.578108740912</c:v>
                </c:pt>
                <c:pt idx="104">
                  <c:v>75597.63790972947</c:v>
                </c:pt>
                <c:pt idx="105">
                  <c:v>76278.697710718028</c:v>
                </c:pt>
                <c:pt idx="106">
                  <c:v>76959.757511706572</c:v>
                </c:pt>
                <c:pt idx="107">
                  <c:v>77640.81731269513</c:v>
                </c:pt>
                <c:pt idx="108">
                  <c:v>78321.877113683688</c:v>
                </c:pt>
                <c:pt idx="109">
                  <c:v>79002.936914672231</c:v>
                </c:pt>
                <c:pt idx="110">
                  <c:v>79683.996715660789</c:v>
                </c:pt>
                <c:pt idx="111">
                  <c:v>80365.056516649362</c:v>
                </c:pt>
                <c:pt idx="112">
                  <c:v>81046.11631763789</c:v>
                </c:pt>
                <c:pt idx="113">
                  <c:v>81727.176118626448</c:v>
                </c:pt>
                <c:pt idx="114">
                  <c:v>82408.235919615006</c:v>
                </c:pt>
                <c:pt idx="115">
                  <c:v>83089.295720603564</c:v>
                </c:pt>
                <c:pt idx="116">
                  <c:v>83770.355521592108</c:v>
                </c:pt>
                <c:pt idx="117">
                  <c:v>84451.415322580666</c:v>
                </c:pt>
                <c:pt idx="118">
                  <c:v>85132.475123569224</c:v>
                </c:pt>
                <c:pt idx="119">
                  <c:v>85813.534924557782</c:v>
                </c:pt>
                <c:pt idx="120">
                  <c:v>86494.594725546311</c:v>
                </c:pt>
                <c:pt idx="121">
                  <c:v>87175.654526534883</c:v>
                </c:pt>
                <c:pt idx="122">
                  <c:v>87856.714327523441</c:v>
                </c:pt>
                <c:pt idx="123">
                  <c:v>88537.774128511999</c:v>
                </c:pt>
                <c:pt idx="124">
                  <c:v>89218.833929500528</c:v>
                </c:pt>
                <c:pt idx="125">
                  <c:v>89899.893730489086</c:v>
                </c:pt>
                <c:pt idx="126">
                  <c:v>90580.953531477659</c:v>
                </c:pt>
                <c:pt idx="127">
                  <c:v>91262.013332466217</c:v>
                </c:pt>
                <c:pt idx="128">
                  <c:v>91943.07313345476</c:v>
                </c:pt>
                <c:pt idx="129">
                  <c:v>92624.132934443318</c:v>
                </c:pt>
                <c:pt idx="130">
                  <c:v>93305.192735431876</c:v>
                </c:pt>
                <c:pt idx="131">
                  <c:v>93986.252536420405</c:v>
                </c:pt>
                <c:pt idx="132">
                  <c:v>94667.312337408977</c:v>
                </c:pt>
                <c:pt idx="133">
                  <c:v>95348.372138397535</c:v>
                </c:pt>
                <c:pt idx="134">
                  <c:v>96029.431939386093</c:v>
                </c:pt>
                <c:pt idx="135">
                  <c:v>96710.491740374622</c:v>
                </c:pt>
                <c:pt idx="136">
                  <c:v>97391.55154136318</c:v>
                </c:pt>
                <c:pt idx="137">
                  <c:v>98072.611342351738</c:v>
                </c:pt>
                <c:pt idx="138">
                  <c:v>98753.671143340296</c:v>
                </c:pt>
                <c:pt idx="139">
                  <c:v>99434.73094432884</c:v>
                </c:pt>
                <c:pt idx="140">
                  <c:v>100115.79074531741</c:v>
                </c:pt>
                <c:pt idx="141">
                  <c:v>100796.85054630597</c:v>
                </c:pt>
                <c:pt idx="142">
                  <c:v>101477.91034729451</c:v>
                </c:pt>
                <c:pt idx="143">
                  <c:v>102158.97014828307</c:v>
                </c:pt>
                <c:pt idx="144">
                  <c:v>103521.08975026019</c:v>
                </c:pt>
                <c:pt idx="145">
                  <c:v>104202.14955124872</c:v>
                </c:pt>
                <c:pt idx="146">
                  <c:v>104883.20935223727</c:v>
                </c:pt>
                <c:pt idx="147">
                  <c:v>105564.26915322583</c:v>
                </c:pt>
                <c:pt idx="148">
                  <c:v>106245.32895421439</c:v>
                </c:pt>
                <c:pt idx="149">
                  <c:v>106926.38875520293</c:v>
                </c:pt>
                <c:pt idx="150">
                  <c:v>107607.44855619149</c:v>
                </c:pt>
                <c:pt idx="151">
                  <c:v>108288.50835718004</c:v>
                </c:pt>
                <c:pt idx="152">
                  <c:v>108969.56815816861</c:v>
                </c:pt>
                <c:pt idx="153">
                  <c:v>109650.62795915715</c:v>
                </c:pt>
                <c:pt idx="154">
                  <c:v>110331.68776014572</c:v>
                </c:pt>
                <c:pt idx="155">
                  <c:v>111012.74756113428</c:v>
                </c:pt>
                <c:pt idx="156">
                  <c:v>111693.80736212282</c:v>
                </c:pt>
                <c:pt idx="157">
                  <c:v>112374.86716311137</c:v>
                </c:pt>
                <c:pt idx="158">
                  <c:v>113055.92696409993</c:v>
                </c:pt>
                <c:pt idx="159">
                  <c:v>113736.98676508848</c:v>
                </c:pt>
                <c:pt idx="160">
                  <c:v>114418.04656607704</c:v>
                </c:pt>
                <c:pt idx="161">
                  <c:v>115099.10636706559</c:v>
                </c:pt>
                <c:pt idx="162">
                  <c:v>115780.16616805413</c:v>
                </c:pt>
                <c:pt idx="163">
                  <c:v>116461.22596904269</c:v>
                </c:pt>
                <c:pt idx="164">
                  <c:v>117142.28577003123</c:v>
                </c:pt>
                <c:pt idx="165">
                  <c:v>117823.34557101982</c:v>
                </c:pt>
                <c:pt idx="166">
                  <c:v>118504.40537200838</c:v>
                </c:pt>
                <c:pt idx="167">
                  <c:v>119185.46517299692</c:v>
                </c:pt>
                <c:pt idx="168">
                  <c:v>119866.52497398546</c:v>
                </c:pt>
                <c:pt idx="169">
                  <c:v>120547.58477497402</c:v>
                </c:pt>
                <c:pt idx="170">
                  <c:v>121228.64457596256</c:v>
                </c:pt>
                <c:pt idx="171">
                  <c:v>121909.70437695114</c:v>
                </c:pt>
                <c:pt idx="172">
                  <c:v>122590.76417793968</c:v>
                </c:pt>
                <c:pt idx="173">
                  <c:v>123271.82397892822</c:v>
                </c:pt>
                <c:pt idx="174">
                  <c:v>123952.88377991678</c:v>
                </c:pt>
                <c:pt idx="175">
                  <c:v>124633.94358090534</c:v>
                </c:pt>
                <c:pt idx="176">
                  <c:v>125315.0033818939</c:v>
                </c:pt>
                <c:pt idx="177">
                  <c:v>125996.06318288247</c:v>
                </c:pt>
                <c:pt idx="178">
                  <c:v>126677.12298387101</c:v>
                </c:pt>
                <c:pt idx="179">
                  <c:v>127358.18278485956</c:v>
                </c:pt>
                <c:pt idx="180">
                  <c:v>128039.2425858481</c:v>
                </c:pt>
                <c:pt idx="181">
                  <c:v>128720.30238683666</c:v>
                </c:pt>
                <c:pt idx="182">
                  <c:v>129401.36218782523</c:v>
                </c:pt>
                <c:pt idx="183">
                  <c:v>130082.42198881376</c:v>
                </c:pt>
                <c:pt idx="184">
                  <c:v>130763.48178980233</c:v>
                </c:pt>
                <c:pt idx="185">
                  <c:v>131444.54159079088</c:v>
                </c:pt>
                <c:pt idx="186">
                  <c:v>132125.6013917794</c:v>
                </c:pt>
                <c:pt idx="187">
                  <c:v>132806.66119276799</c:v>
                </c:pt>
                <c:pt idx="188">
                  <c:v>133487.72099375655</c:v>
                </c:pt>
                <c:pt idx="189">
                  <c:v>134168.78079474508</c:v>
                </c:pt>
                <c:pt idx="190">
                  <c:v>134849.84059573367</c:v>
                </c:pt>
                <c:pt idx="191">
                  <c:v>135530.90039672219</c:v>
                </c:pt>
                <c:pt idx="192">
                  <c:v>136211.96019771078</c:v>
                </c:pt>
                <c:pt idx="193">
                  <c:v>136893.01999869934</c:v>
                </c:pt>
                <c:pt idx="194">
                  <c:v>137574.07979968787</c:v>
                </c:pt>
                <c:pt idx="195">
                  <c:v>138255.13960067643</c:v>
                </c:pt>
                <c:pt idx="196">
                  <c:v>138936.19940166496</c:v>
                </c:pt>
                <c:pt idx="197">
                  <c:v>139617.25920265351</c:v>
                </c:pt>
                <c:pt idx="198">
                  <c:v>140298.31900364207</c:v>
                </c:pt>
                <c:pt idx="199">
                  <c:v>140979.37880463063</c:v>
                </c:pt>
                <c:pt idx="200">
                  <c:v>141660.43860561916</c:v>
                </c:pt>
                <c:pt idx="201">
                  <c:v>142341.49840660774</c:v>
                </c:pt>
                <c:pt idx="202">
                  <c:v>143022.55820759627</c:v>
                </c:pt>
                <c:pt idx="203">
                  <c:v>143703.61800858486</c:v>
                </c:pt>
                <c:pt idx="204">
                  <c:v>144384.67780957339</c:v>
                </c:pt>
                <c:pt idx="205">
                  <c:v>145065.73761056195</c:v>
                </c:pt>
                <c:pt idx="206">
                  <c:v>145746.79741155053</c:v>
                </c:pt>
                <c:pt idx="207">
                  <c:v>146427.85721253906</c:v>
                </c:pt>
                <c:pt idx="208">
                  <c:v>147108.91701352759</c:v>
                </c:pt>
                <c:pt idx="209">
                  <c:v>147789.97681451618</c:v>
                </c:pt>
                <c:pt idx="210">
                  <c:v>148471.03661550474</c:v>
                </c:pt>
                <c:pt idx="211">
                  <c:v>149152.09641649327</c:v>
                </c:pt>
                <c:pt idx="212">
                  <c:v>149833.15621748182</c:v>
                </c:pt>
                <c:pt idx="213">
                  <c:v>150514.21601847038</c:v>
                </c:pt>
                <c:pt idx="214">
                  <c:v>151195.27581945894</c:v>
                </c:pt>
                <c:pt idx="215">
                  <c:v>151876.33562044747</c:v>
                </c:pt>
                <c:pt idx="216">
                  <c:v>152557.39542143606</c:v>
                </c:pt>
                <c:pt idx="217">
                  <c:v>153238.45522242461</c:v>
                </c:pt>
                <c:pt idx="218">
                  <c:v>153919.51502341314</c:v>
                </c:pt>
                <c:pt idx="219">
                  <c:v>154600.5748244017</c:v>
                </c:pt>
                <c:pt idx="220">
                  <c:v>155281.63462539026</c:v>
                </c:pt>
                <c:pt idx="221">
                  <c:v>155962.69442637879</c:v>
                </c:pt>
                <c:pt idx="222">
                  <c:v>156643.75422736738</c:v>
                </c:pt>
                <c:pt idx="223">
                  <c:v>157324.81402835593</c:v>
                </c:pt>
                <c:pt idx="224">
                  <c:v>158005.87382934446</c:v>
                </c:pt>
                <c:pt idx="225">
                  <c:v>158686.93363033302</c:v>
                </c:pt>
                <c:pt idx="226">
                  <c:v>159367.99343132158</c:v>
                </c:pt>
                <c:pt idx="227">
                  <c:v>160049.05323231014</c:v>
                </c:pt>
                <c:pt idx="228">
                  <c:v>160730.11303329872</c:v>
                </c:pt>
                <c:pt idx="229">
                  <c:v>161411.17283428725</c:v>
                </c:pt>
                <c:pt idx="230">
                  <c:v>162092.23263527578</c:v>
                </c:pt>
                <c:pt idx="231">
                  <c:v>162773.29243626437</c:v>
                </c:pt>
                <c:pt idx="232">
                  <c:v>163454.3522372529</c:v>
                </c:pt>
                <c:pt idx="233">
                  <c:v>164135.41203824148</c:v>
                </c:pt>
                <c:pt idx="234">
                  <c:v>164816.47183923001</c:v>
                </c:pt>
                <c:pt idx="235">
                  <c:v>165497.53164021857</c:v>
                </c:pt>
                <c:pt idx="236">
                  <c:v>166178.59144120713</c:v>
                </c:pt>
                <c:pt idx="237">
                  <c:v>166859.65124219569</c:v>
                </c:pt>
                <c:pt idx="238">
                  <c:v>167540.71104318422</c:v>
                </c:pt>
                <c:pt idx="239">
                  <c:v>168221.77084417277</c:v>
                </c:pt>
                <c:pt idx="240">
                  <c:v>168902.83064516133</c:v>
                </c:pt>
                <c:pt idx="241">
                  <c:v>169583.89044614989</c:v>
                </c:pt>
                <c:pt idx="242">
                  <c:v>170264.95024713845</c:v>
                </c:pt>
                <c:pt idx="243">
                  <c:v>170946.01004812698</c:v>
                </c:pt>
                <c:pt idx="244">
                  <c:v>171627.06984911556</c:v>
                </c:pt>
                <c:pt idx="245">
                  <c:v>172308.12965010412</c:v>
                </c:pt>
                <c:pt idx="246">
                  <c:v>172989.18945109262</c:v>
                </c:pt>
                <c:pt idx="247">
                  <c:v>173670.24925208121</c:v>
                </c:pt>
                <c:pt idx="248">
                  <c:v>174351.30905306977</c:v>
                </c:pt>
                <c:pt idx="249">
                  <c:v>175032.3688540583</c:v>
                </c:pt>
                <c:pt idx="250">
                  <c:v>175713.42865504688</c:v>
                </c:pt>
                <c:pt idx="251">
                  <c:v>176394.48845603544</c:v>
                </c:pt>
                <c:pt idx="252">
                  <c:v>177075.548257024</c:v>
                </c:pt>
                <c:pt idx="253">
                  <c:v>177756.60805801256</c:v>
                </c:pt>
                <c:pt idx="254">
                  <c:v>178437.66785900106</c:v>
                </c:pt>
                <c:pt idx="255">
                  <c:v>179118.72765998964</c:v>
                </c:pt>
                <c:pt idx="256">
                  <c:v>179799.78746097817</c:v>
                </c:pt>
                <c:pt idx="257">
                  <c:v>180480.84726196673</c:v>
                </c:pt>
                <c:pt idx="258">
                  <c:v>181161.90706295532</c:v>
                </c:pt>
                <c:pt idx="259">
                  <c:v>181842.96686394388</c:v>
                </c:pt>
                <c:pt idx="260">
                  <c:v>182524.02666493243</c:v>
                </c:pt>
                <c:pt idx="261">
                  <c:v>183205.08646592096</c:v>
                </c:pt>
                <c:pt idx="262">
                  <c:v>183886.14626690952</c:v>
                </c:pt>
                <c:pt idx="263">
                  <c:v>184567.20606789808</c:v>
                </c:pt>
                <c:pt idx="264">
                  <c:v>185248.26586888664</c:v>
                </c:pt>
                <c:pt idx="265">
                  <c:v>185929.32566987516</c:v>
                </c:pt>
                <c:pt idx="266">
                  <c:v>186610.38547086375</c:v>
                </c:pt>
                <c:pt idx="267">
                  <c:v>187291.44527185225</c:v>
                </c:pt>
                <c:pt idx="268">
                  <c:v>187972.50507284081</c:v>
                </c:pt>
                <c:pt idx="269">
                  <c:v>188653.56487382937</c:v>
                </c:pt>
                <c:pt idx="270">
                  <c:v>189334.62467481795</c:v>
                </c:pt>
                <c:pt idx="271">
                  <c:v>190015.68447580651</c:v>
                </c:pt>
                <c:pt idx="272">
                  <c:v>190696.74427679507</c:v>
                </c:pt>
                <c:pt idx="273">
                  <c:v>191377.80407778363</c:v>
                </c:pt>
                <c:pt idx="274">
                  <c:v>192058.86387877219</c:v>
                </c:pt>
                <c:pt idx="275">
                  <c:v>192739.92367976074</c:v>
                </c:pt>
                <c:pt idx="276">
                  <c:v>193420.98348074924</c:v>
                </c:pt>
                <c:pt idx="277">
                  <c:v>194102.04328173783</c:v>
                </c:pt>
                <c:pt idx="278">
                  <c:v>194783.10308272636</c:v>
                </c:pt>
                <c:pt idx="279">
                  <c:v>195464.16288371492</c:v>
                </c:pt>
                <c:pt idx="280">
                  <c:v>196145.22268470348</c:v>
                </c:pt>
                <c:pt idx="281">
                  <c:v>196826.28248569206</c:v>
                </c:pt>
                <c:pt idx="282">
                  <c:v>197507.34228668059</c:v>
                </c:pt>
                <c:pt idx="283">
                  <c:v>198188.40208766915</c:v>
                </c:pt>
                <c:pt idx="284">
                  <c:v>198869.46188865768</c:v>
                </c:pt>
                <c:pt idx="285">
                  <c:v>199550.52168964627</c:v>
                </c:pt>
                <c:pt idx="286">
                  <c:v>200231.58149063482</c:v>
                </c:pt>
                <c:pt idx="287">
                  <c:v>200912.64129162335</c:v>
                </c:pt>
                <c:pt idx="288">
                  <c:v>201593.70109261194</c:v>
                </c:pt>
                <c:pt idx="289">
                  <c:v>202274.76089360044</c:v>
                </c:pt>
                <c:pt idx="290">
                  <c:v>202955.82069458903</c:v>
                </c:pt>
                <c:pt idx="291">
                  <c:v>203636.88049557756</c:v>
                </c:pt>
                <c:pt idx="292">
                  <c:v>204317.94029656614</c:v>
                </c:pt>
              </c:numCache>
            </c:numRef>
          </c:xVal>
          <c:yVal>
            <c:numRef>
              <c:f>'Al Doppio'!$L$5:$L$297</c:f>
              <c:numCache>
                <c:formatCode>General</c:formatCode>
                <c:ptCount val="293"/>
                <c:pt idx="0">
                  <c:v>0.21327690522875928</c:v>
                </c:pt>
                <c:pt idx="1">
                  <c:v>0.21522130770833489</c:v>
                </c:pt>
                <c:pt idx="2">
                  <c:v>0.20120606071496164</c:v>
                </c:pt>
                <c:pt idx="3">
                  <c:v>0.18768889060924118</c:v>
                </c:pt>
                <c:pt idx="4">
                  <c:v>0.191529809632843</c:v>
                </c:pt>
                <c:pt idx="5">
                  <c:v>0.18454848180393552</c:v>
                </c:pt>
                <c:pt idx="6">
                  <c:v>9.3328631644651147E-2</c:v>
                </c:pt>
                <c:pt idx="7">
                  <c:v>8.9653019826693311E-2</c:v>
                </c:pt>
                <c:pt idx="8">
                  <c:v>8.6264016087778977E-2</c:v>
                </c:pt>
                <c:pt idx="9">
                  <c:v>8.331612219935676E-2</c:v>
                </c:pt>
                <c:pt idx="10">
                  <c:v>8.0677533725310141E-2</c:v>
                </c:pt>
                <c:pt idx="11">
                  <c:v>7.7983310023251207E-2</c:v>
                </c:pt>
                <c:pt idx="12">
                  <c:v>7.7587289380759095E-2</c:v>
                </c:pt>
                <c:pt idx="13">
                  <c:v>7.610548534688906E-2</c:v>
                </c:pt>
                <c:pt idx="14">
                  <c:v>7.4163474408417404E-2</c:v>
                </c:pt>
                <c:pt idx="15">
                  <c:v>7.2605144320086495E-2</c:v>
                </c:pt>
                <c:pt idx="16">
                  <c:v>7.1536823017152806E-2</c:v>
                </c:pt>
                <c:pt idx="17">
                  <c:v>6.9967687971830367E-2</c:v>
                </c:pt>
                <c:pt idx="18">
                  <c:v>6.8653681269420744E-2</c:v>
                </c:pt>
                <c:pt idx="19">
                  <c:v>6.7660757871311844E-2</c:v>
                </c:pt>
                <c:pt idx="20">
                  <c:v>6.6726441749065904E-2</c:v>
                </c:pt>
                <c:pt idx="21">
                  <c:v>6.5940592780283566E-2</c:v>
                </c:pt>
                <c:pt idx="22">
                  <c:v>6.5015097558013463E-2</c:v>
                </c:pt>
                <c:pt idx="23">
                  <c:v>6.4064986104969121E-2</c:v>
                </c:pt>
                <c:pt idx="24">
                  <c:v>6.3486845432798922E-2</c:v>
                </c:pt>
                <c:pt idx="25">
                  <c:v>6.2637784215809442E-2</c:v>
                </c:pt>
                <c:pt idx="26">
                  <c:v>6.1978434793317508E-2</c:v>
                </c:pt>
                <c:pt idx="27">
                  <c:v>6.1030588251059739E-2</c:v>
                </c:pt>
                <c:pt idx="28">
                  <c:v>6.0331143443891851E-2</c:v>
                </c:pt>
                <c:pt idx="29">
                  <c:v>5.9499820888046048E-2</c:v>
                </c:pt>
                <c:pt idx="30">
                  <c:v>5.8994895139813743E-2</c:v>
                </c:pt>
                <c:pt idx="31">
                  <c:v>5.825446044701086E-2</c:v>
                </c:pt>
                <c:pt idx="32">
                  <c:v>5.7658216054918165E-2</c:v>
                </c:pt>
                <c:pt idx="33">
                  <c:v>5.7001794243758994E-2</c:v>
                </c:pt>
                <c:pt idx="34">
                  <c:v>5.62430845076589E-2</c:v>
                </c:pt>
                <c:pt idx="35">
                  <c:v>5.562260580631305E-2</c:v>
                </c:pt>
                <c:pt idx="36">
                  <c:v>5.5158752149420634E-2</c:v>
                </c:pt>
                <c:pt idx="37">
                  <c:v>5.4679458804362591E-2</c:v>
                </c:pt>
                <c:pt idx="38">
                  <c:v>5.415155068100895E-2</c:v>
                </c:pt>
                <c:pt idx="39">
                  <c:v>5.3512623480052181E-2</c:v>
                </c:pt>
                <c:pt idx="40">
                  <c:v>5.3213967269939502E-2</c:v>
                </c:pt>
                <c:pt idx="41">
                  <c:v>5.2733000125828031E-2</c:v>
                </c:pt>
                <c:pt idx="42">
                  <c:v>5.2462795029050671E-2</c:v>
                </c:pt>
                <c:pt idx="43">
                  <c:v>5.1964552359799042E-2</c:v>
                </c:pt>
                <c:pt idx="44">
                  <c:v>5.1607311748766843E-2</c:v>
                </c:pt>
                <c:pt idx="45">
                  <c:v>5.1321287980184677E-2</c:v>
                </c:pt>
                <c:pt idx="46">
                  <c:v>5.078255081800364E-2</c:v>
                </c:pt>
                <c:pt idx="47">
                  <c:v>5.0324553438034082E-2</c:v>
                </c:pt>
                <c:pt idx="48">
                  <c:v>4.9988692668458207E-2</c:v>
                </c:pt>
                <c:pt idx="49">
                  <c:v>4.9691960341239509E-2</c:v>
                </c:pt>
                <c:pt idx="50">
                  <c:v>4.9362408384708172E-2</c:v>
                </c:pt>
                <c:pt idx="51">
                  <c:v>4.9003916816114629E-2</c:v>
                </c:pt>
                <c:pt idx="52">
                  <c:v>4.8769164489844273E-2</c:v>
                </c:pt>
                <c:pt idx="53">
                  <c:v>4.8419772316786507E-2</c:v>
                </c:pt>
                <c:pt idx="54">
                  <c:v>4.8206601433554347E-2</c:v>
                </c:pt>
                <c:pt idx="55">
                  <c:v>4.7750294633610621E-2</c:v>
                </c:pt>
                <c:pt idx="56">
                  <c:v>4.7579038251082215E-2</c:v>
                </c:pt>
                <c:pt idx="57">
                  <c:v>4.7340825339031903E-2</c:v>
                </c:pt>
                <c:pt idx="58">
                  <c:v>4.7129875306189881E-2</c:v>
                </c:pt>
                <c:pt idx="59">
                  <c:v>4.6961107771064284E-2</c:v>
                </c:pt>
                <c:pt idx="60">
                  <c:v>4.6715269103651667E-2</c:v>
                </c:pt>
                <c:pt idx="61">
                  <c:v>4.6543853881992399E-2</c:v>
                </c:pt>
                <c:pt idx="62">
                  <c:v>4.6191166202556561E-2</c:v>
                </c:pt>
                <c:pt idx="63">
                  <c:v>4.5854700733108739E-2</c:v>
                </c:pt>
                <c:pt idx="64">
                  <c:v>4.5651403590808201E-2</c:v>
                </c:pt>
                <c:pt idx="65">
                  <c:v>4.5527680867370489E-2</c:v>
                </c:pt>
                <c:pt idx="66">
                  <c:v>4.5228149878110434E-2</c:v>
                </c:pt>
                <c:pt idx="67">
                  <c:v>4.4966120755559523E-2</c:v>
                </c:pt>
                <c:pt idx="68">
                  <c:v>4.4688790417554247E-2</c:v>
                </c:pt>
                <c:pt idx="69">
                  <c:v>4.4551604474713256E-2</c:v>
                </c:pt>
                <c:pt idx="70">
                  <c:v>4.430649896332136E-2</c:v>
                </c:pt>
                <c:pt idx="71">
                  <c:v>4.4168962233658481E-2</c:v>
                </c:pt>
                <c:pt idx="72">
                  <c:v>4.4178657295899218E-2</c:v>
                </c:pt>
                <c:pt idx="73">
                  <c:v>4.3791862652030035E-2</c:v>
                </c:pt>
                <c:pt idx="74">
                  <c:v>4.364795359669589E-2</c:v>
                </c:pt>
                <c:pt idx="75">
                  <c:v>4.339880537038019E-2</c:v>
                </c:pt>
                <c:pt idx="76">
                  <c:v>4.323509424494585E-2</c:v>
                </c:pt>
                <c:pt idx="77">
                  <c:v>4.3277127447222619E-2</c:v>
                </c:pt>
                <c:pt idx="78">
                  <c:v>4.3007580083336508E-2</c:v>
                </c:pt>
                <c:pt idx="79">
                  <c:v>4.2919376449443089E-2</c:v>
                </c:pt>
                <c:pt idx="80">
                  <c:v>4.2755292559634367E-2</c:v>
                </c:pt>
                <c:pt idx="81">
                  <c:v>4.2530104180025563E-2</c:v>
                </c:pt>
                <c:pt idx="82">
                  <c:v>4.2416634708669985E-2</c:v>
                </c:pt>
                <c:pt idx="83">
                  <c:v>4.2270248232279053E-2</c:v>
                </c:pt>
                <c:pt idx="84">
                  <c:v>4.2164871523650671E-2</c:v>
                </c:pt>
                <c:pt idx="85">
                  <c:v>4.200150187620514E-2</c:v>
                </c:pt>
                <c:pt idx="86">
                  <c:v>4.1912645727735863E-2</c:v>
                </c:pt>
                <c:pt idx="87">
                  <c:v>4.189369739644401E-2</c:v>
                </c:pt>
                <c:pt idx="88">
                  <c:v>4.1701806302730696E-2</c:v>
                </c:pt>
                <c:pt idx="89">
                  <c:v>4.1645749022085246E-2</c:v>
                </c:pt>
                <c:pt idx="90">
                  <c:v>4.1504269296579112E-2</c:v>
                </c:pt>
                <c:pt idx="91">
                  <c:v>4.1359897617482884E-2</c:v>
                </c:pt>
                <c:pt idx="92">
                  <c:v>4.0909857949384482E-2</c:v>
                </c:pt>
                <c:pt idx="93">
                  <c:v>4.1160847428044586E-2</c:v>
                </c:pt>
                <c:pt idx="94">
                  <c:v>4.0935657374391657E-2</c:v>
                </c:pt>
                <c:pt idx="95">
                  <c:v>4.0854945128875747E-2</c:v>
                </c:pt>
                <c:pt idx="96">
                  <c:v>4.0769634967054165E-2</c:v>
                </c:pt>
                <c:pt idx="97">
                  <c:v>4.0680035651824313E-2</c:v>
                </c:pt>
                <c:pt idx="98">
                  <c:v>4.0586437537849074E-2</c:v>
                </c:pt>
                <c:pt idx="99">
                  <c:v>4.0422629162956088E-2</c:v>
                </c:pt>
                <c:pt idx="100">
                  <c:v>4.0192578205144387E-2</c:v>
                </c:pt>
                <c:pt idx="101">
                  <c:v>4.0412391995685817E-2</c:v>
                </c:pt>
                <c:pt idx="102">
                  <c:v>4.0051533135634358E-2</c:v>
                </c:pt>
                <c:pt idx="103">
                  <c:v>4.0067480584963386E-2</c:v>
                </c:pt>
                <c:pt idx="104">
                  <c:v>3.9955094823692174E-2</c:v>
                </c:pt>
                <c:pt idx="105">
                  <c:v>3.9959420696452176E-2</c:v>
                </c:pt>
                <c:pt idx="106">
                  <c:v>3.9606319849877732E-2</c:v>
                </c:pt>
                <c:pt idx="107">
                  <c:v>3.9431847151683401E-2</c:v>
                </c:pt>
                <c:pt idx="108">
                  <c:v>3.9313912576781213E-2</c:v>
                </c:pt>
                <c:pt idx="109">
                  <c:v>3.9138650508926905E-2</c:v>
                </c:pt>
                <c:pt idx="110">
                  <c:v>3.9018181714717992E-2</c:v>
                </c:pt>
                <c:pt idx="111">
                  <c:v>3.8896157550806422E-2</c:v>
                </c:pt>
                <c:pt idx="112">
                  <c:v>3.8772707152184373E-2</c:v>
                </c:pt>
                <c:pt idx="113">
                  <c:v>3.8803581715287042E-2</c:v>
                </c:pt>
                <c:pt idx="114">
                  <c:v>3.8675075810722458E-2</c:v>
                </c:pt>
                <c:pt idx="115">
                  <c:v>3.8394983251548345E-2</c:v>
                </c:pt>
                <c:pt idx="116">
                  <c:v>3.8316356651805487E-2</c:v>
                </c:pt>
                <c:pt idx="117">
                  <c:v>3.8235262022260977E-2</c:v>
                </c:pt>
                <c:pt idx="118">
                  <c:v>3.8104038214332094E-2</c:v>
                </c:pt>
                <c:pt idx="119">
                  <c:v>3.8019200438905179E-2</c:v>
                </c:pt>
                <c:pt idx="120">
                  <c:v>3.7839668521808388E-2</c:v>
                </c:pt>
                <c:pt idx="121">
                  <c:v>3.7661084045925046E-2</c:v>
                </c:pt>
                <c:pt idx="122">
                  <c:v>3.7663029368817158E-2</c:v>
                </c:pt>
                <c:pt idx="123">
                  <c:v>3.7439446054568636E-2</c:v>
                </c:pt>
                <c:pt idx="124">
                  <c:v>3.7044153698506596E-2</c:v>
                </c:pt>
                <c:pt idx="125">
                  <c:v>3.7042354932169549E-2</c:v>
                </c:pt>
                <c:pt idx="126">
                  <c:v>3.6994190866171464E-2</c:v>
                </c:pt>
                <c:pt idx="127">
                  <c:v>3.6776921854947103E-2</c:v>
                </c:pt>
                <c:pt idx="128">
                  <c:v>3.6684973272787372E-2</c:v>
                </c:pt>
                <c:pt idx="129">
                  <c:v>3.6470577665023422E-2</c:v>
                </c:pt>
                <c:pt idx="130">
                  <c:v>3.6537115289000721E-2</c:v>
                </c:pt>
                <c:pt idx="131">
                  <c:v>3.6401770904427068E-2</c:v>
                </c:pt>
                <c:pt idx="132">
                  <c:v>3.6227861524977874E-2</c:v>
                </c:pt>
                <c:pt idx="133">
                  <c:v>3.6131415387409035E-2</c:v>
                </c:pt>
                <c:pt idx="134">
                  <c:v>3.5921327306923212E-2</c:v>
                </c:pt>
                <c:pt idx="135">
                  <c:v>3.5824694369076579E-2</c:v>
                </c:pt>
                <c:pt idx="136">
                  <c:v>3.5763772661335277E-2</c:v>
                </c:pt>
                <c:pt idx="137">
                  <c:v>3.5593006103965763E-2</c:v>
                </c:pt>
                <c:pt idx="138">
                  <c:v>3.5494592325372352E-2</c:v>
                </c:pt>
                <c:pt idx="139">
                  <c:v>3.5255345722096619E-2</c:v>
                </c:pt>
                <c:pt idx="140">
                  <c:v>3.5226721279571556E-2</c:v>
                </c:pt>
                <c:pt idx="141">
                  <c:v>3.5161544467852766E-2</c:v>
                </c:pt>
                <c:pt idx="142">
                  <c:v>3.5061289991125018E-2</c:v>
                </c:pt>
                <c:pt idx="143">
                  <c:v>3.5026976436045194E-2</c:v>
                </c:pt>
                <c:pt idx="144">
                  <c:v>3.4369941845859613E-2</c:v>
                </c:pt>
                <c:pt idx="145">
                  <c:v>3.4305070114072592E-2</c:v>
                </c:pt>
                <c:pt idx="146">
                  <c:v>3.4207480830217782E-2</c:v>
                </c:pt>
                <c:pt idx="147">
                  <c:v>3.4016265638508583E-2</c:v>
                </c:pt>
                <c:pt idx="148">
                  <c:v>3.394991090806844E-2</c:v>
                </c:pt>
                <c:pt idx="149">
                  <c:v>3.3912787641559659E-2</c:v>
                </c:pt>
                <c:pt idx="150">
                  <c:v>3.3814033474039558E-2</c:v>
                </c:pt>
                <c:pt idx="151">
                  <c:v>3.3803719124577337E-2</c:v>
                </c:pt>
                <c:pt idx="152">
                  <c:v>3.3703478603810892E-2</c:v>
                </c:pt>
                <c:pt idx="153">
                  <c:v>3.3660750857436417E-2</c:v>
                </c:pt>
                <c:pt idx="154">
                  <c:v>3.3559577505133692E-2</c:v>
                </c:pt>
                <c:pt idx="155">
                  <c:v>3.3542694252220437E-2</c:v>
                </c:pt>
                <c:pt idx="156">
                  <c:v>3.3384853919074711E-2</c:v>
                </c:pt>
                <c:pt idx="157">
                  <c:v>3.3392997001815063E-2</c:v>
                </c:pt>
                <c:pt idx="158">
                  <c:v>3.3262975454313747E-2</c:v>
                </c:pt>
                <c:pt idx="159">
                  <c:v>3.3240806165928678E-2</c:v>
                </c:pt>
                <c:pt idx="160">
                  <c:v>3.3031533054593352E-2</c:v>
                </c:pt>
                <c:pt idx="161">
                  <c:v>3.298180244567394E-2</c:v>
                </c:pt>
                <c:pt idx="162">
                  <c:v>3.2982649550791512E-2</c:v>
                </c:pt>
                <c:pt idx="163">
                  <c:v>3.2904579936098625E-2</c:v>
                </c:pt>
                <c:pt idx="164">
                  <c:v>3.2750338335980553E-2</c:v>
                </c:pt>
                <c:pt idx="165">
                  <c:v>3.2772172225035742E-2</c:v>
                </c:pt>
                <c:pt idx="166">
                  <c:v>3.2569278910501806E-2</c:v>
                </c:pt>
                <c:pt idx="167">
                  <c:v>3.2490832267361242E-2</c:v>
                </c:pt>
                <c:pt idx="168">
                  <c:v>3.2484408915125239E-2</c:v>
                </c:pt>
                <c:pt idx="169">
                  <c:v>3.2285301041405E-2</c:v>
                </c:pt>
                <c:pt idx="170">
                  <c:v>3.2300799441914663E-2</c:v>
                </c:pt>
                <c:pt idx="171">
                  <c:v>3.2174050053440213E-2</c:v>
                </c:pt>
                <c:pt idx="172">
                  <c:v>3.2347846195215517E-2</c:v>
                </c:pt>
                <c:pt idx="173">
                  <c:v>3.2196618056383255E-2</c:v>
                </c:pt>
                <c:pt idx="174">
                  <c:v>3.1979094586763804E-2</c:v>
                </c:pt>
                <c:pt idx="175">
                  <c:v>3.2054373816978926E-2</c:v>
                </c:pt>
                <c:pt idx="176">
                  <c:v>3.1949614656956719E-2</c:v>
                </c:pt>
                <c:pt idx="177">
                  <c:v>3.1779761005745796E-2</c:v>
                </c:pt>
                <c:pt idx="178">
                  <c:v>3.1654888676907848E-2</c:v>
                </c:pt>
                <c:pt idx="179">
                  <c:v>3.163767454125898E-2</c:v>
                </c:pt>
                <c:pt idx="180">
                  <c:v>3.1703577317172035E-2</c:v>
                </c:pt>
                <c:pt idx="181">
                  <c:v>3.157810377488824E-2</c:v>
                </c:pt>
                <c:pt idx="182">
                  <c:v>3.1494894593805188E-2</c:v>
                </c:pt>
                <c:pt idx="183">
                  <c:v>3.1473123192986736E-2</c:v>
                </c:pt>
                <c:pt idx="184">
                  <c:v>3.142983123768079E-2</c:v>
                </c:pt>
                <c:pt idx="185">
                  <c:v>3.1385744323025606E-2</c:v>
                </c:pt>
                <c:pt idx="186">
                  <c:v>3.1380591016043881E-2</c:v>
                </c:pt>
                <c:pt idx="187">
                  <c:v>3.1275664761313542E-2</c:v>
                </c:pt>
                <c:pt idx="188">
                  <c:v>3.1229577365979359E-2</c:v>
                </c:pt>
                <c:pt idx="189">
                  <c:v>3.124055755385027E-2</c:v>
                </c:pt>
                <c:pt idx="190">
                  <c:v>3.1306887424667973E-2</c:v>
                </c:pt>
                <c:pt idx="191">
                  <c:v>3.1049626955634447E-2</c:v>
                </c:pt>
                <c:pt idx="192">
                  <c:v>3.0889311091645087E-2</c:v>
                </c:pt>
                <c:pt idx="193">
                  <c:v>3.087856183899531E-2</c:v>
                </c:pt>
                <c:pt idx="194">
                  <c:v>3.0866510882479572E-2</c:v>
                </c:pt>
                <c:pt idx="195">
                  <c:v>3.0744432485460715E-2</c:v>
                </c:pt>
                <c:pt idx="196">
                  <c:v>3.062325851927155E-2</c:v>
                </c:pt>
                <c:pt idx="197">
                  <c:v>3.0520755636100523E-2</c:v>
                </c:pt>
                <c:pt idx="198">
                  <c:v>3.034838112400751E-2</c:v>
                </c:pt>
                <c:pt idx="199">
                  <c:v>3.0491713271955424E-2</c:v>
                </c:pt>
                <c:pt idx="200">
                  <c:v>3.0320094484127119E-2</c:v>
                </c:pt>
                <c:pt idx="201">
                  <c:v>3.0270068434875393E-2</c:v>
                </c:pt>
                <c:pt idx="202">
                  <c:v>3.0270435676183767E-2</c:v>
                </c:pt>
                <c:pt idx="203">
                  <c:v>3.0185540828222383E-2</c:v>
                </c:pt>
                <c:pt idx="204">
                  <c:v>3.006765466932055E-2</c:v>
                </c:pt>
                <c:pt idx="205">
                  <c:v>3.016469726951547E-2</c:v>
                </c:pt>
                <c:pt idx="206">
                  <c:v>3.0144433653858292E-2</c:v>
                </c:pt>
                <c:pt idx="207">
                  <c:v>3.0010117274900661E-2</c:v>
                </c:pt>
                <c:pt idx="208">
                  <c:v>2.9957046522950937E-2</c:v>
                </c:pt>
                <c:pt idx="209">
                  <c:v>3.0014725305030326E-2</c:v>
                </c:pt>
                <c:pt idx="210">
                  <c:v>2.9787148858723359E-2</c:v>
                </c:pt>
                <c:pt idx="211">
                  <c:v>2.9873979719452753E-2</c:v>
                </c:pt>
                <c:pt idx="212">
                  <c:v>2.9726489833066055E-2</c:v>
                </c:pt>
                <c:pt idx="213">
                  <c:v>2.9641619905693625E-2</c:v>
                </c:pt>
                <c:pt idx="214">
                  <c:v>2.9693486631112657E-2</c:v>
                </c:pt>
                <c:pt idx="215">
                  <c:v>2.9593014623195232E-2</c:v>
                </c:pt>
                <c:pt idx="216">
                  <c:v>2.9567589233663941E-2</c:v>
                </c:pt>
                <c:pt idx="217">
                  <c:v>2.9689005408877485E-2</c:v>
                </c:pt>
                <c:pt idx="218">
                  <c:v>2.9456103462944513E-2</c:v>
                </c:pt>
                <c:pt idx="219">
                  <c:v>2.9516086060501715E-2</c:v>
                </c:pt>
                <c:pt idx="220">
                  <c:v>2.9387072676819437E-2</c:v>
                </c:pt>
                <c:pt idx="221">
                  <c:v>2.9273427171038615E-2</c:v>
                </c:pt>
                <c:pt idx="222">
                  <c:v>2.9301856536214452E-2</c:v>
                </c:pt>
                <c:pt idx="223">
                  <c:v>2.9132706203267123E-2</c:v>
                </c:pt>
                <c:pt idx="224">
                  <c:v>2.9104166708233941E-2</c:v>
                </c:pt>
                <c:pt idx="225">
                  <c:v>2.910256301910813E-2</c:v>
                </c:pt>
                <c:pt idx="226">
                  <c:v>2.8827069217901791E-2</c:v>
                </c:pt>
                <c:pt idx="227">
                  <c:v>2.894747966239921E-2</c:v>
                </c:pt>
                <c:pt idx="228">
                  <c:v>2.8903868800685469E-2</c:v>
                </c:pt>
                <c:pt idx="229">
                  <c:v>2.9019555964741123E-2</c:v>
                </c:pt>
                <c:pt idx="230">
                  <c:v>2.8894898425318349E-2</c:v>
                </c:pt>
                <c:pt idx="231">
                  <c:v>2.8784384633469072E-2</c:v>
                </c:pt>
                <c:pt idx="232">
                  <c:v>2.8778458498068829E-2</c:v>
                </c:pt>
                <c:pt idx="233">
                  <c:v>2.8797362751641204E-2</c:v>
                </c:pt>
                <c:pt idx="234">
                  <c:v>2.8751194220767953E-2</c:v>
                </c:pt>
                <c:pt idx="235">
                  <c:v>2.8945175132125495E-2</c:v>
                </c:pt>
                <c:pt idx="236">
                  <c:v>2.8633121496742915E-2</c:v>
                </c:pt>
                <c:pt idx="237">
                  <c:v>2.8524310365260146E-2</c:v>
                </c:pt>
                <c:pt idx="238">
                  <c:v>2.8700234927657144E-2</c:v>
                </c:pt>
                <c:pt idx="239">
                  <c:v>2.8651981334706034E-2</c:v>
                </c:pt>
                <c:pt idx="240">
                  <c:v>2.8591425286023611E-2</c:v>
                </c:pt>
                <c:pt idx="241">
                  <c:v>2.8603207001191996E-2</c:v>
                </c:pt>
                <c:pt idx="242">
                  <c:v>2.851826699479184E-2</c:v>
                </c:pt>
                <c:pt idx="243">
                  <c:v>2.8433769893621934E-2</c:v>
                </c:pt>
                <c:pt idx="244">
                  <c:v>2.8490873596234007E-2</c:v>
                </c:pt>
                <c:pt idx="245">
                  <c:v>2.8406141116855906E-2</c:v>
                </c:pt>
                <c:pt idx="246">
                  <c:v>2.8275541777924143E-2</c:v>
                </c:pt>
                <c:pt idx="247">
                  <c:v>2.829546006394967E-2</c:v>
                </c:pt>
                <c:pt idx="248">
                  <c:v>2.8280008934001219E-2</c:v>
                </c:pt>
                <c:pt idx="249">
                  <c:v>2.810559961235699E-2</c:v>
                </c:pt>
                <c:pt idx="250">
                  <c:v>2.8258494621776403E-2</c:v>
                </c:pt>
                <c:pt idx="251">
                  <c:v>2.8051839668883742E-2</c:v>
                </c:pt>
                <c:pt idx="252">
                  <c:v>2.8090635144838689E-2</c:v>
                </c:pt>
                <c:pt idx="253">
                  <c:v>2.8149945778874801E-2</c:v>
                </c:pt>
                <c:pt idx="254">
                  <c:v>2.8076943755037314E-2</c:v>
                </c:pt>
                <c:pt idx="255">
                  <c:v>2.8123035274587618E-2</c:v>
                </c:pt>
                <c:pt idx="256">
                  <c:v>2.8039004775045003E-2</c:v>
                </c:pt>
                <c:pt idx="257">
                  <c:v>2.8019264530322732E-2</c:v>
                </c:pt>
                <c:pt idx="258">
                  <c:v>2.8136278155920937E-2</c:v>
                </c:pt>
                <c:pt idx="259">
                  <c:v>2.7894477895985984E-2</c:v>
                </c:pt>
                <c:pt idx="260">
                  <c:v>2.8092326337729671E-2</c:v>
                </c:pt>
                <c:pt idx="261">
                  <c:v>2.7987084964632203E-2</c:v>
                </c:pt>
                <c:pt idx="262">
                  <c:v>2.7831393130975005E-2</c:v>
                </c:pt>
                <c:pt idx="263">
                  <c:v>2.7850152059290003E-2</c:v>
                </c:pt>
                <c:pt idx="264">
                  <c:v>2.7867883265632516E-2</c:v>
                </c:pt>
                <c:pt idx="265">
                  <c:v>2.7774352327197147E-2</c:v>
                </c:pt>
                <c:pt idx="266">
                  <c:v>2.7761043479387803E-2</c:v>
                </c:pt>
                <c:pt idx="267">
                  <c:v>2.7776827218469535E-2</c:v>
                </c:pt>
                <c:pt idx="268">
                  <c:v>2.7487651897928081E-2</c:v>
                </c:pt>
                <c:pt idx="269">
                  <c:v>2.7562146698922204E-2</c:v>
                </c:pt>
                <c:pt idx="270">
                  <c:v>2.7605862464070652E-2</c:v>
                </c:pt>
                <c:pt idx="271">
                  <c:v>2.744671263178914E-2</c:v>
                </c:pt>
                <c:pt idx="272">
                  <c:v>2.7489222941106298E-2</c:v>
                </c:pt>
                <c:pt idx="273">
                  <c:v>2.7568276522488704E-2</c:v>
                </c:pt>
                <c:pt idx="274">
                  <c:v>2.7589157505343485E-2</c:v>
                </c:pt>
                <c:pt idx="275">
                  <c:v>2.7543763745912449E-2</c:v>
                </c:pt>
                <c:pt idx="276">
                  <c:v>2.7479800463560036E-2</c:v>
                </c:pt>
                <c:pt idx="277">
                  <c:v>2.7452842856623891E-2</c:v>
                </c:pt>
                <c:pt idx="278">
                  <c:v>2.7242935099275577E-2</c:v>
                </c:pt>
                <c:pt idx="279">
                  <c:v>2.7425256749304072E-2</c:v>
                </c:pt>
                <c:pt idx="280">
                  <c:v>2.7343210154767227E-2</c:v>
                </c:pt>
                <c:pt idx="281">
                  <c:v>2.7324249215668565E-2</c:v>
                </c:pt>
                <c:pt idx="282">
                  <c:v>2.7331546692985667E-2</c:v>
                </c:pt>
                <c:pt idx="283">
                  <c:v>2.7267525990748928E-2</c:v>
                </c:pt>
                <c:pt idx="284">
                  <c:v>2.7387726323875261E-2</c:v>
                </c:pt>
                <c:pt idx="285">
                  <c:v>2.7070574903748659E-2</c:v>
                </c:pt>
                <c:pt idx="286">
                  <c:v>2.7137366245793593E-2</c:v>
                </c:pt>
                <c:pt idx="287">
                  <c:v>2.7297055119793533E-2</c:v>
                </c:pt>
                <c:pt idx="288">
                  <c:v>2.7155557500026926E-2</c:v>
                </c:pt>
                <c:pt idx="289">
                  <c:v>2.7159312361103728E-2</c:v>
                </c:pt>
                <c:pt idx="290">
                  <c:v>2.7120345233058316E-2</c:v>
                </c:pt>
                <c:pt idx="291">
                  <c:v>2.7281831208594905E-2</c:v>
                </c:pt>
                <c:pt idx="292">
                  <c:v>2.7091955233945857E-2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81-442E-97FA-C92889EB0653}"/>
            </c:ext>
          </c:extLst>
        </c:ser>
        <c:ser>
          <c:idx val="2"/>
          <c:order val="1"/>
          <c:tx>
            <c:strRef>
              <c:f>'LIS Al vas doppio'!$C$1</c:f>
              <c:strCache>
                <c:ptCount val="1"/>
                <c:pt idx="0">
                  <c:v>LIS Al 2 Layers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'LIS Al vas doppio'!$K$5:$K$297</c:f>
              <c:numCache>
                <c:formatCode>General</c:formatCode>
                <c:ptCount val="293"/>
                <c:pt idx="0">
                  <c:v>4794.660998959419</c:v>
                </c:pt>
                <c:pt idx="1">
                  <c:v>5482.5313979578577</c:v>
                </c:pt>
                <c:pt idx="2">
                  <c:v>6163.5911989464112</c:v>
                </c:pt>
                <c:pt idx="3">
                  <c:v>6878.703989984393</c:v>
                </c:pt>
                <c:pt idx="4">
                  <c:v>7559.7637909729465</c:v>
                </c:pt>
                <c:pt idx="5">
                  <c:v>8240.8235919614999</c:v>
                </c:pt>
                <c:pt idx="6">
                  <c:v>8921.8833929500543</c:v>
                </c:pt>
                <c:pt idx="7">
                  <c:v>9602.9431939386068</c:v>
                </c:pt>
                <c:pt idx="8">
                  <c:v>10284.002994927161</c:v>
                </c:pt>
                <c:pt idx="9">
                  <c:v>10965.062795915715</c:v>
                </c:pt>
                <c:pt idx="10">
                  <c:v>11646.12259690427</c:v>
                </c:pt>
                <c:pt idx="11">
                  <c:v>12327.182397892822</c:v>
                </c:pt>
                <c:pt idx="12">
                  <c:v>13008.242198881378</c:v>
                </c:pt>
                <c:pt idx="13">
                  <c:v>13689.301999869929</c:v>
                </c:pt>
                <c:pt idx="14">
                  <c:v>14370.361800858485</c:v>
                </c:pt>
                <c:pt idx="15">
                  <c:v>15051.421601847036</c:v>
                </c:pt>
                <c:pt idx="16">
                  <c:v>15732.48140283559</c:v>
                </c:pt>
                <c:pt idx="17">
                  <c:v>16413.541203824145</c:v>
                </c:pt>
                <c:pt idx="18">
                  <c:v>17094.601004812695</c:v>
                </c:pt>
                <c:pt idx="19">
                  <c:v>17775.660805801253</c:v>
                </c:pt>
                <c:pt idx="20">
                  <c:v>18456.720606789808</c:v>
                </c:pt>
                <c:pt idx="21">
                  <c:v>19137.780407778362</c:v>
                </c:pt>
                <c:pt idx="22">
                  <c:v>19818.840208766916</c:v>
                </c:pt>
                <c:pt idx="23">
                  <c:v>20499.900009755467</c:v>
                </c:pt>
                <c:pt idx="24">
                  <c:v>21180.959810744022</c:v>
                </c:pt>
                <c:pt idx="25">
                  <c:v>21862.019611732576</c:v>
                </c:pt>
                <c:pt idx="26">
                  <c:v>22543.07941272113</c:v>
                </c:pt>
                <c:pt idx="27">
                  <c:v>23224.139213709688</c:v>
                </c:pt>
                <c:pt idx="28">
                  <c:v>23905.199014698239</c:v>
                </c:pt>
                <c:pt idx="29">
                  <c:v>24586.258815686793</c:v>
                </c:pt>
                <c:pt idx="30">
                  <c:v>25267.318616675348</c:v>
                </c:pt>
                <c:pt idx="31">
                  <c:v>25948.378417663898</c:v>
                </c:pt>
                <c:pt idx="32">
                  <c:v>26629.438218652453</c:v>
                </c:pt>
                <c:pt idx="33">
                  <c:v>27310.498019641007</c:v>
                </c:pt>
                <c:pt idx="34">
                  <c:v>28059.663800728416</c:v>
                </c:pt>
                <c:pt idx="35">
                  <c:v>28740.723601716971</c:v>
                </c:pt>
                <c:pt idx="36">
                  <c:v>29421.783402705521</c:v>
                </c:pt>
                <c:pt idx="37">
                  <c:v>30102.843203694072</c:v>
                </c:pt>
                <c:pt idx="38">
                  <c:v>30783.903004682634</c:v>
                </c:pt>
                <c:pt idx="39">
                  <c:v>31464.962805671181</c:v>
                </c:pt>
                <c:pt idx="40">
                  <c:v>32146.022606659735</c:v>
                </c:pt>
                <c:pt idx="41">
                  <c:v>32827.08240764829</c:v>
                </c:pt>
                <c:pt idx="42">
                  <c:v>33508.142208636847</c:v>
                </c:pt>
                <c:pt idx="43">
                  <c:v>34189.202009625391</c:v>
                </c:pt>
                <c:pt idx="44">
                  <c:v>34870.261810613956</c:v>
                </c:pt>
                <c:pt idx="45">
                  <c:v>35551.321611602507</c:v>
                </c:pt>
                <c:pt idx="46">
                  <c:v>36232.381412591058</c:v>
                </c:pt>
                <c:pt idx="47">
                  <c:v>36913.441213579616</c:v>
                </c:pt>
                <c:pt idx="48">
                  <c:v>37594.501014568174</c:v>
                </c:pt>
                <c:pt idx="49">
                  <c:v>38275.560815556724</c:v>
                </c:pt>
                <c:pt idx="50">
                  <c:v>38956.620616545282</c:v>
                </c:pt>
                <c:pt idx="51">
                  <c:v>39637.680417533833</c:v>
                </c:pt>
                <c:pt idx="52">
                  <c:v>40318.740218522384</c:v>
                </c:pt>
                <c:pt idx="53">
                  <c:v>40999.800019510934</c:v>
                </c:pt>
                <c:pt idx="54">
                  <c:v>41680.859820499492</c:v>
                </c:pt>
                <c:pt idx="55">
                  <c:v>42361.919621488043</c:v>
                </c:pt>
                <c:pt idx="56">
                  <c:v>43042.979422476601</c:v>
                </c:pt>
                <c:pt idx="57">
                  <c:v>43724.039223465152</c:v>
                </c:pt>
                <c:pt idx="58">
                  <c:v>44405.099024453695</c:v>
                </c:pt>
                <c:pt idx="59">
                  <c:v>45086.15882544226</c:v>
                </c:pt>
                <c:pt idx="60">
                  <c:v>45767.218626430804</c:v>
                </c:pt>
                <c:pt idx="61">
                  <c:v>46448.278427419376</c:v>
                </c:pt>
                <c:pt idx="62">
                  <c:v>47129.33822840792</c:v>
                </c:pt>
                <c:pt idx="63">
                  <c:v>47810.398029396478</c:v>
                </c:pt>
                <c:pt idx="64">
                  <c:v>48491.457830385029</c:v>
                </c:pt>
                <c:pt idx="65">
                  <c:v>49172.517631373586</c:v>
                </c:pt>
                <c:pt idx="66">
                  <c:v>49921.683412460996</c:v>
                </c:pt>
                <c:pt idx="67">
                  <c:v>50602.743213449554</c:v>
                </c:pt>
                <c:pt idx="68">
                  <c:v>51283.803014438097</c:v>
                </c:pt>
                <c:pt idx="69">
                  <c:v>51964.862815426655</c:v>
                </c:pt>
                <c:pt idx="70">
                  <c:v>52645.922616415206</c:v>
                </c:pt>
                <c:pt idx="71">
                  <c:v>53326.982417403757</c:v>
                </c:pt>
                <c:pt idx="72">
                  <c:v>54008.042218392322</c:v>
                </c:pt>
                <c:pt idx="73">
                  <c:v>54689.102019380865</c:v>
                </c:pt>
                <c:pt idx="74">
                  <c:v>55370.161820369416</c:v>
                </c:pt>
                <c:pt idx="75">
                  <c:v>56051.221621357974</c:v>
                </c:pt>
                <c:pt idx="76">
                  <c:v>56732.281422346525</c:v>
                </c:pt>
                <c:pt idx="77">
                  <c:v>57413.341223335075</c:v>
                </c:pt>
                <c:pt idx="78">
                  <c:v>58094.401024323648</c:v>
                </c:pt>
                <c:pt idx="79">
                  <c:v>58775.460825312191</c:v>
                </c:pt>
                <c:pt idx="80">
                  <c:v>59456.520626300742</c:v>
                </c:pt>
                <c:pt idx="81">
                  <c:v>60137.5804272893</c:v>
                </c:pt>
                <c:pt idx="82">
                  <c:v>60818.640228277851</c:v>
                </c:pt>
                <c:pt idx="83">
                  <c:v>61499.700029266409</c:v>
                </c:pt>
                <c:pt idx="84">
                  <c:v>62180.759830254967</c:v>
                </c:pt>
                <c:pt idx="85">
                  <c:v>62861.81963124351</c:v>
                </c:pt>
                <c:pt idx="86">
                  <c:v>63542.879432232075</c:v>
                </c:pt>
                <c:pt idx="87">
                  <c:v>64223.939233220619</c:v>
                </c:pt>
                <c:pt idx="88">
                  <c:v>64904.999034209177</c:v>
                </c:pt>
                <c:pt idx="89">
                  <c:v>65586.058835197735</c:v>
                </c:pt>
                <c:pt idx="90">
                  <c:v>66267.118636186278</c:v>
                </c:pt>
                <c:pt idx="91">
                  <c:v>66948.178437174836</c:v>
                </c:pt>
                <c:pt idx="92">
                  <c:v>67629.238238163394</c:v>
                </c:pt>
                <c:pt idx="93">
                  <c:v>68105.980098855391</c:v>
                </c:pt>
                <c:pt idx="94">
                  <c:v>68787.039899843934</c:v>
                </c:pt>
                <c:pt idx="95">
                  <c:v>69468.099700832478</c:v>
                </c:pt>
                <c:pt idx="96">
                  <c:v>70149.159501821036</c:v>
                </c:pt>
                <c:pt idx="97">
                  <c:v>70830.219302809579</c:v>
                </c:pt>
                <c:pt idx="98">
                  <c:v>71511.279103798137</c:v>
                </c:pt>
                <c:pt idx="99">
                  <c:v>72192.338904786695</c:v>
                </c:pt>
                <c:pt idx="100">
                  <c:v>72873.398705775267</c:v>
                </c:pt>
                <c:pt idx="101">
                  <c:v>73554.458506763796</c:v>
                </c:pt>
                <c:pt idx="102">
                  <c:v>74235.518307752369</c:v>
                </c:pt>
                <c:pt idx="103">
                  <c:v>74916.578108740912</c:v>
                </c:pt>
                <c:pt idx="104">
                  <c:v>75597.63790972947</c:v>
                </c:pt>
                <c:pt idx="105">
                  <c:v>76278.697710718028</c:v>
                </c:pt>
                <c:pt idx="106">
                  <c:v>76959.757511706572</c:v>
                </c:pt>
                <c:pt idx="107">
                  <c:v>77640.81731269513</c:v>
                </c:pt>
                <c:pt idx="108">
                  <c:v>78321.877113683688</c:v>
                </c:pt>
                <c:pt idx="109">
                  <c:v>79002.936914672231</c:v>
                </c:pt>
                <c:pt idx="110">
                  <c:v>79683.996715660789</c:v>
                </c:pt>
                <c:pt idx="111">
                  <c:v>80365.056516649362</c:v>
                </c:pt>
                <c:pt idx="112">
                  <c:v>81046.11631763789</c:v>
                </c:pt>
                <c:pt idx="113">
                  <c:v>81727.176118626448</c:v>
                </c:pt>
                <c:pt idx="114">
                  <c:v>82408.235919615006</c:v>
                </c:pt>
                <c:pt idx="115">
                  <c:v>83089.295720603564</c:v>
                </c:pt>
                <c:pt idx="116">
                  <c:v>83770.355521592108</c:v>
                </c:pt>
                <c:pt idx="117">
                  <c:v>84451.415322580666</c:v>
                </c:pt>
                <c:pt idx="118">
                  <c:v>85132.475123569224</c:v>
                </c:pt>
                <c:pt idx="119">
                  <c:v>85813.534924557782</c:v>
                </c:pt>
                <c:pt idx="120">
                  <c:v>86494.594725546311</c:v>
                </c:pt>
                <c:pt idx="121">
                  <c:v>87175.654526534883</c:v>
                </c:pt>
                <c:pt idx="122">
                  <c:v>87856.714327523441</c:v>
                </c:pt>
                <c:pt idx="123">
                  <c:v>88537.774128511999</c:v>
                </c:pt>
                <c:pt idx="124">
                  <c:v>89218.833929500528</c:v>
                </c:pt>
                <c:pt idx="125">
                  <c:v>89899.893730489086</c:v>
                </c:pt>
                <c:pt idx="126">
                  <c:v>90580.953531477659</c:v>
                </c:pt>
                <c:pt idx="127">
                  <c:v>91262.013332466217</c:v>
                </c:pt>
                <c:pt idx="128">
                  <c:v>91943.07313345476</c:v>
                </c:pt>
                <c:pt idx="129">
                  <c:v>92624.132934443318</c:v>
                </c:pt>
                <c:pt idx="130">
                  <c:v>93305.192735431876</c:v>
                </c:pt>
                <c:pt idx="131">
                  <c:v>93986.252536420405</c:v>
                </c:pt>
                <c:pt idx="132">
                  <c:v>94667.312337408977</c:v>
                </c:pt>
                <c:pt idx="133">
                  <c:v>95348.372138397535</c:v>
                </c:pt>
                <c:pt idx="134">
                  <c:v>96029.431939386093</c:v>
                </c:pt>
                <c:pt idx="135">
                  <c:v>96710.491740374622</c:v>
                </c:pt>
                <c:pt idx="136">
                  <c:v>97391.55154136318</c:v>
                </c:pt>
                <c:pt idx="137">
                  <c:v>98072.611342351738</c:v>
                </c:pt>
                <c:pt idx="138">
                  <c:v>98753.671143340296</c:v>
                </c:pt>
                <c:pt idx="139">
                  <c:v>99434.73094432884</c:v>
                </c:pt>
                <c:pt idx="140">
                  <c:v>100115.79074531741</c:v>
                </c:pt>
                <c:pt idx="141">
                  <c:v>100796.85054630597</c:v>
                </c:pt>
                <c:pt idx="142">
                  <c:v>101477.91034729451</c:v>
                </c:pt>
                <c:pt idx="143">
                  <c:v>102158.97014828307</c:v>
                </c:pt>
                <c:pt idx="144">
                  <c:v>103521.08975026019</c:v>
                </c:pt>
                <c:pt idx="145">
                  <c:v>104202.14955124872</c:v>
                </c:pt>
                <c:pt idx="146">
                  <c:v>104883.20935223727</c:v>
                </c:pt>
                <c:pt idx="147">
                  <c:v>105564.26915322583</c:v>
                </c:pt>
                <c:pt idx="148">
                  <c:v>106245.32895421439</c:v>
                </c:pt>
                <c:pt idx="149">
                  <c:v>106926.38875520293</c:v>
                </c:pt>
                <c:pt idx="150">
                  <c:v>107607.44855619149</c:v>
                </c:pt>
                <c:pt idx="151">
                  <c:v>108288.50835718004</c:v>
                </c:pt>
                <c:pt idx="152">
                  <c:v>108969.56815816861</c:v>
                </c:pt>
                <c:pt idx="153">
                  <c:v>109650.62795915715</c:v>
                </c:pt>
                <c:pt idx="154">
                  <c:v>110331.68776014572</c:v>
                </c:pt>
                <c:pt idx="155">
                  <c:v>111012.74756113428</c:v>
                </c:pt>
                <c:pt idx="156">
                  <c:v>111693.80736212282</c:v>
                </c:pt>
                <c:pt idx="157">
                  <c:v>112374.86716311137</c:v>
                </c:pt>
                <c:pt idx="158">
                  <c:v>113055.92696409993</c:v>
                </c:pt>
                <c:pt idx="159">
                  <c:v>113736.98676508848</c:v>
                </c:pt>
                <c:pt idx="160">
                  <c:v>114418.04656607704</c:v>
                </c:pt>
                <c:pt idx="161">
                  <c:v>115099.10636706559</c:v>
                </c:pt>
                <c:pt idx="162">
                  <c:v>115780.16616805413</c:v>
                </c:pt>
                <c:pt idx="163">
                  <c:v>116461.22596904269</c:v>
                </c:pt>
                <c:pt idx="164">
                  <c:v>117142.28577003123</c:v>
                </c:pt>
                <c:pt idx="165">
                  <c:v>117823.34557101982</c:v>
                </c:pt>
                <c:pt idx="166">
                  <c:v>118504.40537200838</c:v>
                </c:pt>
                <c:pt idx="167">
                  <c:v>119185.46517299692</c:v>
                </c:pt>
                <c:pt idx="168">
                  <c:v>119866.52497398546</c:v>
                </c:pt>
                <c:pt idx="169">
                  <c:v>120547.58477497402</c:v>
                </c:pt>
                <c:pt idx="170">
                  <c:v>121228.64457596256</c:v>
                </c:pt>
                <c:pt idx="171">
                  <c:v>121909.70437695114</c:v>
                </c:pt>
                <c:pt idx="172">
                  <c:v>122590.76417793968</c:v>
                </c:pt>
                <c:pt idx="173">
                  <c:v>123271.82397892822</c:v>
                </c:pt>
                <c:pt idx="174">
                  <c:v>123952.88377991678</c:v>
                </c:pt>
                <c:pt idx="175">
                  <c:v>124633.94358090534</c:v>
                </c:pt>
                <c:pt idx="176">
                  <c:v>125315.0033818939</c:v>
                </c:pt>
                <c:pt idx="177">
                  <c:v>125996.06318288247</c:v>
                </c:pt>
                <c:pt idx="178">
                  <c:v>126677.12298387101</c:v>
                </c:pt>
                <c:pt idx="179">
                  <c:v>127358.18278485956</c:v>
                </c:pt>
                <c:pt idx="180">
                  <c:v>128039.2425858481</c:v>
                </c:pt>
                <c:pt idx="181">
                  <c:v>128720.30238683666</c:v>
                </c:pt>
                <c:pt idx="182">
                  <c:v>129401.36218782523</c:v>
                </c:pt>
                <c:pt idx="183">
                  <c:v>130082.42198881376</c:v>
                </c:pt>
                <c:pt idx="184">
                  <c:v>130763.48178980233</c:v>
                </c:pt>
                <c:pt idx="185">
                  <c:v>131444.54159079088</c:v>
                </c:pt>
                <c:pt idx="186">
                  <c:v>132125.6013917794</c:v>
                </c:pt>
                <c:pt idx="187">
                  <c:v>132806.66119276799</c:v>
                </c:pt>
                <c:pt idx="188">
                  <c:v>133487.72099375655</c:v>
                </c:pt>
                <c:pt idx="189">
                  <c:v>134168.78079474508</c:v>
                </c:pt>
                <c:pt idx="190">
                  <c:v>134849.84059573367</c:v>
                </c:pt>
                <c:pt idx="191">
                  <c:v>135530.90039672219</c:v>
                </c:pt>
                <c:pt idx="192">
                  <c:v>136211.96019771078</c:v>
                </c:pt>
                <c:pt idx="193">
                  <c:v>136893.01999869934</c:v>
                </c:pt>
                <c:pt idx="194">
                  <c:v>137574.07979968787</c:v>
                </c:pt>
                <c:pt idx="195">
                  <c:v>138255.13960067643</c:v>
                </c:pt>
                <c:pt idx="196">
                  <c:v>138936.19940166496</c:v>
                </c:pt>
                <c:pt idx="197">
                  <c:v>139617.25920265351</c:v>
                </c:pt>
                <c:pt idx="198">
                  <c:v>140298.31900364207</c:v>
                </c:pt>
                <c:pt idx="199">
                  <c:v>140979.37880463063</c:v>
                </c:pt>
                <c:pt idx="200">
                  <c:v>141660.43860561916</c:v>
                </c:pt>
                <c:pt idx="201">
                  <c:v>142341.49840660774</c:v>
                </c:pt>
                <c:pt idx="202">
                  <c:v>143022.55820759627</c:v>
                </c:pt>
                <c:pt idx="203">
                  <c:v>143703.61800858486</c:v>
                </c:pt>
                <c:pt idx="204">
                  <c:v>144384.67780957339</c:v>
                </c:pt>
                <c:pt idx="205">
                  <c:v>145065.73761056195</c:v>
                </c:pt>
                <c:pt idx="206">
                  <c:v>145746.79741155053</c:v>
                </c:pt>
                <c:pt idx="207">
                  <c:v>146427.85721253906</c:v>
                </c:pt>
                <c:pt idx="208">
                  <c:v>147108.91701352759</c:v>
                </c:pt>
                <c:pt idx="209">
                  <c:v>147789.97681451618</c:v>
                </c:pt>
                <c:pt idx="210">
                  <c:v>148471.03661550474</c:v>
                </c:pt>
                <c:pt idx="211">
                  <c:v>149152.09641649327</c:v>
                </c:pt>
                <c:pt idx="212">
                  <c:v>149833.15621748182</c:v>
                </c:pt>
                <c:pt idx="213">
                  <c:v>150514.21601847038</c:v>
                </c:pt>
                <c:pt idx="214">
                  <c:v>151195.27581945894</c:v>
                </c:pt>
                <c:pt idx="215">
                  <c:v>151876.33562044747</c:v>
                </c:pt>
                <c:pt idx="216">
                  <c:v>152557.39542143606</c:v>
                </c:pt>
                <c:pt idx="217">
                  <c:v>153238.45522242461</c:v>
                </c:pt>
                <c:pt idx="218">
                  <c:v>153919.51502341314</c:v>
                </c:pt>
                <c:pt idx="219">
                  <c:v>154600.5748244017</c:v>
                </c:pt>
                <c:pt idx="220">
                  <c:v>155281.63462539026</c:v>
                </c:pt>
                <c:pt idx="221">
                  <c:v>155962.69442637879</c:v>
                </c:pt>
                <c:pt idx="222">
                  <c:v>156643.75422736738</c:v>
                </c:pt>
                <c:pt idx="223">
                  <c:v>157324.81402835593</c:v>
                </c:pt>
                <c:pt idx="224">
                  <c:v>158005.87382934446</c:v>
                </c:pt>
                <c:pt idx="225">
                  <c:v>158686.93363033302</c:v>
                </c:pt>
                <c:pt idx="226">
                  <c:v>159367.99343132158</c:v>
                </c:pt>
                <c:pt idx="227">
                  <c:v>160049.05323231014</c:v>
                </c:pt>
                <c:pt idx="228">
                  <c:v>160730.11303329872</c:v>
                </c:pt>
                <c:pt idx="229">
                  <c:v>161411.17283428725</c:v>
                </c:pt>
                <c:pt idx="230">
                  <c:v>162092.23263527578</c:v>
                </c:pt>
                <c:pt idx="231">
                  <c:v>162773.29243626437</c:v>
                </c:pt>
                <c:pt idx="232">
                  <c:v>163454.3522372529</c:v>
                </c:pt>
                <c:pt idx="233">
                  <c:v>164135.41203824148</c:v>
                </c:pt>
                <c:pt idx="234">
                  <c:v>164816.47183923001</c:v>
                </c:pt>
                <c:pt idx="235">
                  <c:v>165497.53164021857</c:v>
                </c:pt>
                <c:pt idx="236">
                  <c:v>166178.59144120713</c:v>
                </c:pt>
                <c:pt idx="237">
                  <c:v>166859.65124219569</c:v>
                </c:pt>
                <c:pt idx="238">
                  <c:v>167540.71104318422</c:v>
                </c:pt>
                <c:pt idx="239">
                  <c:v>168221.77084417277</c:v>
                </c:pt>
                <c:pt idx="240">
                  <c:v>168902.83064516133</c:v>
                </c:pt>
                <c:pt idx="241">
                  <c:v>169583.89044614989</c:v>
                </c:pt>
                <c:pt idx="242">
                  <c:v>170264.95024713845</c:v>
                </c:pt>
                <c:pt idx="243">
                  <c:v>170946.01004812698</c:v>
                </c:pt>
                <c:pt idx="244">
                  <c:v>171627.06984911556</c:v>
                </c:pt>
                <c:pt idx="245">
                  <c:v>172308.12965010412</c:v>
                </c:pt>
                <c:pt idx="246">
                  <c:v>172989.18945109262</c:v>
                </c:pt>
                <c:pt idx="247">
                  <c:v>173670.24925208121</c:v>
                </c:pt>
                <c:pt idx="248">
                  <c:v>174351.30905306977</c:v>
                </c:pt>
                <c:pt idx="249">
                  <c:v>175032.3688540583</c:v>
                </c:pt>
                <c:pt idx="250">
                  <c:v>175713.42865504688</c:v>
                </c:pt>
                <c:pt idx="251">
                  <c:v>176394.48845603544</c:v>
                </c:pt>
                <c:pt idx="252">
                  <c:v>177075.548257024</c:v>
                </c:pt>
                <c:pt idx="253">
                  <c:v>177756.60805801256</c:v>
                </c:pt>
                <c:pt idx="254">
                  <c:v>178437.66785900106</c:v>
                </c:pt>
                <c:pt idx="255">
                  <c:v>179118.72765998964</c:v>
                </c:pt>
                <c:pt idx="256">
                  <c:v>179799.78746097817</c:v>
                </c:pt>
                <c:pt idx="257">
                  <c:v>180480.84726196673</c:v>
                </c:pt>
                <c:pt idx="258">
                  <c:v>181161.90706295532</c:v>
                </c:pt>
                <c:pt idx="259">
                  <c:v>181842.96686394388</c:v>
                </c:pt>
                <c:pt idx="260">
                  <c:v>182524.02666493243</c:v>
                </c:pt>
                <c:pt idx="261">
                  <c:v>183205.08646592096</c:v>
                </c:pt>
                <c:pt idx="262">
                  <c:v>183886.14626690952</c:v>
                </c:pt>
                <c:pt idx="263">
                  <c:v>184567.20606789808</c:v>
                </c:pt>
                <c:pt idx="264">
                  <c:v>185248.26586888664</c:v>
                </c:pt>
                <c:pt idx="265">
                  <c:v>185929.32566987516</c:v>
                </c:pt>
                <c:pt idx="266">
                  <c:v>186610.38547086375</c:v>
                </c:pt>
                <c:pt idx="267">
                  <c:v>187291.44527185225</c:v>
                </c:pt>
                <c:pt idx="268">
                  <c:v>187972.50507284081</c:v>
                </c:pt>
                <c:pt idx="269">
                  <c:v>188653.56487382937</c:v>
                </c:pt>
                <c:pt idx="270">
                  <c:v>189334.62467481795</c:v>
                </c:pt>
                <c:pt idx="271">
                  <c:v>190015.68447580651</c:v>
                </c:pt>
                <c:pt idx="272">
                  <c:v>190696.74427679507</c:v>
                </c:pt>
                <c:pt idx="273">
                  <c:v>191377.80407778363</c:v>
                </c:pt>
                <c:pt idx="274">
                  <c:v>192058.86387877219</c:v>
                </c:pt>
                <c:pt idx="275">
                  <c:v>192739.92367976074</c:v>
                </c:pt>
                <c:pt idx="276">
                  <c:v>193420.98348074924</c:v>
                </c:pt>
                <c:pt idx="277">
                  <c:v>194102.04328173783</c:v>
                </c:pt>
                <c:pt idx="278">
                  <c:v>194783.10308272636</c:v>
                </c:pt>
                <c:pt idx="279">
                  <c:v>195464.16288371492</c:v>
                </c:pt>
                <c:pt idx="280">
                  <c:v>196145.22268470348</c:v>
                </c:pt>
                <c:pt idx="281">
                  <c:v>196826.28248569206</c:v>
                </c:pt>
                <c:pt idx="282">
                  <c:v>197507.34228668059</c:v>
                </c:pt>
                <c:pt idx="283">
                  <c:v>198188.40208766915</c:v>
                </c:pt>
                <c:pt idx="284">
                  <c:v>198869.46188865768</c:v>
                </c:pt>
                <c:pt idx="285">
                  <c:v>199550.52168964627</c:v>
                </c:pt>
                <c:pt idx="286">
                  <c:v>200231.58149063482</c:v>
                </c:pt>
                <c:pt idx="287">
                  <c:v>200912.64129162335</c:v>
                </c:pt>
                <c:pt idx="288">
                  <c:v>201593.70109261194</c:v>
                </c:pt>
                <c:pt idx="289">
                  <c:v>202274.76089360044</c:v>
                </c:pt>
                <c:pt idx="290">
                  <c:v>202955.82069458903</c:v>
                </c:pt>
                <c:pt idx="291">
                  <c:v>203636.88049557756</c:v>
                </c:pt>
                <c:pt idx="292">
                  <c:v>204317.94029656614</c:v>
                </c:pt>
              </c:numCache>
            </c:numRef>
          </c:xVal>
          <c:yVal>
            <c:numRef>
              <c:f>'LIS Al vas doppio'!$M$5:$M$297</c:f>
              <c:numCache>
                <c:formatCode>General</c:formatCode>
                <c:ptCount val="293"/>
                <c:pt idx="0">
                  <c:v>0.17303954167568045</c:v>
                </c:pt>
                <c:pt idx="1">
                  <c:v>0.17478817977660571</c:v>
                </c:pt>
                <c:pt idx="2">
                  <c:v>0.1636542293419625</c:v>
                </c:pt>
                <c:pt idx="3">
                  <c:v>0.15988838723394719</c:v>
                </c:pt>
                <c:pt idx="4">
                  <c:v>0.15586611389859786</c:v>
                </c:pt>
                <c:pt idx="5">
                  <c:v>0.14829320752343728</c:v>
                </c:pt>
                <c:pt idx="6">
                  <c:v>7.5634068952848049E-2</c:v>
                </c:pt>
                <c:pt idx="7">
                  <c:v>7.2847049493989346E-2</c:v>
                </c:pt>
                <c:pt idx="8">
                  <c:v>7.0274568224343414E-2</c:v>
                </c:pt>
                <c:pt idx="9">
                  <c:v>6.799991685692286E-2</c:v>
                </c:pt>
                <c:pt idx="10">
                  <c:v>6.5953104124959944E-2</c:v>
                </c:pt>
                <c:pt idx="11">
                  <c:v>6.3816772540048639E-2</c:v>
                </c:pt>
                <c:pt idx="12">
                  <c:v>6.3652325939749482E-2</c:v>
                </c:pt>
                <c:pt idx="13">
                  <c:v>6.224670752868397E-2</c:v>
                </c:pt>
                <c:pt idx="14">
                  <c:v>6.1109499517878793E-2</c:v>
                </c:pt>
                <c:pt idx="15">
                  <c:v>5.9752554141628465E-2</c:v>
                </c:pt>
                <c:pt idx="16">
                  <c:v>5.8688665969650999E-2</c:v>
                </c:pt>
                <c:pt idx="17">
                  <c:v>5.7667108619894158E-2</c:v>
                </c:pt>
                <c:pt idx="18">
                  <c:v>5.6727697337130678E-2</c:v>
                </c:pt>
                <c:pt idx="19">
                  <c:v>5.5943311687506762E-2</c:v>
                </c:pt>
                <c:pt idx="20">
                  <c:v>5.5033153624282585E-2</c:v>
                </c:pt>
                <c:pt idx="21">
                  <c:v>5.4108551502352109E-2</c:v>
                </c:pt>
                <c:pt idx="22">
                  <c:v>5.3473500994564063E-2</c:v>
                </c:pt>
                <c:pt idx="23">
                  <c:v>5.2526628156167904E-2</c:v>
                </c:pt>
                <c:pt idx="24">
                  <c:v>5.1911440284862782E-2</c:v>
                </c:pt>
                <c:pt idx="25">
                  <c:v>5.1027640369564482E-2</c:v>
                </c:pt>
                <c:pt idx="26">
                  <c:v>5.0381983274482151E-2</c:v>
                </c:pt>
                <c:pt idx="27">
                  <c:v>4.9723186485761052E-2</c:v>
                </c:pt>
                <c:pt idx="28">
                  <c:v>4.9056608517512292E-2</c:v>
                </c:pt>
                <c:pt idx="29">
                  <c:v>4.8386557839344979E-2</c:v>
                </c:pt>
                <c:pt idx="30">
                  <c:v>4.7807123849289854E-2</c:v>
                </c:pt>
                <c:pt idx="31">
                  <c:v>4.7221058433731748E-2</c:v>
                </c:pt>
                <c:pt idx="32">
                  <c:v>4.6672437834194933E-2</c:v>
                </c:pt>
                <c:pt idx="33">
                  <c:v>4.6119127827315601E-2</c:v>
                </c:pt>
                <c:pt idx="34">
                  <c:v>4.5416327707220157E-2</c:v>
                </c:pt>
                <c:pt idx="35">
                  <c:v>4.5005563319849985E-2</c:v>
                </c:pt>
                <c:pt idx="36">
                  <c:v>4.4450036669896636E-2</c:v>
                </c:pt>
                <c:pt idx="37">
                  <c:v>4.4025845352268465E-2</c:v>
                </c:pt>
                <c:pt idx="38">
                  <c:v>4.3686850900294331E-2</c:v>
                </c:pt>
                <c:pt idx="39">
                  <c:v>4.3218749735667104E-2</c:v>
                </c:pt>
                <c:pt idx="40">
                  <c:v>4.2890661489086671E-2</c:v>
                </c:pt>
                <c:pt idx="41">
                  <c:v>4.2444924919950028E-2</c:v>
                </c:pt>
                <c:pt idx="42">
                  <c:v>4.2025387999421841E-2</c:v>
                </c:pt>
                <c:pt idx="43">
                  <c:v>4.1679512354157101E-2</c:v>
                </c:pt>
                <c:pt idx="44">
                  <c:v>4.1328331534965339E-2</c:v>
                </c:pt>
                <c:pt idx="45">
                  <c:v>4.0996101158888951E-2</c:v>
                </c:pt>
                <c:pt idx="46">
                  <c:v>4.0681448534849479E-2</c:v>
                </c:pt>
                <c:pt idx="47">
                  <c:v>4.031942852334592E-2</c:v>
                </c:pt>
                <c:pt idx="48">
                  <c:v>4.0018110816899412E-2</c:v>
                </c:pt>
                <c:pt idx="49">
                  <c:v>3.9752012472348455E-2</c:v>
                </c:pt>
                <c:pt idx="50">
                  <c:v>3.9403644779674965E-2</c:v>
                </c:pt>
                <c:pt idx="51">
                  <c:v>3.9166025005316032E-2</c:v>
                </c:pt>
                <c:pt idx="52">
                  <c:v>3.8832853918945177E-2</c:v>
                </c:pt>
                <c:pt idx="53">
                  <c:v>3.8603285371652883E-2</c:v>
                </c:pt>
                <c:pt idx="54">
                  <c:v>3.833455721214115E-2</c:v>
                </c:pt>
                <c:pt idx="55">
                  <c:v>3.8014650991213171E-2</c:v>
                </c:pt>
                <c:pt idx="56">
                  <c:v>3.7773714023353146E-2</c:v>
                </c:pt>
                <c:pt idx="57">
                  <c:v>3.7574623676639565E-2</c:v>
                </c:pt>
                <c:pt idx="58">
                  <c:v>3.7296521692795584E-2</c:v>
                </c:pt>
                <c:pt idx="59">
                  <c:v>3.7046413125275998E-2</c:v>
                </c:pt>
                <c:pt idx="60">
                  <c:v>3.6808374887782873E-2</c:v>
                </c:pt>
                <c:pt idx="61">
                  <c:v>3.6528036674005705E-2</c:v>
                </c:pt>
                <c:pt idx="62">
                  <c:v>3.6352612223867875E-2</c:v>
                </c:pt>
                <c:pt idx="63">
                  <c:v>3.6121661689623337E-2</c:v>
                </c:pt>
                <c:pt idx="64">
                  <c:v>3.5876949444010008E-2</c:v>
                </c:pt>
                <c:pt idx="65">
                  <c:v>3.5703632194017162E-2</c:v>
                </c:pt>
                <c:pt idx="66">
                  <c:v>3.5383027472404419E-2</c:v>
                </c:pt>
                <c:pt idx="67">
                  <c:v>3.5148788449836113E-2</c:v>
                </c:pt>
                <c:pt idx="68">
                  <c:v>3.4958429733837747E-2</c:v>
                </c:pt>
                <c:pt idx="69">
                  <c:v>3.4744482622090934E-2</c:v>
                </c:pt>
                <c:pt idx="70">
                  <c:v>3.4582025308638527E-2</c:v>
                </c:pt>
                <c:pt idx="71">
                  <c:v>3.4335093097896965E-2</c:v>
                </c:pt>
                <c:pt idx="72">
                  <c:v>3.4268070627511318E-2</c:v>
                </c:pt>
                <c:pt idx="73">
                  <c:v>3.4135678853354168E-2</c:v>
                </c:pt>
                <c:pt idx="74">
                  <c:v>3.3923900425119322E-2</c:v>
                </c:pt>
                <c:pt idx="75">
                  <c:v>3.3703064476431899E-2</c:v>
                </c:pt>
                <c:pt idx="76">
                  <c:v>3.3438047726746842E-2</c:v>
                </c:pt>
                <c:pt idx="77">
                  <c:v>3.3334027348894298E-2</c:v>
                </c:pt>
                <c:pt idx="78">
                  <c:v>3.3122799189953145E-2</c:v>
                </c:pt>
                <c:pt idx="79">
                  <c:v>3.3004474303482786E-2</c:v>
                </c:pt>
                <c:pt idx="80">
                  <c:v>3.2801008874535166E-2</c:v>
                </c:pt>
                <c:pt idx="81">
                  <c:v>3.2590242631201485E-2</c:v>
                </c:pt>
                <c:pt idx="82">
                  <c:v>3.2474494781833819E-2</c:v>
                </c:pt>
                <c:pt idx="83">
                  <c:v>3.2447641857938581E-2</c:v>
                </c:pt>
                <c:pt idx="84">
                  <c:v>3.2152279969250741E-2</c:v>
                </c:pt>
                <c:pt idx="85">
                  <c:v>3.2037741102556569E-2</c:v>
                </c:pt>
                <c:pt idx="86">
                  <c:v>3.184904790423948E-2</c:v>
                </c:pt>
                <c:pt idx="87">
                  <c:v>3.1619026761274274E-2</c:v>
                </c:pt>
                <c:pt idx="88">
                  <c:v>3.132978798350726E-2</c:v>
                </c:pt>
                <c:pt idx="89">
                  <c:v>3.10658588199576E-2</c:v>
                </c:pt>
                <c:pt idx="90">
                  <c:v>3.0951044391876441E-2</c:v>
                </c:pt>
                <c:pt idx="91">
                  <c:v>3.0195425791498157E-2</c:v>
                </c:pt>
                <c:pt idx="92">
                  <c:v>2.9912918883242438E-2</c:v>
                </c:pt>
                <c:pt idx="93">
                  <c:v>3.0125558494753284E-2</c:v>
                </c:pt>
                <c:pt idx="94">
                  <c:v>2.9807108518756887E-2</c:v>
                </c:pt>
                <c:pt idx="95">
                  <c:v>2.9531264282242668E-2</c:v>
                </c:pt>
                <c:pt idx="96">
                  <c:v>2.9383923091350996E-2</c:v>
                </c:pt>
                <c:pt idx="97">
                  <c:v>2.9409759547094121E-2</c:v>
                </c:pt>
                <c:pt idx="98">
                  <c:v>2.9248252356609914E-2</c:v>
                </c:pt>
                <c:pt idx="99">
                  <c:v>2.9087576112662702E-2</c:v>
                </c:pt>
                <c:pt idx="100">
                  <c:v>2.9091202801438537E-2</c:v>
                </c:pt>
                <c:pt idx="101">
                  <c:v>2.8822339567006652E-2</c:v>
                </c:pt>
                <c:pt idx="102">
                  <c:v>2.8925879935671698E-2</c:v>
                </c:pt>
                <c:pt idx="103">
                  <c:v>2.886626757192793E-2</c:v>
                </c:pt>
                <c:pt idx="104">
                  <c:v>2.8601609078502045E-2</c:v>
                </c:pt>
                <c:pt idx="105">
                  <c:v>2.8640092370471486E-2</c:v>
                </c:pt>
                <c:pt idx="106">
                  <c:v>2.8526200895342434E-2</c:v>
                </c:pt>
                <c:pt idx="107">
                  <c:v>2.8459873602434602E-2</c:v>
                </c:pt>
                <c:pt idx="108">
                  <c:v>2.8485853351698356E-2</c:v>
                </c:pt>
                <c:pt idx="109">
                  <c:v>2.8274949166118141E-2</c:v>
                </c:pt>
                <c:pt idx="110">
                  <c:v>2.8112626119478401E-2</c:v>
                </c:pt>
                <c:pt idx="111">
                  <c:v>2.8130898605897046E-2</c:v>
                </c:pt>
                <c:pt idx="112">
                  <c:v>2.7968410081121713E-2</c:v>
                </c:pt>
                <c:pt idx="113">
                  <c:v>2.7937349363233072E-2</c:v>
                </c:pt>
                <c:pt idx="114">
                  <c:v>2.7733087646583641E-2</c:v>
                </c:pt>
                <c:pt idx="115">
                  <c:v>2.7531741577311617E-2</c:v>
                </c:pt>
                <c:pt idx="116">
                  <c:v>2.7539383625862703E-2</c:v>
                </c:pt>
                <c:pt idx="117">
                  <c:v>2.7502634660995607E-2</c:v>
                </c:pt>
                <c:pt idx="118">
                  <c:v>2.7463531918032635E-2</c:v>
                </c:pt>
                <c:pt idx="119">
                  <c:v>2.7343627283742324E-2</c:v>
                </c:pt>
                <c:pt idx="120">
                  <c:v>2.7378761086418457E-2</c:v>
                </c:pt>
                <c:pt idx="121">
                  <c:v>2.7181051206415882E-2</c:v>
                </c:pt>
                <c:pt idx="122">
                  <c:v>2.7061119133666926E-2</c:v>
                </c:pt>
                <c:pt idx="123">
                  <c:v>2.6978552757867674E-2</c:v>
                </c:pt>
                <c:pt idx="124">
                  <c:v>2.6895344077418348E-2</c:v>
                </c:pt>
                <c:pt idx="125">
                  <c:v>2.6847347072105589E-2</c:v>
                </c:pt>
                <c:pt idx="126">
                  <c:v>2.6797747247224786E-2</c:v>
                </c:pt>
                <c:pt idx="127">
                  <c:v>2.6642424483538273E-2</c:v>
                </c:pt>
                <c:pt idx="128">
                  <c:v>2.6694085179684079E-2</c:v>
                </c:pt>
                <c:pt idx="129">
                  <c:v>2.6572742373333451E-2</c:v>
                </c:pt>
                <c:pt idx="130">
                  <c:v>2.6452085005839888E-2</c:v>
                </c:pt>
                <c:pt idx="131">
                  <c:v>2.6299370218696862E-2</c:v>
                </c:pt>
                <c:pt idx="132">
                  <c:v>2.6374269053639619E-2</c:v>
                </c:pt>
                <c:pt idx="133">
                  <c:v>2.6285240331121607E-2</c:v>
                </c:pt>
                <c:pt idx="134">
                  <c:v>2.6070584896427718E-2</c:v>
                </c:pt>
                <c:pt idx="135">
                  <c:v>2.6044941061537898E-2</c:v>
                </c:pt>
                <c:pt idx="136">
                  <c:v>2.5956459957428853E-2</c:v>
                </c:pt>
                <c:pt idx="137">
                  <c:v>2.5867916077067662E-2</c:v>
                </c:pt>
                <c:pt idx="138">
                  <c:v>2.5809002779827183E-2</c:v>
                </c:pt>
                <c:pt idx="139">
                  <c:v>2.5749270928769857E-2</c:v>
                </c:pt>
                <c:pt idx="140">
                  <c:v>2.5746497752038869E-2</c:v>
                </c:pt>
                <c:pt idx="141">
                  <c:v>2.574144817065184E-2</c:v>
                </c:pt>
                <c:pt idx="142">
                  <c:v>2.5565649571327089E-2</c:v>
                </c:pt>
                <c:pt idx="143">
                  <c:v>2.5447676740909593E-2</c:v>
                </c:pt>
                <c:pt idx="144">
                  <c:v>2.5106359828454636E-2</c:v>
                </c:pt>
                <c:pt idx="145">
                  <c:v>2.5045688117749904E-2</c:v>
                </c:pt>
                <c:pt idx="146">
                  <c:v>2.4984469928326827E-2</c:v>
                </c:pt>
                <c:pt idx="147">
                  <c:v>2.4974663876226811E-2</c:v>
                </c:pt>
                <c:pt idx="148">
                  <c:v>2.4937425742329045E-2</c:v>
                </c:pt>
                <c:pt idx="149">
                  <c:v>2.4924410875551528E-2</c:v>
                </c:pt>
                <c:pt idx="150">
                  <c:v>2.4884741904760477E-2</c:v>
                </c:pt>
                <c:pt idx="151">
                  <c:v>2.4868767363497891E-2</c:v>
                </c:pt>
                <c:pt idx="152">
                  <c:v>2.4851246817294531E-2</c:v>
                </c:pt>
                <c:pt idx="153">
                  <c:v>2.4784116901143155E-2</c:v>
                </c:pt>
                <c:pt idx="154">
                  <c:v>2.4716745536744515E-2</c:v>
                </c:pt>
                <c:pt idx="155">
                  <c:v>2.4578730582128689E-2</c:v>
                </c:pt>
                <c:pt idx="156">
                  <c:v>2.4488613583476707E-2</c:v>
                </c:pt>
                <c:pt idx="157">
                  <c:v>2.4582146908475131E-2</c:v>
                </c:pt>
                <c:pt idx="158">
                  <c:v>2.4467944916557873E-2</c:v>
                </c:pt>
                <c:pt idx="159">
                  <c:v>2.4354707255839284E-2</c:v>
                </c:pt>
                <c:pt idx="160">
                  <c:v>2.4352918049583009E-2</c:v>
                </c:pt>
                <c:pt idx="161">
                  <c:v>2.4240275185352905E-2</c:v>
                </c:pt>
                <c:pt idx="162">
                  <c:v>2.4128589623055273E-2</c:v>
                </c:pt>
                <c:pt idx="163">
                  <c:v>2.4060511466026783E-2</c:v>
                </c:pt>
                <c:pt idx="164">
                  <c:v>2.3971297792141081E-2</c:v>
                </c:pt>
                <c:pt idx="165">
                  <c:v>2.4028412407951075E-2</c:v>
                </c:pt>
                <c:pt idx="166">
                  <c:v>2.3938426907853753E-2</c:v>
                </c:pt>
                <c:pt idx="167">
                  <c:v>2.3889655715955953E-2</c:v>
                </c:pt>
                <c:pt idx="168">
                  <c:v>2.38001731794216E-2</c:v>
                </c:pt>
                <c:pt idx="169">
                  <c:v>2.3691273418979114E-2</c:v>
                </c:pt>
                <c:pt idx="170">
                  <c:v>2.3740796175295519E-2</c:v>
                </c:pt>
                <c:pt idx="171">
                  <c:v>2.3709871627733622E-2</c:v>
                </c:pt>
                <c:pt idx="172">
                  <c:v>2.3678166902171695E-2</c:v>
                </c:pt>
                <c:pt idx="173">
                  <c:v>2.3531482953311502E-2</c:v>
                </c:pt>
                <c:pt idx="174">
                  <c:v>2.3593711860750023E-2</c:v>
                </c:pt>
                <c:pt idx="175">
                  <c:v>2.3336561607557222E-2</c:v>
                </c:pt>
                <c:pt idx="176">
                  <c:v>2.3415200492813933E-2</c:v>
                </c:pt>
                <c:pt idx="177">
                  <c:v>2.3581900129432551E-2</c:v>
                </c:pt>
                <c:pt idx="178">
                  <c:v>2.3437184568531156E-2</c:v>
                </c:pt>
                <c:pt idx="179">
                  <c:v>2.3294207519116331E-2</c:v>
                </c:pt>
                <c:pt idx="180">
                  <c:v>2.3117644098141002E-2</c:v>
                </c:pt>
                <c:pt idx="181">
                  <c:v>2.3240337110256092E-2</c:v>
                </c:pt>
                <c:pt idx="182">
                  <c:v>2.3082733234109511E-2</c:v>
                </c:pt>
                <c:pt idx="183">
                  <c:v>2.3183603001423671E-2</c:v>
                </c:pt>
                <c:pt idx="184">
                  <c:v>2.3128849672686292E-2</c:v>
                </c:pt>
                <c:pt idx="185">
                  <c:v>2.2990260671077949E-2</c:v>
                </c:pt>
                <c:pt idx="186">
                  <c:v>2.2919582192814696E-2</c:v>
                </c:pt>
                <c:pt idx="187">
                  <c:v>2.2980363224667961E-2</c:v>
                </c:pt>
                <c:pt idx="188">
                  <c:v>2.3038713760600363E-2</c:v>
                </c:pt>
                <c:pt idx="189">
                  <c:v>2.3014340905474315E-2</c:v>
                </c:pt>
                <c:pt idx="190">
                  <c:v>2.2893826629191066E-2</c:v>
                </c:pt>
                <c:pt idx="191">
                  <c:v>2.2900566719994297E-2</c:v>
                </c:pt>
                <c:pt idx="192">
                  <c:v>2.2781284141218709E-2</c:v>
                </c:pt>
                <c:pt idx="193">
                  <c:v>2.2724988462852872E-2</c:v>
                </c:pt>
                <c:pt idx="194">
                  <c:v>2.2653402474255235E-2</c:v>
                </c:pt>
                <c:pt idx="195">
                  <c:v>2.2733475354973273E-2</c:v>
                </c:pt>
                <c:pt idx="196">
                  <c:v>2.2601069091363148E-2</c:v>
                </c:pt>
                <c:pt idx="197">
                  <c:v>2.2588890832758519E-2</c:v>
                </c:pt>
                <c:pt idx="198">
                  <c:v>2.2487696243380862E-2</c:v>
                </c:pt>
                <c:pt idx="199">
                  <c:v>2.2518403613296826E-2</c:v>
                </c:pt>
                <c:pt idx="200">
                  <c:v>2.2360067185070089E-2</c:v>
                </c:pt>
                <c:pt idx="201">
                  <c:v>2.2417906652120526E-2</c:v>
                </c:pt>
                <c:pt idx="202">
                  <c:v>2.2445346465154697E-2</c:v>
                </c:pt>
                <c:pt idx="203">
                  <c:v>2.2373193656591576E-2</c:v>
                </c:pt>
                <c:pt idx="204">
                  <c:v>2.2412421479938105E-2</c:v>
                </c:pt>
                <c:pt idx="205">
                  <c:v>2.2394937444837806E-2</c:v>
                </c:pt>
                <c:pt idx="206">
                  <c:v>2.2390420133691455E-2</c:v>
                </c:pt>
                <c:pt idx="207">
                  <c:v>2.2304059243853893E-2</c:v>
                </c:pt>
                <c:pt idx="208">
                  <c:v>2.2204965686826554E-2</c:v>
                </c:pt>
                <c:pt idx="209">
                  <c:v>2.22127112522977E-2</c:v>
                </c:pt>
                <c:pt idx="210">
                  <c:v>2.2153759224779412E-2</c:v>
                </c:pt>
                <c:pt idx="211">
                  <c:v>2.2211997346635801E-2</c:v>
                </c:pt>
                <c:pt idx="212">
                  <c:v>2.2049189203378873E-2</c:v>
                </c:pt>
                <c:pt idx="213">
                  <c:v>2.2156589321591237E-2</c:v>
                </c:pt>
                <c:pt idx="214">
                  <c:v>2.2109296929266845E-2</c:v>
                </c:pt>
                <c:pt idx="215">
                  <c:v>2.2036875174119307E-2</c:v>
                </c:pt>
                <c:pt idx="216">
                  <c:v>2.2064307273258199E-2</c:v>
                </c:pt>
                <c:pt idx="217">
                  <c:v>2.2115022875784422E-2</c:v>
                </c:pt>
                <c:pt idx="218">
                  <c:v>2.2005228601629741E-2</c:v>
                </c:pt>
                <c:pt idx="219">
                  <c:v>2.1993340052485554E-2</c:v>
                </c:pt>
                <c:pt idx="220">
                  <c:v>2.2076799084519257E-2</c:v>
                </c:pt>
                <c:pt idx="221">
                  <c:v>2.2062815108738129E-2</c:v>
                </c:pt>
                <c:pt idx="222">
                  <c:v>2.2012867635604651E-2</c:v>
                </c:pt>
                <c:pt idx="223">
                  <c:v>2.1951267614221184E-2</c:v>
                </c:pt>
                <c:pt idx="224">
                  <c:v>2.1866733228059397E-2</c:v>
                </c:pt>
                <c:pt idx="225">
                  <c:v>2.1874748989834311E-2</c:v>
                </c:pt>
                <c:pt idx="226">
                  <c:v>2.1779311645236103E-2</c:v>
                </c:pt>
                <c:pt idx="227">
                  <c:v>2.1775056034792479E-2</c:v>
                </c:pt>
                <c:pt idx="228">
                  <c:v>2.1837281959195556E-2</c:v>
                </c:pt>
                <c:pt idx="229">
                  <c:v>2.1786641506979038E-2</c:v>
                </c:pt>
                <c:pt idx="230">
                  <c:v>2.1857202366545907E-2</c:v>
                </c:pt>
                <c:pt idx="231">
                  <c:v>2.1751114193044246E-2</c:v>
                </c:pt>
                <c:pt idx="232">
                  <c:v>2.1613546251555506E-2</c:v>
                </c:pt>
                <c:pt idx="233">
                  <c:v>2.1584895405211774E-2</c:v>
                </c:pt>
                <c:pt idx="234">
                  <c:v>2.163053034186305E-2</c:v>
                </c:pt>
                <c:pt idx="235">
                  <c:v>2.1421179465178582E-2</c:v>
                </c:pt>
                <c:pt idx="236">
                  <c:v>2.1665008212283274E-2</c:v>
                </c:pt>
                <c:pt idx="237">
                  <c:v>2.1665158310179792E-2</c:v>
                </c:pt>
                <c:pt idx="238">
                  <c:v>2.1623363340965554E-2</c:v>
                </c:pt>
                <c:pt idx="239">
                  <c:v>2.159175698474617E-2</c:v>
                </c:pt>
                <c:pt idx="240">
                  <c:v>2.1549815138132616E-2</c:v>
                </c:pt>
                <c:pt idx="241">
                  <c:v>2.1477669810607898E-2</c:v>
                </c:pt>
                <c:pt idx="242">
                  <c:v>2.1425945867738404E-2</c:v>
                </c:pt>
                <c:pt idx="243">
                  <c:v>2.1433763479038036E-2</c:v>
                </c:pt>
                <c:pt idx="244">
                  <c:v>2.1519356098663588E-2</c:v>
                </c:pt>
                <c:pt idx="245">
                  <c:v>2.1476253621566681E-2</c:v>
                </c:pt>
                <c:pt idx="246">
                  <c:v>2.1481499694216741E-2</c:v>
                </c:pt>
                <c:pt idx="247">
                  <c:v>2.1620290602411687E-2</c:v>
                </c:pt>
                <c:pt idx="248">
                  <c:v>2.1556400904247899E-2</c:v>
                </c:pt>
                <c:pt idx="249">
                  <c:v>2.1483405734115311E-2</c:v>
                </c:pt>
                <c:pt idx="250">
                  <c:v>2.1382781808527672E-2</c:v>
                </c:pt>
                <c:pt idx="251">
                  <c:v>2.1348154235079148E-2</c:v>
                </c:pt>
                <c:pt idx="252">
                  <c:v>2.1294972559903758E-2</c:v>
                </c:pt>
                <c:pt idx="253">
                  <c:v>2.1296913745522214E-2</c:v>
                </c:pt>
                <c:pt idx="254">
                  <c:v>2.1298204904550203E-2</c:v>
                </c:pt>
                <c:pt idx="255">
                  <c:v>2.1271808772363784E-2</c:v>
                </c:pt>
                <c:pt idx="256">
                  <c:v>2.131679357525184E-2</c:v>
                </c:pt>
                <c:pt idx="257">
                  <c:v>2.1111807151083746E-2</c:v>
                </c:pt>
                <c:pt idx="258">
                  <c:v>2.1129671102499283E-2</c:v>
                </c:pt>
                <c:pt idx="259">
                  <c:v>2.1059184224778444E-2</c:v>
                </c:pt>
                <c:pt idx="260">
                  <c:v>2.119757436907331E-2</c:v>
                </c:pt>
                <c:pt idx="261">
                  <c:v>2.0971308314518714E-2</c:v>
                </c:pt>
                <c:pt idx="262">
                  <c:v>2.1090038451256815E-2</c:v>
                </c:pt>
                <c:pt idx="263">
                  <c:v>2.1045085598915471E-2</c:v>
                </c:pt>
                <c:pt idx="264">
                  <c:v>2.1126679056971333E-2</c:v>
                </c:pt>
                <c:pt idx="265">
                  <c:v>2.1147932915532609E-2</c:v>
                </c:pt>
                <c:pt idx="266">
                  <c:v>2.1101851732045637E-2</c:v>
                </c:pt>
                <c:pt idx="267">
                  <c:v>2.1138355367671793E-2</c:v>
                </c:pt>
                <c:pt idx="268">
                  <c:v>2.0952704978096287E-2</c:v>
                </c:pt>
                <c:pt idx="269">
                  <c:v>2.0964271732396431E-2</c:v>
                </c:pt>
                <c:pt idx="270">
                  <c:v>2.1233384908239242E-2</c:v>
                </c:pt>
                <c:pt idx="271">
                  <c:v>2.1057408904649536E-2</c:v>
                </c:pt>
                <c:pt idx="272">
                  <c:v>2.0955000917728304E-2</c:v>
                </c:pt>
                <c:pt idx="273">
                  <c:v>2.1129981791064505E-2</c:v>
                </c:pt>
                <c:pt idx="274">
                  <c:v>2.0996075742399815E-2</c:v>
                </c:pt>
                <c:pt idx="275">
                  <c:v>2.1011499659745598E-2</c:v>
                </c:pt>
                <c:pt idx="276">
                  <c:v>2.0871524918376128E-2</c:v>
                </c:pt>
                <c:pt idx="277">
                  <c:v>2.1001754955186136E-2</c:v>
                </c:pt>
                <c:pt idx="278">
                  <c:v>2.121353454805143E-2</c:v>
                </c:pt>
                <c:pt idx="279">
                  <c:v>2.0853939953276088E-2</c:v>
                </c:pt>
                <c:pt idx="280">
                  <c:v>2.0950004125206544E-2</c:v>
                </c:pt>
                <c:pt idx="281">
                  <c:v>2.0835143406207391E-2</c:v>
                </c:pt>
                <c:pt idx="282">
                  <c:v>2.0943857428227582E-2</c:v>
                </c:pt>
                <c:pt idx="283">
                  <c:v>2.0807526213449511E-2</c:v>
                </c:pt>
                <c:pt idx="284">
                  <c:v>2.0635992411948793E-2</c:v>
                </c:pt>
                <c:pt idx="285">
                  <c:v>2.0618882638754648E-2</c:v>
                </c:pt>
                <c:pt idx="286">
                  <c:v>2.06520393963944E-2</c:v>
                </c:pt>
                <c:pt idx="287">
                  <c:v>2.0770278766850867E-2</c:v>
                </c:pt>
                <c:pt idx="288">
                  <c:v>2.0715601265651782E-2</c:v>
                </c:pt>
                <c:pt idx="289">
                  <c:v>2.0760180675872129E-2</c:v>
                </c:pt>
                <c:pt idx="290">
                  <c:v>2.1091660896344847E-2</c:v>
                </c:pt>
                <c:pt idx="291">
                  <c:v>2.0532217762757231E-2</c:v>
                </c:pt>
                <c:pt idx="292">
                  <c:v>2.0679702449584485E-2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81-442E-97FA-C92889EB0653}"/>
            </c:ext>
          </c:extLst>
        </c:ser>
        <c:ser>
          <c:idx val="3"/>
          <c:order val="3"/>
          <c:tx>
            <c:v>AL LEVIGATO</c:v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doppio'!$K$5:$K$98</c:f>
              <c:numCache>
                <c:formatCode>General</c:formatCode>
                <c:ptCount val="94"/>
                <c:pt idx="0">
                  <c:v>6190.8335909859543</c:v>
                </c:pt>
                <c:pt idx="1">
                  <c:v>8240.8235919614999</c:v>
                </c:pt>
                <c:pt idx="2">
                  <c:v>10284.002994927161</c:v>
                </c:pt>
                <c:pt idx="3">
                  <c:v>12395.288377991677</c:v>
                </c:pt>
                <c:pt idx="4">
                  <c:v>14438.467780957342</c:v>
                </c:pt>
                <c:pt idx="5">
                  <c:v>16481.647183923</c:v>
                </c:pt>
                <c:pt idx="6">
                  <c:v>18592.932566987518</c:v>
                </c:pt>
                <c:pt idx="7">
                  <c:v>20636.111969953181</c:v>
                </c:pt>
                <c:pt idx="8">
                  <c:v>22679.291372918844</c:v>
                </c:pt>
                <c:pt idx="9">
                  <c:v>24790.576755983355</c:v>
                </c:pt>
                <c:pt idx="10">
                  <c:v>26833.756158949018</c:v>
                </c:pt>
                <c:pt idx="11">
                  <c:v>28876.935561914685</c:v>
                </c:pt>
                <c:pt idx="12">
                  <c:v>30988.220944979195</c:v>
                </c:pt>
                <c:pt idx="13">
                  <c:v>33031.400347944851</c:v>
                </c:pt>
                <c:pt idx="14">
                  <c:v>35074.579750910518</c:v>
                </c:pt>
                <c:pt idx="15">
                  <c:v>37117.759153876184</c:v>
                </c:pt>
                <c:pt idx="16">
                  <c:v>39229.044536940695</c:v>
                </c:pt>
                <c:pt idx="17">
                  <c:v>41272.223939906362</c:v>
                </c:pt>
                <c:pt idx="18">
                  <c:v>43315.403342872014</c:v>
                </c:pt>
                <c:pt idx="19">
                  <c:v>45426.688725936539</c:v>
                </c:pt>
                <c:pt idx="20">
                  <c:v>47469.868128902199</c:v>
                </c:pt>
                <c:pt idx="21">
                  <c:v>49513.047531867851</c:v>
                </c:pt>
                <c:pt idx="22">
                  <c:v>51624.332914932376</c:v>
                </c:pt>
                <c:pt idx="23">
                  <c:v>53667.512317898036</c:v>
                </c:pt>
                <c:pt idx="24">
                  <c:v>55710.691720863702</c:v>
                </c:pt>
                <c:pt idx="25">
                  <c:v>57753.871123829369</c:v>
                </c:pt>
                <c:pt idx="26">
                  <c:v>59865.156506893873</c:v>
                </c:pt>
                <c:pt idx="27">
                  <c:v>61908.335909859539</c:v>
                </c:pt>
                <c:pt idx="28">
                  <c:v>63951.515312825191</c:v>
                </c:pt>
                <c:pt idx="29">
                  <c:v>66062.800695889702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72192.338904786695</c:v>
                </c:pt>
                <c:pt idx="33">
                  <c:v>74235.518307752369</c:v>
                </c:pt>
                <c:pt idx="34">
                  <c:v>76278.697710718028</c:v>
                </c:pt>
                <c:pt idx="35">
                  <c:v>78321.877113683688</c:v>
                </c:pt>
                <c:pt idx="36">
                  <c:v>80365.056516649362</c:v>
                </c:pt>
                <c:pt idx="37">
                  <c:v>82408.235919615006</c:v>
                </c:pt>
                <c:pt idx="38">
                  <c:v>84451.415322580666</c:v>
                </c:pt>
                <c:pt idx="39">
                  <c:v>86494.594725546311</c:v>
                </c:pt>
                <c:pt idx="40">
                  <c:v>88537.774128511999</c:v>
                </c:pt>
                <c:pt idx="41">
                  <c:v>90580.953531477659</c:v>
                </c:pt>
                <c:pt idx="42">
                  <c:v>92624.132934443318</c:v>
                </c:pt>
                <c:pt idx="43">
                  <c:v>94667.312337408977</c:v>
                </c:pt>
                <c:pt idx="44">
                  <c:v>96710.491740374622</c:v>
                </c:pt>
                <c:pt idx="45">
                  <c:v>98753.671143340296</c:v>
                </c:pt>
                <c:pt idx="46">
                  <c:v>100796.85054630597</c:v>
                </c:pt>
                <c:pt idx="47">
                  <c:v>103521.08975026019</c:v>
                </c:pt>
                <c:pt idx="48">
                  <c:v>105564.26915322583</c:v>
                </c:pt>
                <c:pt idx="49">
                  <c:v>107607.44855619149</c:v>
                </c:pt>
                <c:pt idx="50">
                  <c:v>109650.62795915715</c:v>
                </c:pt>
                <c:pt idx="51">
                  <c:v>111693.80736212282</c:v>
                </c:pt>
                <c:pt idx="52">
                  <c:v>113736.98676508848</c:v>
                </c:pt>
                <c:pt idx="53">
                  <c:v>115780.16616805413</c:v>
                </c:pt>
                <c:pt idx="54">
                  <c:v>117823.34557101982</c:v>
                </c:pt>
                <c:pt idx="55">
                  <c:v>119866.52497398546</c:v>
                </c:pt>
                <c:pt idx="56">
                  <c:v>121909.70437695114</c:v>
                </c:pt>
                <c:pt idx="57">
                  <c:v>123952.88377991678</c:v>
                </c:pt>
                <c:pt idx="58">
                  <c:v>125996.06318288247</c:v>
                </c:pt>
                <c:pt idx="59">
                  <c:v>128039.2425858481</c:v>
                </c:pt>
                <c:pt idx="60">
                  <c:v>130082.42198881376</c:v>
                </c:pt>
                <c:pt idx="61">
                  <c:v>132125.6013917794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140298.31900364207</c:v>
                </c:pt>
                <c:pt idx="66">
                  <c:v>142341.49840660774</c:v>
                </c:pt>
                <c:pt idx="67">
                  <c:v>144384.67780957339</c:v>
                </c:pt>
                <c:pt idx="68">
                  <c:v>146427.85721253906</c:v>
                </c:pt>
                <c:pt idx="69">
                  <c:v>148471.03661550474</c:v>
                </c:pt>
                <c:pt idx="70">
                  <c:v>150514.21601847038</c:v>
                </c:pt>
                <c:pt idx="71">
                  <c:v>152557.39542143606</c:v>
                </c:pt>
                <c:pt idx="72">
                  <c:v>154600.5748244017</c:v>
                </c:pt>
                <c:pt idx="73">
                  <c:v>156643.75422736738</c:v>
                </c:pt>
                <c:pt idx="74">
                  <c:v>158686.93363033302</c:v>
                </c:pt>
                <c:pt idx="75">
                  <c:v>160730.11303329872</c:v>
                </c:pt>
                <c:pt idx="76">
                  <c:v>162773.29243626437</c:v>
                </c:pt>
                <c:pt idx="77">
                  <c:v>164816.47183923001</c:v>
                </c:pt>
                <c:pt idx="78">
                  <c:v>166859.65124219569</c:v>
                </c:pt>
                <c:pt idx="79">
                  <c:v>168902.83064516133</c:v>
                </c:pt>
                <c:pt idx="80">
                  <c:v>171627.06984911556</c:v>
                </c:pt>
                <c:pt idx="81">
                  <c:v>173670.24925208121</c:v>
                </c:pt>
                <c:pt idx="82">
                  <c:v>175713.42865504688</c:v>
                </c:pt>
                <c:pt idx="83">
                  <c:v>177756.60805801256</c:v>
                </c:pt>
                <c:pt idx="84">
                  <c:v>179799.78746097817</c:v>
                </c:pt>
                <c:pt idx="85">
                  <c:v>181842.96686394388</c:v>
                </c:pt>
                <c:pt idx="86">
                  <c:v>183886.14626690952</c:v>
                </c:pt>
                <c:pt idx="87">
                  <c:v>185929.32566987516</c:v>
                </c:pt>
                <c:pt idx="88">
                  <c:v>187972.50507284081</c:v>
                </c:pt>
                <c:pt idx="89">
                  <c:v>190015.68447580651</c:v>
                </c:pt>
                <c:pt idx="90">
                  <c:v>192058.86387877219</c:v>
                </c:pt>
                <c:pt idx="91">
                  <c:v>194102.04328173783</c:v>
                </c:pt>
                <c:pt idx="92">
                  <c:v>196145.22268470348</c:v>
                </c:pt>
                <c:pt idx="93">
                  <c:v>198188.40208766915</c:v>
                </c:pt>
              </c:numCache>
            </c:numRef>
          </c:xVal>
          <c:yVal>
            <c:numRef>
              <c:f>'Lastra doppio'!$L$5:$L$98</c:f>
              <c:numCache>
                <c:formatCode>General</c:formatCode>
                <c:ptCount val="94"/>
                <c:pt idx="0">
                  <c:v>0.12250229850990672</c:v>
                </c:pt>
                <c:pt idx="1">
                  <c:v>0.10485129391957079</c:v>
                </c:pt>
                <c:pt idx="2">
                  <c:v>9.3373507728891039E-2</c:v>
                </c:pt>
                <c:pt idx="3">
                  <c:v>8.5134754629783732E-2</c:v>
                </c:pt>
                <c:pt idx="4">
                  <c:v>7.9532187723990483E-2</c:v>
                </c:pt>
                <c:pt idx="5">
                  <c:v>7.5258227995798982E-2</c:v>
                </c:pt>
                <c:pt idx="6">
                  <c:v>7.16660480474412E-2</c:v>
                </c:pt>
                <c:pt idx="7">
                  <c:v>6.8754980086187537E-2</c:v>
                </c:pt>
                <c:pt idx="8">
                  <c:v>6.6019209116874589E-2</c:v>
                </c:pt>
                <c:pt idx="9">
                  <c:v>6.3146308069773366E-2</c:v>
                </c:pt>
                <c:pt idx="10">
                  <c:v>6.0873852904529555E-2</c:v>
                </c:pt>
                <c:pt idx="11">
                  <c:v>5.9212835687923952E-2</c:v>
                </c:pt>
                <c:pt idx="12">
                  <c:v>5.737293133196552E-2</c:v>
                </c:pt>
                <c:pt idx="13">
                  <c:v>5.6211153546765508E-2</c:v>
                </c:pt>
                <c:pt idx="14">
                  <c:v>5.492282430794862E-2</c:v>
                </c:pt>
                <c:pt idx="15">
                  <c:v>5.3318210516511678E-2</c:v>
                </c:pt>
                <c:pt idx="16">
                  <c:v>5.2349278334843367E-2</c:v>
                </c:pt>
                <c:pt idx="17">
                  <c:v>5.1871360715910711E-2</c:v>
                </c:pt>
                <c:pt idx="18">
                  <c:v>5.143321556050473E-2</c:v>
                </c:pt>
                <c:pt idx="19">
                  <c:v>5.0709343002087383E-2</c:v>
                </c:pt>
                <c:pt idx="20">
                  <c:v>5.0205389193687076E-2</c:v>
                </c:pt>
                <c:pt idx="21">
                  <c:v>4.9892882138216244E-2</c:v>
                </c:pt>
                <c:pt idx="22">
                  <c:v>4.9340787603230719E-2</c:v>
                </c:pt>
                <c:pt idx="23">
                  <c:v>4.9384815449228028E-2</c:v>
                </c:pt>
                <c:pt idx="24">
                  <c:v>4.8954847162571688E-2</c:v>
                </c:pt>
                <c:pt idx="25">
                  <c:v>4.8149384809390801E-2</c:v>
                </c:pt>
                <c:pt idx="26">
                  <c:v>4.7471882130578194E-2</c:v>
                </c:pt>
                <c:pt idx="27">
                  <c:v>4.7011952195683784E-2</c:v>
                </c:pt>
                <c:pt idx="28">
                  <c:v>4.6174056116804904E-2</c:v>
                </c:pt>
                <c:pt idx="29">
                  <c:v>4.5651713685579326E-2</c:v>
                </c:pt>
                <c:pt idx="30">
                  <c:v>4.444773905569243E-2</c:v>
                </c:pt>
                <c:pt idx="31">
                  <c:v>4.3656603937087361E-2</c:v>
                </c:pt>
                <c:pt idx="32">
                  <c:v>4.2882558898201778E-2</c:v>
                </c:pt>
                <c:pt idx="33">
                  <c:v>4.2126416327904273E-2</c:v>
                </c:pt>
                <c:pt idx="34">
                  <c:v>4.1686429936686323E-2</c:v>
                </c:pt>
                <c:pt idx="35">
                  <c:v>4.1516847333238786E-2</c:v>
                </c:pt>
                <c:pt idx="36">
                  <c:v>4.0773903087741911E-2</c:v>
                </c:pt>
                <c:pt idx="37">
                  <c:v>4.0307796689275387E-2</c:v>
                </c:pt>
                <c:pt idx="38">
                  <c:v>3.9838519514935188E-2</c:v>
                </c:pt>
                <c:pt idx="39">
                  <c:v>3.9599653104218084E-2</c:v>
                </c:pt>
                <c:pt idx="40">
                  <c:v>3.9340149927468815E-2</c:v>
                </c:pt>
                <c:pt idx="41">
                  <c:v>3.9063500629233569E-2</c:v>
                </c:pt>
                <c:pt idx="42">
                  <c:v>3.8570765969100071E-2</c:v>
                </c:pt>
                <c:pt idx="43">
                  <c:v>3.8277036189677795E-2</c:v>
                </c:pt>
                <c:pt idx="44">
                  <c:v>3.7788198817433422E-2</c:v>
                </c:pt>
                <c:pt idx="45">
                  <c:v>3.7661929794689387E-2</c:v>
                </c:pt>
                <c:pt idx="46">
                  <c:v>3.7173698806944239E-2</c:v>
                </c:pt>
                <c:pt idx="47">
                  <c:v>3.653625050406524E-2</c:v>
                </c:pt>
                <c:pt idx="48">
                  <c:v>3.6534837408818632E-2</c:v>
                </c:pt>
                <c:pt idx="49">
                  <c:v>3.6058327731166087E-2</c:v>
                </c:pt>
                <c:pt idx="50">
                  <c:v>3.5591632969977728E-2</c:v>
                </c:pt>
                <c:pt idx="51">
                  <c:v>3.5412386644609196E-2</c:v>
                </c:pt>
                <c:pt idx="52">
                  <c:v>3.5356860708320587E-2</c:v>
                </c:pt>
                <c:pt idx="53">
                  <c:v>3.4895436436965944E-2</c:v>
                </c:pt>
                <c:pt idx="54">
                  <c:v>3.4694074175780409E-2</c:v>
                </c:pt>
                <c:pt idx="55">
                  <c:v>3.4486046583985963E-2</c:v>
                </c:pt>
                <c:pt idx="56">
                  <c:v>3.4272357665621103E-2</c:v>
                </c:pt>
                <c:pt idx="57">
                  <c:v>3.3941140587503187E-2</c:v>
                </c:pt>
                <c:pt idx="58">
                  <c:v>3.3831476345402463E-2</c:v>
                </c:pt>
                <c:pt idx="59">
                  <c:v>3.3711470547259599E-2</c:v>
                </c:pt>
                <c:pt idx="60">
                  <c:v>3.3172712799374435E-2</c:v>
                </c:pt>
                <c:pt idx="61">
                  <c:v>3.3345599561640557E-2</c:v>
                </c:pt>
                <c:pt idx="62">
                  <c:v>3.3011433274709311E-2</c:v>
                </c:pt>
                <c:pt idx="63">
                  <c:v>3.2868916276478435E-2</c:v>
                </c:pt>
                <c:pt idx="64">
                  <c:v>3.2901618491221217E-2</c:v>
                </c:pt>
                <c:pt idx="65">
                  <c:v>3.2654435606168167E-2</c:v>
                </c:pt>
                <c:pt idx="66">
                  <c:v>3.2493293800148725E-2</c:v>
                </c:pt>
                <c:pt idx="67">
                  <c:v>3.2328130642249014E-2</c:v>
                </c:pt>
                <c:pt idx="68">
                  <c:v>3.1917060645088209E-2</c:v>
                </c:pt>
                <c:pt idx="69">
                  <c:v>3.198778254749448E-2</c:v>
                </c:pt>
                <c:pt idx="70">
                  <c:v>3.1737028536797871E-2</c:v>
                </c:pt>
                <c:pt idx="71">
                  <c:v>3.178590282672332E-2</c:v>
                </c:pt>
                <c:pt idx="72">
                  <c:v>3.153118230922948E-2</c:v>
                </c:pt>
                <c:pt idx="73">
                  <c:v>3.1561276799247848E-2</c:v>
                </c:pt>
                <c:pt idx="74">
                  <c:v>3.109777419535904E-2</c:v>
                </c:pt>
                <c:pt idx="75">
                  <c:v>3.0848676678225783E-2</c:v>
                </c:pt>
                <c:pt idx="76">
                  <c:v>3.0667597440020442E-2</c:v>
                </c:pt>
                <c:pt idx="77">
                  <c:v>3.0613516472867381E-2</c:v>
                </c:pt>
                <c:pt idx="78">
                  <c:v>3.0864000744260538E-2</c:v>
                </c:pt>
                <c:pt idx="79">
                  <c:v>3.0607643041962403E-2</c:v>
                </c:pt>
                <c:pt idx="80">
                  <c:v>3.046711916360284E-2</c:v>
                </c:pt>
                <c:pt idx="81">
                  <c:v>3.0156550007254521E-2</c:v>
                </c:pt>
                <c:pt idx="82">
                  <c:v>3.0020442062451105E-2</c:v>
                </c:pt>
                <c:pt idx="83">
                  <c:v>2.999224842431733E-2</c:v>
                </c:pt>
                <c:pt idx="84">
                  <c:v>2.97968017104836E-2</c:v>
                </c:pt>
                <c:pt idx="85">
                  <c:v>2.9759698431480165E-2</c:v>
                </c:pt>
                <c:pt idx="86">
                  <c:v>2.9460697809850195E-2</c:v>
                </c:pt>
                <c:pt idx="87">
                  <c:v>2.9518393216743266E-2</c:v>
                </c:pt>
                <c:pt idx="88">
                  <c:v>2.9566632348288682E-2</c:v>
                </c:pt>
                <c:pt idx="89">
                  <c:v>2.9557998218849843E-2</c:v>
                </c:pt>
                <c:pt idx="90">
                  <c:v>2.9261227657182486E-2</c:v>
                </c:pt>
                <c:pt idx="91">
                  <c:v>2.9154275328474956E-2</c:v>
                </c:pt>
                <c:pt idx="92">
                  <c:v>2.9225532592957723E-2</c:v>
                </c:pt>
                <c:pt idx="93">
                  <c:v>2.9067129776615241E-2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381-442E-97FA-C92889EB0653}"/>
            </c:ext>
          </c:extLst>
        </c:ser>
        <c:ser>
          <c:idx val="4"/>
          <c:order val="4"/>
          <c:tx>
            <c:v>LASTRA LIS AL </c:v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doppio'!$Q$5:$Q$101</c:f>
              <c:numCache>
                <c:formatCode>General</c:formatCode>
                <c:ptCount val="97"/>
                <c:pt idx="0">
                  <c:v>6190.8335909859543</c:v>
                </c:pt>
                <c:pt idx="1">
                  <c:v>8240.8235919614999</c:v>
                </c:pt>
                <c:pt idx="2">
                  <c:v>10284.002994927161</c:v>
                </c:pt>
                <c:pt idx="3">
                  <c:v>12395.288377991677</c:v>
                </c:pt>
                <c:pt idx="4">
                  <c:v>14438.467780957342</c:v>
                </c:pt>
                <c:pt idx="5">
                  <c:v>16481.647183923</c:v>
                </c:pt>
                <c:pt idx="6">
                  <c:v>18592.932566987518</c:v>
                </c:pt>
                <c:pt idx="7">
                  <c:v>20636.111969953181</c:v>
                </c:pt>
                <c:pt idx="8">
                  <c:v>22679.291372918844</c:v>
                </c:pt>
                <c:pt idx="9">
                  <c:v>24790.576755983355</c:v>
                </c:pt>
                <c:pt idx="10">
                  <c:v>26833.756158949018</c:v>
                </c:pt>
                <c:pt idx="11">
                  <c:v>28876.935561914685</c:v>
                </c:pt>
                <c:pt idx="12">
                  <c:v>30988.220944979195</c:v>
                </c:pt>
                <c:pt idx="13">
                  <c:v>33031.400347944851</c:v>
                </c:pt>
                <c:pt idx="14">
                  <c:v>35074.579750910518</c:v>
                </c:pt>
                <c:pt idx="15">
                  <c:v>37117.759153876184</c:v>
                </c:pt>
                <c:pt idx="16">
                  <c:v>39229.044536940695</c:v>
                </c:pt>
                <c:pt idx="17">
                  <c:v>41272.223939906362</c:v>
                </c:pt>
                <c:pt idx="18">
                  <c:v>43315.403342872014</c:v>
                </c:pt>
                <c:pt idx="19">
                  <c:v>45426.688725936539</c:v>
                </c:pt>
                <c:pt idx="20">
                  <c:v>47469.868128902199</c:v>
                </c:pt>
                <c:pt idx="21">
                  <c:v>49513.047531867851</c:v>
                </c:pt>
                <c:pt idx="22">
                  <c:v>51624.332914932376</c:v>
                </c:pt>
                <c:pt idx="23">
                  <c:v>53667.512317898036</c:v>
                </c:pt>
                <c:pt idx="24">
                  <c:v>55710.691720863702</c:v>
                </c:pt>
                <c:pt idx="25">
                  <c:v>57753.871123829369</c:v>
                </c:pt>
                <c:pt idx="26">
                  <c:v>59865.156506893873</c:v>
                </c:pt>
                <c:pt idx="27">
                  <c:v>61908.335909859539</c:v>
                </c:pt>
                <c:pt idx="28">
                  <c:v>63951.515312825191</c:v>
                </c:pt>
                <c:pt idx="29">
                  <c:v>66062.800695889702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72192.338904786695</c:v>
                </c:pt>
                <c:pt idx="33">
                  <c:v>74235.518307752369</c:v>
                </c:pt>
                <c:pt idx="34">
                  <c:v>76278.697710718028</c:v>
                </c:pt>
                <c:pt idx="35">
                  <c:v>78321.877113683688</c:v>
                </c:pt>
                <c:pt idx="36">
                  <c:v>80365.056516649362</c:v>
                </c:pt>
                <c:pt idx="37">
                  <c:v>82408.235919615006</c:v>
                </c:pt>
                <c:pt idx="38">
                  <c:v>84451.415322580666</c:v>
                </c:pt>
                <c:pt idx="39">
                  <c:v>86494.594725546311</c:v>
                </c:pt>
                <c:pt idx="40">
                  <c:v>88537.774128511999</c:v>
                </c:pt>
                <c:pt idx="41">
                  <c:v>90580.953531477659</c:v>
                </c:pt>
                <c:pt idx="42">
                  <c:v>92624.132934443318</c:v>
                </c:pt>
                <c:pt idx="43">
                  <c:v>94667.312337408977</c:v>
                </c:pt>
                <c:pt idx="44">
                  <c:v>96710.491740374622</c:v>
                </c:pt>
                <c:pt idx="45">
                  <c:v>98753.671143340296</c:v>
                </c:pt>
                <c:pt idx="46">
                  <c:v>100796.85054630597</c:v>
                </c:pt>
                <c:pt idx="47">
                  <c:v>103521.08975026019</c:v>
                </c:pt>
                <c:pt idx="48">
                  <c:v>105564.26915322583</c:v>
                </c:pt>
                <c:pt idx="49">
                  <c:v>107607.44855619149</c:v>
                </c:pt>
                <c:pt idx="50">
                  <c:v>109650.62795915715</c:v>
                </c:pt>
                <c:pt idx="51">
                  <c:v>111693.80736212282</c:v>
                </c:pt>
                <c:pt idx="52">
                  <c:v>113736.98676508848</c:v>
                </c:pt>
                <c:pt idx="53">
                  <c:v>115780.16616805413</c:v>
                </c:pt>
                <c:pt idx="54">
                  <c:v>117823.34557101982</c:v>
                </c:pt>
                <c:pt idx="55">
                  <c:v>119866.52497398546</c:v>
                </c:pt>
                <c:pt idx="56">
                  <c:v>121909.70437695114</c:v>
                </c:pt>
                <c:pt idx="57">
                  <c:v>123952.88377991678</c:v>
                </c:pt>
                <c:pt idx="58">
                  <c:v>125996.06318288247</c:v>
                </c:pt>
                <c:pt idx="59">
                  <c:v>128039.2425858481</c:v>
                </c:pt>
                <c:pt idx="60">
                  <c:v>130082.42198881376</c:v>
                </c:pt>
                <c:pt idx="61">
                  <c:v>132125.6013917794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140298.31900364207</c:v>
                </c:pt>
                <c:pt idx="66">
                  <c:v>142341.49840660774</c:v>
                </c:pt>
                <c:pt idx="67">
                  <c:v>144384.67780957339</c:v>
                </c:pt>
                <c:pt idx="68">
                  <c:v>146427.85721253906</c:v>
                </c:pt>
                <c:pt idx="69">
                  <c:v>148471.03661550474</c:v>
                </c:pt>
                <c:pt idx="70">
                  <c:v>150514.21601847038</c:v>
                </c:pt>
                <c:pt idx="71">
                  <c:v>152557.39542143606</c:v>
                </c:pt>
                <c:pt idx="72">
                  <c:v>154600.5748244017</c:v>
                </c:pt>
                <c:pt idx="73">
                  <c:v>156643.75422736738</c:v>
                </c:pt>
                <c:pt idx="74">
                  <c:v>158686.93363033302</c:v>
                </c:pt>
                <c:pt idx="75">
                  <c:v>160730.11303329872</c:v>
                </c:pt>
                <c:pt idx="76">
                  <c:v>162773.29243626437</c:v>
                </c:pt>
                <c:pt idx="77">
                  <c:v>164816.47183923001</c:v>
                </c:pt>
                <c:pt idx="78">
                  <c:v>166859.65124219569</c:v>
                </c:pt>
                <c:pt idx="79">
                  <c:v>168902.83064516133</c:v>
                </c:pt>
                <c:pt idx="80">
                  <c:v>171627.06984911556</c:v>
                </c:pt>
                <c:pt idx="81">
                  <c:v>173670.24925208121</c:v>
                </c:pt>
                <c:pt idx="82">
                  <c:v>175713.42865504688</c:v>
                </c:pt>
                <c:pt idx="83">
                  <c:v>177756.60805801256</c:v>
                </c:pt>
                <c:pt idx="84">
                  <c:v>179799.78746097817</c:v>
                </c:pt>
                <c:pt idx="85">
                  <c:v>181842.96686394388</c:v>
                </c:pt>
                <c:pt idx="86">
                  <c:v>183886.14626690952</c:v>
                </c:pt>
                <c:pt idx="87">
                  <c:v>185929.32566987516</c:v>
                </c:pt>
                <c:pt idx="88">
                  <c:v>187972.50507284081</c:v>
                </c:pt>
                <c:pt idx="89">
                  <c:v>190015.68447580651</c:v>
                </c:pt>
                <c:pt idx="90">
                  <c:v>192058.86387877219</c:v>
                </c:pt>
                <c:pt idx="91">
                  <c:v>194102.04328173783</c:v>
                </c:pt>
                <c:pt idx="92">
                  <c:v>196145.22268470348</c:v>
                </c:pt>
                <c:pt idx="93">
                  <c:v>198188.40208766915</c:v>
                </c:pt>
                <c:pt idx="94">
                  <c:v>200231.58149063482</c:v>
                </c:pt>
                <c:pt idx="95">
                  <c:v>202274.76089360044</c:v>
                </c:pt>
                <c:pt idx="96">
                  <c:v>204317.94029656614</c:v>
                </c:pt>
              </c:numCache>
            </c:numRef>
          </c:xVal>
          <c:yVal>
            <c:numRef>
              <c:f>'Lastra doppio'!$R$5:$R$101</c:f>
              <c:numCache>
                <c:formatCode>General</c:formatCode>
                <c:ptCount val="97"/>
                <c:pt idx="0">
                  <c:v>0.12657064052684089</c:v>
                </c:pt>
                <c:pt idx="1">
                  <c:v>0.10765753292958363</c:v>
                </c:pt>
                <c:pt idx="2">
                  <c:v>9.664977115797492E-2</c:v>
                </c:pt>
                <c:pt idx="3">
                  <c:v>8.6600651067117757E-2</c:v>
                </c:pt>
                <c:pt idx="4">
                  <c:v>8.2939522830242959E-2</c:v>
                </c:pt>
                <c:pt idx="5">
                  <c:v>7.7171572775353192E-2</c:v>
                </c:pt>
                <c:pt idx="6">
                  <c:v>7.216720922259813E-2</c:v>
                </c:pt>
                <c:pt idx="7">
                  <c:v>6.9975482691267771E-2</c:v>
                </c:pt>
                <c:pt idx="8">
                  <c:v>6.6356041816450481E-2</c:v>
                </c:pt>
                <c:pt idx="9">
                  <c:v>6.3992017552850694E-2</c:v>
                </c:pt>
                <c:pt idx="10">
                  <c:v>6.1595677247271018E-2</c:v>
                </c:pt>
                <c:pt idx="11">
                  <c:v>5.9420600023671048E-2</c:v>
                </c:pt>
                <c:pt idx="12">
                  <c:v>5.737293133196552E-2</c:v>
                </c:pt>
                <c:pt idx="13">
                  <c:v>5.6528730685447795E-2</c:v>
                </c:pt>
                <c:pt idx="14">
                  <c:v>5.5063652062584387E-2</c:v>
                </c:pt>
                <c:pt idx="15">
                  <c:v>5.4072713495518919E-2</c:v>
                </c:pt>
                <c:pt idx="16">
                  <c:v>5.2799594707616207E-2</c:v>
                </c:pt>
                <c:pt idx="17">
                  <c:v>5.2176486367180773E-2</c:v>
                </c:pt>
                <c:pt idx="18">
                  <c:v>5.1617894970057705E-2</c:v>
                </c:pt>
                <c:pt idx="19">
                  <c:v>5.0541431270292397E-2</c:v>
                </c:pt>
                <c:pt idx="20">
                  <c:v>4.9667199723004367E-2</c:v>
                </c:pt>
                <c:pt idx="21">
                  <c:v>4.8974174676747667E-2</c:v>
                </c:pt>
                <c:pt idx="22">
                  <c:v>4.8170650347818131E-2</c:v>
                </c:pt>
                <c:pt idx="23">
                  <c:v>4.7520102563812602E-2</c:v>
                </c:pt>
                <c:pt idx="24">
                  <c:v>4.7112760553261697E-2</c:v>
                </c:pt>
                <c:pt idx="25">
                  <c:v>4.6487270123413985E-2</c:v>
                </c:pt>
                <c:pt idx="26">
                  <c:v>4.5586542616227327E-2</c:v>
                </c:pt>
                <c:pt idx="27">
                  <c:v>4.4887373586840376E-2</c:v>
                </c:pt>
                <c:pt idx="28">
                  <c:v>4.4479595341876288E-2</c:v>
                </c:pt>
                <c:pt idx="29">
                  <c:v>4.4063827992167882E-2</c:v>
                </c:pt>
                <c:pt idx="30">
                  <c:v>4.3327207818994302E-2</c:v>
                </c:pt>
                <c:pt idx="31">
                  <c:v>4.2952465163908535E-2</c:v>
                </c:pt>
                <c:pt idx="32">
                  <c:v>4.2550135961006416E-2</c:v>
                </c:pt>
                <c:pt idx="33">
                  <c:v>4.2126416327904273E-2</c:v>
                </c:pt>
                <c:pt idx="34">
                  <c:v>4.1686429936686323E-2</c:v>
                </c:pt>
                <c:pt idx="35">
                  <c:v>4.1516847333238786E-2</c:v>
                </c:pt>
                <c:pt idx="36">
                  <c:v>4.0773903087741911E-2</c:v>
                </c:pt>
                <c:pt idx="37">
                  <c:v>4.0052684052001492E-2</c:v>
                </c:pt>
                <c:pt idx="38">
                  <c:v>3.9838519514935188E-2</c:v>
                </c:pt>
                <c:pt idx="39">
                  <c:v>3.9599653104218084E-2</c:v>
                </c:pt>
                <c:pt idx="40">
                  <c:v>3.9340149927468815E-2</c:v>
                </c:pt>
                <c:pt idx="41">
                  <c:v>3.9274654686688885E-2</c:v>
                </c:pt>
                <c:pt idx="42">
                  <c:v>3.9176589518352956E-2</c:v>
                </c:pt>
                <c:pt idx="43">
                  <c:v>3.8277036189677795E-2</c:v>
                </c:pt>
                <c:pt idx="44">
                  <c:v>3.7973435086146326E-2</c:v>
                </c:pt>
                <c:pt idx="45">
                  <c:v>3.7839580406928482E-2</c:v>
                </c:pt>
                <c:pt idx="46">
                  <c:v>3.7344220361104533E-2</c:v>
                </c:pt>
                <c:pt idx="47">
                  <c:v>3.6859580154543693E-2</c:v>
                </c:pt>
                <c:pt idx="48">
                  <c:v>3.6690304802047644E-2</c:v>
                </c:pt>
                <c:pt idx="49">
                  <c:v>3.6507186582591389E-2</c:v>
                </c:pt>
                <c:pt idx="50">
                  <c:v>3.6456207050220096E-2</c:v>
                </c:pt>
                <c:pt idx="51">
                  <c:v>3.6245619271541178E-2</c:v>
                </c:pt>
                <c:pt idx="52">
                  <c:v>3.6294353227101811E-2</c:v>
                </c:pt>
                <c:pt idx="53">
                  <c:v>3.6317102365879372E-2</c:v>
                </c:pt>
                <c:pt idx="54">
                  <c:v>3.5942062455484744E-2</c:v>
                </c:pt>
                <c:pt idx="55">
                  <c:v>3.5812432991062348E-2</c:v>
                </c:pt>
                <c:pt idx="56">
                  <c:v>3.5671229407075025E-2</c:v>
                </c:pt>
                <c:pt idx="57">
                  <c:v>3.551979828924752E-2</c:v>
                </c:pt>
                <c:pt idx="58">
                  <c:v>3.5250215676016113E-2</c:v>
                </c:pt>
                <c:pt idx="59">
                  <c:v>3.5296649413118199E-2</c:v>
                </c:pt>
                <c:pt idx="60">
                  <c:v>3.5118026204276023E-2</c:v>
                </c:pt>
                <c:pt idx="61">
                  <c:v>3.4834242399213795E-2</c:v>
                </c:pt>
                <c:pt idx="62">
                  <c:v>3.4743811697288809E-2</c:v>
                </c:pt>
                <c:pt idx="63">
                  <c:v>3.4456335528467455E-2</c:v>
                </c:pt>
                <c:pt idx="64">
                  <c:v>3.4623741773130871E-2</c:v>
                </c:pt>
                <c:pt idx="65">
                  <c:v>3.4238747845820532E-2</c:v>
                </c:pt>
                <c:pt idx="66">
                  <c:v>3.4117958490156162E-2</c:v>
                </c:pt>
                <c:pt idx="67">
                  <c:v>3.3907139593926987E-2</c:v>
                </c:pt>
                <c:pt idx="68">
                  <c:v>3.3775522404169291E-2</c:v>
                </c:pt>
                <c:pt idx="69">
                  <c:v>3.3559663753759558E-2</c:v>
                </c:pt>
                <c:pt idx="70">
                  <c:v>3.3419473423085953E-2</c:v>
                </c:pt>
                <c:pt idx="71">
                  <c:v>3.3274703895890691E-2</c:v>
                </c:pt>
                <c:pt idx="72">
                  <c:v>3.3270833746980075E-2</c:v>
                </c:pt>
                <c:pt idx="73">
                  <c:v>3.2902807580423937E-2</c:v>
                </c:pt>
                <c:pt idx="74">
                  <c:v>3.2748983444670143E-2</c:v>
                </c:pt>
                <c:pt idx="75">
                  <c:v>3.2726422215161269E-2</c:v>
                </c:pt>
                <c:pt idx="76">
                  <c:v>3.2563888113283965E-2</c:v>
                </c:pt>
                <c:pt idx="77">
                  <c:v>3.2335526774466175E-2</c:v>
                </c:pt>
                <c:pt idx="78">
                  <c:v>3.2295194327159715E-2</c:v>
                </c:pt>
                <c:pt idx="79">
                  <c:v>3.2065149853484423E-2</c:v>
                </c:pt>
                <c:pt idx="80">
                  <c:v>3.1702272643208358E-2</c:v>
                </c:pt>
                <c:pt idx="81">
                  <c:v>3.1592576198076164E-2</c:v>
                </c:pt>
                <c:pt idx="82">
                  <c:v>3.1535492409528083E-2</c:v>
                </c:pt>
                <c:pt idx="83">
                  <c:v>3.1472670192976504E-2</c:v>
                </c:pt>
                <c:pt idx="84">
                  <c:v>3.1136585960055703E-2</c:v>
                </c:pt>
                <c:pt idx="85">
                  <c:v>3.112193814841412E-2</c:v>
                </c:pt>
                <c:pt idx="86">
                  <c:v>3.1100249687963599E-2</c:v>
                </c:pt>
                <c:pt idx="87">
                  <c:v>3.097176062469837E-2</c:v>
                </c:pt>
                <c:pt idx="88">
                  <c:v>3.0890511408659813E-2</c:v>
                </c:pt>
                <c:pt idx="89">
                  <c:v>3.0709608539064775E-2</c:v>
                </c:pt>
                <c:pt idx="90">
                  <c:v>3.0623307275253579E-2</c:v>
                </c:pt>
                <c:pt idx="91">
                  <c:v>3.0533815170516357E-2</c:v>
                </c:pt>
                <c:pt idx="92">
                  <c:v>3.0441386799444407E-2</c:v>
                </c:pt>
                <c:pt idx="93">
                  <c:v>3.0478583726314311E-2</c:v>
                </c:pt>
                <c:pt idx="94">
                  <c:v>3.0248656643400505E-2</c:v>
                </c:pt>
                <c:pt idx="95">
                  <c:v>3.0360503528081343E-2</c:v>
                </c:pt>
                <c:pt idx="96">
                  <c:v>3.0129839920105223E-2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381-442E-97FA-C92889EB0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724704"/>
        <c:axId val="212173067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'LIS Al vas triplo'!$C$1</c15:sqref>
                        </c15:formulaRef>
                      </c:ext>
                    </c:extLst>
                    <c:strCache>
                      <c:ptCount val="1"/>
                      <c:pt idx="0">
                        <c:v>LIS Al 3 layers</c:v>
                      </c:pt>
                    </c:strCache>
                  </c:strRef>
                </c:tx>
                <c:spPr>
                  <a:ln w="95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'LIS Al vas triplo'!$K$5:$K$297</c15:sqref>
                        </c15:formulaRef>
                      </c:ext>
                    </c:extLst>
                    <c:numCache>
                      <c:formatCode>General</c:formatCode>
                      <c:ptCount val="293"/>
                      <c:pt idx="0">
                        <c:v>4794.660998959419</c:v>
                      </c:pt>
                      <c:pt idx="1">
                        <c:v>5482.5313979578577</c:v>
                      </c:pt>
                      <c:pt idx="2">
                        <c:v>6163.5911989464112</c:v>
                      </c:pt>
                      <c:pt idx="3">
                        <c:v>6878.703989984393</c:v>
                      </c:pt>
                      <c:pt idx="4">
                        <c:v>7559.7637909729465</c:v>
                      </c:pt>
                      <c:pt idx="5">
                        <c:v>8240.8235919614999</c:v>
                      </c:pt>
                      <c:pt idx="6">
                        <c:v>8921.8833929500543</c:v>
                      </c:pt>
                      <c:pt idx="7">
                        <c:v>9602.9431939386068</c:v>
                      </c:pt>
                      <c:pt idx="8">
                        <c:v>10284.002994927161</c:v>
                      </c:pt>
                      <c:pt idx="9">
                        <c:v>10965.062795915715</c:v>
                      </c:pt>
                      <c:pt idx="10">
                        <c:v>11646.12259690427</c:v>
                      </c:pt>
                      <c:pt idx="11">
                        <c:v>12327.182397892822</c:v>
                      </c:pt>
                      <c:pt idx="12">
                        <c:v>13008.242198881378</c:v>
                      </c:pt>
                      <c:pt idx="13">
                        <c:v>13689.301999869929</c:v>
                      </c:pt>
                      <c:pt idx="14">
                        <c:v>14370.361800858485</c:v>
                      </c:pt>
                      <c:pt idx="15">
                        <c:v>15051.421601847036</c:v>
                      </c:pt>
                      <c:pt idx="16">
                        <c:v>15732.48140283559</c:v>
                      </c:pt>
                      <c:pt idx="17">
                        <c:v>16413.541203824145</c:v>
                      </c:pt>
                      <c:pt idx="18">
                        <c:v>17094.601004812695</c:v>
                      </c:pt>
                      <c:pt idx="19">
                        <c:v>17775.660805801253</c:v>
                      </c:pt>
                      <c:pt idx="20">
                        <c:v>18456.720606789808</c:v>
                      </c:pt>
                      <c:pt idx="21">
                        <c:v>19137.780407778362</c:v>
                      </c:pt>
                      <c:pt idx="22">
                        <c:v>19818.840208766916</c:v>
                      </c:pt>
                      <c:pt idx="23">
                        <c:v>20499.900009755467</c:v>
                      </c:pt>
                      <c:pt idx="24">
                        <c:v>21180.959810744022</c:v>
                      </c:pt>
                      <c:pt idx="25">
                        <c:v>21862.019611732576</c:v>
                      </c:pt>
                      <c:pt idx="26">
                        <c:v>22543.07941272113</c:v>
                      </c:pt>
                      <c:pt idx="27">
                        <c:v>23224.139213709688</c:v>
                      </c:pt>
                      <c:pt idx="28">
                        <c:v>23905.199014698239</c:v>
                      </c:pt>
                      <c:pt idx="29">
                        <c:v>24586.258815686793</c:v>
                      </c:pt>
                      <c:pt idx="30">
                        <c:v>25267.318616675348</c:v>
                      </c:pt>
                      <c:pt idx="31">
                        <c:v>25948.378417663898</c:v>
                      </c:pt>
                      <c:pt idx="32">
                        <c:v>26629.438218652453</c:v>
                      </c:pt>
                      <c:pt idx="33">
                        <c:v>27310.498019641007</c:v>
                      </c:pt>
                      <c:pt idx="34">
                        <c:v>28059.663800728416</c:v>
                      </c:pt>
                      <c:pt idx="35">
                        <c:v>28740.723601716971</c:v>
                      </c:pt>
                      <c:pt idx="36">
                        <c:v>29421.783402705521</c:v>
                      </c:pt>
                      <c:pt idx="37">
                        <c:v>30102.843203694072</c:v>
                      </c:pt>
                      <c:pt idx="38">
                        <c:v>30783.903004682634</c:v>
                      </c:pt>
                      <c:pt idx="39">
                        <c:v>31464.962805671181</c:v>
                      </c:pt>
                      <c:pt idx="40">
                        <c:v>32146.022606659735</c:v>
                      </c:pt>
                      <c:pt idx="41">
                        <c:v>32827.08240764829</c:v>
                      </c:pt>
                      <c:pt idx="42">
                        <c:v>33508.142208636847</c:v>
                      </c:pt>
                      <c:pt idx="43">
                        <c:v>34189.202009625391</c:v>
                      </c:pt>
                      <c:pt idx="44">
                        <c:v>34870.261810613956</c:v>
                      </c:pt>
                      <c:pt idx="45">
                        <c:v>35551.321611602507</c:v>
                      </c:pt>
                      <c:pt idx="46">
                        <c:v>36232.381412591058</c:v>
                      </c:pt>
                      <c:pt idx="47">
                        <c:v>36913.441213579616</c:v>
                      </c:pt>
                      <c:pt idx="48">
                        <c:v>37594.501014568174</c:v>
                      </c:pt>
                      <c:pt idx="49">
                        <c:v>38275.560815556724</c:v>
                      </c:pt>
                      <c:pt idx="50">
                        <c:v>38956.620616545282</c:v>
                      </c:pt>
                      <c:pt idx="51">
                        <c:v>39637.680417533833</c:v>
                      </c:pt>
                      <c:pt idx="52">
                        <c:v>40318.740218522384</c:v>
                      </c:pt>
                      <c:pt idx="53">
                        <c:v>40999.800019510934</c:v>
                      </c:pt>
                      <c:pt idx="54">
                        <c:v>41680.859820499492</c:v>
                      </c:pt>
                      <c:pt idx="55">
                        <c:v>42361.919621488043</c:v>
                      </c:pt>
                      <c:pt idx="56">
                        <c:v>43042.979422476601</c:v>
                      </c:pt>
                      <c:pt idx="57">
                        <c:v>43724.039223465152</c:v>
                      </c:pt>
                      <c:pt idx="58">
                        <c:v>44405.099024453695</c:v>
                      </c:pt>
                      <c:pt idx="59">
                        <c:v>45086.15882544226</c:v>
                      </c:pt>
                      <c:pt idx="60">
                        <c:v>45767.218626430804</c:v>
                      </c:pt>
                      <c:pt idx="61">
                        <c:v>46448.278427419376</c:v>
                      </c:pt>
                      <c:pt idx="62">
                        <c:v>47129.33822840792</c:v>
                      </c:pt>
                      <c:pt idx="63">
                        <c:v>47810.398029396478</c:v>
                      </c:pt>
                      <c:pt idx="64">
                        <c:v>48491.457830385029</c:v>
                      </c:pt>
                      <c:pt idx="65">
                        <c:v>49172.517631373586</c:v>
                      </c:pt>
                      <c:pt idx="66">
                        <c:v>49921.683412460996</c:v>
                      </c:pt>
                      <c:pt idx="67">
                        <c:v>50602.743213449554</c:v>
                      </c:pt>
                      <c:pt idx="68">
                        <c:v>51283.803014438097</c:v>
                      </c:pt>
                      <c:pt idx="69">
                        <c:v>51964.862815426655</c:v>
                      </c:pt>
                      <c:pt idx="70">
                        <c:v>52645.922616415206</c:v>
                      </c:pt>
                      <c:pt idx="71">
                        <c:v>53326.982417403757</c:v>
                      </c:pt>
                      <c:pt idx="72">
                        <c:v>54008.042218392322</c:v>
                      </c:pt>
                      <c:pt idx="73">
                        <c:v>54689.102019380865</c:v>
                      </c:pt>
                      <c:pt idx="74">
                        <c:v>55370.161820369416</c:v>
                      </c:pt>
                      <c:pt idx="75">
                        <c:v>56051.221621357974</c:v>
                      </c:pt>
                      <c:pt idx="76">
                        <c:v>56732.281422346525</c:v>
                      </c:pt>
                      <c:pt idx="77">
                        <c:v>57413.341223335075</c:v>
                      </c:pt>
                      <c:pt idx="78">
                        <c:v>58094.401024323648</c:v>
                      </c:pt>
                      <c:pt idx="79">
                        <c:v>58775.460825312191</c:v>
                      </c:pt>
                      <c:pt idx="80">
                        <c:v>59456.520626300742</c:v>
                      </c:pt>
                      <c:pt idx="81">
                        <c:v>60137.5804272893</c:v>
                      </c:pt>
                      <c:pt idx="82">
                        <c:v>60818.640228277851</c:v>
                      </c:pt>
                      <c:pt idx="83">
                        <c:v>61499.700029266409</c:v>
                      </c:pt>
                      <c:pt idx="84">
                        <c:v>62180.759830254967</c:v>
                      </c:pt>
                      <c:pt idx="85">
                        <c:v>62861.81963124351</c:v>
                      </c:pt>
                      <c:pt idx="86">
                        <c:v>63542.879432232075</c:v>
                      </c:pt>
                      <c:pt idx="87">
                        <c:v>64223.939233220619</c:v>
                      </c:pt>
                      <c:pt idx="88">
                        <c:v>64904.999034209177</c:v>
                      </c:pt>
                      <c:pt idx="89">
                        <c:v>65586.058835197735</c:v>
                      </c:pt>
                      <c:pt idx="90">
                        <c:v>66267.118636186278</c:v>
                      </c:pt>
                      <c:pt idx="91">
                        <c:v>66948.178437174836</c:v>
                      </c:pt>
                      <c:pt idx="92">
                        <c:v>67629.238238163394</c:v>
                      </c:pt>
                      <c:pt idx="93">
                        <c:v>68105.980098855391</c:v>
                      </c:pt>
                      <c:pt idx="94">
                        <c:v>68787.039899843934</c:v>
                      </c:pt>
                      <c:pt idx="95">
                        <c:v>69468.099700832478</c:v>
                      </c:pt>
                      <c:pt idx="96">
                        <c:v>70149.159501821036</c:v>
                      </c:pt>
                      <c:pt idx="97">
                        <c:v>70830.219302809579</c:v>
                      </c:pt>
                      <c:pt idx="98">
                        <c:v>71511.279103798137</c:v>
                      </c:pt>
                      <c:pt idx="99">
                        <c:v>72192.338904786695</c:v>
                      </c:pt>
                      <c:pt idx="100">
                        <c:v>72873.398705775267</c:v>
                      </c:pt>
                      <c:pt idx="101">
                        <c:v>73554.458506763796</c:v>
                      </c:pt>
                      <c:pt idx="102">
                        <c:v>74235.518307752369</c:v>
                      </c:pt>
                      <c:pt idx="103">
                        <c:v>74916.578108740912</c:v>
                      </c:pt>
                      <c:pt idx="104">
                        <c:v>75597.63790972947</c:v>
                      </c:pt>
                      <c:pt idx="105">
                        <c:v>76278.697710718028</c:v>
                      </c:pt>
                      <c:pt idx="106">
                        <c:v>76959.757511706572</c:v>
                      </c:pt>
                      <c:pt idx="107">
                        <c:v>77640.81731269513</c:v>
                      </c:pt>
                      <c:pt idx="108">
                        <c:v>78321.877113683688</c:v>
                      </c:pt>
                      <c:pt idx="109">
                        <c:v>79002.936914672231</c:v>
                      </c:pt>
                      <c:pt idx="110">
                        <c:v>79683.996715660789</c:v>
                      </c:pt>
                      <c:pt idx="111">
                        <c:v>80365.056516649362</c:v>
                      </c:pt>
                      <c:pt idx="112">
                        <c:v>81046.11631763789</c:v>
                      </c:pt>
                      <c:pt idx="113">
                        <c:v>81727.176118626448</c:v>
                      </c:pt>
                      <c:pt idx="114">
                        <c:v>82408.235919615006</c:v>
                      </c:pt>
                      <c:pt idx="115">
                        <c:v>83089.295720603564</c:v>
                      </c:pt>
                      <c:pt idx="116">
                        <c:v>83770.355521592108</c:v>
                      </c:pt>
                      <c:pt idx="117">
                        <c:v>84451.415322580666</c:v>
                      </c:pt>
                      <c:pt idx="118">
                        <c:v>85132.475123569224</c:v>
                      </c:pt>
                      <c:pt idx="119">
                        <c:v>85813.534924557782</c:v>
                      </c:pt>
                      <c:pt idx="120">
                        <c:v>86494.594725546311</c:v>
                      </c:pt>
                      <c:pt idx="121">
                        <c:v>87175.654526534883</c:v>
                      </c:pt>
                      <c:pt idx="122">
                        <c:v>87856.714327523441</c:v>
                      </c:pt>
                      <c:pt idx="123">
                        <c:v>88537.774128511999</c:v>
                      </c:pt>
                      <c:pt idx="124">
                        <c:v>89218.833929500528</c:v>
                      </c:pt>
                      <c:pt idx="125">
                        <c:v>89899.893730489086</c:v>
                      </c:pt>
                      <c:pt idx="126">
                        <c:v>90580.953531477659</c:v>
                      </c:pt>
                      <c:pt idx="127">
                        <c:v>91262.013332466217</c:v>
                      </c:pt>
                      <c:pt idx="128">
                        <c:v>91943.07313345476</c:v>
                      </c:pt>
                      <c:pt idx="129">
                        <c:v>92624.132934443318</c:v>
                      </c:pt>
                      <c:pt idx="130">
                        <c:v>93305.192735431876</c:v>
                      </c:pt>
                      <c:pt idx="131">
                        <c:v>93986.252536420405</c:v>
                      </c:pt>
                      <c:pt idx="132">
                        <c:v>94667.312337408977</c:v>
                      </c:pt>
                      <c:pt idx="133">
                        <c:v>95348.372138397535</c:v>
                      </c:pt>
                      <c:pt idx="134">
                        <c:v>96029.431939386093</c:v>
                      </c:pt>
                      <c:pt idx="135">
                        <c:v>96710.491740374622</c:v>
                      </c:pt>
                      <c:pt idx="136">
                        <c:v>97391.55154136318</c:v>
                      </c:pt>
                      <c:pt idx="137">
                        <c:v>98072.611342351738</c:v>
                      </c:pt>
                      <c:pt idx="138">
                        <c:v>98753.671143340296</c:v>
                      </c:pt>
                      <c:pt idx="139">
                        <c:v>99434.73094432884</c:v>
                      </c:pt>
                      <c:pt idx="140">
                        <c:v>100115.79074531741</c:v>
                      </c:pt>
                      <c:pt idx="141">
                        <c:v>100796.85054630597</c:v>
                      </c:pt>
                      <c:pt idx="142">
                        <c:v>101477.91034729451</c:v>
                      </c:pt>
                      <c:pt idx="143">
                        <c:v>102158.97014828307</c:v>
                      </c:pt>
                      <c:pt idx="144">
                        <c:v>103521.08975026019</c:v>
                      </c:pt>
                      <c:pt idx="145">
                        <c:v>104202.14955124872</c:v>
                      </c:pt>
                      <c:pt idx="146">
                        <c:v>104883.20935223727</c:v>
                      </c:pt>
                      <c:pt idx="147">
                        <c:v>105564.26915322583</c:v>
                      </c:pt>
                      <c:pt idx="148">
                        <c:v>106245.32895421439</c:v>
                      </c:pt>
                      <c:pt idx="149">
                        <c:v>106926.38875520293</c:v>
                      </c:pt>
                      <c:pt idx="150">
                        <c:v>107607.44855619149</c:v>
                      </c:pt>
                      <c:pt idx="151">
                        <c:v>108288.50835718004</c:v>
                      </c:pt>
                      <c:pt idx="152">
                        <c:v>108969.56815816861</c:v>
                      </c:pt>
                      <c:pt idx="153">
                        <c:v>109650.62795915715</c:v>
                      </c:pt>
                      <c:pt idx="154">
                        <c:v>110331.68776014572</c:v>
                      </c:pt>
                      <c:pt idx="155">
                        <c:v>111012.74756113428</c:v>
                      </c:pt>
                      <c:pt idx="156">
                        <c:v>111693.80736212282</c:v>
                      </c:pt>
                      <c:pt idx="157">
                        <c:v>112374.86716311137</c:v>
                      </c:pt>
                      <c:pt idx="158">
                        <c:v>113055.92696409993</c:v>
                      </c:pt>
                      <c:pt idx="159">
                        <c:v>113736.98676508848</c:v>
                      </c:pt>
                      <c:pt idx="160">
                        <c:v>114418.04656607704</c:v>
                      </c:pt>
                      <c:pt idx="161">
                        <c:v>115099.10636706559</c:v>
                      </c:pt>
                      <c:pt idx="162">
                        <c:v>115780.16616805413</c:v>
                      </c:pt>
                      <c:pt idx="163">
                        <c:v>116461.22596904269</c:v>
                      </c:pt>
                      <c:pt idx="164">
                        <c:v>117142.28577003123</c:v>
                      </c:pt>
                      <c:pt idx="165">
                        <c:v>117823.34557101982</c:v>
                      </c:pt>
                      <c:pt idx="166">
                        <c:v>118504.40537200838</c:v>
                      </c:pt>
                      <c:pt idx="167">
                        <c:v>119185.46517299692</c:v>
                      </c:pt>
                      <c:pt idx="168">
                        <c:v>119866.52497398546</c:v>
                      </c:pt>
                      <c:pt idx="169">
                        <c:v>120547.58477497402</c:v>
                      </c:pt>
                      <c:pt idx="170">
                        <c:v>121228.64457596256</c:v>
                      </c:pt>
                      <c:pt idx="171">
                        <c:v>121909.70437695114</c:v>
                      </c:pt>
                      <c:pt idx="172">
                        <c:v>122590.76417793968</c:v>
                      </c:pt>
                      <c:pt idx="173">
                        <c:v>123271.82397892822</c:v>
                      </c:pt>
                      <c:pt idx="174">
                        <c:v>123952.88377991678</c:v>
                      </c:pt>
                      <c:pt idx="175">
                        <c:v>124633.94358090534</c:v>
                      </c:pt>
                      <c:pt idx="176">
                        <c:v>125315.0033818939</c:v>
                      </c:pt>
                      <c:pt idx="177">
                        <c:v>125996.06318288247</c:v>
                      </c:pt>
                      <c:pt idx="178">
                        <c:v>126677.12298387101</c:v>
                      </c:pt>
                      <c:pt idx="179">
                        <c:v>127358.18278485956</c:v>
                      </c:pt>
                      <c:pt idx="180">
                        <c:v>128039.2425858481</c:v>
                      </c:pt>
                      <c:pt idx="181">
                        <c:v>128720.30238683666</c:v>
                      </c:pt>
                      <c:pt idx="182">
                        <c:v>129401.36218782523</c:v>
                      </c:pt>
                      <c:pt idx="183">
                        <c:v>130082.42198881376</c:v>
                      </c:pt>
                      <c:pt idx="184">
                        <c:v>130763.48178980233</c:v>
                      </c:pt>
                      <c:pt idx="185">
                        <c:v>131444.54159079088</c:v>
                      </c:pt>
                      <c:pt idx="186">
                        <c:v>132125.6013917794</c:v>
                      </c:pt>
                      <c:pt idx="187">
                        <c:v>132806.66119276799</c:v>
                      </c:pt>
                      <c:pt idx="188">
                        <c:v>133487.72099375655</c:v>
                      </c:pt>
                      <c:pt idx="189">
                        <c:v>134168.78079474508</c:v>
                      </c:pt>
                      <c:pt idx="190">
                        <c:v>134849.84059573367</c:v>
                      </c:pt>
                      <c:pt idx="191">
                        <c:v>135530.90039672219</c:v>
                      </c:pt>
                      <c:pt idx="192">
                        <c:v>136211.96019771078</c:v>
                      </c:pt>
                      <c:pt idx="193">
                        <c:v>136893.01999869934</c:v>
                      </c:pt>
                      <c:pt idx="194">
                        <c:v>137574.07979968787</c:v>
                      </c:pt>
                      <c:pt idx="195">
                        <c:v>138255.13960067643</c:v>
                      </c:pt>
                      <c:pt idx="196">
                        <c:v>138936.19940166496</c:v>
                      </c:pt>
                      <c:pt idx="197">
                        <c:v>139617.25920265351</c:v>
                      </c:pt>
                      <c:pt idx="198">
                        <c:v>140298.31900364207</c:v>
                      </c:pt>
                      <c:pt idx="199">
                        <c:v>140979.37880463063</c:v>
                      </c:pt>
                      <c:pt idx="200">
                        <c:v>141660.43860561916</c:v>
                      </c:pt>
                      <c:pt idx="201">
                        <c:v>142341.49840660774</c:v>
                      </c:pt>
                      <c:pt idx="202">
                        <c:v>143022.55820759627</c:v>
                      </c:pt>
                      <c:pt idx="203">
                        <c:v>143703.61800858486</c:v>
                      </c:pt>
                      <c:pt idx="204">
                        <c:v>144384.67780957339</c:v>
                      </c:pt>
                      <c:pt idx="205">
                        <c:v>145065.73761056195</c:v>
                      </c:pt>
                      <c:pt idx="206">
                        <c:v>145746.79741155053</c:v>
                      </c:pt>
                      <c:pt idx="207">
                        <c:v>146427.85721253906</c:v>
                      </c:pt>
                      <c:pt idx="208">
                        <c:v>147108.91701352759</c:v>
                      </c:pt>
                      <c:pt idx="209">
                        <c:v>147789.97681451618</c:v>
                      </c:pt>
                      <c:pt idx="210">
                        <c:v>148471.03661550474</c:v>
                      </c:pt>
                      <c:pt idx="211">
                        <c:v>149152.09641649327</c:v>
                      </c:pt>
                      <c:pt idx="212">
                        <c:v>149833.15621748182</c:v>
                      </c:pt>
                      <c:pt idx="213">
                        <c:v>150514.21601847038</c:v>
                      </c:pt>
                      <c:pt idx="214">
                        <c:v>151195.27581945894</c:v>
                      </c:pt>
                      <c:pt idx="215">
                        <c:v>151876.33562044747</c:v>
                      </c:pt>
                      <c:pt idx="216">
                        <c:v>152557.39542143606</c:v>
                      </c:pt>
                      <c:pt idx="217">
                        <c:v>153238.45522242461</c:v>
                      </c:pt>
                      <c:pt idx="218">
                        <c:v>153919.51502341314</c:v>
                      </c:pt>
                      <c:pt idx="219">
                        <c:v>154600.5748244017</c:v>
                      </c:pt>
                      <c:pt idx="220">
                        <c:v>155281.63462539026</c:v>
                      </c:pt>
                      <c:pt idx="221">
                        <c:v>155962.69442637879</c:v>
                      </c:pt>
                      <c:pt idx="222">
                        <c:v>156643.75422736738</c:v>
                      </c:pt>
                      <c:pt idx="223">
                        <c:v>157324.81402835593</c:v>
                      </c:pt>
                      <c:pt idx="224">
                        <c:v>158005.87382934446</c:v>
                      </c:pt>
                      <c:pt idx="225">
                        <c:v>158686.93363033302</c:v>
                      </c:pt>
                      <c:pt idx="226">
                        <c:v>159367.99343132158</c:v>
                      </c:pt>
                      <c:pt idx="227">
                        <c:v>160049.05323231014</c:v>
                      </c:pt>
                      <c:pt idx="228">
                        <c:v>160730.11303329872</c:v>
                      </c:pt>
                      <c:pt idx="229">
                        <c:v>161411.17283428725</c:v>
                      </c:pt>
                      <c:pt idx="230">
                        <c:v>162092.23263527578</c:v>
                      </c:pt>
                      <c:pt idx="231">
                        <c:v>162773.29243626437</c:v>
                      </c:pt>
                      <c:pt idx="232">
                        <c:v>163454.3522372529</c:v>
                      </c:pt>
                      <c:pt idx="233">
                        <c:v>164135.41203824148</c:v>
                      </c:pt>
                      <c:pt idx="234">
                        <c:v>164816.47183923001</c:v>
                      </c:pt>
                      <c:pt idx="235">
                        <c:v>165497.53164021857</c:v>
                      </c:pt>
                      <c:pt idx="236">
                        <c:v>166178.59144120713</c:v>
                      </c:pt>
                      <c:pt idx="237">
                        <c:v>166859.65124219569</c:v>
                      </c:pt>
                      <c:pt idx="238">
                        <c:v>167540.71104318422</c:v>
                      </c:pt>
                      <c:pt idx="239">
                        <c:v>168221.77084417277</c:v>
                      </c:pt>
                      <c:pt idx="240">
                        <c:v>168902.83064516133</c:v>
                      </c:pt>
                      <c:pt idx="241">
                        <c:v>169583.89044614989</c:v>
                      </c:pt>
                      <c:pt idx="242">
                        <c:v>170264.95024713845</c:v>
                      </c:pt>
                      <c:pt idx="243">
                        <c:v>170946.01004812698</c:v>
                      </c:pt>
                      <c:pt idx="244">
                        <c:v>171627.06984911556</c:v>
                      </c:pt>
                      <c:pt idx="245">
                        <c:v>172308.12965010412</c:v>
                      </c:pt>
                      <c:pt idx="246">
                        <c:v>172989.18945109262</c:v>
                      </c:pt>
                      <c:pt idx="247">
                        <c:v>173670.24925208121</c:v>
                      </c:pt>
                      <c:pt idx="248">
                        <c:v>174351.30905306977</c:v>
                      </c:pt>
                      <c:pt idx="249">
                        <c:v>175032.3688540583</c:v>
                      </c:pt>
                      <c:pt idx="250">
                        <c:v>175713.42865504688</c:v>
                      </c:pt>
                      <c:pt idx="251">
                        <c:v>176394.48845603544</c:v>
                      </c:pt>
                      <c:pt idx="252">
                        <c:v>177075.548257024</c:v>
                      </c:pt>
                      <c:pt idx="253">
                        <c:v>177756.60805801256</c:v>
                      </c:pt>
                      <c:pt idx="254">
                        <c:v>178437.66785900106</c:v>
                      </c:pt>
                      <c:pt idx="255">
                        <c:v>179118.72765998964</c:v>
                      </c:pt>
                      <c:pt idx="256">
                        <c:v>179799.78746097817</c:v>
                      </c:pt>
                      <c:pt idx="257">
                        <c:v>180480.84726196673</c:v>
                      </c:pt>
                      <c:pt idx="258">
                        <c:v>181161.90706295532</c:v>
                      </c:pt>
                      <c:pt idx="259">
                        <c:v>181842.96686394388</c:v>
                      </c:pt>
                      <c:pt idx="260">
                        <c:v>182524.02666493243</c:v>
                      </c:pt>
                      <c:pt idx="261">
                        <c:v>183205.08646592096</c:v>
                      </c:pt>
                      <c:pt idx="262">
                        <c:v>183886.14626690952</c:v>
                      </c:pt>
                      <c:pt idx="263">
                        <c:v>184567.20606789808</c:v>
                      </c:pt>
                      <c:pt idx="264">
                        <c:v>185248.26586888664</c:v>
                      </c:pt>
                      <c:pt idx="265">
                        <c:v>185929.32566987516</c:v>
                      </c:pt>
                      <c:pt idx="266">
                        <c:v>186610.38547086375</c:v>
                      </c:pt>
                      <c:pt idx="267">
                        <c:v>187291.44527185225</c:v>
                      </c:pt>
                      <c:pt idx="268">
                        <c:v>187972.50507284081</c:v>
                      </c:pt>
                      <c:pt idx="269">
                        <c:v>188653.56487382937</c:v>
                      </c:pt>
                      <c:pt idx="270">
                        <c:v>189334.62467481795</c:v>
                      </c:pt>
                      <c:pt idx="271">
                        <c:v>190015.68447580651</c:v>
                      </c:pt>
                      <c:pt idx="272">
                        <c:v>190696.74427679507</c:v>
                      </c:pt>
                      <c:pt idx="273">
                        <c:v>191377.80407778363</c:v>
                      </c:pt>
                      <c:pt idx="274">
                        <c:v>192058.86387877219</c:v>
                      </c:pt>
                      <c:pt idx="275">
                        <c:v>192739.92367976074</c:v>
                      </c:pt>
                      <c:pt idx="276">
                        <c:v>193420.98348074924</c:v>
                      </c:pt>
                      <c:pt idx="277">
                        <c:v>194102.04328173783</c:v>
                      </c:pt>
                      <c:pt idx="278">
                        <c:v>194783.10308272636</c:v>
                      </c:pt>
                      <c:pt idx="279">
                        <c:v>195464.16288371492</c:v>
                      </c:pt>
                      <c:pt idx="280">
                        <c:v>196145.22268470348</c:v>
                      </c:pt>
                      <c:pt idx="281">
                        <c:v>196826.28248569206</c:v>
                      </c:pt>
                      <c:pt idx="282">
                        <c:v>197507.34228668059</c:v>
                      </c:pt>
                      <c:pt idx="283">
                        <c:v>198188.40208766915</c:v>
                      </c:pt>
                      <c:pt idx="284">
                        <c:v>198869.46188865768</c:v>
                      </c:pt>
                      <c:pt idx="285">
                        <c:v>199550.52168964627</c:v>
                      </c:pt>
                      <c:pt idx="286">
                        <c:v>200231.58149063482</c:v>
                      </c:pt>
                      <c:pt idx="287">
                        <c:v>200912.64129162335</c:v>
                      </c:pt>
                      <c:pt idx="288">
                        <c:v>201593.70109261194</c:v>
                      </c:pt>
                      <c:pt idx="289">
                        <c:v>202274.76089360044</c:v>
                      </c:pt>
                      <c:pt idx="290">
                        <c:v>202955.82069458903</c:v>
                      </c:pt>
                      <c:pt idx="291">
                        <c:v>203636.88049557756</c:v>
                      </c:pt>
                      <c:pt idx="292">
                        <c:v>204317.94029656614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'LIS Al vas triplo'!$M$5:$M$297</c15:sqref>
                        </c15:formulaRef>
                      </c:ext>
                    </c:extLst>
                    <c:numCache>
                      <c:formatCode>General</c:formatCode>
                      <c:ptCount val="293"/>
                      <c:pt idx="0">
                        <c:v>0.14917982170489957</c:v>
                      </c:pt>
                      <c:pt idx="1">
                        <c:v>0.13839065194559436</c:v>
                      </c:pt>
                      <c:pt idx="2">
                        <c:v>0.14004981968062502</c:v>
                      </c:pt>
                      <c:pt idx="3">
                        <c:v>0.13053975295167258</c:v>
                      </c:pt>
                      <c:pt idx="4">
                        <c:v>0.1328348877153093</c:v>
                      </c:pt>
                      <c:pt idx="5">
                        <c:v>0.12634918074169699</c:v>
                      </c:pt>
                      <c:pt idx="6">
                        <c:v>6.4568001250135065E-2</c:v>
                      </c:pt>
                      <c:pt idx="7">
                        <c:v>6.2238583131326158E-2</c:v>
                      </c:pt>
                      <c:pt idx="8">
                        <c:v>6.0177548284394575E-2</c:v>
                      </c:pt>
                      <c:pt idx="9">
                        <c:v>5.8399027176271032E-2</c:v>
                      </c:pt>
                      <c:pt idx="10">
                        <c:v>5.6849081298342014E-2</c:v>
                      </c:pt>
                      <c:pt idx="11">
                        <c:v>5.5200359220074234E-2</c:v>
                      </c:pt>
                      <c:pt idx="12">
                        <c:v>5.5307972892087699E-2</c:v>
                      </c:pt>
                      <c:pt idx="13">
                        <c:v>5.4266277090130779E-2</c:v>
                      </c:pt>
                      <c:pt idx="14">
                        <c:v>5.3202179976804029E-2</c:v>
                      </c:pt>
                      <c:pt idx="15">
                        <c:v>5.2346638845858884E-2</c:v>
                      </c:pt>
                      <c:pt idx="16">
                        <c:v>5.1519877778795131E-2</c:v>
                      </c:pt>
                      <c:pt idx="17">
                        <c:v>5.0647237623973065E-2</c:v>
                      </c:pt>
                      <c:pt idx="18">
                        <c:v>5.0060709891572769E-2</c:v>
                      </c:pt>
                      <c:pt idx="19">
                        <c:v>4.9268743511418189E-2</c:v>
                      </c:pt>
                      <c:pt idx="20">
                        <c:v>4.8589597802076695E-2</c:v>
                      </c:pt>
                      <c:pt idx="21">
                        <c:v>4.7880614830401201E-2</c:v>
                      </c:pt>
                      <c:pt idx="22">
                        <c:v>4.7269223150918818E-2</c:v>
                      </c:pt>
                      <c:pt idx="23">
                        <c:v>4.6632034344682764E-2</c:v>
                      </c:pt>
                      <c:pt idx="24">
                        <c:v>4.5977738047396605E-2</c:v>
                      </c:pt>
                      <c:pt idx="25">
                        <c:v>4.5504791537923701E-2</c:v>
                      </c:pt>
                      <c:pt idx="26">
                        <c:v>4.4869056727924808E-2</c:v>
                      </c:pt>
                      <c:pt idx="27">
                        <c:v>4.4228534528230209E-2</c:v>
                      </c:pt>
                      <c:pt idx="28">
                        <c:v>4.3627189422776089E-2</c:v>
                      </c:pt>
                      <c:pt idx="29">
                        <c:v>4.3137295052537272E-2</c:v>
                      </c:pt>
                      <c:pt idx="30">
                        <c:v>4.2636114914945282E-2</c:v>
                      </c:pt>
                      <c:pt idx="31">
                        <c:v>4.2161429025451613E-2</c:v>
                      </c:pt>
                      <c:pt idx="32">
                        <c:v>4.1678906499298021E-2</c:v>
                      </c:pt>
                      <c:pt idx="33">
                        <c:v>4.1130088293581078E-2</c:v>
                      </c:pt>
                      <c:pt idx="34">
                        <c:v>4.0446066037395881E-2</c:v>
                      </c:pt>
                      <c:pt idx="35">
                        <c:v>4.0048525769161188E-2</c:v>
                      </c:pt>
                      <c:pt idx="36">
                        <c:v>3.9670470753966292E-2</c:v>
                      </c:pt>
                      <c:pt idx="37">
                        <c:v>3.9386298243578179E-2</c:v>
                      </c:pt>
                      <c:pt idx="38">
                        <c:v>3.9015685851773008E-2</c:v>
                      </c:pt>
                      <c:pt idx="39">
                        <c:v>3.8732403626338355E-2</c:v>
                      </c:pt>
                      <c:pt idx="40">
                        <c:v>3.8327076587784864E-2</c:v>
                      </c:pt>
                      <c:pt idx="41">
                        <c:v>3.8112896097905913E-2</c:v>
                      </c:pt>
                      <c:pt idx="42">
                        <c:v>3.7782335700972031E-2</c:v>
                      </c:pt>
                      <c:pt idx="43">
                        <c:v>3.7408433447928005E-2</c:v>
                      </c:pt>
                      <c:pt idx="44">
                        <c:v>3.7091115341076564E-2</c:v>
                      </c:pt>
                      <c:pt idx="45">
                        <c:v>3.6842876581700219E-2</c:v>
                      </c:pt>
                      <c:pt idx="46">
                        <c:v>3.6569477442603845E-2</c:v>
                      </c:pt>
                      <c:pt idx="47">
                        <c:v>3.6274184527898892E-2</c:v>
                      </c:pt>
                      <c:pt idx="48">
                        <c:v>3.6008488848753274E-2</c:v>
                      </c:pt>
                      <c:pt idx="49">
                        <c:v>3.5801073295185754E-2</c:v>
                      </c:pt>
                      <c:pt idx="50">
                        <c:v>3.5601109598293643E-2</c:v>
                      </c:pt>
                      <c:pt idx="51">
                        <c:v>3.5393632254495003E-2</c:v>
                      </c:pt>
                      <c:pt idx="52">
                        <c:v>3.512340604335315E-2</c:v>
                      </c:pt>
                      <c:pt idx="53">
                        <c:v>3.4946787420693917E-2</c:v>
                      </c:pt>
                      <c:pt idx="54">
                        <c:v>3.4683796492547297E-2</c:v>
                      </c:pt>
                      <c:pt idx="55">
                        <c:v>3.4394001602603017E-2</c:v>
                      </c:pt>
                      <c:pt idx="56">
                        <c:v>3.4339817194348574E-2</c:v>
                      </c:pt>
                      <c:pt idx="57">
                        <c:v>3.4080693872876544E-2</c:v>
                      </c:pt>
                      <c:pt idx="58">
                        <c:v>3.3925683708948925E-2</c:v>
                      </c:pt>
                      <c:pt idx="59">
                        <c:v>3.3809464934043729E-2</c:v>
                      </c:pt>
                      <c:pt idx="60">
                        <c:v>3.35648614643533E-2</c:v>
                      </c:pt>
                      <c:pt idx="61">
                        <c:v>3.3373018495989441E-2</c:v>
                      </c:pt>
                      <c:pt idx="62">
                        <c:v>3.3178166056205272E-2</c:v>
                      </c:pt>
                      <c:pt idx="63">
                        <c:v>3.2990808530446385E-2</c:v>
                      </c:pt>
                      <c:pt idx="64">
                        <c:v>3.2820285448325964E-2</c:v>
                      </c:pt>
                      <c:pt idx="65">
                        <c:v>3.2627550208745262E-2</c:v>
                      </c:pt>
                      <c:pt idx="66">
                        <c:v>3.2353777242795409E-2</c:v>
                      </c:pt>
                      <c:pt idx="67">
                        <c:v>3.2239751343282289E-2</c:v>
                      </c:pt>
                      <c:pt idx="68">
                        <c:v>3.2129034986923148E-2</c:v>
                      </c:pt>
                      <c:pt idx="69">
                        <c:v>3.1928228908787167E-2</c:v>
                      </c:pt>
                      <c:pt idx="70">
                        <c:v>3.1677432132270034E-2</c:v>
                      </c:pt>
                      <c:pt idx="71">
                        <c:v>3.1501404143820175E-2</c:v>
                      </c:pt>
                      <c:pt idx="72">
                        <c:v>3.1488947033029846E-2</c:v>
                      </c:pt>
                      <c:pt idx="73">
                        <c:v>3.1367828308314208E-2</c:v>
                      </c:pt>
                      <c:pt idx="74">
                        <c:v>3.11983002331453E-2</c:v>
                      </c:pt>
                      <c:pt idx="75">
                        <c:v>3.1056847078901322E-2</c:v>
                      </c:pt>
                      <c:pt idx="76">
                        <c:v>3.0849136204500378E-2</c:v>
                      </c:pt>
                      <c:pt idx="77">
                        <c:v>3.0795277945749773E-2</c:v>
                      </c:pt>
                      <c:pt idx="78">
                        <c:v>3.0518383033573369E-2</c:v>
                      </c:pt>
                      <c:pt idx="79">
                        <c:v>3.0511061142521324E-2</c:v>
                      </c:pt>
                      <c:pt idx="80">
                        <c:v>3.0379493876004957E-2</c:v>
                      </c:pt>
                      <c:pt idx="81">
                        <c:v>3.0258686941813641E-2</c:v>
                      </c:pt>
                      <c:pt idx="82">
                        <c:v>3.0129452537323877E-2</c:v>
                      </c:pt>
                      <c:pt idx="83">
                        <c:v>3.0089283843122785E-2</c:v>
                      </c:pt>
                      <c:pt idx="84">
                        <c:v>2.9842319109996136E-2</c:v>
                      </c:pt>
                      <c:pt idx="85">
                        <c:v>2.9720598564246158E-2</c:v>
                      </c:pt>
                      <c:pt idx="86">
                        <c:v>2.9540512421622436E-2</c:v>
                      </c:pt>
                      <c:pt idx="87">
                        <c:v>2.9527850646119923E-2</c:v>
                      </c:pt>
                      <c:pt idx="88">
                        <c:v>2.9400522759905262E-2</c:v>
                      </c:pt>
                      <c:pt idx="89">
                        <c:v>2.9218866145403637E-2</c:v>
                      </c:pt>
                      <c:pt idx="90">
                        <c:v>2.9038428084005957E-2</c:v>
                      </c:pt>
                      <c:pt idx="91">
                        <c:v>2.891032568681022E-2</c:v>
                      </c:pt>
                      <c:pt idx="92">
                        <c:v>2.8831522395453661E-2</c:v>
                      </c:pt>
                      <c:pt idx="93">
                        <c:v>2.8824145129660743E-2</c:v>
                      </c:pt>
                      <c:pt idx="94">
                        <c:v>2.8836802357004011E-2</c:v>
                      </c:pt>
                      <c:pt idx="95">
                        <c:v>2.8653665309040597E-2</c:v>
                      </c:pt>
                      <c:pt idx="96">
                        <c:v>2.8518692717094094E-2</c:v>
                      </c:pt>
                      <c:pt idx="97">
                        <c:v>2.8429220814069601E-2</c:v>
                      </c:pt>
                      <c:pt idx="98">
                        <c:v>2.8337967674766644E-2</c:v>
                      </c:pt>
                      <c:pt idx="99">
                        <c:v>2.820115439433029E-2</c:v>
                      </c:pt>
                      <c:pt idx="100">
                        <c:v>2.8064481433757369E-2</c:v>
                      </c:pt>
                      <c:pt idx="101">
                        <c:v>2.7928011410792271E-2</c:v>
                      </c:pt>
                      <c:pt idx="102">
                        <c:v>2.7833344532009634E-2</c:v>
                      </c:pt>
                      <c:pt idx="103">
                        <c:v>2.7737488237531562E-2</c:v>
                      </c:pt>
                      <c:pt idx="104">
                        <c:v>2.7600493858820303E-2</c:v>
                      </c:pt>
                      <c:pt idx="105">
                        <c:v>2.7463947863115245E-2</c:v>
                      </c:pt>
                      <c:pt idx="106">
                        <c:v>2.7327890919830112E-2</c:v>
                      </c:pt>
                      <c:pt idx="107">
                        <c:v>2.7154382285839572E-2</c:v>
                      </c:pt>
                      <c:pt idx="108">
                        <c:v>2.7169352428196153E-2</c:v>
                      </c:pt>
                      <c:pt idx="109">
                        <c:v>2.7033053137878051E-2</c:v>
                      </c:pt>
                      <c:pt idx="110">
                        <c:v>2.6969535279534308E-2</c:v>
                      </c:pt>
                      <c:pt idx="111">
                        <c:v>2.6797937480106684E-2</c:v>
                      </c:pt>
                      <c:pt idx="112">
                        <c:v>2.6767689500755316E-2</c:v>
                      </c:pt>
                      <c:pt idx="113">
                        <c:v>2.6734723650512958E-2</c:v>
                      </c:pt>
                      <c:pt idx="114">
                        <c:v>2.6699186538800435E-2</c:v>
                      </c:pt>
                      <c:pt idx="115">
                        <c:v>2.6561735237501355E-2</c:v>
                      </c:pt>
                      <c:pt idx="116">
                        <c:v>2.6620948457198652E-2</c:v>
                      </c:pt>
                      <c:pt idx="117">
                        <c:v>2.6514306093800972E-2</c:v>
                      </c:pt>
                      <c:pt idx="118">
                        <c:v>2.6376067050155313E-2</c:v>
                      </c:pt>
                      <c:pt idx="119">
                        <c:v>2.6301036349013266E-2</c:v>
                      </c:pt>
                      <c:pt idx="120">
                        <c:v>2.6133285765292034E-2</c:v>
                      </c:pt>
                      <c:pt idx="121">
                        <c:v>2.6118170152863655E-2</c:v>
                      </c:pt>
                      <c:pt idx="122">
                        <c:v>2.5981742500144889E-2</c:v>
                      </c:pt>
                      <c:pt idx="123">
                        <c:v>2.596322548053457E-2</c:v>
                      </c:pt>
                      <c:pt idx="124">
                        <c:v>2.5999765314085578E-2</c:v>
                      </c:pt>
                      <c:pt idx="125">
                        <c:v>2.5805608439942056E-2</c:v>
                      </c:pt>
                      <c:pt idx="126">
                        <c:v>2.5725938542360126E-2</c:v>
                      </c:pt>
                      <c:pt idx="127">
                        <c:v>2.5618276239982942E-2</c:v>
                      </c:pt>
                      <c:pt idx="128">
                        <c:v>2.54838872606599E-2</c:v>
                      </c:pt>
                      <c:pt idx="129">
                        <c:v>2.5377351136183605E-2</c:v>
                      </c:pt>
                      <c:pt idx="130">
                        <c:v>2.5350088992006782E-2</c:v>
                      </c:pt>
                      <c:pt idx="131">
                        <c:v>2.5269114981581249E-2</c:v>
                      </c:pt>
                      <c:pt idx="132">
                        <c:v>2.5136747728876668E-2</c:v>
                      </c:pt>
                      <c:pt idx="133">
                        <c:v>2.5106297782946395E-2</c:v>
                      </c:pt>
                      <c:pt idx="134">
                        <c:v>2.4974876198689305E-2</c:v>
                      </c:pt>
                      <c:pt idx="135">
                        <c:v>2.5064950804747473E-2</c:v>
                      </c:pt>
                      <c:pt idx="136">
                        <c:v>2.4981117582531479E-2</c:v>
                      </c:pt>
                      <c:pt idx="137">
                        <c:v>2.4897187445189244E-2</c:v>
                      </c:pt>
                      <c:pt idx="138">
                        <c:v>2.4789713205839219E-2</c:v>
                      </c:pt>
                      <c:pt idx="139">
                        <c:v>2.4705992004645693E-2</c:v>
                      </c:pt>
                      <c:pt idx="140">
                        <c:v>2.4713609491647727E-2</c:v>
                      </c:pt>
                      <c:pt idx="141">
                        <c:v>2.465116677557553E-2</c:v>
                      </c:pt>
                      <c:pt idx="142">
                        <c:v>2.4588168397792758E-2</c:v>
                      </c:pt>
                      <c:pt idx="143">
                        <c:v>2.4524653162070548E-2</c:v>
                      </c:pt>
                      <c:pt idx="144">
                        <c:v>2.4161228783877706E-2</c:v>
                      </c:pt>
                      <c:pt idx="145">
                        <c:v>2.409944035925931E-2</c:v>
                      </c:pt>
                      <c:pt idx="146">
                        <c:v>2.4078836952899176E-2</c:v>
                      </c:pt>
                      <c:pt idx="147">
                        <c:v>2.395403847389594E-2</c:v>
                      </c:pt>
                      <c:pt idx="148">
                        <c:v>2.391157577298951E-2</c:v>
                      </c:pt>
                      <c:pt idx="149">
                        <c:v>2.3888271565439927E-2</c:v>
                      </c:pt>
                      <c:pt idx="150">
                        <c:v>2.3824097715258744E-2</c:v>
                      </c:pt>
                      <c:pt idx="151">
                        <c:v>2.3740120279339316E-2</c:v>
                      </c:pt>
                      <c:pt idx="152">
                        <c:v>2.3675654309733105E-2</c:v>
                      </c:pt>
                      <c:pt idx="153">
                        <c:v>2.359191218500158E-2</c:v>
                      </c:pt>
                      <c:pt idx="154">
                        <c:v>2.3527233855152263E-2</c:v>
                      </c:pt>
                      <c:pt idx="155">
                        <c:v>2.3480938649205432E-2</c:v>
                      </c:pt>
                      <c:pt idx="156">
                        <c:v>2.3489072168116448E-2</c:v>
                      </c:pt>
                      <c:pt idx="157">
                        <c:v>2.345902599958552E-2</c:v>
                      </c:pt>
                      <c:pt idx="158">
                        <c:v>2.3410085517304363E-2</c:v>
                      </c:pt>
                      <c:pt idx="159">
                        <c:v>2.3413723782773121E-2</c:v>
                      </c:pt>
                      <c:pt idx="160">
                        <c:v>2.3345667237987179E-2</c:v>
                      </c:pt>
                      <c:pt idx="161">
                        <c:v>2.3243015070000199E-2</c:v>
                      </c:pt>
                      <c:pt idx="162">
                        <c:v>2.3192390556761207E-2</c:v>
                      </c:pt>
                      <c:pt idx="163">
                        <c:v>2.3158236205856664E-2</c:v>
                      </c:pt>
                      <c:pt idx="164">
                        <c:v>2.3089938968450692E-2</c:v>
                      </c:pt>
                      <c:pt idx="165">
                        <c:v>2.3153598082839243E-2</c:v>
                      </c:pt>
                      <c:pt idx="166">
                        <c:v>2.3002344626893365E-2</c:v>
                      </c:pt>
                      <c:pt idx="167">
                        <c:v>2.2949724721630919E-2</c:v>
                      </c:pt>
                      <c:pt idx="168">
                        <c:v>2.2896812153798751E-2</c:v>
                      </c:pt>
                      <c:pt idx="169">
                        <c:v>2.2843626893682946E-2</c:v>
                      </c:pt>
                      <c:pt idx="170">
                        <c:v>2.283692125410661E-2</c:v>
                      </c:pt>
                      <c:pt idx="171">
                        <c:v>2.2813535000440123E-2</c:v>
                      </c:pt>
                      <c:pt idx="172">
                        <c:v>2.2819724232745538E-2</c:v>
                      </c:pt>
                      <c:pt idx="173">
                        <c:v>2.2733990737743456E-2</c:v>
                      </c:pt>
                      <c:pt idx="174">
                        <c:v>2.2708360478601662E-2</c:v>
                      </c:pt>
                      <c:pt idx="175">
                        <c:v>2.2667193117090909E-2</c:v>
                      </c:pt>
                      <c:pt idx="176">
                        <c:v>2.2669311805591646E-2</c:v>
                      </c:pt>
                      <c:pt idx="177">
                        <c:v>2.2626796736162635E-2</c:v>
                      </c:pt>
                      <c:pt idx="178">
                        <c:v>2.2498283944000073E-2</c:v>
                      </c:pt>
                      <c:pt idx="179">
                        <c:v>2.2470018967102712E-2</c:v>
                      </c:pt>
                      <c:pt idx="180">
                        <c:v>2.246900983059269E-2</c:v>
                      </c:pt>
                      <c:pt idx="181">
                        <c:v>2.2425312316495166E-2</c:v>
                      </c:pt>
                      <c:pt idx="182">
                        <c:v>2.2422303918265288E-2</c:v>
                      </c:pt>
                      <c:pt idx="183">
                        <c:v>2.2418128933999353E-2</c:v>
                      </c:pt>
                      <c:pt idx="184">
                        <c:v>2.2332491510945317E-2</c:v>
                      </c:pt>
                      <c:pt idx="185">
                        <c:v>2.2393175062310519E-2</c:v>
                      </c:pt>
                      <c:pt idx="186">
                        <c:v>2.2254711627126479E-2</c:v>
                      </c:pt>
                      <c:pt idx="187">
                        <c:v>2.2156843342218485E-2</c:v>
                      </c:pt>
                      <c:pt idx="188">
                        <c:v>2.212404805346329E-2</c:v>
                      </c:pt>
                      <c:pt idx="189">
                        <c:v>2.2052621803422826E-2</c:v>
                      </c:pt>
                      <c:pt idx="190">
                        <c:v>2.209481293430823E-2</c:v>
                      </c:pt>
                      <c:pt idx="191">
                        <c:v>2.2022873559349773E-2</c:v>
                      </c:pt>
                      <c:pt idx="192">
                        <c:v>2.2111672976178109E-2</c:v>
                      </c:pt>
                      <c:pt idx="193">
                        <c:v>2.2002153318173241E-2</c:v>
                      </c:pt>
                      <c:pt idx="194">
                        <c:v>2.1954193069615057E-2</c:v>
                      </c:pt>
                      <c:pt idx="195">
                        <c:v>2.1858199308449563E-2</c:v>
                      </c:pt>
                      <c:pt idx="196">
                        <c:v>2.1846047805982108E-2</c:v>
                      </c:pt>
                      <c:pt idx="197">
                        <c:v>2.1786114435928011E-2</c:v>
                      </c:pt>
                      <c:pt idx="198">
                        <c:v>2.1737943184440816E-2</c:v>
                      </c:pt>
                      <c:pt idx="199">
                        <c:v>2.1724239706102443E-2</c:v>
                      </c:pt>
                      <c:pt idx="200">
                        <c:v>2.1675569641545839E-2</c:v>
                      </c:pt>
                      <c:pt idx="201">
                        <c:v>2.1751126306521214E-2</c:v>
                      </c:pt>
                      <c:pt idx="202">
                        <c:v>2.1678769109803715E-2</c:v>
                      </c:pt>
                      <c:pt idx="203">
                        <c:v>2.1606803245424272E-2</c:v>
                      </c:pt>
                      <c:pt idx="204">
                        <c:v>2.1524245565766108E-2</c:v>
                      </c:pt>
                      <c:pt idx="205">
                        <c:v>2.1583707637421432E-2</c:v>
                      </c:pt>
                      <c:pt idx="206">
                        <c:v>2.1447126748531935E-2</c:v>
                      </c:pt>
                      <c:pt idx="207">
                        <c:v>2.1429598848407179E-2</c:v>
                      </c:pt>
                      <c:pt idx="208">
                        <c:v>2.1390317830538619E-2</c:v>
                      </c:pt>
                      <c:pt idx="209">
                        <c:v>2.1308922978187438E-2</c:v>
                      </c:pt>
                      <c:pt idx="210">
                        <c:v>2.1300817028041701E-2</c:v>
                      </c:pt>
                      <c:pt idx="211">
                        <c:v>2.1343424937055155E-2</c:v>
                      </c:pt>
                      <c:pt idx="212">
                        <c:v>2.1272206052753987E-2</c:v>
                      </c:pt>
                      <c:pt idx="213">
                        <c:v>2.1272137986589369E-2</c:v>
                      </c:pt>
                      <c:pt idx="214">
                        <c:v>2.1211119736205146E-2</c:v>
                      </c:pt>
                      <c:pt idx="215">
                        <c:v>2.1209888466063122E-2</c:v>
                      </c:pt>
                      <c:pt idx="216">
                        <c:v>2.1119303747173513E-2</c:v>
                      </c:pt>
                      <c:pt idx="217">
                        <c:v>2.1195227976283596E-2</c:v>
                      </c:pt>
                      <c:pt idx="218">
                        <c:v>2.1133697822372156E-2</c:v>
                      </c:pt>
                      <c:pt idx="219">
                        <c:v>2.1014956604591743E-2</c:v>
                      </c:pt>
                      <c:pt idx="220">
                        <c:v>2.1020909923373708E-2</c:v>
                      </c:pt>
                      <c:pt idx="221">
                        <c:v>2.1025958010627371E-2</c:v>
                      </c:pt>
                      <c:pt idx="222">
                        <c:v>2.1086104563091797E-2</c:v>
                      </c:pt>
                      <c:pt idx="223">
                        <c:v>2.1070427572728055E-2</c:v>
                      </c:pt>
                      <c:pt idx="224">
                        <c:v>2.0953367170980786E-2</c:v>
                      </c:pt>
                      <c:pt idx="225">
                        <c:v>2.0955724312282799E-2</c:v>
                      </c:pt>
                      <c:pt idx="226">
                        <c:v>2.0912206500173662E-2</c:v>
                      </c:pt>
                      <c:pt idx="227">
                        <c:v>2.0868668919103613E-2</c:v>
                      </c:pt>
                      <c:pt idx="228">
                        <c:v>2.0825116758680786E-2</c:v>
                      </c:pt>
                      <c:pt idx="229">
                        <c:v>2.0816703545393431E-2</c:v>
                      </c:pt>
                      <c:pt idx="230">
                        <c:v>2.0825123016538147E-2</c:v>
                      </c:pt>
                      <c:pt idx="231">
                        <c:v>2.0763547588888681E-2</c:v>
                      </c:pt>
                      <c:pt idx="232">
                        <c:v>2.0710842007464689E-2</c:v>
                      </c:pt>
                      <c:pt idx="233">
                        <c:v>2.0709281558661474E-2</c:v>
                      </c:pt>
                      <c:pt idx="234">
                        <c:v>2.0732322880507907E-2</c:v>
                      </c:pt>
                      <c:pt idx="235">
                        <c:v>2.0670698756120993E-2</c:v>
                      </c:pt>
                      <c:pt idx="236">
                        <c:v>2.0592805970647117E-2</c:v>
                      </c:pt>
                      <c:pt idx="237">
                        <c:v>2.0688169069459188E-2</c:v>
                      </c:pt>
                      <c:pt idx="238">
                        <c:v>2.0585561858446507E-2</c:v>
                      </c:pt>
                      <c:pt idx="239">
                        <c:v>2.0621465105952596E-2</c:v>
                      </c:pt>
                      <c:pt idx="240">
                        <c:v>2.055179718711389E-2</c:v>
                      </c:pt>
                      <c:pt idx="241">
                        <c:v>2.0538305070014536E-2</c:v>
                      </c:pt>
                      <c:pt idx="242">
                        <c:v>2.0619135050286081E-2</c:v>
                      </c:pt>
                      <c:pt idx="243">
                        <c:v>2.0447332209233952E-2</c:v>
                      </c:pt>
                      <c:pt idx="244">
                        <c:v>2.0565172038856119E-2</c:v>
                      </c:pt>
                      <c:pt idx="245">
                        <c:v>2.0480031346292622E-2</c:v>
                      </c:pt>
                      <c:pt idx="246">
                        <c:v>2.0456793365454012E-2</c:v>
                      </c:pt>
                      <c:pt idx="247">
                        <c:v>2.0418108524852777E-2</c:v>
                      </c:pt>
                      <c:pt idx="248">
                        <c:v>2.0371871471596359E-2</c:v>
                      </c:pt>
                      <c:pt idx="249">
                        <c:v>2.0370570568367774E-2</c:v>
                      </c:pt>
                      <c:pt idx="250">
                        <c:v>2.0353847934616927E-2</c:v>
                      </c:pt>
                      <c:pt idx="251">
                        <c:v>2.0314702523557521E-2</c:v>
                      </c:pt>
                      <c:pt idx="252">
                        <c:v>2.0202543561484577E-2</c:v>
                      </c:pt>
                      <c:pt idx="253">
                        <c:v>2.0258148067341955E-2</c:v>
                      </c:pt>
                      <c:pt idx="254">
                        <c:v>2.0247604846367527E-2</c:v>
                      </c:pt>
                      <c:pt idx="255">
                        <c:v>2.0200957784672909E-2</c:v>
                      </c:pt>
                      <c:pt idx="256">
                        <c:v>2.0140271790119429E-2</c:v>
                      </c:pt>
                      <c:pt idx="257">
                        <c:v>2.0262661213421618E-2</c:v>
                      </c:pt>
                      <c:pt idx="258">
                        <c:v>2.018732812949843E-2</c:v>
                      </c:pt>
                      <c:pt idx="259">
                        <c:v>2.0091782773811542E-2</c:v>
                      </c:pt>
                      <c:pt idx="260">
                        <c:v>2.0113920213098192E-2</c:v>
                      </c:pt>
                      <c:pt idx="261">
                        <c:v>2.0148815478873199E-2</c:v>
                      </c:pt>
                      <c:pt idx="262">
                        <c:v>2.0250347182952641E-2</c:v>
                      </c:pt>
                      <c:pt idx="263">
                        <c:v>2.0047409438948102E-2</c:v>
                      </c:pt>
                      <c:pt idx="264">
                        <c:v>2.012709473655782E-2</c:v>
                      </c:pt>
                      <c:pt idx="265">
                        <c:v>2.0158719538309555E-2</c:v>
                      </c:pt>
                      <c:pt idx="266">
                        <c:v>2.0077586042943126E-2</c:v>
                      </c:pt>
                      <c:pt idx="267">
                        <c:v>2.0016676805766902E-2</c:v>
                      </c:pt>
                      <c:pt idx="268">
                        <c:v>2.0033872698217749E-2</c:v>
                      </c:pt>
                      <c:pt idx="269">
                        <c:v>1.9985973342457525E-2</c:v>
                      </c:pt>
                      <c:pt idx="270">
                        <c:v>2.0002107186697593E-2</c:v>
                      </c:pt>
                      <c:pt idx="271">
                        <c:v>1.9890683219144153E-2</c:v>
                      </c:pt>
                      <c:pt idx="272">
                        <c:v>1.9906247138835625E-2</c:v>
                      </c:pt>
                      <c:pt idx="273">
                        <c:v>1.9927336824976372E-2</c:v>
                      </c:pt>
                      <c:pt idx="274">
                        <c:v>1.991659486123111E-2</c:v>
                      </c:pt>
                      <c:pt idx="275">
                        <c:v>1.9905506829303976E-2</c:v>
                      </c:pt>
                      <c:pt idx="276">
                        <c:v>1.9906319572227431E-2</c:v>
                      </c:pt>
                      <c:pt idx="277">
                        <c:v>1.9918783805982013E-2</c:v>
                      </c:pt>
                      <c:pt idx="278">
                        <c:v>1.9954723634162216E-2</c:v>
                      </c:pt>
                      <c:pt idx="279">
                        <c:v>1.9953727122405049E-2</c:v>
                      </c:pt>
                      <c:pt idx="280">
                        <c:v>1.9839202424058549E-2</c:v>
                      </c:pt>
                      <c:pt idx="281">
                        <c:v>1.9873518822812887E-2</c:v>
                      </c:pt>
                      <c:pt idx="282">
                        <c:v>1.9865809470115004E-2</c:v>
                      </c:pt>
                      <c:pt idx="283">
                        <c:v>1.9770308869040271E-2</c:v>
                      </c:pt>
                      <c:pt idx="284">
                        <c:v>1.9797210088071296E-2</c:v>
                      </c:pt>
                      <c:pt idx="285">
                        <c:v>1.9708299851841853E-2</c:v>
                      </c:pt>
                      <c:pt idx="286">
                        <c:v>1.9819995042862582E-2</c:v>
                      </c:pt>
                      <c:pt idx="287">
                        <c:v>1.9833309495858851E-2</c:v>
                      </c:pt>
                      <c:pt idx="288">
                        <c:v>1.9738959867828303E-2</c:v>
                      </c:pt>
                      <c:pt idx="289">
                        <c:v>1.976293239227013E-2</c:v>
                      </c:pt>
                      <c:pt idx="290">
                        <c:v>1.9869507690350154E-2</c:v>
                      </c:pt>
                      <c:pt idx="291">
                        <c:v>1.9681615637907074E-2</c:v>
                      </c:pt>
                      <c:pt idx="292">
                        <c:v>1.9687724698531587E-2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C381-442E-97FA-C92889EB065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REF 5000</c:v>
                </c:tx>
                <c:spPr>
                  <a:ln w="95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 bis (2)'!$BX$5:$BX$95</c15:sqref>
                        </c15:formulaRef>
                      </c:ext>
                    </c:extLst>
                    <c:numCache>
                      <c:formatCode>General</c:formatCode>
                      <c:ptCount val="91"/>
                      <c:pt idx="0">
                        <c:v>6190.1525311849664</c:v>
                      </c:pt>
                      <c:pt idx="1">
                        <c:v>8254.4447879812724</c:v>
                      </c:pt>
                      <c:pt idx="2">
                        <c:v>10318.05598497659</c:v>
                      </c:pt>
                      <c:pt idx="3">
                        <c:v>12381.667181971909</c:v>
                      </c:pt>
                      <c:pt idx="4">
                        <c:v>14445.278378967225</c:v>
                      </c:pt>
                      <c:pt idx="5">
                        <c:v>16508.889575962545</c:v>
                      </c:pt>
                      <c:pt idx="6">
                        <c:v>18572.500772957861</c:v>
                      </c:pt>
                      <c:pt idx="7">
                        <c:v>20636.111969953181</c:v>
                      </c:pt>
                      <c:pt idx="8">
                        <c:v>22699.723166948501</c:v>
                      </c:pt>
                      <c:pt idx="9">
                        <c:v>24763.334363943817</c:v>
                      </c:pt>
                      <c:pt idx="10">
                        <c:v>26826.94556093913</c:v>
                      </c:pt>
                      <c:pt idx="11">
                        <c:v>28890.55675793445</c:v>
                      </c:pt>
                      <c:pt idx="12">
                        <c:v>30954.16795492977</c:v>
                      </c:pt>
                      <c:pt idx="13">
                        <c:v>33017.77915192509</c:v>
                      </c:pt>
                      <c:pt idx="14">
                        <c:v>35088.200946930301</c:v>
                      </c:pt>
                      <c:pt idx="15">
                        <c:v>37151.812143925614</c:v>
                      </c:pt>
                      <c:pt idx="16">
                        <c:v>39208.612742911042</c:v>
                      </c:pt>
                      <c:pt idx="17">
                        <c:v>41279.034537916246</c:v>
                      </c:pt>
                      <c:pt idx="18">
                        <c:v>43342.645734911559</c:v>
                      </c:pt>
                      <c:pt idx="19">
                        <c:v>45406.256931906886</c:v>
                      </c:pt>
                      <c:pt idx="20">
                        <c:v>47469.868128902199</c:v>
                      </c:pt>
                      <c:pt idx="21">
                        <c:v>49533.479325897519</c:v>
                      </c:pt>
                      <c:pt idx="22">
                        <c:v>51597.090522892839</c:v>
                      </c:pt>
                      <c:pt idx="23">
                        <c:v>53660.701719888144</c:v>
                      </c:pt>
                      <c:pt idx="24">
                        <c:v>55724.312916883471</c:v>
                      </c:pt>
                      <c:pt idx="25">
                        <c:v>57787.924113878784</c:v>
                      </c:pt>
                      <c:pt idx="26">
                        <c:v>59851.535310874096</c:v>
                      </c:pt>
                      <c:pt idx="27">
                        <c:v>61915.146507869424</c:v>
                      </c:pt>
                      <c:pt idx="28">
                        <c:v>63978.757704864736</c:v>
                      </c:pt>
                      <c:pt idx="29">
                        <c:v>66042.368901860071</c:v>
                      </c:pt>
                      <c:pt idx="30">
                        <c:v>68105.980098855391</c:v>
                      </c:pt>
                      <c:pt idx="31">
                        <c:v>70149.159501821036</c:v>
                      </c:pt>
                      <c:pt idx="32">
                        <c:v>72260.444884885554</c:v>
                      </c:pt>
                      <c:pt idx="33">
                        <c:v>74303.624287851228</c:v>
                      </c:pt>
                      <c:pt idx="34">
                        <c:v>76346.803690816887</c:v>
                      </c:pt>
                      <c:pt idx="35">
                        <c:v>78458.089073881391</c:v>
                      </c:pt>
                      <c:pt idx="36">
                        <c:v>80501.26847684705</c:v>
                      </c:pt>
                      <c:pt idx="37">
                        <c:v>82544.447879812724</c:v>
                      </c:pt>
                      <c:pt idx="38">
                        <c:v>84587.627282778369</c:v>
                      </c:pt>
                      <c:pt idx="39">
                        <c:v>86698.912665842916</c:v>
                      </c:pt>
                      <c:pt idx="40">
                        <c:v>88742.092068808561</c:v>
                      </c:pt>
                      <c:pt idx="41">
                        <c:v>90785.27147177422</c:v>
                      </c:pt>
                      <c:pt idx="42">
                        <c:v>92896.556854838753</c:v>
                      </c:pt>
                      <c:pt idx="43">
                        <c:v>94939.736257804398</c:v>
                      </c:pt>
                      <c:pt idx="44">
                        <c:v>96982.915660770057</c:v>
                      </c:pt>
                      <c:pt idx="45">
                        <c:v>99094.201043834575</c:v>
                      </c:pt>
                      <c:pt idx="46">
                        <c:v>101137.38044680022</c:v>
                      </c:pt>
                      <c:pt idx="47">
                        <c:v>103180.55984976589</c:v>
                      </c:pt>
                      <c:pt idx="48">
                        <c:v>105223.73925273157</c:v>
                      </c:pt>
                      <c:pt idx="49">
                        <c:v>107335.02463579607</c:v>
                      </c:pt>
                      <c:pt idx="50">
                        <c:v>109378.20403876173</c:v>
                      </c:pt>
                      <c:pt idx="51">
                        <c:v>111421.3834417274</c:v>
                      </c:pt>
                      <c:pt idx="52">
                        <c:v>113532.66882479192</c:v>
                      </c:pt>
                      <c:pt idx="53">
                        <c:v>115575.84822775757</c:v>
                      </c:pt>
                      <c:pt idx="54">
                        <c:v>117619.02763072324</c:v>
                      </c:pt>
                      <c:pt idx="55">
                        <c:v>119730.31301378775</c:v>
                      </c:pt>
                      <c:pt idx="56">
                        <c:v>121773.49241675342</c:v>
                      </c:pt>
                      <c:pt idx="57">
                        <c:v>123816.67181971908</c:v>
                      </c:pt>
                      <c:pt idx="58">
                        <c:v>125859.85122268472</c:v>
                      </c:pt>
                      <c:pt idx="59">
                        <c:v>127971.13660574927</c:v>
                      </c:pt>
                      <c:pt idx="60">
                        <c:v>130014.31600871492</c:v>
                      </c:pt>
                      <c:pt idx="61">
                        <c:v>132057.4954116806</c:v>
                      </c:pt>
                      <c:pt idx="62">
                        <c:v>134168.78079474508</c:v>
                      </c:pt>
                      <c:pt idx="63">
                        <c:v>136211.96019771078</c:v>
                      </c:pt>
                      <c:pt idx="64">
                        <c:v>138255.13960067643</c:v>
                      </c:pt>
                      <c:pt idx="65">
                        <c:v>140366.42498374093</c:v>
                      </c:pt>
                      <c:pt idx="66">
                        <c:v>142409.6043867066</c:v>
                      </c:pt>
                      <c:pt idx="67">
                        <c:v>144452.78378967225</c:v>
                      </c:pt>
                      <c:pt idx="68">
                        <c:v>146564.06917273678</c:v>
                      </c:pt>
                      <c:pt idx="69">
                        <c:v>148607.24857570246</c:v>
                      </c:pt>
                      <c:pt idx="70">
                        <c:v>150650.4279786681</c:v>
                      </c:pt>
                      <c:pt idx="71">
                        <c:v>152693.60738163377</c:v>
                      </c:pt>
                      <c:pt idx="72">
                        <c:v>154804.89276469828</c:v>
                      </c:pt>
                      <c:pt idx="73">
                        <c:v>156848.07216766392</c:v>
                      </c:pt>
                      <c:pt idx="74">
                        <c:v>158891.25157062957</c:v>
                      </c:pt>
                      <c:pt idx="75">
                        <c:v>161002.5369536941</c:v>
                      </c:pt>
                      <c:pt idx="76">
                        <c:v>163045.7163566598</c:v>
                      </c:pt>
                      <c:pt idx="77">
                        <c:v>165088.89575962545</c:v>
                      </c:pt>
                      <c:pt idx="78">
                        <c:v>167200.18114268995</c:v>
                      </c:pt>
                      <c:pt idx="79">
                        <c:v>169243.3605456556</c:v>
                      </c:pt>
                      <c:pt idx="80">
                        <c:v>171286.53994862127</c:v>
                      </c:pt>
                      <c:pt idx="81">
                        <c:v>173329.71935158697</c:v>
                      </c:pt>
                      <c:pt idx="82">
                        <c:v>175441.00473465145</c:v>
                      </c:pt>
                      <c:pt idx="83">
                        <c:v>177484.18413761712</c:v>
                      </c:pt>
                      <c:pt idx="84">
                        <c:v>179527.36354058277</c:v>
                      </c:pt>
                      <c:pt idx="85">
                        <c:v>181638.6489236473</c:v>
                      </c:pt>
                      <c:pt idx="86">
                        <c:v>183681.82832661297</c:v>
                      </c:pt>
                      <c:pt idx="87">
                        <c:v>185725.00772957862</c:v>
                      </c:pt>
                      <c:pt idx="88">
                        <c:v>187836.29311264315</c:v>
                      </c:pt>
                      <c:pt idx="89">
                        <c:v>189879.4725156088</c:v>
                      </c:pt>
                      <c:pt idx="90">
                        <c:v>191922.65191857441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 bis (2)'!$BZ$5:$BZ$95</c15:sqref>
                        </c15:formulaRef>
                      </c:ext>
                    </c:extLst>
                    <c:numCache>
                      <c:formatCode>General</c:formatCode>
                      <c:ptCount val="91"/>
                      <c:pt idx="0">
                        <c:v>9.3190386267171813E-2</c:v>
                      </c:pt>
                      <c:pt idx="1">
                        <c:v>8.123046239467728E-2</c:v>
                      </c:pt>
                      <c:pt idx="2">
                        <c:v>7.2343419502402057E-2</c:v>
                      </c:pt>
                      <c:pt idx="3">
                        <c:v>6.7658222884122321E-2</c:v>
                      </c:pt>
                      <c:pt idx="4">
                        <c:v>6.1465700476148639E-2</c:v>
                      </c:pt>
                      <c:pt idx="5">
                        <c:v>5.8811910242023341E-2</c:v>
                      </c:pt>
                      <c:pt idx="6">
                        <c:v>5.6331735201298916E-2</c:v>
                      </c:pt>
                      <c:pt idx="7">
                        <c:v>5.4202355516928098E-2</c:v>
                      </c:pt>
                      <c:pt idx="8">
                        <c:v>5.2713024691999837E-2</c:v>
                      </c:pt>
                      <c:pt idx="9">
                        <c:v>4.9638582855984409E-2</c:v>
                      </c:pt>
                      <c:pt idx="10">
                        <c:v>4.8041341692867945E-2</c:v>
                      </c:pt>
                      <c:pt idx="11">
                        <c:v>4.7189539291587056E-2</c:v>
                      </c:pt>
                      <c:pt idx="12">
                        <c:v>4.5769434616651089E-2</c:v>
                      </c:pt>
                      <c:pt idx="13">
                        <c:v>4.493351727291775E-2</c:v>
                      </c:pt>
                      <c:pt idx="14">
                        <c:v>4.4111951710459403E-2</c:v>
                      </c:pt>
                      <c:pt idx="15">
                        <c:v>4.3816435882216842E-2</c:v>
                      </c:pt>
                      <c:pt idx="16">
                        <c:v>4.3343244479428444E-2</c:v>
                      </c:pt>
                      <c:pt idx="17">
                        <c:v>4.3040780664413386E-2</c:v>
                      </c:pt>
                      <c:pt idx="18">
                        <c:v>4.2308529982720923E-2</c:v>
                      </c:pt>
                      <c:pt idx="19">
                        <c:v>4.1656019761568422E-2</c:v>
                      </c:pt>
                      <c:pt idx="20">
                        <c:v>4.096687102626323E-2</c:v>
                      </c:pt>
                      <c:pt idx="21">
                        <c:v>3.9800279058083005E-2</c:v>
                      </c:pt>
                      <c:pt idx="22">
                        <c:v>3.8763447374475818E-2</c:v>
                      </c:pt>
                      <c:pt idx="23">
                        <c:v>3.8043887881489227E-2</c:v>
                      </c:pt>
                      <c:pt idx="24">
                        <c:v>3.7260269406355455E-2</c:v>
                      </c:pt>
                      <c:pt idx="25">
                        <c:v>3.6709049102533906E-2</c:v>
                      </c:pt>
                      <c:pt idx="26">
                        <c:v>3.6201861312374198E-2</c:v>
                      </c:pt>
                      <c:pt idx="27">
                        <c:v>3.5647137764253781E-2</c:v>
                      </c:pt>
                      <c:pt idx="28">
                        <c:v>3.5003036791878953E-2</c:v>
                      </c:pt>
                      <c:pt idx="29">
                        <c:v>3.4371744256145156E-2</c:v>
                      </c:pt>
                      <c:pt idx="30">
                        <c:v>3.4228586807587731E-2</c:v>
                      </c:pt>
                      <c:pt idx="31">
                        <c:v>3.3640836152102241E-2</c:v>
                      </c:pt>
                      <c:pt idx="32">
                        <c:v>3.3266411270298467E-2</c:v>
                      </c:pt>
                      <c:pt idx="33">
                        <c:v>3.3015128340247994E-2</c:v>
                      </c:pt>
                      <c:pt idx="34">
                        <c:v>3.2813914011087075E-2</c:v>
                      </c:pt>
                      <c:pt idx="35">
                        <c:v>3.2464593529334208E-2</c:v>
                      </c:pt>
                      <c:pt idx="36">
                        <c:v>3.2118009898310276E-2</c:v>
                      </c:pt>
                      <c:pt idx="37">
                        <c:v>3.1988807779613049E-2</c:v>
                      </c:pt>
                      <c:pt idx="38">
                        <c:v>3.1679830017769042E-2</c:v>
                      </c:pt>
                      <c:pt idx="39">
                        <c:v>3.1406807640516315E-2</c:v>
                      </c:pt>
                      <c:pt idx="40">
                        <c:v>3.1469964620910701E-2</c:v>
                      </c:pt>
                      <c:pt idx="41">
                        <c:v>3.1227207930590521E-2</c:v>
                      </c:pt>
                      <c:pt idx="42">
                        <c:v>3.0929695834924845E-2</c:v>
                      </c:pt>
                      <c:pt idx="43">
                        <c:v>3.0702138173615251E-2</c:v>
                      </c:pt>
                      <c:pt idx="44">
                        <c:v>3.062784017249847E-2</c:v>
                      </c:pt>
                      <c:pt idx="45">
                        <c:v>3.0491514408810989E-2</c:v>
                      </c:pt>
                      <c:pt idx="46">
                        <c:v>3.0353621813948309E-2</c:v>
                      </c:pt>
                      <c:pt idx="47">
                        <c:v>3.0293563347028481E-2</c:v>
                      </c:pt>
                      <c:pt idx="48">
                        <c:v>3.0065345815691102E-2</c:v>
                      </c:pt>
                      <c:pt idx="49">
                        <c:v>3.0106632866472569E-2</c:v>
                      </c:pt>
                      <c:pt idx="50">
                        <c:v>2.9766874213812654E-2</c:v>
                      </c:pt>
                      <c:pt idx="51">
                        <c:v>2.9721197753053957E-2</c:v>
                      </c:pt>
                      <c:pt idx="52">
                        <c:v>2.9838491953480789E-2</c:v>
                      </c:pt>
                      <c:pt idx="53">
                        <c:v>2.9745345800874297E-2</c:v>
                      </c:pt>
                      <c:pt idx="54">
                        <c:v>2.977056651351697E-2</c:v>
                      </c:pt>
                      <c:pt idx="55">
                        <c:v>2.951133229679476E-2</c:v>
                      </c:pt>
                      <c:pt idx="56">
                        <c:v>2.947128922100823E-2</c:v>
                      </c:pt>
                      <c:pt idx="57">
                        <c:v>2.9408774213631847E-2</c:v>
                      </c:pt>
                      <c:pt idx="58">
                        <c:v>2.9456980364604132E-2</c:v>
                      </c:pt>
                      <c:pt idx="59">
                        <c:v>2.9295291273436011E-2</c:v>
                      </c:pt>
                      <c:pt idx="60">
                        <c:v>2.9118111987510121E-2</c:v>
                      </c:pt>
                      <c:pt idx="61">
                        <c:v>2.9032951693218175E-2</c:v>
                      </c:pt>
                      <c:pt idx="62">
                        <c:v>2.9056021818436816E-2</c:v>
                      </c:pt>
                      <c:pt idx="63">
                        <c:v>2.8973544625673676E-2</c:v>
                      </c:pt>
                      <c:pt idx="64">
                        <c:v>2.8810862556370956E-2</c:v>
                      </c:pt>
                      <c:pt idx="65">
                        <c:v>2.8722796564771266E-2</c:v>
                      </c:pt>
                      <c:pt idx="66">
                        <c:v>2.8497803415522941E-2</c:v>
                      </c:pt>
                      <c:pt idx="67">
                        <c:v>2.8545694624840655E-2</c:v>
                      </c:pt>
                      <c:pt idx="68">
                        <c:v>2.8347269476308248E-2</c:v>
                      </c:pt>
                      <c:pt idx="69">
                        <c:v>2.8424823129056455E-2</c:v>
                      </c:pt>
                      <c:pt idx="70">
                        <c:v>2.8457301559014006E-2</c:v>
                      </c:pt>
                      <c:pt idx="71">
                        <c:v>2.8347377993308952E-2</c:v>
                      </c:pt>
                      <c:pt idx="72">
                        <c:v>2.820269094968458E-2</c:v>
                      </c:pt>
                      <c:pt idx="73">
                        <c:v>2.8175411471348985E-2</c:v>
                      </c:pt>
                      <c:pt idx="74">
                        <c:v>2.8074463966710032E-2</c:v>
                      </c:pt>
                      <c:pt idx="75">
                        <c:v>2.7855171043036205E-2</c:v>
                      </c:pt>
                      <c:pt idx="76">
                        <c:v>2.7936569430431754E-2</c:v>
                      </c:pt>
                      <c:pt idx="77">
                        <c:v>2.7837975805672141E-2</c:v>
                      </c:pt>
                      <c:pt idx="78">
                        <c:v>2.7629133528079108E-2</c:v>
                      </c:pt>
                      <c:pt idx="79">
                        <c:v>2.7839980880741629E-2</c:v>
                      </c:pt>
                      <c:pt idx="80">
                        <c:v>2.7844413389216817E-2</c:v>
                      </c:pt>
                      <c:pt idx="81">
                        <c:v>2.7804074662056286E-2</c:v>
                      </c:pt>
                      <c:pt idx="82">
                        <c:v>2.7714032915723323E-2</c:v>
                      </c:pt>
                      <c:pt idx="83">
                        <c:v>2.7624025864225743E-2</c:v>
                      </c:pt>
                      <c:pt idx="84">
                        <c:v>2.7685388846847302E-2</c:v>
                      </c:pt>
                      <c:pt idx="85">
                        <c:v>2.7582075505202561E-2</c:v>
                      </c:pt>
                      <c:pt idx="86">
                        <c:v>2.7455561568061188E-2</c:v>
                      </c:pt>
                      <c:pt idx="87">
                        <c:v>2.7388048623492735E-2</c:v>
                      </c:pt>
                      <c:pt idx="88">
                        <c:v>2.7461780407187684E-2</c:v>
                      </c:pt>
                      <c:pt idx="89">
                        <c:v>2.7568249257093058E-2</c:v>
                      </c:pt>
                      <c:pt idx="90">
                        <c:v>2.7893015076683479E-2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381-442E-97FA-C92889EB065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v>LIS AL 5000 60 MIN</c:v>
                </c:tx>
                <c:spPr>
                  <a:ln w="95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 bis (2)'!$BP$5:$BP$98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6190.1525311849664</c:v>
                      </c:pt>
                      <c:pt idx="1">
                        <c:v>8254.4447879812724</c:v>
                      </c:pt>
                      <c:pt idx="2">
                        <c:v>10318.05598497659</c:v>
                      </c:pt>
                      <c:pt idx="3">
                        <c:v>12381.667181971909</c:v>
                      </c:pt>
                      <c:pt idx="4">
                        <c:v>14445.278378967225</c:v>
                      </c:pt>
                      <c:pt idx="5">
                        <c:v>16508.889575962545</c:v>
                      </c:pt>
                      <c:pt idx="6">
                        <c:v>18572.500772957861</c:v>
                      </c:pt>
                      <c:pt idx="7">
                        <c:v>20636.111969953181</c:v>
                      </c:pt>
                      <c:pt idx="8">
                        <c:v>22699.723166948501</c:v>
                      </c:pt>
                      <c:pt idx="9">
                        <c:v>24763.334363943817</c:v>
                      </c:pt>
                      <c:pt idx="10">
                        <c:v>26826.94556093913</c:v>
                      </c:pt>
                      <c:pt idx="11">
                        <c:v>28890.55675793445</c:v>
                      </c:pt>
                      <c:pt idx="12">
                        <c:v>30954.16795492977</c:v>
                      </c:pt>
                      <c:pt idx="13">
                        <c:v>33017.77915192509</c:v>
                      </c:pt>
                      <c:pt idx="14">
                        <c:v>35088.200946930301</c:v>
                      </c:pt>
                      <c:pt idx="15">
                        <c:v>37151.812143925614</c:v>
                      </c:pt>
                      <c:pt idx="16">
                        <c:v>39215.423340920926</c:v>
                      </c:pt>
                      <c:pt idx="17">
                        <c:v>41279.034537916246</c:v>
                      </c:pt>
                      <c:pt idx="18">
                        <c:v>43342.645734911559</c:v>
                      </c:pt>
                      <c:pt idx="19">
                        <c:v>45406.256931906886</c:v>
                      </c:pt>
                      <c:pt idx="20">
                        <c:v>47469.868128902199</c:v>
                      </c:pt>
                      <c:pt idx="21">
                        <c:v>49533.479325897519</c:v>
                      </c:pt>
                      <c:pt idx="22">
                        <c:v>51597.090522892839</c:v>
                      </c:pt>
                      <c:pt idx="23">
                        <c:v>53660.701719888144</c:v>
                      </c:pt>
                      <c:pt idx="24">
                        <c:v>55724.312916883471</c:v>
                      </c:pt>
                      <c:pt idx="25">
                        <c:v>57787.924113878784</c:v>
                      </c:pt>
                      <c:pt idx="26">
                        <c:v>59851.535310874096</c:v>
                      </c:pt>
                      <c:pt idx="27">
                        <c:v>61915.146507869424</c:v>
                      </c:pt>
                      <c:pt idx="28">
                        <c:v>63978.757704864736</c:v>
                      </c:pt>
                      <c:pt idx="29">
                        <c:v>66042.368901860071</c:v>
                      </c:pt>
                      <c:pt idx="30">
                        <c:v>68105.980098855391</c:v>
                      </c:pt>
                      <c:pt idx="31">
                        <c:v>70149.159501821036</c:v>
                      </c:pt>
                      <c:pt idx="32">
                        <c:v>72260.444884885554</c:v>
                      </c:pt>
                      <c:pt idx="33">
                        <c:v>74303.624287851228</c:v>
                      </c:pt>
                      <c:pt idx="34">
                        <c:v>76346.803690816887</c:v>
                      </c:pt>
                      <c:pt idx="35">
                        <c:v>78458.089073881391</c:v>
                      </c:pt>
                      <c:pt idx="36">
                        <c:v>80501.26847684705</c:v>
                      </c:pt>
                      <c:pt idx="37">
                        <c:v>82544.447879812724</c:v>
                      </c:pt>
                      <c:pt idx="38">
                        <c:v>84587.627282778369</c:v>
                      </c:pt>
                      <c:pt idx="39">
                        <c:v>86698.912665842916</c:v>
                      </c:pt>
                      <c:pt idx="40">
                        <c:v>88742.092068808561</c:v>
                      </c:pt>
                      <c:pt idx="41">
                        <c:v>90785.27147177422</c:v>
                      </c:pt>
                      <c:pt idx="42">
                        <c:v>92896.556854838753</c:v>
                      </c:pt>
                      <c:pt idx="43">
                        <c:v>94939.736257804398</c:v>
                      </c:pt>
                      <c:pt idx="44">
                        <c:v>96982.915660770057</c:v>
                      </c:pt>
                      <c:pt idx="45">
                        <c:v>99094.201043834575</c:v>
                      </c:pt>
                      <c:pt idx="46">
                        <c:v>101137.38044680022</c:v>
                      </c:pt>
                      <c:pt idx="47">
                        <c:v>103180.55984976589</c:v>
                      </c:pt>
                      <c:pt idx="48">
                        <c:v>105223.73925273157</c:v>
                      </c:pt>
                      <c:pt idx="49">
                        <c:v>107335.02463579607</c:v>
                      </c:pt>
                      <c:pt idx="50">
                        <c:v>109378.20403876173</c:v>
                      </c:pt>
                      <c:pt idx="51">
                        <c:v>111421.3834417274</c:v>
                      </c:pt>
                      <c:pt idx="52">
                        <c:v>113532.66882479192</c:v>
                      </c:pt>
                      <c:pt idx="53">
                        <c:v>115575.84822775757</c:v>
                      </c:pt>
                      <c:pt idx="54">
                        <c:v>117619.02763072324</c:v>
                      </c:pt>
                      <c:pt idx="55">
                        <c:v>119730.31301378775</c:v>
                      </c:pt>
                      <c:pt idx="56">
                        <c:v>121773.49241675342</c:v>
                      </c:pt>
                      <c:pt idx="57">
                        <c:v>123816.67181971908</c:v>
                      </c:pt>
                      <c:pt idx="58">
                        <c:v>125859.85122268472</c:v>
                      </c:pt>
                      <c:pt idx="59">
                        <c:v>127971.13660574927</c:v>
                      </c:pt>
                      <c:pt idx="60">
                        <c:v>130014.31600871492</c:v>
                      </c:pt>
                      <c:pt idx="61">
                        <c:v>132057.4954116806</c:v>
                      </c:pt>
                      <c:pt idx="62">
                        <c:v>134168.78079474508</c:v>
                      </c:pt>
                      <c:pt idx="63">
                        <c:v>136211.96019771078</c:v>
                      </c:pt>
                      <c:pt idx="64">
                        <c:v>138255.13960067643</c:v>
                      </c:pt>
                      <c:pt idx="65">
                        <c:v>140366.42498374093</c:v>
                      </c:pt>
                      <c:pt idx="66">
                        <c:v>142409.6043867066</c:v>
                      </c:pt>
                      <c:pt idx="67">
                        <c:v>144452.78378967225</c:v>
                      </c:pt>
                      <c:pt idx="68">
                        <c:v>146564.06917273678</c:v>
                      </c:pt>
                      <c:pt idx="69">
                        <c:v>148607.24857570246</c:v>
                      </c:pt>
                      <c:pt idx="70">
                        <c:v>150650.4279786681</c:v>
                      </c:pt>
                      <c:pt idx="71">
                        <c:v>152693.60738163377</c:v>
                      </c:pt>
                      <c:pt idx="72">
                        <c:v>154804.89276469828</c:v>
                      </c:pt>
                      <c:pt idx="73">
                        <c:v>156848.07216766392</c:v>
                      </c:pt>
                      <c:pt idx="74">
                        <c:v>158891.25157062957</c:v>
                      </c:pt>
                      <c:pt idx="75">
                        <c:v>161002.5369536941</c:v>
                      </c:pt>
                      <c:pt idx="76">
                        <c:v>163045.7163566598</c:v>
                      </c:pt>
                      <c:pt idx="77">
                        <c:v>165088.89575962545</c:v>
                      </c:pt>
                      <c:pt idx="78">
                        <c:v>167200.18114268995</c:v>
                      </c:pt>
                      <c:pt idx="79">
                        <c:v>169243.3605456556</c:v>
                      </c:pt>
                      <c:pt idx="80">
                        <c:v>171286.53994862127</c:v>
                      </c:pt>
                      <c:pt idx="81">
                        <c:v>173329.71935158697</c:v>
                      </c:pt>
                      <c:pt idx="82">
                        <c:v>175441.00473465145</c:v>
                      </c:pt>
                      <c:pt idx="83">
                        <c:v>177484.18413761712</c:v>
                      </c:pt>
                      <c:pt idx="84">
                        <c:v>179527.36354058277</c:v>
                      </c:pt>
                      <c:pt idx="85">
                        <c:v>181638.6489236473</c:v>
                      </c:pt>
                      <c:pt idx="86">
                        <c:v>183681.82832661297</c:v>
                      </c:pt>
                      <c:pt idx="87">
                        <c:v>185725.00772957862</c:v>
                      </c:pt>
                      <c:pt idx="88">
                        <c:v>187836.29311264315</c:v>
                      </c:pt>
                      <c:pt idx="89">
                        <c:v>189879.4725156088</c:v>
                      </c:pt>
                      <c:pt idx="90">
                        <c:v>191922.65191857441</c:v>
                      </c:pt>
                      <c:pt idx="91">
                        <c:v>193965.83132154011</c:v>
                      </c:pt>
                      <c:pt idx="92">
                        <c:v>196077.11670460465</c:v>
                      </c:pt>
                      <c:pt idx="93">
                        <c:v>198120.29610757029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 bis (2)'!$BR$5:$BR$98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9.3564407951941694E-2</c:v>
                      </c:pt>
                      <c:pt idx="1">
                        <c:v>8.1342251788075845E-2</c:v>
                      </c:pt>
                      <c:pt idx="2">
                        <c:v>7.3103041772164409E-2</c:v>
                      </c:pt>
                      <c:pt idx="3">
                        <c:v>6.6145113368196118E-2</c:v>
                      </c:pt>
                      <c:pt idx="4">
                        <c:v>6.1609387507940934E-2</c:v>
                      </c:pt>
                      <c:pt idx="5">
                        <c:v>5.7164243803055369E-2</c:v>
                      </c:pt>
                      <c:pt idx="6">
                        <c:v>5.3752236597179717E-2</c:v>
                      </c:pt>
                      <c:pt idx="7">
                        <c:v>5.1232600506686911E-2</c:v>
                      </c:pt>
                      <c:pt idx="8">
                        <c:v>4.9282138409087795E-2</c:v>
                      </c:pt>
                      <c:pt idx="9">
                        <c:v>4.773310593655801E-2</c:v>
                      </c:pt>
                      <c:pt idx="10">
                        <c:v>4.6476601022265605E-2</c:v>
                      </c:pt>
                      <c:pt idx="11">
                        <c:v>4.4822097800263055E-2</c:v>
                      </c:pt>
                      <c:pt idx="12">
                        <c:v>4.3404931052222623E-2</c:v>
                      </c:pt>
                      <c:pt idx="13">
                        <c:v>4.1915196213718746E-2</c:v>
                      </c:pt>
                      <c:pt idx="14">
                        <c:v>4.1088696289433749E-2</c:v>
                      </c:pt>
                      <c:pt idx="15">
                        <c:v>4.0123191953043175E-2</c:v>
                      </c:pt>
                      <c:pt idx="16">
                        <c:v>3.9230341977724667E-2</c:v>
                      </c:pt>
                      <c:pt idx="17">
                        <c:v>3.8260643897517516E-2</c:v>
                      </c:pt>
                      <c:pt idx="18">
                        <c:v>3.7849300777791479E-2</c:v>
                      </c:pt>
                      <c:pt idx="19">
                        <c:v>3.7235018342642139E-2</c:v>
                      </c:pt>
                      <c:pt idx="20">
                        <c:v>3.6480592179367576E-2</c:v>
                      </c:pt>
                      <c:pt idx="21">
                        <c:v>3.6075699017375715E-2</c:v>
                      </c:pt>
                      <c:pt idx="22">
                        <c:v>3.5499354110670539E-2</c:v>
                      </c:pt>
                      <c:pt idx="23">
                        <c:v>3.5151677672019876E-2</c:v>
                      </c:pt>
                      <c:pt idx="24">
                        <c:v>3.4651213819184672E-2</c:v>
                      </c:pt>
                      <c:pt idx="25">
                        <c:v>3.4216990180457305E-2</c:v>
                      </c:pt>
                      <c:pt idx="26">
                        <c:v>3.3807159297310985E-2</c:v>
                      </c:pt>
                      <c:pt idx="27">
                        <c:v>3.3348911146112416E-2</c:v>
                      </c:pt>
                      <c:pt idx="28">
                        <c:v>3.2836547387873491E-2</c:v>
                      </c:pt>
                      <c:pt idx="29">
                        <c:v>3.2443464514706082E-2</c:v>
                      </c:pt>
                      <c:pt idx="30">
                        <c:v>3.1953730606134309E-2</c:v>
                      </c:pt>
                      <c:pt idx="31">
                        <c:v>3.1573097437723949E-2</c:v>
                      </c:pt>
                      <c:pt idx="32">
                        <c:v>3.0960608642250344E-2</c:v>
                      </c:pt>
                      <c:pt idx="33">
                        <c:v>3.068061177499555E-2</c:v>
                      </c:pt>
                      <c:pt idx="34">
                        <c:v>3.0557649155264599E-2</c:v>
                      </c:pt>
                      <c:pt idx="35">
                        <c:v>3.0190201171054903E-2</c:v>
                      </c:pt>
                      <c:pt idx="36">
                        <c:v>2.9736815387780037E-2</c:v>
                      </c:pt>
                      <c:pt idx="37">
                        <c:v>2.9269772584558016E-2</c:v>
                      </c:pt>
                      <c:pt idx="38">
                        <c:v>2.8972569132660123E-2</c:v>
                      </c:pt>
                      <c:pt idx="39">
                        <c:v>2.8758714610371681E-2</c:v>
                      </c:pt>
                      <c:pt idx="40">
                        <c:v>2.8394351916499399E-2</c:v>
                      </c:pt>
                      <c:pt idx="41">
                        <c:v>2.8154794712751001E-2</c:v>
                      </c:pt>
                      <c:pt idx="42">
                        <c:v>2.7900834266944279E-2</c:v>
                      </c:pt>
                      <c:pt idx="43">
                        <c:v>2.7712806276181595E-2</c:v>
                      </c:pt>
                      <c:pt idx="44">
                        <c:v>2.742442699175137E-2</c:v>
                      </c:pt>
                      <c:pt idx="45">
                        <c:v>2.7288119280306777E-2</c:v>
                      </c:pt>
                      <c:pt idx="46">
                        <c:v>2.7119814573983853E-2</c:v>
                      </c:pt>
                      <c:pt idx="47">
                        <c:v>2.6808928002843388E-2</c:v>
                      </c:pt>
                      <c:pt idx="48">
                        <c:v>2.6669479480852146E-2</c:v>
                      </c:pt>
                      <c:pt idx="49">
                        <c:v>2.6388112207279744E-2</c:v>
                      </c:pt>
                      <c:pt idx="50">
                        <c:v>2.6296379670087595E-2</c:v>
                      </c:pt>
                      <c:pt idx="51">
                        <c:v>2.5963091690609227E-2</c:v>
                      </c:pt>
                      <c:pt idx="52">
                        <c:v>2.5639089257711425E-2</c:v>
                      </c:pt>
                      <c:pt idx="53">
                        <c:v>2.5575989905763125E-2</c:v>
                      </c:pt>
                      <c:pt idx="54">
                        <c:v>2.5532787385709233E-2</c:v>
                      </c:pt>
                      <c:pt idx="55">
                        <c:v>2.5338842580343846E-2</c:v>
                      </c:pt>
                      <c:pt idx="56">
                        <c:v>2.5257852766905554E-2</c:v>
                      </c:pt>
                      <c:pt idx="57">
                        <c:v>2.5177696933887304E-2</c:v>
                      </c:pt>
                      <c:pt idx="58">
                        <c:v>2.5062296737627832E-2</c:v>
                      </c:pt>
                      <c:pt idx="59">
                        <c:v>2.4923557122945413E-2</c:v>
                      </c:pt>
                      <c:pt idx="60">
                        <c:v>2.5035030619692027E-2</c:v>
                      </c:pt>
                      <c:pt idx="61">
                        <c:v>2.4881617311519225E-2</c:v>
                      </c:pt>
                      <c:pt idx="62">
                        <c:v>2.4986872404235305E-2</c:v>
                      </c:pt>
                      <c:pt idx="63">
                        <c:v>2.4674695448752365E-2</c:v>
                      </c:pt>
                      <c:pt idx="64">
                        <c:v>2.4751637339241444E-2</c:v>
                      </c:pt>
                      <c:pt idx="65">
                        <c:v>2.4564494320345319E-2</c:v>
                      </c:pt>
                      <c:pt idx="66">
                        <c:v>2.4457248150571872E-2</c:v>
                      </c:pt>
                      <c:pt idx="67">
                        <c:v>2.4147369552967726E-2</c:v>
                      </c:pt>
                      <c:pt idx="68">
                        <c:v>2.4082729178260882E-2</c:v>
                      </c:pt>
                      <c:pt idx="69">
                        <c:v>2.3794317366883165E-2</c:v>
                      </c:pt>
                      <c:pt idx="70">
                        <c:v>2.380885738472014E-2</c:v>
                      </c:pt>
                      <c:pt idx="71">
                        <c:v>2.3765015096052167E-2</c:v>
                      </c:pt>
                      <c:pt idx="72">
                        <c:v>2.3718188027661589E-2</c:v>
                      </c:pt>
                      <c:pt idx="73">
                        <c:v>2.3488094810142763E-2</c:v>
                      </c:pt>
                      <c:pt idx="74">
                        <c:v>2.3227916425549913E-2</c:v>
                      </c:pt>
                      <c:pt idx="75">
                        <c:v>2.322429828355204E-2</c:v>
                      </c:pt>
                      <c:pt idx="76">
                        <c:v>2.3162518785526838E-2</c:v>
                      </c:pt>
                      <c:pt idx="77">
                        <c:v>2.2933937665339667E-2</c:v>
                      </c:pt>
                      <c:pt idx="78">
                        <c:v>2.2926451194911796E-2</c:v>
                      </c:pt>
                      <c:pt idx="79">
                        <c:v>2.3055515019987306E-2</c:v>
                      </c:pt>
                      <c:pt idx="80">
                        <c:v>2.2991511970101332E-2</c:v>
                      </c:pt>
                      <c:pt idx="81">
                        <c:v>2.2924101707630793E-2</c:v>
                      </c:pt>
                      <c:pt idx="82">
                        <c:v>2.2714984023355516E-2</c:v>
                      </c:pt>
                      <c:pt idx="83">
                        <c:v>2.2567423972022636E-2</c:v>
                      </c:pt>
                      <c:pt idx="84">
                        <c:v>2.2469486267529058E-2</c:v>
                      </c:pt>
                      <c:pt idx="85">
                        <c:v>2.2570257635602779E-2</c:v>
                      </c:pt>
                      <c:pt idx="86">
                        <c:v>2.2571290343496232E-2</c:v>
                      </c:pt>
                      <c:pt idx="87">
                        <c:v>2.2629027999553439E-2</c:v>
                      </c:pt>
                      <c:pt idx="88">
                        <c:v>2.2488120286436257E-2</c:v>
                      </c:pt>
                      <c:pt idx="89">
                        <c:v>2.2530543246872724E-2</c:v>
                      </c:pt>
                      <c:pt idx="90">
                        <c:v>2.245343580915583E-2</c:v>
                      </c:pt>
                      <c:pt idx="91">
                        <c:v>2.2309915856989083E-2</c:v>
                      </c:pt>
                      <c:pt idx="92">
                        <c:v>2.2330688376412208E-2</c:v>
                      </c:pt>
                      <c:pt idx="93">
                        <c:v>2.2247893478599984E-2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381-442E-97FA-C92889EB0653}"/>
                  </c:ext>
                </c:extLst>
              </c15:ser>
            </c15:filteredScatterSeries>
          </c:ext>
        </c:extLst>
      </c:scatterChart>
      <c:valAx>
        <c:axId val="2121724704"/>
        <c:scaling>
          <c:orientation val="minMax"/>
          <c:max val="200000"/>
          <c:min val="75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Re</a:t>
                </a:r>
              </a:p>
            </c:rich>
          </c:tx>
          <c:layout>
            <c:manualLayout>
              <c:xMode val="edge"/>
              <c:yMode val="edge"/>
              <c:x val="0.51132288610982402"/>
              <c:y val="0.90908974919801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730672"/>
        <c:crosses val="autoZero"/>
        <c:crossBetween val="midCat"/>
        <c:majorUnit val="25000"/>
      </c:valAx>
      <c:valAx>
        <c:axId val="2121730672"/>
        <c:scaling>
          <c:orientation val="minMax"/>
          <c:max val="0.0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724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7970686832501"/>
          <c:y val="6.0185185185185203E-2"/>
          <c:w val="0.80116979808217004"/>
          <c:h val="0.76522910539796996"/>
        </c:manualLayout>
      </c:layout>
      <c:scatterChart>
        <c:scatterStyle val="lineMarker"/>
        <c:varyColors val="0"/>
        <c:ser>
          <c:idx val="1"/>
          <c:order val="0"/>
          <c:tx>
            <c:strRef>
              <c:f>'Al Doppio'!$C$1:$D$1</c:f>
              <c:strCache>
                <c:ptCount val="1"/>
                <c:pt idx="0">
                  <c:v>Al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'Al Doppio'!$K$5:$K$297</c:f>
              <c:numCache>
                <c:formatCode>General</c:formatCode>
                <c:ptCount val="293"/>
                <c:pt idx="0">
                  <c:v>4794.660998959419</c:v>
                </c:pt>
                <c:pt idx="1">
                  <c:v>5482.5313979578577</c:v>
                </c:pt>
                <c:pt idx="2">
                  <c:v>6163.5911989464112</c:v>
                </c:pt>
                <c:pt idx="3">
                  <c:v>6878.703989984393</c:v>
                </c:pt>
                <c:pt idx="4">
                  <c:v>7559.7637909729465</c:v>
                </c:pt>
                <c:pt idx="5">
                  <c:v>8240.8235919614999</c:v>
                </c:pt>
                <c:pt idx="6">
                  <c:v>8921.8833929500543</c:v>
                </c:pt>
                <c:pt idx="7">
                  <c:v>9602.9431939386068</c:v>
                </c:pt>
                <c:pt idx="8">
                  <c:v>10284.002994927161</c:v>
                </c:pt>
                <c:pt idx="9">
                  <c:v>10965.062795915715</c:v>
                </c:pt>
                <c:pt idx="10">
                  <c:v>11646.12259690427</c:v>
                </c:pt>
                <c:pt idx="11">
                  <c:v>12327.182397892822</c:v>
                </c:pt>
                <c:pt idx="12">
                  <c:v>13008.242198881378</c:v>
                </c:pt>
                <c:pt idx="13">
                  <c:v>13689.301999869929</c:v>
                </c:pt>
                <c:pt idx="14">
                  <c:v>14370.361800858485</c:v>
                </c:pt>
                <c:pt idx="15">
                  <c:v>15051.421601847036</c:v>
                </c:pt>
                <c:pt idx="16">
                  <c:v>15732.48140283559</c:v>
                </c:pt>
                <c:pt idx="17">
                  <c:v>16413.541203824145</c:v>
                </c:pt>
                <c:pt idx="18">
                  <c:v>17094.601004812695</c:v>
                </c:pt>
                <c:pt idx="19">
                  <c:v>17775.660805801253</c:v>
                </c:pt>
                <c:pt idx="20">
                  <c:v>18456.720606789808</c:v>
                </c:pt>
                <c:pt idx="21">
                  <c:v>19137.780407778362</c:v>
                </c:pt>
                <c:pt idx="22">
                  <c:v>19818.840208766916</c:v>
                </c:pt>
                <c:pt idx="23">
                  <c:v>20499.900009755467</c:v>
                </c:pt>
                <c:pt idx="24">
                  <c:v>21180.959810744022</c:v>
                </c:pt>
                <c:pt idx="25">
                  <c:v>21862.019611732576</c:v>
                </c:pt>
                <c:pt idx="26">
                  <c:v>22543.07941272113</c:v>
                </c:pt>
                <c:pt idx="27">
                  <c:v>23224.139213709688</c:v>
                </c:pt>
                <c:pt idx="28">
                  <c:v>23905.199014698239</c:v>
                </c:pt>
                <c:pt idx="29">
                  <c:v>24586.258815686793</c:v>
                </c:pt>
                <c:pt idx="30">
                  <c:v>25267.318616675348</c:v>
                </c:pt>
                <c:pt idx="31">
                  <c:v>25948.378417663898</c:v>
                </c:pt>
                <c:pt idx="32">
                  <c:v>26629.438218652453</c:v>
                </c:pt>
                <c:pt idx="33">
                  <c:v>27310.498019641007</c:v>
                </c:pt>
                <c:pt idx="34">
                  <c:v>28059.663800728416</c:v>
                </c:pt>
                <c:pt idx="35">
                  <c:v>28740.723601716971</c:v>
                </c:pt>
                <c:pt idx="36">
                  <c:v>29421.783402705521</c:v>
                </c:pt>
                <c:pt idx="37">
                  <c:v>30102.843203694072</c:v>
                </c:pt>
                <c:pt idx="38">
                  <c:v>30783.903004682634</c:v>
                </c:pt>
                <c:pt idx="39">
                  <c:v>31464.962805671181</c:v>
                </c:pt>
                <c:pt idx="40">
                  <c:v>32146.022606659735</c:v>
                </c:pt>
                <c:pt idx="41">
                  <c:v>32827.08240764829</c:v>
                </c:pt>
                <c:pt idx="42">
                  <c:v>33508.142208636847</c:v>
                </c:pt>
                <c:pt idx="43">
                  <c:v>34189.202009625391</c:v>
                </c:pt>
                <c:pt idx="44">
                  <c:v>34870.261810613956</c:v>
                </c:pt>
                <c:pt idx="45">
                  <c:v>35551.321611602507</c:v>
                </c:pt>
                <c:pt idx="46">
                  <c:v>36232.381412591058</c:v>
                </c:pt>
                <c:pt idx="47">
                  <c:v>36913.441213579616</c:v>
                </c:pt>
                <c:pt idx="48">
                  <c:v>37594.501014568174</c:v>
                </c:pt>
                <c:pt idx="49">
                  <c:v>38275.560815556724</c:v>
                </c:pt>
                <c:pt idx="50">
                  <c:v>38956.620616545282</c:v>
                </c:pt>
                <c:pt idx="51">
                  <c:v>39637.680417533833</c:v>
                </c:pt>
                <c:pt idx="52">
                  <c:v>40318.740218522384</c:v>
                </c:pt>
                <c:pt idx="53">
                  <c:v>40999.800019510934</c:v>
                </c:pt>
                <c:pt idx="54">
                  <c:v>41680.859820499492</c:v>
                </c:pt>
                <c:pt idx="55">
                  <c:v>42361.919621488043</c:v>
                </c:pt>
                <c:pt idx="56">
                  <c:v>43042.979422476601</c:v>
                </c:pt>
                <c:pt idx="57">
                  <c:v>43724.039223465152</c:v>
                </c:pt>
                <c:pt idx="58">
                  <c:v>44405.099024453695</c:v>
                </c:pt>
                <c:pt idx="59">
                  <c:v>45086.15882544226</c:v>
                </c:pt>
                <c:pt idx="60">
                  <c:v>45767.218626430804</c:v>
                </c:pt>
                <c:pt idx="61">
                  <c:v>46448.278427419376</c:v>
                </c:pt>
                <c:pt idx="62">
                  <c:v>47129.33822840792</c:v>
                </c:pt>
                <c:pt idx="63">
                  <c:v>47810.398029396478</c:v>
                </c:pt>
                <c:pt idx="64">
                  <c:v>48491.457830385029</c:v>
                </c:pt>
                <c:pt idx="65">
                  <c:v>49172.517631373586</c:v>
                </c:pt>
                <c:pt idx="66">
                  <c:v>49921.683412460996</c:v>
                </c:pt>
                <c:pt idx="67">
                  <c:v>50602.743213449554</c:v>
                </c:pt>
                <c:pt idx="68">
                  <c:v>51283.803014438097</c:v>
                </c:pt>
                <c:pt idx="69">
                  <c:v>51964.862815426655</c:v>
                </c:pt>
                <c:pt idx="70">
                  <c:v>52645.922616415206</c:v>
                </c:pt>
                <c:pt idx="71">
                  <c:v>53326.982417403757</c:v>
                </c:pt>
                <c:pt idx="72">
                  <c:v>54008.042218392322</c:v>
                </c:pt>
                <c:pt idx="73">
                  <c:v>54689.102019380865</c:v>
                </c:pt>
                <c:pt idx="74">
                  <c:v>55370.161820369416</c:v>
                </c:pt>
                <c:pt idx="75">
                  <c:v>56051.221621357974</c:v>
                </c:pt>
                <c:pt idx="76">
                  <c:v>56732.281422346525</c:v>
                </c:pt>
                <c:pt idx="77">
                  <c:v>57413.341223335075</c:v>
                </c:pt>
                <c:pt idx="78">
                  <c:v>58094.401024323648</c:v>
                </c:pt>
                <c:pt idx="79">
                  <c:v>58775.460825312191</c:v>
                </c:pt>
                <c:pt idx="80">
                  <c:v>59456.520626300742</c:v>
                </c:pt>
                <c:pt idx="81">
                  <c:v>60137.5804272893</c:v>
                </c:pt>
                <c:pt idx="82">
                  <c:v>60818.640228277851</c:v>
                </c:pt>
                <c:pt idx="83">
                  <c:v>61499.700029266409</c:v>
                </c:pt>
                <c:pt idx="84">
                  <c:v>62180.759830254967</c:v>
                </c:pt>
                <c:pt idx="85">
                  <c:v>62861.81963124351</c:v>
                </c:pt>
                <c:pt idx="86">
                  <c:v>63542.879432232075</c:v>
                </c:pt>
                <c:pt idx="87">
                  <c:v>64223.939233220619</c:v>
                </c:pt>
                <c:pt idx="88">
                  <c:v>64904.999034209177</c:v>
                </c:pt>
                <c:pt idx="89">
                  <c:v>65586.058835197735</c:v>
                </c:pt>
                <c:pt idx="90">
                  <c:v>66267.118636186278</c:v>
                </c:pt>
                <c:pt idx="91">
                  <c:v>66948.178437174836</c:v>
                </c:pt>
                <c:pt idx="92">
                  <c:v>67629.238238163394</c:v>
                </c:pt>
                <c:pt idx="93">
                  <c:v>68105.980098855391</c:v>
                </c:pt>
                <c:pt idx="94">
                  <c:v>68787.039899843934</c:v>
                </c:pt>
                <c:pt idx="95">
                  <c:v>69468.099700832478</c:v>
                </c:pt>
                <c:pt idx="96">
                  <c:v>70149.159501821036</c:v>
                </c:pt>
                <c:pt idx="97">
                  <c:v>70830.219302809579</c:v>
                </c:pt>
                <c:pt idx="98">
                  <c:v>71511.279103798137</c:v>
                </c:pt>
                <c:pt idx="99">
                  <c:v>72192.338904786695</c:v>
                </c:pt>
                <c:pt idx="100">
                  <c:v>72873.398705775267</c:v>
                </c:pt>
                <c:pt idx="101">
                  <c:v>73554.458506763796</c:v>
                </c:pt>
                <c:pt idx="102">
                  <c:v>74235.518307752369</c:v>
                </c:pt>
                <c:pt idx="103">
                  <c:v>74916.578108740912</c:v>
                </c:pt>
                <c:pt idx="104">
                  <c:v>75597.63790972947</c:v>
                </c:pt>
                <c:pt idx="105">
                  <c:v>76278.697710718028</c:v>
                </c:pt>
                <c:pt idx="106">
                  <c:v>76959.757511706572</c:v>
                </c:pt>
                <c:pt idx="107">
                  <c:v>77640.81731269513</c:v>
                </c:pt>
                <c:pt idx="108">
                  <c:v>78321.877113683688</c:v>
                </c:pt>
                <c:pt idx="109">
                  <c:v>79002.936914672231</c:v>
                </c:pt>
                <c:pt idx="110">
                  <c:v>79683.996715660789</c:v>
                </c:pt>
                <c:pt idx="111">
                  <c:v>80365.056516649362</c:v>
                </c:pt>
                <c:pt idx="112">
                  <c:v>81046.11631763789</c:v>
                </c:pt>
                <c:pt idx="113">
                  <c:v>81727.176118626448</c:v>
                </c:pt>
                <c:pt idx="114">
                  <c:v>82408.235919615006</c:v>
                </c:pt>
                <c:pt idx="115">
                  <c:v>83089.295720603564</c:v>
                </c:pt>
                <c:pt idx="116">
                  <c:v>83770.355521592108</c:v>
                </c:pt>
                <c:pt idx="117">
                  <c:v>84451.415322580666</c:v>
                </c:pt>
                <c:pt idx="118">
                  <c:v>85132.475123569224</c:v>
                </c:pt>
                <c:pt idx="119">
                  <c:v>85813.534924557782</c:v>
                </c:pt>
                <c:pt idx="120">
                  <c:v>86494.594725546311</c:v>
                </c:pt>
                <c:pt idx="121">
                  <c:v>87175.654526534883</c:v>
                </c:pt>
                <c:pt idx="122">
                  <c:v>87856.714327523441</c:v>
                </c:pt>
                <c:pt idx="123">
                  <c:v>88537.774128511999</c:v>
                </c:pt>
                <c:pt idx="124">
                  <c:v>89218.833929500528</c:v>
                </c:pt>
                <c:pt idx="125">
                  <c:v>89899.893730489086</c:v>
                </c:pt>
                <c:pt idx="126">
                  <c:v>90580.953531477659</c:v>
                </c:pt>
                <c:pt idx="127">
                  <c:v>91262.013332466217</c:v>
                </c:pt>
                <c:pt idx="128">
                  <c:v>91943.07313345476</c:v>
                </c:pt>
                <c:pt idx="129">
                  <c:v>92624.132934443318</c:v>
                </c:pt>
                <c:pt idx="130">
                  <c:v>93305.192735431876</c:v>
                </c:pt>
                <c:pt idx="131">
                  <c:v>93986.252536420405</c:v>
                </c:pt>
                <c:pt idx="132">
                  <c:v>94667.312337408977</c:v>
                </c:pt>
                <c:pt idx="133">
                  <c:v>95348.372138397535</c:v>
                </c:pt>
                <c:pt idx="134">
                  <c:v>96029.431939386093</c:v>
                </c:pt>
                <c:pt idx="135">
                  <c:v>96710.491740374622</c:v>
                </c:pt>
                <c:pt idx="136">
                  <c:v>97391.55154136318</c:v>
                </c:pt>
                <c:pt idx="137">
                  <c:v>98072.611342351738</c:v>
                </c:pt>
                <c:pt idx="138">
                  <c:v>98753.671143340296</c:v>
                </c:pt>
                <c:pt idx="139">
                  <c:v>99434.73094432884</c:v>
                </c:pt>
                <c:pt idx="140">
                  <c:v>100115.79074531741</c:v>
                </c:pt>
                <c:pt idx="141">
                  <c:v>100796.85054630597</c:v>
                </c:pt>
                <c:pt idx="142">
                  <c:v>101477.91034729451</c:v>
                </c:pt>
                <c:pt idx="143">
                  <c:v>102158.97014828307</c:v>
                </c:pt>
                <c:pt idx="144">
                  <c:v>103521.08975026019</c:v>
                </c:pt>
                <c:pt idx="145">
                  <c:v>104202.14955124872</c:v>
                </c:pt>
                <c:pt idx="146">
                  <c:v>104883.20935223727</c:v>
                </c:pt>
                <c:pt idx="147">
                  <c:v>105564.26915322583</c:v>
                </c:pt>
                <c:pt idx="148">
                  <c:v>106245.32895421439</c:v>
                </c:pt>
                <c:pt idx="149">
                  <c:v>106926.38875520293</c:v>
                </c:pt>
                <c:pt idx="150">
                  <c:v>107607.44855619149</c:v>
                </c:pt>
                <c:pt idx="151">
                  <c:v>108288.50835718004</c:v>
                </c:pt>
                <c:pt idx="152">
                  <c:v>108969.56815816861</c:v>
                </c:pt>
                <c:pt idx="153">
                  <c:v>109650.62795915715</c:v>
                </c:pt>
                <c:pt idx="154">
                  <c:v>110331.68776014572</c:v>
                </c:pt>
                <c:pt idx="155">
                  <c:v>111012.74756113428</c:v>
                </c:pt>
                <c:pt idx="156">
                  <c:v>111693.80736212282</c:v>
                </c:pt>
                <c:pt idx="157">
                  <c:v>112374.86716311137</c:v>
                </c:pt>
                <c:pt idx="158">
                  <c:v>113055.92696409993</c:v>
                </c:pt>
                <c:pt idx="159">
                  <c:v>113736.98676508848</c:v>
                </c:pt>
                <c:pt idx="160">
                  <c:v>114418.04656607704</c:v>
                </c:pt>
                <c:pt idx="161">
                  <c:v>115099.10636706559</c:v>
                </c:pt>
                <c:pt idx="162">
                  <c:v>115780.16616805413</c:v>
                </c:pt>
                <c:pt idx="163">
                  <c:v>116461.22596904269</c:v>
                </c:pt>
                <c:pt idx="164">
                  <c:v>117142.28577003123</c:v>
                </c:pt>
                <c:pt idx="165">
                  <c:v>117823.34557101982</c:v>
                </c:pt>
                <c:pt idx="166">
                  <c:v>118504.40537200838</c:v>
                </c:pt>
                <c:pt idx="167">
                  <c:v>119185.46517299692</c:v>
                </c:pt>
                <c:pt idx="168">
                  <c:v>119866.52497398546</c:v>
                </c:pt>
                <c:pt idx="169">
                  <c:v>120547.58477497402</c:v>
                </c:pt>
                <c:pt idx="170">
                  <c:v>121228.64457596256</c:v>
                </c:pt>
                <c:pt idx="171">
                  <c:v>121909.70437695114</c:v>
                </c:pt>
                <c:pt idx="172">
                  <c:v>122590.76417793968</c:v>
                </c:pt>
                <c:pt idx="173">
                  <c:v>123271.82397892822</c:v>
                </c:pt>
                <c:pt idx="174">
                  <c:v>123952.88377991678</c:v>
                </c:pt>
                <c:pt idx="175">
                  <c:v>124633.94358090534</c:v>
                </c:pt>
                <c:pt idx="176">
                  <c:v>125315.0033818939</c:v>
                </c:pt>
                <c:pt idx="177">
                  <c:v>125996.06318288247</c:v>
                </c:pt>
                <c:pt idx="178">
                  <c:v>126677.12298387101</c:v>
                </c:pt>
                <c:pt idx="179">
                  <c:v>127358.18278485956</c:v>
                </c:pt>
                <c:pt idx="180">
                  <c:v>128039.2425858481</c:v>
                </c:pt>
                <c:pt idx="181">
                  <c:v>128720.30238683666</c:v>
                </c:pt>
                <c:pt idx="182">
                  <c:v>129401.36218782523</c:v>
                </c:pt>
                <c:pt idx="183">
                  <c:v>130082.42198881376</c:v>
                </c:pt>
                <c:pt idx="184">
                  <c:v>130763.48178980233</c:v>
                </c:pt>
                <c:pt idx="185">
                  <c:v>131444.54159079088</c:v>
                </c:pt>
                <c:pt idx="186">
                  <c:v>132125.6013917794</c:v>
                </c:pt>
                <c:pt idx="187">
                  <c:v>132806.66119276799</c:v>
                </c:pt>
                <c:pt idx="188">
                  <c:v>133487.72099375655</c:v>
                </c:pt>
                <c:pt idx="189">
                  <c:v>134168.78079474508</c:v>
                </c:pt>
                <c:pt idx="190">
                  <c:v>134849.84059573367</c:v>
                </c:pt>
                <c:pt idx="191">
                  <c:v>135530.90039672219</c:v>
                </c:pt>
                <c:pt idx="192">
                  <c:v>136211.96019771078</c:v>
                </c:pt>
                <c:pt idx="193">
                  <c:v>136893.01999869934</c:v>
                </c:pt>
                <c:pt idx="194">
                  <c:v>137574.07979968787</c:v>
                </c:pt>
                <c:pt idx="195">
                  <c:v>138255.13960067643</c:v>
                </c:pt>
                <c:pt idx="196">
                  <c:v>138936.19940166496</c:v>
                </c:pt>
                <c:pt idx="197">
                  <c:v>139617.25920265351</c:v>
                </c:pt>
                <c:pt idx="198">
                  <c:v>140298.31900364207</c:v>
                </c:pt>
                <c:pt idx="199">
                  <c:v>140979.37880463063</c:v>
                </c:pt>
                <c:pt idx="200">
                  <c:v>141660.43860561916</c:v>
                </c:pt>
                <c:pt idx="201">
                  <c:v>142341.49840660774</c:v>
                </c:pt>
                <c:pt idx="202">
                  <c:v>143022.55820759627</c:v>
                </c:pt>
                <c:pt idx="203">
                  <c:v>143703.61800858486</c:v>
                </c:pt>
                <c:pt idx="204">
                  <c:v>144384.67780957339</c:v>
                </c:pt>
                <c:pt idx="205">
                  <c:v>145065.73761056195</c:v>
                </c:pt>
                <c:pt idx="206">
                  <c:v>145746.79741155053</c:v>
                </c:pt>
                <c:pt idx="207">
                  <c:v>146427.85721253906</c:v>
                </c:pt>
                <c:pt idx="208">
                  <c:v>147108.91701352759</c:v>
                </c:pt>
                <c:pt idx="209">
                  <c:v>147789.97681451618</c:v>
                </c:pt>
                <c:pt idx="210">
                  <c:v>148471.03661550474</c:v>
                </c:pt>
                <c:pt idx="211">
                  <c:v>149152.09641649327</c:v>
                </c:pt>
                <c:pt idx="212">
                  <c:v>149833.15621748182</c:v>
                </c:pt>
                <c:pt idx="213">
                  <c:v>150514.21601847038</c:v>
                </c:pt>
                <c:pt idx="214">
                  <c:v>151195.27581945894</c:v>
                </c:pt>
                <c:pt idx="215">
                  <c:v>151876.33562044747</c:v>
                </c:pt>
                <c:pt idx="216">
                  <c:v>152557.39542143606</c:v>
                </c:pt>
                <c:pt idx="217">
                  <c:v>153238.45522242461</c:v>
                </c:pt>
                <c:pt idx="218">
                  <c:v>153919.51502341314</c:v>
                </c:pt>
                <c:pt idx="219">
                  <c:v>154600.5748244017</c:v>
                </c:pt>
                <c:pt idx="220">
                  <c:v>155281.63462539026</c:v>
                </c:pt>
                <c:pt idx="221">
                  <c:v>155962.69442637879</c:v>
                </c:pt>
                <c:pt idx="222">
                  <c:v>156643.75422736738</c:v>
                </c:pt>
                <c:pt idx="223">
                  <c:v>157324.81402835593</c:v>
                </c:pt>
                <c:pt idx="224">
                  <c:v>158005.87382934446</c:v>
                </c:pt>
                <c:pt idx="225">
                  <c:v>158686.93363033302</c:v>
                </c:pt>
                <c:pt idx="226">
                  <c:v>159367.99343132158</c:v>
                </c:pt>
                <c:pt idx="227">
                  <c:v>160049.05323231014</c:v>
                </c:pt>
                <c:pt idx="228">
                  <c:v>160730.11303329872</c:v>
                </c:pt>
                <c:pt idx="229">
                  <c:v>161411.17283428725</c:v>
                </c:pt>
                <c:pt idx="230">
                  <c:v>162092.23263527578</c:v>
                </c:pt>
                <c:pt idx="231">
                  <c:v>162773.29243626437</c:v>
                </c:pt>
                <c:pt idx="232">
                  <c:v>163454.3522372529</c:v>
                </c:pt>
                <c:pt idx="233">
                  <c:v>164135.41203824148</c:v>
                </c:pt>
                <c:pt idx="234">
                  <c:v>164816.47183923001</c:v>
                </c:pt>
                <c:pt idx="235">
                  <c:v>165497.53164021857</c:v>
                </c:pt>
                <c:pt idx="236">
                  <c:v>166178.59144120713</c:v>
                </c:pt>
                <c:pt idx="237">
                  <c:v>166859.65124219569</c:v>
                </c:pt>
                <c:pt idx="238">
                  <c:v>167540.71104318422</c:v>
                </c:pt>
                <c:pt idx="239">
                  <c:v>168221.77084417277</c:v>
                </c:pt>
                <c:pt idx="240">
                  <c:v>168902.83064516133</c:v>
                </c:pt>
                <c:pt idx="241">
                  <c:v>169583.89044614989</c:v>
                </c:pt>
                <c:pt idx="242">
                  <c:v>170264.95024713845</c:v>
                </c:pt>
                <c:pt idx="243">
                  <c:v>170946.01004812698</c:v>
                </c:pt>
                <c:pt idx="244">
                  <c:v>171627.06984911556</c:v>
                </c:pt>
                <c:pt idx="245">
                  <c:v>172308.12965010412</c:v>
                </c:pt>
                <c:pt idx="246">
                  <c:v>172989.18945109262</c:v>
                </c:pt>
                <c:pt idx="247">
                  <c:v>173670.24925208121</c:v>
                </c:pt>
                <c:pt idx="248">
                  <c:v>174351.30905306977</c:v>
                </c:pt>
                <c:pt idx="249">
                  <c:v>175032.3688540583</c:v>
                </c:pt>
                <c:pt idx="250">
                  <c:v>175713.42865504688</c:v>
                </c:pt>
                <c:pt idx="251">
                  <c:v>176394.48845603544</c:v>
                </c:pt>
                <c:pt idx="252">
                  <c:v>177075.548257024</c:v>
                </c:pt>
                <c:pt idx="253">
                  <c:v>177756.60805801256</c:v>
                </c:pt>
                <c:pt idx="254">
                  <c:v>178437.66785900106</c:v>
                </c:pt>
                <c:pt idx="255">
                  <c:v>179118.72765998964</c:v>
                </c:pt>
                <c:pt idx="256">
                  <c:v>179799.78746097817</c:v>
                </c:pt>
                <c:pt idx="257">
                  <c:v>180480.84726196673</c:v>
                </c:pt>
                <c:pt idx="258">
                  <c:v>181161.90706295532</c:v>
                </c:pt>
                <c:pt idx="259">
                  <c:v>181842.96686394388</c:v>
                </c:pt>
                <c:pt idx="260">
                  <c:v>182524.02666493243</c:v>
                </c:pt>
                <c:pt idx="261">
                  <c:v>183205.08646592096</c:v>
                </c:pt>
                <c:pt idx="262">
                  <c:v>183886.14626690952</c:v>
                </c:pt>
                <c:pt idx="263">
                  <c:v>184567.20606789808</c:v>
                </c:pt>
                <c:pt idx="264">
                  <c:v>185248.26586888664</c:v>
                </c:pt>
                <c:pt idx="265">
                  <c:v>185929.32566987516</c:v>
                </c:pt>
                <c:pt idx="266">
                  <c:v>186610.38547086375</c:v>
                </c:pt>
                <c:pt idx="267">
                  <c:v>187291.44527185225</c:v>
                </c:pt>
                <c:pt idx="268">
                  <c:v>187972.50507284081</c:v>
                </c:pt>
                <c:pt idx="269">
                  <c:v>188653.56487382937</c:v>
                </c:pt>
                <c:pt idx="270">
                  <c:v>189334.62467481795</c:v>
                </c:pt>
                <c:pt idx="271">
                  <c:v>190015.68447580651</c:v>
                </c:pt>
                <c:pt idx="272">
                  <c:v>190696.74427679507</c:v>
                </c:pt>
                <c:pt idx="273">
                  <c:v>191377.80407778363</c:v>
                </c:pt>
                <c:pt idx="274">
                  <c:v>192058.86387877219</c:v>
                </c:pt>
                <c:pt idx="275">
                  <c:v>192739.92367976074</c:v>
                </c:pt>
                <c:pt idx="276">
                  <c:v>193420.98348074924</c:v>
                </c:pt>
                <c:pt idx="277">
                  <c:v>194102.04328173783</c:v>
                </c:pt>
                <c:pt idx="278">
                  <c:v>194783.10308272636</c:v>
                </c:pt>
                <c:pt idx="279">
                  <c:v>195464.16288371492</c:v>
                </c:pt>
                <c:pt idx="280">
                  <c:v>196145.22268470348</c:v>
                </c:pt>
                <c:pt idx="281">
                  <c:v>196826.28248569206</c:v>
                </c:pt>
                <c:pt idx="282">
                  <c:v>197507.34228668059</c:v>
                </c:pt>
                <c:pt idx="283">
                  <c:v>198188.40208766915</c:v>
                </c:pt>
                <c:pt idx="284">
                  <c:v>198869.46188865768</c:v>
                </c:pt>
                <c:pt idx="285">
                  <c:v>199550.52168964627</c:v>
                </c:pt>
                <c:pt idx="286">
                  <c:v>200231.58149063482</c:v>
                </c:pt>
                <c:pt idx="287">
                  <c:v>200912.64129162335</c:v>
                </c:pt>
                <c:pt idx="288">
                  <c:v>201593.70109261194</c:v>
                </c:pt>
                <c:pt idx="289">
                  <c:v>202274.76089360044</c:v>
                </c:pt>
                <c:pt idx="290">
                  <c:v>202955.82069458903</c:v>
                </c:pt>
                <c:pt idx="291">
                  <c:v>203636.88049557756</c:v>
                </c:pt>
                <c:pt idx="292">
                  <c:v>204317.94029656614</c:v>
                </c:pt>
              </c:numCache>
            </c:numRef>
          </c:xVal>
          <c:yVal>
            <c:numRef>
              <c:f>'Al Doppio'!$L$5:$L$297</c:f>
              <c:numCache>
                <c:formatCode>General</c:formatCode>
                <c:ptCount val="293"/>
                <c:pt idx="0">
                  <c:v>0.21327690522875928</c:v>
                </c:pt>
                <c:pt idx="1">
                  <c:v>0.21522130770833489</c:v>
                </c:pt>
                <c:pt idx="2">
                  <c:v>0.20120606071496164</c:v>
                </c:pt>
                <c:pt idx="3">
                  <c:v>0.18768889060924118</c:v>
                </c:pt>
                <c:pt idx="4">
                  <c:v>0.191529809632843</c:v>
                </c:pt>
                <c:pt idx="5">
                  <c:v>0.18454848180393552</c:v>
                </c:pt>
                <c:pt idx="6">
                  <c:v>9.3328631644651147E-2</c:v>
                </c:pt>
                <c:pt idx="7">
                  <c:v>8.9653019826693311E-2</c:v>
                </c:pt>
                <c:pt idx="8">
                  <c:v>8.6264016087778977E-2</c:v>
                </c:pt>
                <c:pt idx="9">
                  <c:v>8.331612219935676E-2</c:v>
                </c:pt>
                <c:pt idx="10">
                  <c:v>8.0677533725310141E-2</c:v>
                </c:pt>
                <c:pt idx="11">
                  <c:v>7.7983310023251207E-2</c:v>
                </c:pt>
                <c:pt idx="12">
                  <c:v>7.7587289380759095E-2</c:v>
                </c:pt>
                <c:pt idx="13">
                  <c:v>7.610548534688906E-2</c:v>
                </c:pt>
                <c:pt idx="14">
                  <c:v>7.4163474408417404E-2</c:v>
                </c:pt>
                <c:pt idx="15">
                  <c:v>7.2605144320086495E-2</c:v>
                </c:pt>
                <c:pt idx="16">
                  <c:v>7.1536823017152806E-2</c:v>
                </c:pt>
                <c:pt idx="17">
                  <c:v>6.9967687971830367E-2</c:v>
                </c:pt>
                <c:pt idx="18">
                  <c:v>6.8653681269420744E-2</c:v>
                </c:pt>
                <c:pt idx="19">
                  <c:v>6.7660757871311844E-2</c:v>
                </c:pt>
                <c:pt idx="20">
                  <c:v>6.6726441749065904E-2</c:v>
                </c:pt>
                <c:pt idx="21">
                  <c:v>6.5940592780283566E-2</c:v>
                </c:pt>
                <c:pt idx="22">
                  <c:v>6.5015097558013463E-2</c:v>
                </c:pt>
                <c:pt idx="23">
                  <c:v>6.4064986104969121E-2</c:v>
                </c:pt>
                <c:pt idx="24">
                  <c:v>6.3486845432798922E-2</c:v>
                </c:pt>
                <c:pt idx="25">
                  <c:v>6.2637784215809442E-2</c:v>
                </c:pt>
                <c:pt idx="26">
                  <c:v>6.1978434793317508E-2</c:v>
                </c:pt>
                <c:pt idx="27">
                  <c:v>6.1030588251059739E-2</c:v>
                </c:pt>
                <c:pt idx="28">
                  <c:v>6.0331143443891851E-2</c:v>
                </c:pt>
                <c:pt idx="29">
                  <c:v>5.9499820888046048E-2</c:v>
                </c:pt>
                <c:pt idx="30">
                  <c:v>5.8994895139813743E-2</c:v>
                </c:pt>
                <c:pt idx="31">
                  <c:v>5.825446044701086E-2</c:v>
                </c:pt>
                <c:pt idx="32">
                  <c:v>5.7658216054918165E-2</c:v>
                </c:pt>
                <c:pt idx="33">
                  <c:v>5.7001794243758994E-2</c:v>
                </c:pt>
                <c:pt idx="34">
                  <c:v>5.62430845076589E-2</c:v>
                </c:pt>
                <c:pt idx="35">
                  <c:v>5.562260580631305E-2</c:v>
                </c:pt>
                <c:pt idx="36">
                  <c:v>5.5158752149420634E-2</c:v>
                </c:pt>
                <c:pt idx="37">
                  <c:v>5.4679458804362591E-2</c:v>
                </c:pt>
                <c:pt idx="38">
                  <c:v>5.415155068100895E-2</c:v>
                </c:pt>
                <c:pt idx="39">
                  <c:v>5.3512623480052181E-2</c:v>
                </c:pt>
                <c:pt idx="40">
                  <c:v>5.3213967269939502E-2</c:v>
                </c:pt>
                <c:pt idx="41">
                  <c:v>5.2733000125828031E-2</c:v>
                </c:pt>
                <c:pt idx="42">
                  <c:v>5.2462795029050671E-2</c:v>
                </c:pt>
                <c:pt idx="43">
                  <c:v>5.1964552359799042E-2</c:v>
                </c:pt>
                <c:pt idx="44">
                  <c:v>5.1607311748766843E-2</c:v>
                </c:pt>
                <c:pt idx="45">
                  <c:v>5.1321287980184677E-2</c:v>
                </c:pt>
                <c:pt idx="46">
                  <c:v>5.078255081800364E-2</c:v>
                </c:pt>
                <c:pt idx="47">
                  <c:v>5.0324553438034082E-2</c:v>
                </c:pt>
                <c:pt idx="48">
                  <c:v>4.9988692668458207E-2</c:v>
                </c:pt>
                <c:pt idx="49">
                  <c:v>4.9691960341239509E-2</c:v>
                </c:pt>
                <c:pt idx="50">
                  <c:v>4.9362408384708172E-2</c:v>
                </c:pt>
                <c:pt idx="51">
                  <c:v>4.9003916816114629E-2</c:v>
                </c:pt>
                <c:pt idx="52">
                  <c:v>4.8769164489844273E-2</c:v>
                </c:pt>
                <c:pt idx="53">
                  <c:v>4.8419772316786507E-2</c:v>
                </c:pt>
                <c:pt idx="54">
                  <c:v>4.8206601433554347E-2</c:v>
                </c:pt>
                <c:pt idx="55">
                  <c:v>4.7750294633610621E-2</c:v>
                </c:pt>
                <c:pt idx="56">
                  <c:v>4.7579038251082215E-2</c:v>
                </c:pt>
                <c:pt idx="57">
                  <c:v>4.7340825339031903E-2</c:v>
                </c:pt>
                <c:pt idx="58">
                  <c:v>4.7129875306189881E-2</c:v>
                </c:pt>
                <c:pt idx="59">
                  <c:v>4.6961107771064284E-2</c:v>
                </c:pt>
                <c:pt idx="60">
                  <c:v>4.6715269103651667E-2</c:v>
                </c:pt>
                <c:pt idx="61">
                  <c:v>4.6543853881992399E-2</c:v>
                </c:pt>
                <c:pt idx="62">
                  <c:v>4.6191166202556561E-2</c:v>
                </c:pt>
                <c:pt idx="63">
                  <c:v>4.5854700733108739E-2</c:v>
                </c:pt>
                <c:pt idx="64">
                  <c:v>4.5651403590808201E-2</c:v>
                </c:pt>
                <c:pt idx="65">
                  <c:v>4.5527680867370489E-2</c:v>
                </c:pt>
                <c:pt idx="66">
                  <c:v>4.5228149878110434E-2</c:v>
                </c:pt>
                <c:pt idx="67">
                  <c:v>4.4966120755559523E-2</c:v>
                </c:pt>
                <c:pt idx="68">
                  <c:v>4.4688790417554247E-2</c:v>
                </c:pt>
                <c:pt idx="69">
                  <c:v>4.4551604474713256E-2</c:v>
                </c:pt>
                <c:pt idx="70">
                  <c:v>4.430649896332136E-2</c:v>
                </c:pt>
                <c:pt idx="71">
                  <c:v>4.4168962233658481E-2</c:v>
                </c:pt>
                <c:pt idx="72">
                  <c:v>4.4178657295899218E-2</c:v>
                </c:pt>
                <c:pt idx="73">
                  <c:v>4.3791862652030035E-2</c:v>
                </c:pt>
                <c:pt idx="74">
                  <c:v>4.364795359669589E-2</c:v>
                </c:pt>
                <c:pt idx="75">
                  <c:v>4.339880537038019E-2</c:v>
                </c:pt>
                <c:pt idx="76">
                  <c:v>4.323509424494585E-2</c:v>
                </c:pt>
                <c:pt idx="77">
                  <c:v>4.3277127447222619E-2</c:v>
                </c:pt>
                <c:pt idx="78">
                  <c:v>4.3007580083336508E-2</c:v>
                </c:pt>
                <c:pt idx="79">
                  <c:v>4.2919376449443089E-2</c:v>
                </c:pt>
                <c:pt idx="80">
                  <c:v>4.2755292559634367E-2</c:v>
                </c:pt>
                <c:pt idx="81">
                  <c:v>4.2530104180025563E-2</c:v>
                </c:pt>
                <c:pt idx="82">
                  <c:v>4.2416634708669985E-2</c:v>
                </c:pt>
                <c:pt idx="83">
                  <c:v>4.2270248232279053E-2</c:v>
                </c:pt>
                <c:pt idx="84">
                  <c:v>4.2164871523650671E-2</c:v>
                </c:pt>
                <c:pt idx="85">
                  <c:v>4.200150187620514E-2</c:v>
                </c:pt>
                <c:pt idx="86">
                  <c:v>4.1912645727735863E-2</c:v>
                </c:pt>
                <c:pt idx="87">
                  <c:v>4.189369739644401E-2</c:v>
                </c:pt>
                <c:pt idx="88">
                  <c:v>4.1701806302730696E-2</c:v>
                </c:pt>
                <c:pt idx="89">
                  <c:v>4.1645749022085246E-2</c:v>
                </c:pt>
                <c:pt idx="90">
                  <c:v>4.1504269296579112E-2</c:v>
                </c:pt>
                <c:pt idx="91">
                  <c:v>4.1359897617482884E-2</c:v>
                </c:pt>
                <c:pt idx="92">
                  <c:v>4.0909857949384482E-2</c:v>
                </c:pt>
                <c:pt idx="93">
                  <c:v>4.1160847428044586E-2</c:v>
                </c:pt>
                <c:pt idx="94">
                  <c:v>4.0935657374391657E-2</c:v>
                </c:pt>
                <c:pt idx="95">
                  <c:v>4.0854945128875747E-2</c:v>
                </c:pt>
                <c:pt idx="96">
                  <c:v>4.0769634967054165E-2</c:v>
                </c:pt>
                <c:pt idx="97">
                  <c:v>4.0680035651824313E-2</c:v>
                </c:pt>
                <c:pt idx="98">
                  <c:v>4.0586437537849074E-2</c:v>
                </c:pt>
                <c:pt idx="99">
                  <c:v>4.0422629162956088E-2</c:v>
                </c:pt>
                <c:pt idx="100">
                  <c:v>4.0192578205144387E-2</c:v>
                </c:pt>
                <c:pt idx="101">
                  <c:v>4.0412391995685817E-2</c:v>
                </c:pt>
                <c:pt idx="102">
                  <c:v>4.0051533135634358E-2</c:v>
                </c:pt>
                <c:pt idx="103">
                  <c:v>4.0067480584963386E-2</c:v>
                </c:pt>
                <c:pt idx="104">
                  <c:v>3.9955094823692174E-2</c:v>
                </c:pt>
                <c:pt idx="105">
                  <c:v>3.9959420696452176E-2</c:v>
                </c:pt>
                <c:pt idx="106">
                  <c:v>3.9606319849877732E-2</c:v>
                </c:pt>
                <c:pt idx="107">
                  <c:v>3.9431847151683401E-2</c:v>
                </c:pt>
                <c:pt idx="108">
                  <c:v>3.9313912576781213E-2</c:v>
                </c:pt>
                <c:pt idx="109">
                  <c:v>3.9138650508926905E-2</c:v>
                </c:pt>
                <c:pt idx="110">
                  <c:v>3.9018181714717992E-2</c:v>
                </c:pt>
                <c:pt idx="111">
                  <c:v>3.8896157550806422E-2</c:v>
                </c:pt>
                <c:pt idx="112">
                  <c:v>3.8772707152184373E-2</c:v>
                </c:pt>
                <c:pt idx="113">
                  <c:v>3.8803581715287042E-2</c:v>
                </c:pt>
                <c:pt idx="114">
                  <c:v>3.8675075810722458E-2</c:v>
                </c:pt>
                <c:pt idx="115">
                  <c:v>3.8394983251548345E-2</c:v>
                </c:pt>
                <c:pt idx="116">
                  <c:v>3.8316356651805487E-2</c:v>
                </c:pt>
                <c:pt idx="117">
                  <c:v>3.8235262022260977E-2</c:v>
                </c:pt>
                <c:pt idx="118">
                  <c:v>3.8104038214332094E-2</c:v>
                </c:pt>
                <c:pt idx="119">
                  <c:v>3.8019200438905179E-2</c:v>
                </c:pt>
                <c:pt idx="120">
                  <c:v>3.7839668521808388E-2</c:v>
                </c:pt>
                <c:pt idx="121">
                  <c:v>3.7661084045925046E-2</c:v>
                </c:pt>
                <c:pt idx="122">
                  <c:v>3.7663029368817158E-2</c:v>
                </c:pt>
                <c:pt idx="123">
                  <c:v>3.7439446054568636E-2</c:v>
                </c:pt>
                <c:pt idx="124">
                  <c:v>3.7044153698506596E-2</c:v>
                </c:pt>
                <c:pt idx="125">
                  <c:v>3.7042354932169549E-2</c:v>
                </c:pt>
                <c:pt idx="126">
                  <c:v>3.6994190866171464E-2</c:v>
                </c:pt>
                <c:pt idx="127">
                  <c:v>3.6776921854947103E-2</c:v>
                </c:pt>
                <c:pt idx="128">
                  <c:v>3.6684973272787372E-2</c:v>
                </c:pt>
                <c:pt idx="129">
                  <c:v>3.6470577665023422E-2</c:v>
                </c:pt>
                <c:pt idx="130">
                  <c:v>3.6537115289000721E-2</c:v>
                </c:pt>
                <c:pt idx="131">
                  <c:v>3.6401770904427068E-2</c:v>
                </c:pt>
                <c:pt idx="132">
                  <c:v>3.6227861524977874E-2</c:v>
                </c:pt>
                <c:pt idx="133">
                  <c:v>3.6131415387409035E-2</c:v>
                </c:pt>
                <c:pt idx="134">
                  <c:v>3.5921327306923212E-2</c:v>
                </c:pt>
                <c:pt idx="135">
                  <c:v>3.5824694369076579E-2</c:v>
                </c:pt>
                <c:pt idx="136">
                  <c:v>3.5763772661335277E-2</c:v>
                </c:pt>
                <c:pt idx="137">
                  <c:v>3.5593006103965763E-2</c:v>
                </c:pt>
                <c:pt idx="138">
                  <c:v>3.5494592325372352E-2</c:v>
                </c:pt>
                <c:pt idx="139">
                  <c:v>3.5255345722096619E-2</c:v>
                </c:pt>
                <c:pt idx="140">
                  <c:v>3.5226721279571556E-2</c:v>
                </c:pt>
                <c:pt idx="141">
                  <c:v>3.5161544467852766E-2</c:v>
                </c:pt>
                <c:pt idx="142">
                  <c:v>3.5061289991125018E-2</c:v>
                </c:pt>
                <c:pt idx="143">
                  <c:v>3.5026976436045194E-2</c:v>
                </c:pt>
                <c:pt idx="144">
                  <c:v>3.4369941845859613E-2</c:v>
                </c:pt>
                <c:pt idx="145">
                  <c:v>3.4305070114072592E-2</c:v>
                </c:pt>
                <c:pt idx="146">
                  <c:v>3.4207480830217782E-2</c:v>
                </c:pt>
                <c:pt idx="147">
                  <c:v>3.4016265638508583E-2</c:v>
                </c:pt>
                <c:pt idx="148">
                  <c:v>3.394991090806844E-2</c:v>
                </c:pt>
                <c:pt idx="149">
                  <c:v>3.3912787641559659E-2</c:v>
                </c:pt>
                <c:pt idx="150">
                  <c:v>3.3814033474039558E-2</c:v>
                </c:pt>
                <c:pt idx="151">
                  <c:v>3.3803719124577337E-2</c:v>
                </c:pt>
                <c:pt idx="152">
                  <c:v>3.3703478603810892E-2</c:v>
                </c:pt>
                <c:pt idx="153">
                  <c:v>3.3660750857436417E-2</c:v>
                </c:pt>
                <c:pt idx="154">
                  <c:v>3.3559577505133692E-2</c:v>
                </c:pt>
                <c:pt idx="155">
                  <c:v>3.3542694252220437E-2</c:v>
                </c:pt>
                <c:pt idx="156">
                  <c:v>3.3384853919074711E-2</c:v>
                </c:pt>
                <c:pt idx="157">
                  <c:v>3.3392997001815063E-2</c:v>
                </c:pt>
                <c:pt idx="158">
                  <c:v>3.3262975454313747E-2</c:v>
                </c:pt>
                <c:pt idx="159">
                  <c:v>3.3240806165928678E-2</c:v>
                </c:pt>
                <c:pt idx="160">
                  <c:v>3.3031533054593352E-2</c:v>
                </c:pt>
                <c:pt idx="161">
                  <c:v>3.298180244567394E-2</c:v>
                </c:pt>
                <c:pt idx="162">
                  <c:v>3.2982649550791512E-2</c:v>
                </c:pt>
                <c:pt idx="163">
                  <c:v>3.2904579936098625E-2</c:v>
                </c:pt>
                <c:pt idx="164">
                  <c:v>3.2750338335980553E-2</c:v>
                </c:pt>
                <c:pt idx="165">
                  <c:v>3.2772172225035742E-2</c:v>
                </c:pt>
                <c:pt idx="166">
                  <c:v>3.2569278910501806E-2</c:v>
                </c:pt>
                <c:pt idx="167">
                  <c:v>3.2490832267361242E-2</c:v>
                </c:pt>
                <c:pt idx="168">
                  <c:v>3.2484408915125239E-2</c:v>
                </c:pt>
                <c:pt idx="169">
                  <c:v>3.2285301041405E-2</c:v>
                </c:pt>
                <c:pt idx="170">
                  <c:v>3.2300799441914663E-2</c:v>
                </c:pt>
                <c:pt idx="171">
                  <c:v>3.2174050053440213E-2</c:v>
                </c:pt>
                <c:pt idx="172">
                  <c:v>3.2347846195215517E-2</c:v>
                </c:pt>
                <c:pt idx="173">
                  <c:v>3.2196618056383255E-2</c:v>
                </c:pt>
                <c:pt idx="174">
                  <c:v>3.1979094586763804E-2</c:v>
                </c:pt>
                <c:pt idx="175">
                  <c:v>3.2054373816978926E-2</c:v>
                </c:pt>
                <c:pt idx="176">
                  <c:v>3.1949614656956719E-2</c:v>
                </c:pt>
                <c:pt idx="177">
                  <c:v>3.1779761005745796E-2</c:v>
                </c:pt>
                <c:pt idx="178">
                  <c:v>3.1654888676907848E-2</c:v>
                </c:pt>
                <c:pt idx="179">
                  <c:v>3.163767454125898E-2</c:v>
                </c:pt>
                <c:pt idx="180">
                  <c:v>3.1703577317172035E-2</c:v>
                </c:pt>
                <c:pt idx="181">
                  <c:v>3.157810377488824E-2</c:v>
                </c:pt>
                <c:pt idx="182">
                  <c:v>3.1494894593805188E-2</c:v>
                </c:pt>
                <c:pt idx="183">
                  <c:v>3.1473123192986736E-2</c:v>
                </c:pt>
                <c:pt idx="184">
                  <c:v>3.142983123768079E-2</c:v>
                </c:pt>
                <c:pt idx="185">
                  <c:v>3.1385744323025606E-2</c:v>
                </c:pt>
                <c:pt idx="186">
                  <c:v>3.1380591016043881E-2</c:v>
                </c:pt>
                <c:pt idx="187">
                  <c:v>3.1275664761313542E-2</c:v>
                </c:pt>
                <c:pt idx="188">
                  <c:v>3.1229577365979359E-2</c:v>
                </c:pt>
                <c:pt idx="189">
                  <c:v>3.124055755385027E-2</c:v>
                </c:pt>
                <c:pt idx="190">
                  <c:v>3.1306887424667973E-2</c:v>
                </c:pt>
                <c:pt idx="191">
                  <c:v>3.1049626955634447E-2</c:v>
                </c:pt>
                <c:pt idx="192">
                  <c:v>3.0889311091645087E-2</c:v>
                </c:pt>
                <c:pt idx="193">
                  <c:v>3.087856183899531E-2</c:v>
                </c:pt>
                <c:pt idx="194">
                  <c:v>3.0866510882479572E-2</c:v>
                </c:pt>
                <c:pt idx="195">
                  <c:v>3.0744432485460715E-2</c:v>
                </c:pt>
                <c:pt idx="196">
                  <c:v>3.062325851927155E-2</c:v>
                </c:pt>
                <c:pt idx="197">
                  <c:v>3.0520755636100523E-2</c:v>
                </c:pt>
                <c:pt idx="198">
                  <c:v>3.034838112400751E-2</c:v>
                </c:pt>
                <c:pt idx="199">
                  <c:v>3.0491713271955424E-2</c:v>
                </c:pt>
                <c:pt idx="200">
                  <c:v>3.0320094484127119E-2</c:v>
                </c:pt>
                <c:pt idx="201">
                  <c:v>3.0270068434875393E-2</c:v>
                </c:pt>
                <c:pt idx="202">
                  <c:v>3.0270435676183767E-2</c:v>
                </c:pt>
                <c:pt idx="203">
                  <c:v>3.0185540828222383E-2</c:v>
                </c:pt>
                <c:pt idx="204">
                  <c:v>3.006765466932055E-2</c:v>
                </c:pt>
                <c:pt idx="205">
                  <c:v>3.016469726951547E-2</c:v>
                </c:pt>
                <c:pt idx="206">
                  <c:v>3.0144433653858292E-2</c:v>
                </c:pt>
                <c:pt idx="207">
                  <c:v>3.0010117274900661E-2</c:v>
                </c:pt>
                <c:pt idx="208">
                  <c:v>2.9957046522950937E-2</c:v>
                </c:pt>
                <c:pt idx="209">
                  <c:v>3.0014725305030326E-2</c:v>
                </c:pt>
                <c:pt idx="210">
                  <c:v>2.9787148858723359E-2</c:v>
                </c:pt>
                <c:pt idx="211">
                  <c:v>2.9873979719452753E-2</c:v>
                </c:pt>
                <c:pt idx="212">
                  <c:v>2.9726489833066055E-2</c:v>
                </c:pt>
                <c:pt idx="213">
                  <c:v>2.9641619905693625E-2</c:v>
                </c:pt>
                <c:pt idx="214">
                  <c:v>2.9693486631112657E-2</c:v>
                </c:pt>
                <c:pt idx="215">
                  <c:v>2.9593014623195232E-2</c:v>
                </c:pt>
                <c:pt idx="216">
                  <c:v>2.9567589233663941E-2</c:v>
                </c:pt>
                <c:pt idx="217">
                  <c:v>2.9689005408877485E-2</c:v>
                </c:pt>
                <c:pt idx="218">
                  <c:v>2.9456103462944513E-2</c:v>
                </c:pt>
                <c:pt idx="219">
                  <c:v>2.9516086060501715E-2</c:v>
                </c:pt>
                <c:pt idx="220">
                  <c:v>2.9387072676819437E-2</c:v>
                </c:pt>
                <c:pt idx="221">
                  <c:v>2.9273427171038615E-2</c:v>
                </c:pt>
                <c:pt idx="222">
                  <c:v>2.9301856536214452E-2</c:v>
                </c:pt>
                <c:pt idx="223">
                  <c:v>2.9132706203267123E-2</c:v>
                </c:pt>
                <c:pt idx="224">
                  <c:v>2.9104166708233941E-2</c:v>
                </c:pt>
                <c:pt idx="225">
                  <c:v>2.910256301910813E-2</c:v>
                </c:pt>
                <c:pt idx="226">
                  <c:v>2.8827069217901791E-2</c:v>
                </c:pt>
                <c:pt idx="227">
                  <c:v>2.894747966239921E-2</c:v>
                </c:pt>
                <c:pt idx="228">
                  <c:v>2.8903868800685469E-2</c:v>
                </c:pt>
                <c:pt idx="229">
                  <c:v>2.9019555964741123E-2</c:v>
                </c:pt>
                <c:pt idx="230">
                  <c:v>2.8894898425318349E-2</c:v>
                </c:pt>
                <c:pt idx="231">
                  <c:v>2.8784384633469072E-2</c:v>
                </c:pt>
                <c:pt idx="232">
                  <c:v>2.8778458498068829E-2</c:v>
                </c:pt>
                <c:pt idx="233">
                  <c:v>2.8797362751641204E-2</c:v>
                </c:pt>
                <c:pt idx="234">
                  <c:v>2.8751194220767953E-2</c:v>
                </c:pt>
                <c:pt idx="235">
                  <c:v>2.8945175132125495E-2</c:v>
                </c:pt>
                <c:pt idx="236">
                  <c:v>2.8633121496742915E-2</c:v>
                </c:pt>
                <c:pt idx="237">
                  <c:v>2.8524310365260146E-2</c:v>
                </c:pt>
                <c:pt idx="238">
                  <c:v>2.8700234927657144E-2</c:v>
                </c:pt>
                <c:pt idx="239">
                  <c:v>2.8651981334706034E-2</c:v>
                </c:pt>
                <c:pt idx="240">
                  <c:v>2.8591425286023611E-2</c:v>
                </c:pt>
                <c:pt idx="241">
                  <c:v>2.8603207001191996E-2</c:v>
                </c:pt>
                <c:pt idx="242">
                  <c:v>2.851826699479184E-2</c:v>
                </c:pt>
                <c:pt idx="243">
                  <c:v>2.8433769893621934E-2</c:v>
                </c:pt>
                <c:pt idx="244">
                  <c:v>2.8490873596234007E-2</c:v>
                </c:pt>
                <c:pt idx="245">
                  <c:v>2.8406141116855906E-2</c:v>
                </c:pt>
                <c:pt idx="246">
                  <c:v>2.8275541777924143E-2</c:v>
                </c:pt>
                <c:pt idx="247">
                  <c:v>2.829546006394967E-2</c:v>
                </c:pt>
                <c:pt idx="248">
                  <c:v>2.8280008934001219E-2</c:v>
                </c:pt>
                <c:pt idx="249">
                  <c:v>2.810559961235699E-2</c:v>
                </c:pt>
                <c:pt idx="250">
                  <c:v>2.8258494621776403E-2</c:v>
                </c:pt>
                <c:pt idx="251">
                  <c:v>2.8051839668883742E-2</c:v>
                </c:pt>
                <c:pt idx="252">
                  <c:v>2.8090635144838689E-2</c:v>
                </c:pt>
                <c:pt idx="253">
                  <c:v>2.8149945778874801E-2</c:v>
                </c:pt>
                <c:pt idx="254">
                  <c:v>2.8076943755037314E-2</c:v>
                </c:pt>
                <c:pt idx="255">
                  <c:v>2.8123035274587618E-2</c:v>
                </c:pt>
                <c:pt idx="256">
                  <c:v>2.8039004775045003E-2</c:v>
                </c:pt>
                <c:pt idx="257">
                  <c:v>2.8019264530322732E-2</c:v>
                </c:pt>
                <c:pt idx="258">
                  <c:v>2.8136278155920937E-2</c:v>
                </c:pt>
                <c:pt idx="259">
                  <c:v>2.7894477895985984E-2</c:v>
                </c:pt>
                <c:pt idx="260">
                  <c:v>2.8092326337729671E-2</c:v>
                </c:pt>
                <c:pt idx="261">
                  <c:v>2.7987084964632203E-2</c:v>
                </c:pt>
                <c:pt idx="262">
                  <c:v>2.7831393130975005E-2</c:v>
                </c:pt>
                <c:pt idx="263">
                  <c:v>2.7850152059290003E-2</c:v>
                </c:pt>
                <c:pt idx="264">
                  <c:v>2.7867883265632516E-2</c:v>
                </c:pt>
                <c:pt idx="265">
                  <c:v>2.7774352327197147E-2</c:v>
                </c:pt>
                <c:pt idx="266">
                  <c:v>2.7761043479387803E-2</c:v>
                </c:pt>
                <c:pt idx="267">
                  <c:v>2.7776827218469535E-2</c:v>
                </c:pt>
                <c:pt idx="268">
                  <c:v>2.7487651897928081E-2</c:v>
                </c:pt>
                <c:pt idx="269">
                  <c:v>2.7562146698922204E-2</c:v>
                </c:pt>
                <c:pt idx="270">
                  <c:v>2.7605862464070652E-2</c:v>
                </c:pt>
                <c:pt idx="271">
                  <c:v>2.744671263178914E-2</c:v>
                </c:pt>
                <c:pt idx="272">
                  <c:v>2.7489222941106298E-2</c:v>
                </c:pt>
                <c:pt idx="273">
                  <c:v>2.7568276522488704E-2</c:v>
                </c:pt>
                <c:pt idx="274">
                  <c:v>2.7589157505343485E-2</c:v>
                </c:pt>
                <c:pt idx="275">
                  <c:v>2.7543763745912449E-2</c:v>
                </c:pt>
                <c:pt idx="276">
                  <c:v>2.7479800463560036E-2</c:v>
                </c:pt>
                <c:pt idx="277">
                  <c:v>2.7452842856623891E-2</c:v>
                </c:pt>
                <c:pt idx="278">
                  <c:v>2.7242935099275577E-2</c:v>
                </c:pt>
                <c:pt idx="279">
                  <c:v>2.7425256749304072E-2</c:v>
                </c:pt>
                <c:pt idx="280">
                  <c:v>2.7343210154767227E-2</c:v>
                </c:pt>
                <c:pt idx="281">
                  <c:v>2.7324249215668565E-2</c:v>
                </c:pt>
                <c:pt idx="282">
                  <c:v>2.7331546692985667E-2</c:v>
                </c:pt>
                <c:pt idx="283">
                  <c:v>2.7267525990748928E-2</c:v>
                </c:pt>
                <c:pt idx="284">
                  <c:v>2.7387726323875261E-2</c:v>
                </c:pt>
                <c:pt idx="285">
                  <c:v>2.7070574903748659E-2</c:v>
                </c:pt>
                <c:pt idx="286">
                  <c:v>2.7137366245793593E-2</c:v>
                </c:pt>
                <c:pt idx="287">
                  <c:v>2.7297055119793533E-2</c:v>
                </c:pt>
                <c:pt idx="288">
                  <c:v>2.7155557500026926E-2</c:v>
                </c:pt>
                <c:pt idx="289">
                  <c:v>2.7159312361103728E-2</c:v>
                </c:pt>
                <c:pt idx="290">
                  <c:v>2.7120345233058316E-2</c:v>
                </c:pt>
                <c:pt idx="291">
                  <c:v>2.7281831208594905E-2</c:v>
                </c:pt>
                <c:pt idx="292">
                  <c:v>2.7091955233945857E-2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66-4C87-9EFC-FA915F481D56}"/>
            </c:ext>
          </c:extLst>
        </c:ser>
        <c:ser>
          <c:idx val="2"/>
          <c:order val="1"/>
          <c:tx>
            <c:strRef>
              <c:f>'LIS Al vas doppio'!$C$1</c:f>
              <c:strCache>
                <c:ptCount val="1"/>
                <c:pt idx="0">
                  <c:v>LIS Al 2 Layers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'LIS Al vas doppio'!$K$5:$K$297</c:f>
              <c:numCache>
                <c:formatCode>General</c:formatCode>
                <c:ptCount val="293"/>
                <c:pt idx="0">
                  <c:v>4794.660998959419</c:v>
                </c:pt>
                <c:pt idx="1">
                  <c:v>5482.5313979578577</c:v>
                </c:pt>
                <c:pt idx="2">
                  <c:v>6163.5911989464112</c:v>
                </c:pt>
                <c:pt idx="3">
                  <c:v>6878.703989984393</c:v>
                </c:pt>
                <c:pt idx="4">
                  <c:v>7559.7637909729465</c:v>
                </c:pt>
                <c:pt idx="5">
                  <c:v>8240.8235919614999</c:v>
                </c:pt>
                <c:pt idx="6">
                  <c:v>8921.8833929500543</c:v>
                </c:pt>
                <c:pt idx="7">
                  <c:v>9602.9431939386068</c:v>
                </c:pt>
                <c:pt idx="8">
                  <c:v>10284.002994927161</c:v>
                </c:pt>
                <c:pt idx="9">
                  <c:v>10965.062795915715</c:v>
                </c:pt>
                <c:pt idx="10">
                  <c:v>11646.12259690427</c:v>
                </c:pt>
                <c:pt idx="11">
                  <c:v>12327.182397892822</c:v>
                </c:pt>
                <c:pt idx="12">
                  <c:v>13008.242198881378</c:v>
                </c:pt>
                <c:pt idx="13">
                  <c:v>13689.301999869929</c:v>
                </c:pt>
                <c:pt idx="14">
                  <c:v>14370.361800858485</c:v>
                </c:pt>
                <c:pt idx="15">
                  <c:v>15051.421601847036</c:v>
                </c:pt>
                <c:pt idx="16">
                  <c:v>15732.48140283559</c:v>
                </c:pt>
                <c:pt idx="17">
                  <c:v>16413.541203824145</c:v>
                </c:pt>
                <c:pt idx="18">
                  <c:v>17094.601004812695</c:v>
                </c:pt>
                <c:pt idx="19">
                  <c:v>17775.660805801253</c:v>
                </c:pt>
                <c:pt idx="20">
                  <c:v>18456.720606789808</c:v>
                </c:pt>
                <c:pt idx="21">
                  <c:v>19137.780407778362</c:v>
                </c:pt>
                <c:pt idx="22">
                  <c:v>19818.840208766916</c:v>
                </c:pt>
                <c:pt idx="23">
                  <c:v>20499.900009755467</c:v>
                </c:pt>
                <c:pt idx="24">
                  <c:v>21180.959810744022</c:v>
                </c:pt>
                <c:pt idx="25">
                  <c:v>21862.019611732576</c:v>
                </c:pt>
                <c:pt idx="26">
                  <c:v>22543.07941272113</c:v>
                </c:pt>
                <c:pt idx="27">
                  <c:v>23224.139213709688</c:v>
                </c:pt>
                <c:pt idx="28">
                  <c:v>23905.199014698239</c:v>
                </c:pt>
                <c:pt idx="29">
                  <c:v>24586.258815686793</c:v>
                </c:pt>
                <c:pt idx="30">
                  <c:v>25267.318616675348</c:v>
                </c:pt>
                <c:pt idx="31">
                  <c:v>25948.378417663898</c:v>
                </c:pt>
                <c:pt idx="32">
                  <c:v>26629.438218652453</c:v>
                </c:pt>
                <c:pt idx="33">
                  <c:v>27310.498019641007</c:v>
                </c:pt>
                <c:pt idx="34">
                  <c:v>28059.663800728416</c:v>
                </c:pt>
                <c:pt idx="35">
                  <c:v>28740.723601716971</c:v>
                </c:pt>
                <c:pt idx="36">
                  <c:v>29421.783402705521</c:v>
                </c:pt>
                <c:pt idx="37">
                  <c:v>30102.843203694072</c:v>
                </c:pt>
                <c:pt idx="38">
                  <c:v>30783.903004682634</c:v>
                </c:pt>
                <c:pt idx="39">
                  <c:v>31464.962805671181</c:v>
                </c:pt>
                <c:pt idx="40">
                  <c:v>32146.022606659735</c:v>
                </c:pt>
                <c:pt idx="41">
                  <c:v>32827.08240764829</c:v>
                </c:pt>
                <c:pt idx="42">
                  <c:v>33508.142208636847</c:v>
                </c:pt>
                <c:pt idx="43">
                  <c:v>34189.202009625391</c:v>
                </c:pt>
                <c:pt idx="44">
                  <c:v>34870.261810613956</c:v>
                </c:pt>
                <c:pt idx="45">
                  <c:v>35551.321611602507</c:v>
                </c:pt>
                <c:pt idx="46">
                  <c:v>36232.381412591058</c:v>
                </c:pt>
                <c:pt idx="47">
                  <c:v>36913.441213579616</c:v>
                </c:pt>
                <c:pt idx="48">
                  <c:v>37594.501014568174</c:v>
                </c:pt>
                <c:pt idx="49">
                  <c:v>38275.560815556724</c:v>
                </c:pt>
                <c:pt idx="50">
                  <c:v>38956.620616545282</c:v>
                </c:pt>
                <c:pt idx="51">
                  <c:v>39637.680417533833</c:v>
                </c:pt>
                <c:pt idx="52">
                  <c:v>40318.740218522384</c:v>
                </c:pt>
                <c:pt idx="53">
                  <c:v>40999.800019510934</c:v>
                </c:pt>
                <c:pt idx="54">
                  <c:v>41680.859820499492</c:v>
                </c:pt>
                <c:pt idx="55">
                  <c:v>42361.919621488043</c:v>
                </c:pt>
                <c:pt idx="56">
                  <c:v>43042.979422476601</c:v>
                </c:pt>
                <c:pt idx="57">
                  <c:v>43724.039223465152</c:v>
                </c:pt>
                <c:pt idx="58">
                  <c:v>44405.099024453695</c:v>
                </c:pt>
                <c:pt idx="59">
                  <c:v>45086.15882544226</c:v>
                </c:pt>
                <c:pt idx="60">
                  <c:v>45767.218626430804</c:v>
                </c:pt>
                <c:pt idx="61">
                  <c:v>46448.278427419376</c:v>
                </c:pt>
                <c:pt idx="62">
                  <c:v>47129.33822840792</c:v>
                </c:pt>
                <c:pt idx="63">
                  <c:v>47810.398029396478</c:v>
                </c:pt>
                <c:pt idx="64">
                  <c:v>48491.457830385029</c:v>
                </c:pt>
                <c:pt idx="65">
                  <c:v>49172.517631373586</c:v>
                </c:pt>
                <c:pt idx="66">
                  <c:v>49921.683412460996</c:v>
                </c:pt>
                <c:pt idx="67">
                  <c:v>50602.743213449554</c:v>
                </c:pt>
                <c:pt idx="68">
                  <c:v>51283.803014438097</c:v>
                </c:pt>
                <c:pt idx="69">
                  <c:v>51964.862815426655</c:v>
                </c:pt>
                <c:pt idx="70">
                  <c:v>52645.922616415206</c:v>
                </c:pt>
                <c:pt idx="71">
                  <c:v>53326.982417403757</c:v>
                </c:pt>
                <c:pt idx="72">
                  <c:v>54008.042218392322</c:v>
                </c:pt>
                <c:pt idx="73">
                  <c:v>54689.102019380865</c:v>
                </c:pt>
                <c:pt idx="74">
                  <c:v>55370.161820369416</c:v>
                </c:pt>
                <c:pt idx="75">
                  <c:v>56051.221621357974</c:v>
                </c:pt>
                <c:pt idx="76">
                  <c:v>56732.281422346525</c:v>
                </c:pt>
                <c:pt idx="77">
                  <c:v>57413.341223335075</c:v>
                </c:pt>
                <c:pt idx="78">
                  <c:v>58094.401024323648</c:v>
                </c:pt>
                <c:pt idx="79">
                  <c:v>58775.460825312191</c:v>
                </c:pt>
                <c:pt idx="80">
                  <c:v>59456.520626300742</c:v>
                </c:pt>
                <c:pt idx="81">
                  <c:v>60137.5804272893</c:v>
                </c:pt>
                <c:pt idx="82">
                  <c:v>60818.640228277851</c:v>
                </c:pt>
                <c:pt idx="83">
                  <c:v>61499.700029266409</c:v>
                </c:pt>
                <c:pt idx="84">
                  <c:v>62180.759830254967</c:v>
                </c:pt>
                <c:pt idx="85">
                  <c:v>62861.81963124351</c:v>
                </c:pt>
                <c:pt idx="86">
                  <c:v>63542.879432232075</c:v>
                </c:pt>
                <c:pt idx="87">
                  <c:v>64223.939233220619</c:v>
                </c:pt>
                <c:pt idx="88">
                  <c:v>64904.999034209177</c:v>
                </c:pt>
                <c:pt idx="89">
                  <c:v>65586.058835197735</c:v>
                </c:pt>
                <c:pt idx="90">
                  <c:v>66267.118636186278</c:v>
                </c:pt>
                <c:pt idx="91">
                  <c:v>66948.178437174836</c:v>
                </c:pt>
                <c:pt idx="92">
                  <c:v>67629.238238163394</c:v>
                </c:pt>
                <c:pt idx="93">
                  <c:v>68105.980098855391</c:v>
                </c:pt>
                <c:pt idx="94">
                  <c:v>68787.039899843934</c:v>
                </c:pt>
                <c:pt idx="95">
                  <c:v>69468.099700832478</c:v>
                </c:pt>
                <c:pt idx="96">
                  <c:v>70149.159501821036</c:v>
                </c:pt>
                <c:pt idx="97">
                  <c:v>70830.219302809579</c:v>
                </c:pt>
                <c:pt idx="98">
                  <c:v>71511.279103798137</c:v>
                </c:pt>
                <c:pt idx="99">
                  <c:v>72192.338904786695</c:v>
                </c:pt>
                <c:pt idx="100">
                  <c:v>72873.398705775267</c:v>
                </c:pt>
                <c:pt idx="101">
                  <c:v>73554.458506763796</c:v>
                </c:pt>
                <c:pt idx="102">
                  <c:v>74235.518307752369</c:v>
                </c:pt>
                <c:pt idx="103">
                  <c:v>74916.578108740912</c:v>
                </c:pt>
                <c:pt idx="104">
                  <c:v>75597.63790972947</c:v>
                </c:pt>
                <c:pt idx="105">
                  <c:v>76278.697710718028</c:v>
                </c:pt>
                <c:pt idx="106">
                  <c:v>76959.757511706572</c:v>
                </c:pt>
                <c:pt idx="107">
                  <c:v>77640.81731269513</c:v>
                </c:pt>
                <c:pt idx="108">
                  <c:v>78321.877113683688</c:v>
                </c:pt>
                <c:pt idx="109">
                  <c:v>79002.936914672231</c:v>
                </c:pt>
                <c:pt idx="110">
                  <c:v>79683.996715660789</c:v>
                </c:pt>
                <c:pt idx="111">
                  <c:v>80365.056516649362</c:v>
                </c:pt>
                <c:pt idx="112">
                  <c:v>81046.11631763789</c:v>
                </c:pt>
                <c:pt idx="113">
                  <c:v>81727.176118626448</c:v>
                </c:pt>
                <c:pt idx="114">
                  <c:v>82408.235919615006</c:v>
                </c:pt>
                <c:pt idx="115">
                  <c:v>83089.295720603564</c:v>
                </c:pt>
                <c:pt idx="116">
                  <c:v>83770.355521592108</c:v>
                </c:pt>
                <c:pt idx="117">
                  <c:v>84451.415322580666</c:v>
                </c:pt>
                <c:pt idx="118">
                  <c:v>85132.475123569224</c:v>
                </c:pt>
                <c:pt idx="119">
                  <c:v>85813.534924557782</c:v>
                </c:pt>
                <c:pt idx="120">
                  <c:v>86494.594725546311</c:v>
                </c:pt>
                <c:pt idx="121">
                  <c:v>87175.654526534883</c:v>
                </c:pt>
                <c:pt idx="122">
                  <c:v>87856.714327523441</c:v>
                </c:pt>
                <c:pt idx="123">
                  <c:v>88537.774128511999</c:v>
                </c:pt>
                <c:pt idx="124">
                  <c:v>89218.833929500528</c:v>
                </c:pt>
                <c:pt idx="125">
                  <c:v>89899.893730489086</c:v>
                </c:pt>
                <c:pt idx="126">
                  <c:v>90580.953531477659</c:v>
                </c:pt>
                <c:pt idx="127">
                  <c:v>91262.013332466217</c:v>
                </c:pt>
                <c:pt idx="128">
                  <c:v>91943.07313345476</c:v>
                </c:pt>
                <c:pt idx="129">
                  <c:v>92624.132934443318</c:v>
                </c:pt>
                <c:pt idx="130">
                  <c:v>93305.192735431876</c:v>
                </c:pt>
                <c:pt idx="131">
                  <c:v>93986.252536420405</c:v>
                </c:pt>
                <c:pt idx="132">
                  <c:v>94667.312337408977</c:v>
                </c:pt>
                <c:pt idx="133">
                  <c:v>95348.372138397535</c:v>
                </c:pt>
                <c:pt idx="134">
                  <c:v>96029.431939386093</c:v>
                </c:pt>
                <c:pt idx="135">
                  <c:v>96710.491740374622</c:v>
                </c:pt>
                <c:pt idx="136">
                  <c:v>97391.55154136318</c:v>
                </c:pt>
                <c:pt idx="137">
                  <c:v>98072.611342351738</c:v>
                </c:pt>
                <c:pt idx="138">
                  <c:v>98753.671143340296</c:v>
                </c:pt>
                <c:pt idx="139">
                  <c:v>99434.73094432884</c:v>
                </c:pt>
                <c:pt idx="140">
                  <c:v>100115.79074531741</c:v>
                </c:pt>
                <c:pt idx="141">
                  <c:v>100796.85054630597</c:v>
                </c:pt>
                <c:pt idx="142">
                  <c:v>101477.91034729451</c:v>
                </c:pt>
                <c:pt idx="143">
                  <c:v>102158.97014828307</c:v>
                </c:pt>
                <c:pt idx="144">
                  <c:v>103521.08975026019</c:v>
                </c:pt>
                <c:pt idx="145">
                  <c:v>104202.14955124872</c:v>
                </c:pt>
                <c:pt idx="146">
                  <c:v>104883.20935223727</c:v>
                </c:pt>
                <c:pt idx="147">
                  <c:v>105564.26915322583</c:v>
                </c:pt>
                <c:pt idx="148">
                  <c:v>106245.32895421439</c:v>
                </c:pt>
                <c:pt idx="149">
                  <c:v>106926.38875520293</c:v>
                </c:pt>
                <c:pt idx="150">
                  <c:v>107607.44855619149</c:v>
                </c:pt>
                <c:pt idx="151">
                  <c:v>108288.50835718004</c:v>
                </c:pt>
                <c:pt idx="152">
                  <c:v>108969.56815816861</c:v>
                </c:pt>
                <c:pt idx="153">
                  <c:v>109650.62795915715</c:v>
                </c:pt>
                <c:pt idx="154">
                  <c:v>110331.68776014572</c:v>
                </c:pt>
                <c:pt idx="155">
                  <c:v>111012.74756113428</c:v>
                </c:pt>
                <c:pt idx="156">
                  <c:v>111693.80736212282</c:v>
                </c:pt>
                <c:pt idx="157">
                  <c:v>112374.86716311137</c:v>
                </c:pt>
                <c:pt idx="158">
                  <c:v>113055.92696409993</c:v>
                </c:pt>
                <c:pt idx="159">
                  <c:v>113736.98676508848</c:v>
                </c:pt>
                <c:pt idx="160">
                  <c:v>114418.04656607704</c:v>
                </c:pt>
                <c:pt idx="161">
                  <c:v>115099.10636706559</c:v>
                </c:pt>
                <c:pt idx="162">
                  <c:v>115780.16616805413</c:v>
                </c:pt>
                <c:pt idx="163">
                  <c:v>116461.22596904269</c:v>
                </c:pt>
                <c:pt idx="164">
                  <c:v>117142.28577003123</c:v>
                </c:pt>
                <c:pt idx="165">
                  <c:v>117823.34557101982</c:v>
                </c:pt>
                <c:pt idx="166">
                  <c:v>118504.40537200838</c:v>
                </c:pt>
                <c:pt idx="167">
                  <c:v>119185.46517299692</c:v>
                </c:pt>
                <c:pt idx="168">
                  <c:v>119866.52497398546</c:v>
                </c:pt>
                <c:pt idx="169">
                  <c:v>120547.58477497402</c:v>
                </c:pt>
                <c:pt idx="170">
                  <c:v>121228.64457596256</c:v>
                </c:pt>
                <c:pt idx="171">
                  <c:v>121909.70437695114</c:v>
                </c:pt>
                <c:pt idx="172">
                  <c:v>122590.76417793968</c:v>
                </c:pt>
                <c:pt idx="173">
                  <c:v>123271.82397892822</c:v>
                </c:pt>
                <c:pt idx="174">
                  <c:v>123952.88377991678</c:v>
                </c:pt>
                <c:pt idx="175">
                  <c:v>124633.94358090534</c:v>
                </c:pt>
                <c:pt idx="176">
                  <c:v>125315.0033818939</c:v>
                </c:pt>
                <c:pt idx="177">
                  <c:v>125996.06318288247</c:v>
                </c:pt>
                <c:pt idx="178">
                  <c:v>126677.12298387101</c:v>
                </c:pt>
                <c:pt idx="179">
                  <c:v>127358.18278485956</c:v>
                </c:pt>
                <c:pt idx="180">
                  <c:v>128039.2425858481</c:v>
                </c:pt>
                <c:pt idx="181">
                  <c:v>128720.30238683666</c:v>
                </c:pt>
                <c:pt idx="182">
                  <c:v>129401.36218782523</c:v>
                </c:pt>
                <c:pt idx="183">
                  <c:v>130082.42198881376</c:v>
                </c:pt>
                <c:pt idx="184">
                  <c:v>130763.48178980233</c:v>
                </c:pt>
                <c:pt idx="185">
                  <c:v>131444.54159079088</c:v>
                </c:pt>
                <c:pt idx="186">
                  <c:v>132125.6013917794</c:v>
                </c:pt>
                <c:pt idx="187">
                  <c:v>132806.66119276799</c:v>
                </c:pt>
                <c:pt idx="188">
                  <c:v>133487.72099375655</c:v>
                </c:pt>
                <c:pt idx="189">
                  <c:v>134168.78079474508</c:v>
                </c:pt>
                <c:pt idx="190">
                  <c:v>134849.84059573367</c:v>
                </c:pt>
                <c:pt idx="191">
                  <c:v>135530.90039672219</c:v>
                </c:pt>
                <c:pt idx="192">
                  <c:v>136211.96019771078</c:v>
                </c:pt>
                <c:pt idx="193">
                  <c:v>136893.01999869934</c:v>
                </c:pt>
                <c:pt idx="194">
                  <c:v>137574.07979968787</c:v>
                </c:pt>
                <c:pt idx="195">
                  <c:v>138255.13960067643</c:v>
                </c:pt>
                <c:pt idx="196">
                  <c:v>138936.19940166496</c:v>
                </c:pt>
                <c:pt idx="197">
                  <c:v>139617.25920265351</c:v>
                </c:pt>
                <c:pt idx="198">
                  <c:v>140298.31900364207</c:v>
                </c:pt>
                <c:pt idx="199">
                  <c:v>140979.37880463063</c:v>
                </c:pt>
                <c:pt idx="200">
                  <c:v>141660.43860561916</c:v>
                </c:pt>
                <c:pt idx="201">
                  <c:v>142341.49840660774</c:v>
                </c:pt>
                <c:pt idx="202">
                  <c:v>143022.55820759627</c:v>
                </c:pt>
                <c:pt idx="203">
                  <c:v>143703.61800858486</c:v>
                </c:pt>
                <c:pt idx="204">
                  <c:v>144384.67780957339</c:v>
                </c:pt>
                <c:pt idx="205">
                  <c:v>145065.73761056195</c:v>
                </c:pt>
                <c:pt idx="206">
                  <c:v>145746.79741155053</c:v>
                </c:pt>
                <c:pt idx="207">
                  <c:v>146427.85721253906</c:v>
                </c:pt>
                <c:pt idx="208">
                  <c:v>147108.91701352759</c:v>
                </c:pt>
                <c:pt idx="209">
                  <c:v>147789.97681451618</c:v>
                </c:pt>
                <c:pt idx="210">
                  <c:v>148471.03661550474</c:v>
                </c:pt>
                <c:pt idx="211">
                  <c:v>149152.09641649327</c:v>
                </c:pt>
                <c:pt idx="212">
                  <c:v>149833.15621748182</c:v>
                </c:pt>
                <c:pt idx="213">
                  <c:v>150514.21601847038</c:v>
                </c:pt>
                <c:pt idx="214">
                  <c:v>151195.27581945894</c:v>
                </c:pt>
                <c:pt idx="215">
                  <c:v>151876.33562044747</c:v>
                </c:pt>
                <c:pt idx="216">
                  <c:v>152557.39542143606</c:v>
                </c:pt>
                <c:pt idx="217">
                  <c:v>153238.45522242461</c:v>
                </c:pt>
                <c:pt idx="218">
                  <c:v>153919.51502341314</c:v>
                </c:pt>
                <c:pt idx="219">
                  <c:v>154600.5748244017</c:v>
                </c:pt>
                <c:pt idx="220">
                  <c:v>155281.63462539026</c:v>
                </c:pt>
                <c:pt idx="221">
                  <c:v>155962.69442637879</c:v>
                </c:pt>
                <c:pt idx="222">
                  <c:v>156643.75422736738</c:v>
                </c:pt>
                <c:pt idx="223">
                  <c:v>157324.81402835593</c:v>
                </c:pt>
                <c:pt idx="224">
                  <c:v>158005.87382934446</c:v>
                </c:pt>
                <c:pt idx="225">
                  <c:v>158686.93363033302</c:v>
                </c:pt>
                <c:pt idx="226">
                  <c:v>159367.99343132158</c:v>
                </c:pt>
                <c:pt idx="227">
                  <c:v>160049.05323231014</c:v>
                </c:pt>
                <c:pt idx="228">
                  <c:v>160730.11303329872</c:v>
                </c:pt>
                <c:pt idx="229">
                  <c:v>161411.17283428725</c:v>
                </c:pt>
                <c:pt idx="230">
                  <c:v>162092.23263527578</c:v>
                </c:pt>
                <c:pt idx="231">
                  <c:v>162773.29243626437</c:v>
                </c:pt>
                <c:pt idx="232">
                  <c:v>163454.3522372529</c:v>
                </c:pt>
                <c:pt idx="233">
                  <c:v>164135.41203824148</c:v>
                </c:pt>
                <c:pt idx="234">
                  <c:v>164816.47183923001</c:v>
                </c:pt>
                <c:pt idx="235">
                  <c:v>165497.53164021857</c:v>
                </c:pt>
                <c:pt idx="236">
                  <c:v>166178.59144120713</c:v>
                </c:pt>
                <c:pt idx="237">
                  <c:v>166859.65124219569</c:v>
                </c:pt>
                <c:pt idx="238">
                  <c:v>167540.71104318422</c:v>
                </c:pt>
                <c:pt idx="239">
                  <c:v>168221.77084417277</c:v>
                </c:pt>
                <c:pt idx="240">
                  <c:v>168902.83064516133</c:v>
                </c:pt>
                <c:pt idx="241">
                  <c:v>169583.89044614989</c:v>
                </c:pt>
                <c:pt idx="242">
                  <c:v>170264.95024713845</c:v>
                </c:pt>
                <c:pt idx="243">
                  <c:v>170946.01004812698</c:v>
                </c:pt>
                <c:pt idx="244">
                  <c:v>171627.06984911556</c:v>
                </c:pt>
                <c:pt idx="245">
                  <c:v>172308.12965010412</c:v>
                </c:pt>
                <c:pt idx="246">
                  <c:v>172989.18945109262</c:v>
                </c:pt>
                <c:pt idx="247">
                  <c:v>173670.24925208121</c:v>
                </c:pt>
                <c:pt idx="248">
                  <c:v>174351.30905306977</c:v>
                </c:pt>
                <c:pt idx="249">
                  <c:v>175032.3688540583</c:v>
                </c:pt>
                <c:pt idx="250">
                  <c:v>175713.42865504688</c:v>
                </c:pt>
                <c:pt idx="251">
                  <c:v>176394.48845603544</c:v>
                </c:pt>
                <c:pt idx="252">
                  <c:v>177075.548257024</c:v>
                </c:pt>
                <c:pt idx="253">
                  <c:v>177756.60805801256</c:v>
                </c:pt>
                <c:pt idx="254">
                  <c:v>178437.66785900106</c:v>
                </c:pt>
                <c:pt idx="255">
                  <c:v>179118.72765998964</c:v>
                </c:pt>
                <c:pt idx="256">
                  <c:v>179799.78746097817</c:v>
                </c:pt>
                <c:pt idx="257">
                  <c:v>180480.84726196673</c:v>
                </c:pt>
                <c:pt idx="258">
                  <c:v>181161.90706295532</c:v>
                </c:pt>
                <c:pt idx="259">
                  <c:v>181842.96686394388</c:v>
                </c:pt>
                <c:pt idx="260">
                  <c:v>182524.02666493243</c:v>
                </c:pt>
                <c:pt idx="261">
                  <c:v>183205.08646592096</c:v>
                </c:pt>
                <c:pt idx="262">
                  <c:v>183886.14626690952</c:v>
                </c:pt>
                <c:pt idx="263">
                  <c:v>184567.20606789808</c:v>
                </c:pt>
                <c:pt idx="264">
                  <c:v>185248.26586888664</c:v>
                </c:pt>
                <c:pt idx="265">
                  <c:v>185929.32566987516</c:v>
                </c:pt>
                <c:pt idx="266">
                  <c:v>186610.38547086375</c:v>
                </c:pt>
                <c:pt idx="267">
                  <c:v>187291.44527185225</c:v>
                </c:pt>
                <c:pt idx="268">
                  <c:v>187972.50507284081</c:v>
                </c:pt>
                <c:pt idx="269">
                  <c:v>188653.56487382937</c:v>
                </c:pt>
                <c:pt idx="270">
                  <c:v>189334.62467481795</c:v>
                </c:pt>
                <c:pt idx="271">
                  <c:v>190015.68447580651</c:v>
                </c:pt>
                <c:pt idx="272">
                  <c:v>190696.74427679507</c:v>
                </c:pt>
                <c:pt idx="273">
                  <c:v>191377.80407778363</c:v>
                </c:pt>
                <c:pt idx="274">
                  <c:v>192058.86387877219</c:v>
                </c:pt>
                <c:pt idx="275">
                  <c:v>192739.92367976074</c:v>
                </c:pt>
                <c:pt idx="276">
                  <c:v>193420.98348074924</c:v>
                </c:pt>
                <c:pt idx="277">
                  <c:v>194102.04328173783</c:v>
                </c:pt>
                <c:pt idx="278">
                  <c:v>194783.10308272636</c:v>
                </c:pt>
                <c:pt idx="279">
                  <c:v>195464.16288371492</c:v>
                </c:pt>
                <c:pt idx="280">
                  <c:v>196145.22268470348</c:v>
                </c:pt>
                <c:pt idx="281">
                  <c:v>196826.28248569206</c:v>
                </c:pt>
                <c:pt idx="282">
                  <c:v>197507.34228668059</c:v>
                </c:pt>
                <c:pt idx="283">
                  <c:v>198188.40208766915</c:v>
                </c:pt>
                <c:pt idx="284">
                  <c:v>198869.46188865768</c:v>
                </c:pt>
                <c:pt idx="285">
                  <c:v>199550.52168964627</c:v>
                </c:pt>
                <c:pt idx="286">
                  <c:v>200231.58149063482</c:v>
                </c:pt>
                <c:pt idx="287">
                  <c:v>200912.64129162335</c:v>
                </c:pt>
                <c:pt idx="288">
                  <c:v>201593.70109261194</c:v>
                </c:pt>
                <c:pt idx="289">
                  <c:v>202274.76089360044</c:v>
                </c:pt>
                <c:pt idx="290">
                  <c:v>202955.82069458903</c:v>
                </c:pt>
                <c:pt idx="291">
                  <c:v>203636.88049557756</c:v>
                </c:pt>
                <c:pt idx="292">
                  <c:v>204317.94029656614</c:v>
                </c:pt>
              </c:numCache>
            </c:numRef>
          </c:xVal>
          <c:yVal>
            <c:numRef>
              <c:f>'LIS Al vas doppio'!$M$5:$M$297</c:f>
              <c:numCache>
                <c:formatCode>General</c:formatCode>
                <c:ptCount val="293"/>
                <c:pt idx="0">
                  <c:v>0.17303954167568045</c:v>
                </c:pt>
                <c:pt idx="1">
                  <c:v>0.17478817977660571</c:v>
                </c:pt>
                <c:pt idx="2">
                  <c:v>0.1636542293419625</c:v>
                </c:pt>
                <c:pt idx="3">
                  <c:v>0.15988838723394719</c:v>
                </c:pt>
                <c:pt idx="4">
                  <c:v>0.15586611389859786</c:v>
                </c:pt>
                <c:pt idx="5">
                  <c:v>0.14829320752343728</c:v>
                </c:pt>
                <c:pt idx="6">
                  <c:v>7.5634068952848049E-2</c:v>
                </c:pt>
                <c:pt idx="7">
                  <c:v>7.2847049493989346E-2</c:v>
                </c:pt>
                <c:pt idx="8">
                  <c:v>7.0274568224343414E-2</c:v>
                </c:pt>
                <c:pt idx="9">
                  <c:v>6.799991685692286E-2</c:v>
                </c:pt>
                <c:pt idx="10">
                  <c:v>6.5953104124959944E-2</c:v>
                </c:pt>
                <c:pt idx="11">
                  <c:v>6.3816772540048639E-2</c:v>
                </c:pt>
                <c:pt idx="12">
                  <c:v>6.3652325939749482E-2</c:v>
                </c:pt>
                <c:pt idx="13">
                  <c:v>6.224670752868397E-2</c:v>
                </c:pt>
                <c:pt idx="14">
                  <c:v>6.1109499517878793E-2</c:v>
                </c:pt>
                <c:pt idx="15">
                  <c:v>5.9752554141628465E-2</c:v>
                </c:pt>
                <c:pt idx="16">
                  <c:v>5.8688665969650999E-2</c:v>
                </c:pt>
                <c:pt idx="17">
                  <c:v>5.7667108619894158E-2</c:v>
                </c:pt>
                <c:pt idx="18">
                  <c:v>5.6727697337130678E-2</c:v>
                </c:pt>
                <c:pt idx="19">
                  <c:v>5.5943311687506762E-2</c:v>
                </c:pt>
                <c:pt idx="20">
                  <c:v>5.5033153624282585E-2</c:v>
                </c:pt>
                <c:pt idx="21">
                  <c:v>5.4108551502352109E-2</c:v>
                </c:pt>
                <c:pt idx="22">
                  <c:v>5.3473500994564063E-2</c:v>
                </c:pt>
                <c:pt idx="23">
                  <c:v>5.2526628156167904E-2</c:v>
                </c:pt>
                <c:pt idx="24">
                  <c:v>5.1911440284862782E-2</c:v>
                </c:pt>
                <c:pt idx="25">
                  <c:v>5.1027640369564482E-2</c:v>
                </c:pt>
                <c:pt idx="26">
                  <c:v>5.0381983274482151E-2</c:v>
                </c:pt>
                <c:pt idx="27">
                  <c:v>4.9723186485761052E-2</c:v>
                </c:pt>
                <c:pt idx="28">
                  <c:v>4.9056608517512292E-2</c:v>
                </c:pt>
                <c:pt idx="29">
                  <c:v>4.8386557839344979E-2</c:v>
                </c:pt>
                <c:pt idx="30">
                  <c:v>4.7807123849289854E-2</c:v>
                </c:pt>
                <c:pt idx="31">
                  <c:v>4.7221058433731748E-2</c:v>
                </c:pt>
                <c:pt idx="32">
                  <c:v>4.6672437834194933E-2</c:v>
                </c:pt>
                <c:pt idx="33">
                  <c:v>4.6119127827315601E-2</c:v>
                </c:pt>
                <c:pt idx="34">
                  <c:v>4.5416327707220157E-2</c:v>
                </c:pt>
                <c:pt idx="35">
                  <c:v>4.5005563319849985E-2</c:v>
                </c:pt>
                <c:pt idx="36">
                  <c:v>4.4450036669896636E-2</c:v>
                </c:pt>
                <c:pt idx="37">
                  <c:v>4.4025845352268465E-2</c:v>
                </c:pt>
                <c:pt idx="38">
                  <c:v>4.3686850900294331E-2</c:v>
                </c:pt>
                <c:pt idx="39">
                  <c:v>4.3218749735667104E-2</c:v>
                </c:pt>
                <c:pt idx="40">
                  <c:v>4.2890661489086671E-2</c:v>
                </c:pt>
                <c:pt idx="41">
                  <c:v>4.2444924919950028E-2</c:v>
                </c:pt>
                <c:pt idx="42">
                  <c:v>4.2025387999421841E-2</c:v>
                </c:pt>
                <c:pt idx="43">
                  <c:v>4.1679512354157101E-2</c:v>
                </c:pt>
                <c:pt idx="44">
                  <c:v>4.1328331534965339E-2</c:v>
                </c:pt>
                <c:pt idx="45">
                  <c:v>4.0996101158888951E-2</c:v>
                </c:pt>
                <c:pt idx="46">
                  <c:v>4.0681448534849479E-2</c:v>
                </c:pt>
                <c:pt idx="47">
                  <c:v>4.031942852334592E-2</c:v>
                </c:pt>
                <c:pt idx="48">
                  <c:v>4.0018110816899412E-2</c:v>
                </c:pt>
                <c:pt idx="49">
                  <c:v>3.9752012472348455E-2</c:v>
                </c:pt>
                <c:pt idx="50">
                  <c:v>3.9403644779674965E-2</c:v>
                </c:pt>
                <c:pt idx="51">
                  <c:v>3.9166025005316032E-2</c:v>
                </c:pt>
                <c:pt idx="52">
                  <c:v>3.8832853918945177E-2</c:v>
                </c:pt>
                <c:pt idx="53">
                  <c:v>3.8603285371652883E-2</c:v>
                </c:pt>
                <c:pt idx="54">
                  <c:v>3.833455721214115E-2</c:v>
                </c:pt>
                <c:pt idx="55">
                  <c:v>3.8014650991213171E-2</c:v>
                </c:pt>
                <c:pt idx="56">
                  <c:v>3.7773714023353146E-2</c:v>
                </c:pt>
                <c:pt idx="57">
                  <c:v>3.7574623676639565E-2</c:v>
                </c:pt>
                <c:pt idx="58">
                  <c:v>3.7296521692795584E-2</c:v>
                </c:pt>
                <c:pt idx="59">
                  <c:v>3.7046413125275998E-2</c:v>
                </c:pt>
                <c:pt idx="60">
                  <c:v>3.6808374887782873E-2</c:v>
                </c:pt>
                <c:pt idx="61">
                  <c:v>3.6528036674005705E-2</c:v>
                </c:pt>
                <c:pt idx="62">
                  <c:v>3.6352612223867875E-2</c:v>
                </c:pt>
                <c:pt idx="63">
                  <c:v>3.6121661689623337E-2</c:v>
                </c:pt>
                <c:pt idx="64">
                  <c:v>3.5876949444010008E-2</c:v>
                </c:pt>
                <c:pt idx="65">
                  <c:v>3.5703632194017162E-2</c:v>
                </c:pt>
                <c:pt idx="66">
                  <c:v>3.5383027472404419E-2</c:v>
                </c:pt>
                <c:pt idx="67">
                  <c:v>3.5148788449836113E-2</c:v>
                </c:pt>
                <c:pt idx="68">
                  <c:v>3.4958429733837747E-2</c:v>
                </c:pt>
                <c:pt idx="69">
                  <c:v>3.4744482622090934E-2</c:v>
                </c:pt>
                <c:pt idx="70">
                  <c:v>3.4582025308638527E-2</c:v>
                </c:pt>
                <c:pt idx="71">
                  <c:v>3.4335093097896965E-2</c:v>
                </c:pt>
                <c:pt idx="72">
                  <c:v>3.4268070627511318E-2</c:v>
                </c:pt>
                <c:pt idx="73">
                  <c:v>3.4135678853354168E-2</c:v>
                </c:pt>
                <c:pt idx="74">
                  <c:v>3.3923900425119322E-2</c:v>
                </c:pt>
                <c:pt idx="75">
                  <c:v>3.3703064476431899E-2</c:v>
                </c:pt>
                <c:pt idx="76">
                  <c:v>3.3438047726746842E-2</c:v>
                </c:pt>
                <c:pt idx="77">
                  <c:v>3.3334027348894298E-2</c:v>
                </c:pt>
                <c:pt idx="78">
                  <c:v>3.3122799189953145E-2</c:v>
                </c:pt>
                <c:pt idx="79">
                  <c:v>3.3004474303482786E-2</c:v>
                </c:pt>
                <c:pt idx="80">
                  <c:v>3.2801008874535166E-2</c:v>
                </c:pt>
                <c:pt idx="81">
                  <c:v>3.2590242631201485E-2</c:v>
                </c:pt>
                <c:pt idx="82">
                  <c:v>3.2474494781833819E-2</c:v>
                </c:pt>
                <c:pt idx="83">
                  <c:v>3.2447641857938581E-2</c:v>
                </c:pt>
                <c:pt idx="84">
                  <c:v>3.2152279969250741E-2</c:v>
                </c:pt>
                <c:pt idx="85">
                  <c:v>3.2037741102556569E-2</c:v>
                </c:pt>
                <c:pt idx="86">
                  <c:v>3.184904790423948E-2</c:v>
                </c:pt>
                <c:pt idx="87">
                  <c:v>3.1619026761274274E-2</c:v>
                </c:pt>
                <c:pt idx="88">
                  <c:v>3.132978798350726E-2</c:v>
                </c:pt>
                <c:pt idx="89">
                  <c:v>3.10658588199576E-2</c:v>
                </c:pt>
                <c:pt idx="90">
                  <c:v>3.0951044391876441E-2</c:v>
                </c:pt>
                <c:pt idx="91">
                  <c:v>3.0195425791498157E-2</c:v>
                </c:pt>
                <c:pt idx="92">
                  <c:v>2.9912918883242438E-2</c:v>
                </c:pt>
                <c:pt idx="93">
                  <c:v>3.0125558494753284E-2</c:v>
                </c:pt>
                <c:pt idx="94">
                  <c:v>2.9807108518756887E-2</c:v>
                </c:pt>
                <c:pt idx="95">
                  <c:v>2.9531264282242668E-2</c:v>
                </c:pt>
                <c:pt idx="96">
                  <c:v>2.9383923091350996E-2</c:v>
                </c:pt>
                <c:pt idx="97">
                  <c:v>2.9409759547094121E-2</c:v>
                </c:pt>
                <c:pt idx="98">
                  <c:v>2.9248252356609914E-2</c:v>
                </c:pt>
                <c:pt idx="99">
                  <c:v>2.9087576112662702E-2</c:v>
                </c:pt>
                <c:pt idx="100">
                  <c:v>2.9091202801438537E-2</c:v>
                </c:pt>
                <c:pt idx="101">
                  <c:v>2.8822339567006652E-2</c:v>
                </c:pt>
                <c:pt idx="102">
                  <c:v>2.8925879935671698E-2</c:v>
                </c:pt>
                <c:pt idx="103">
                  <c:v>2.886626757192793E-2</c:v>
                </c:pt>
                <c:pt idx="104">
                  <c:v>2.8601609078502045E-2</c:v>
                </c:pt>
                <c:pt idx="105">
                  <c:v>2.8640092370471486E-2</c:v>
                </c:pt>
                <c:pt idx="106">
                  <c:v>2.8526200895342434E-2</c:v>
                </c:pt>
                <c:pt idx="107">
                  <c:v>2.8459873602434602E-2</c:v>
                </c:pt>
                <c:pt idx="108">
                  <c:v>2.8485853351698356E-2</c:v>
                </c:pt>
                <c:pt idx="109">
                  <c:v>2.8274949166118141E-2</c:v>
                </c:pt>
                <c:pt idx="110">
                  <c:v>2.8112626119478401E-2</c:v>
                </c:pt>
                <c:pt idx="111">
                  <c:v>2.8130898605897046E-2</c:v>
                </c:pt>
                <c:pt idx="112">
                  <c:v>2.7968410081121713E-2</c:v>
                </c:pt>
                <c:pt idx="113">
                  <c:v>2.7937349363233072E-2</c:v>
                </c:pt>
                <c:pt idx="114">
                  <c:v>2.7733087646583641E-2</c:v>
                </c:pt>
                <c:pt idx="115">
                  <c:v>2.7531741577311617E-2</c:v>
                </c:pt>
                <c:pt idx="116">
                  <c:v>2.7539383625862703E-2</c:v>
                </c:pt>
                <c:pt idx="117">
                  <c:v>2.7502634660995607E-2</c:v>
                </c:pt>
                <c:pt idx="118">
                  <c:v>2.7463531918032635E-2</c:v>
                </c:pt>
                <c:pt idx="119">
                  <c:v>2.7343627283742324E-2</c:v>
                </c:pt>
                <c:pt idx="120">
                  <c:v>2.7378761086418457E-2</c:v>
                </c:pt>
                <c:pt idx="121">
                  <c:v>2.7181051206415882E-2</c:v>
                </c:pt>
                <c:pt idx="122">
                  <c:v>2.7061119133666926E-2</c:v>
                </c:pt>
                <c:pt idx="123">
                  <c:v>2.6978552757867674E-2</c:v>
                </c:pt>
                <c:pt idx="124">
                  <c:v>2.6895344077418348E-2</c:v>
                </c:pt>
                <c:pt idx="125">
                  <c:v>2.6847347072105589E-2</c:v>
                </c:pt>
                <c:pt idx="126">
                  <c:v>2.6797747247224786E-2</c:v>
                </c:pt>
                <c:pt idx="127">
                  <c:v>2.6642424483538273E-2</c:v>
                </c:pt>
                <c:pt idx="128">
                  <c:v>2.6694085179684079E-2</c:v>
                </c:pt>
                <c:pt idx="129">
                  <c:v>2.6572742373333451E-2</c:v>
                </c:pt>
                <c:pt idx="130">
                  <c:v>2.6452085005839888E-2</c:v>
                </c:pt>
                <c:pt idx="131">
                  <c:v>2.6299370218696862E-2</c:v>
                </c:pt>
                <c:pt idx="132">
                  <c:v>2.6374269053639619E-2</c:v>
                </c:pt>
                <c:pt idx="133">
                  <c:v>2.6285240331121607E-2</c:v>
                </c:pt>
                <c:pt idx="134">
                  <c:v>2.6070584896427718E-2</c:v>
                </c:pt>
                <c:pt idx="135">
                  <c:v>2.6044941061537898E-2</c:v>
                </c:pt>
                <c:pt idx="136">
                  <c:v>2.5956459957428853E-2</c:v>
                </c:pt>
                <c:pt idx="137">
                  <c:v>2.5867916077067662E-2</c:v>
                </c:pt>
                <c:pt idx="138">
                  <c:v>2.5809002779827183E-2</c:v>
                </c:pt>
                <c:pt idx="139">
                  <c:v>2.5749270928769857E-2</c:v>
                </c:pt>
                <c:pt idx="140">
                  <c:v>2.5746497752038869E-2</c:v>
                </c:pt>
                <c:pt idx="141">
                  <c:v>2.574144817065184E-2</c:v>
                </c:pt>
                <c:pt idx="142">
                  <c:v>2.5565649571327089E-2</c:v>
                </c:pt>
                <c:pt idx="143">
                  <c:v>2.5447676740909593E-2</c:v>
                </c:pt>
                <c:pt idx="144">
                  <c:v>2.5106359828454636E-2</c:v>
                </c:pt>
                <c:pt idx="145">
                  <c:v>2.5045688117749904E-2</c:v>
                </c:pt>
                <c:pt idx="146">
                  <c:v>2.4984469928326827E-2</c:v>
                </c:pt>
                <c:pt idx="147">
                  <c:v>2.4974663876226811E-2</c:v>
                </c:pt>
                <c:pt idx="148">
                  <c:v>2.4937425742329045E-2</c:v>
                </c:pt>
                <c:pt idx="149">
                  <c:v>2.4924410875551528E-2</c:v>
                </c:pt>
                <c:pt idx="150">
                  <c:v>2.4884741904760477E-2</c:v>
                </c:pt>
                <c:pt idx="151">
                  <c:v>2.4868767363497891E-2</c:v>
                </c:pt>
                <c:pt idx="152">
                  <c:v>2.4851246817294531E-2</c:v>
                </c:pt>
                <c:pt idx="153">
                  <c:v>2.4784116901143155E-2</c:v>
                </c:pt>
                <c:pt idx="154">
                  <c:v>2.4716745536744515E-2</c:v>
                </c:pt>
                <c:pt idx="155">
                  <c:v>2.4578730582128689E-2</c:v>
                </c:pt>
                <c:pt idx="156">
                  <c:v>2.4488613583476707E-2</c:v>
                </c:pt>
                <c:pt idx="157">
                  <c:v>2.4582146908475131E-2</c:v>
                </c:pt>
                <c:pt idx="158">
                  <c:v>2.4467944916557873E-2</c:v>
                </c:pt>
                <c:pt idx="159">
                  <c:v>2.4354707255839284E-2</c:v>
                </c:pt>
                <c:pt idx="160">
                  <c:v>2.4352918049583009E-2</c:v>
                </c:pt>
                <c:pt idx="161">
                  <c:v>2.4240275185352905E-2</c:v>
                </c:pt>
                <c:pt idx="162">
                  <c:v>2.4128589623055273E-2</c:v>
                </c:pt>
                <c:pt idx="163">
                  <c:v>2.4060511466026783E-2</c:v>
                </c:pt>
                <c:pt idx="164">
                  <c:v>2.3971297792141081E-2</c:v>
                </c:pt>
                <c:pt idx="165">
                  <c:v>2.4028412407951075E-2</c:v>
                </c:pt>
                <c:pt idx="166">
                  <c:v>2.3938426907853753E-2</c:v>
                </c:pt>
                <c:pt idx="167">
                  <c:v>2.3889655715955953E-2</c:v>
                </c:pt>
                <c:pt idx="168">
                  <c:v>2.38001731794216E-2</c:v>
                </c:pt>
                <c:pt idx="169">
                  <c:v>2.3691273418979114E-2</c:v>
                </c:pt>
                <c:pt idx="170">
                  <c:v>2.3740796175295519E-2</c:v>
                </c:pt>
                <c:pt idx="171">
                  <c:v>2.3709871627733622E-2</c:v>
                </c:pt>
                <c:pt idx="172">
                  <c:v>2.3678166902171695E-2</c:v>
                </c:pt>
                <c:pt idx="173">
                  <c:v>2.3531482953311502E-2</c:v>
                </c:pt>
                <c:pt idx="174">
                  <c:v>2.3593711860750023E-2</c:v>
                </c:pt>
                <c:pt idx="175">
                  <c:v>2.3336561607557222E-2</c:v>
                </c:pt>
                <c:pt idx="176">
                  <c:v>2.3415200492813933E-2</c:v>
                </c:pt>
                <c:pt idx="177">
                  <c:v>2.3581900129432551E-2</c:v>
                </c:pt>
                <c:pt idx="178">
                  <c:v>2.3437184568531156E-2</c:v>
                </c:pt>
                <c:pt idx="179">
                  <c:v>2.3294207519116331E-2</c:v>
                </c:pt>
                <c:pt idx="180">
                  <c:v>2.3117644098141002E-2</c:v>
                </c:pt>
                <c:pt idx="181">
                  <c:v>2.3240337110256092E-2</c:v>
                </c:pt>
                <c:pt idx="182">
                  <c:v>2.3082733234109511E-2</c:v>
                </c:pt>
                <c:pt idx="183">
                  <c:v>2.3183603001423671E-2</c:v>
                </c:pt>
                <c:pt idx="184">
                  <c:v>2.3128849672686292E-2</c:v>
                </c:pt>
                <c:pt idx="185">
                  <c:v>2.2990260671077949E-2</c:v>
                </c:pt>
                <c:pt idx="186">
                  <c:v>2.2919582192814696E-2</c:v>
                </c:pt>
                <c:pt idx="187">
                  <c:v>2.2980363224667961E-2</c:v>
                </c:pt>
                <c:pt idx="188">
                  <c:v>2.3038713760600363E-2</c:v>
                </c:pt>
                <c:pt idx="189">
                  <c:v>2.3014340905474315E-2</c:v>
                </c:pt>
                <c:pt idx="190">
                  <c:v>2.2893826629191066E-2</c:v>
                </c:pt>
                <c:pt idx="191">
                  <c:v>2.2900566719994297E-2</c:v>
                </c:pt>
                <c:pt idx="192">
                  <c:v>2.2781284141218709E-2</c:v>
                </c:pt>
                <c:pt idx="193">
                  <c:v>2.2724988462852872E-2</c:v>
                </c:pt>
                <c:pt idx="194">
                  <c:v>2.2653402474255235E-2</c:v>
                </c:pt>
                <c:pt idx="195">
                  <c:v>2.2733475354973273E-2</c:v>
                </c:pt>
                <c:pt idx="196">
                  <c:v>2.2601069091363148E-2</c:v>
                </c:pt>
                <c:pt idx="197">
                  <c:v>2.2588890832758519E-2</c:v>
                </c:pt>
                <c:pt idx="198">
                  <c:v>2.2487696243380862E-2</c:v>
                </c:pt>
                <c:pt idx="199">
                  <c:v>2.2518403613296826E-2</c:v>
                </c:pt>
                <c:pt idx="200">
                  <c:v>2.2360067185070089E-2</c:v>
                </c:pt>
                <c:pt idx="201">
                  <c:v>2.2417906652120526E-2</c:v>
                </c:pt>
                <c:pt idx="202">
                  <c:v>2.2445346465154697E-2</c:v>
                </c:pt>
                <c:pt idx="203">
                  <c:v>2.2373193656591576E-2</c:v>
                </c:pt>
                <c:pt idx="204">
                  <c:v>2.2412421479938105E-2</c:v>
                </c:pt>
                <c:pt idx="205">
                  <c:v>2.2394937444837806E-2</c:v>
                </c:pt>
                <c:pt idx="206">
                  <c:v>2.2390420133691455E-2</c:v>
                </c:pt>
                <c:pt idx="207">
                  <c:v>2.2304059243853893E-2</c:v>
                </c:pt>
                <c:pt idx="208">
                  <c:v>2.2204965686826554E-2</c:v>
                </c:pt>
                <c:pt idx="209">
                  <c:v>2.22127112522977E-2</c:v>
                </c:pt>
                <c:pt idx="210">
                  <c:v>2.2153759224779412E-2</c:v>
                </c:pt>
                <c:pt idx="211">
                  <c:v>2.2211997346635801E-2</c:v>
                </c:pt>
                <c:pt idx="212">
                  <c:v>2.2049189203378873E-2</c:v>
                </c:pt>
                <c:pt idx="213">
                  <c:v>2.2156589321591237E-2</c:v>
                </c:pt>
                <c:pt idx="214">
                  <c:v>2.2109296929266845E-2</c:v>
                </c:pt>
                <c:pt idx="215">
                  <c:v>2.2036875174119307E-2</c:v>
                </c:pt>
                <c:pt idx="216">
                  <c:v>2.2064307273258199E-2</c:v>
                </c:pt>
                <c:pt idx="217">
                  <c:v>2.2115022875784422E-2</c:v>
                </c:pt>
                <c:pt idx="218">
                  <c:v>2.2005228601629741E-2</c:v>
                </c:pt>
                <c:pt idx="219">
                  <c:v>2.1993340052485554E-2</c:v>
                </c:pt>
                <c:pt idx="220">
                  <c:v>2.2076799084519257E-2</c:v>
                </c:pt>
                <c:pt idx="221">
                  <c:v>2.2062815108738129E-2</c:v>
                </c:pt>
                <c:pt idx="222">
                  <c:v>2.2012867635604651E-2</c:v>
                </c:pt>
                <c:pt idx="223">
                  <c:v>2.1951267614221184E-2</c:v>
                </c:pt>
                <c:pt idx="224">
                  <c:v>2.1866733228059397E-2</c:v>
                </c:pt>
                <c:pt idx="225">
                  <c:v>2.1874748989834311E-2</c:v>
                </c:pt>
                <c:pt idx="226">
                  <c:v>2.1779311645236103E-2</c:v>
                </c:pt>
                <c:pt idx="227">
                  <c:v>2.1775056034792479E-2</c:v>
                </c:pt>
                <c:pt idx="228">
                  <c:v>2.1837281959195556E-2</c:v>
                </c:pt>
                <c:pt idx="229">
                  <c:v>2.1786641506979038E-2</c:v>
                </c:pt>
                <c:pt idx="230">
                  <c:v>2.1857202366545907E-2</c:v>
                </c:pt>
                <c:pt idx="231">
                  <c:v>2.1751114193044246E-2</c:v>
                </c:pt>
                <c:pt idx="232">
                  <c:v>2.1613546251555506E-2</c:v>
                </c:pt>
                <c:pt idx="233">
                  <c:v>2.1584895405211774E-2</c:v>
                </c:pt>
                <c:pt idx="234">
                  <c:v>2.163053034186305E-2</c:v>
                </c:pt>
                <c:pt idx="235">
                  <c:v>2.1421179465178582E-2</c:v>
                </c:pt>
                <c:pt idx="236">
                  <c:v>2.1665008212283274E-2</c:v>
                </c:pt>
                <c:pt idx="237">
                  <c:v>2.1665158310179792E-2</c:v>
                </c:pt>
                <c:pt idx="238">
                  <c:v>2.1623363340965554E-2</c:v>
                </c:pt>
                <c:pt idx="239">
                  <c:v>2.159175698474617E-2</c:v>
                </c:pt>
                <c:pt idx="240">
                  <c:v>2.1549815138132616E-2</c:v>
                </c:pt>
                <c:pt idx="241">
                  <c:v>2.1477669810607898E-2</c:v>
                </c:pt>
                <c:pt idx="242">
                  <c:v>2.1425945867738404E-2</c:v>
                </c:pt>
                <c:pt idx="243">
                  <c:v>2.1433763479038036E-2</c:v>
                </c:pt>
                <c:pt idx="244">
                  <c:v>2.1519356098663588E-2</c:v>
                </c:pt>
                <c:pt idx="245">
                  <c:v>2.1476253621566681E-2</c:v>
                </c:pt>
                <c:pt idx="246">
                  <c:v>2.1481499694216741E-2</c:v>
                </c:pt>
                <c:pt idx="247">
                  <c:v>2.1620290602411687E-2</c:v>
                </c:pt>
                <c:pt idx="248">
                  <c:v>2.1556400904247899E-2</c:v>
                </c:pt>
                <c:pt idx="249">
                  <c:v>2.1483405734115311E-2</c:v>
                </c:pt>
                <c:pt idx="250">
                  <c:v>2.1382781808527672E-2</c:v>
                </c:pt>
                <c:pt idx="251">
                  <c:v>2.1348154235079148E-2</c:v>
                </c:pt>
                <c:pt idx="252">
                  <c:v>2.1294972559903758E-2</c:v>
                </c:pt>
                <c:pt idx="253">
                  <c:v>2.1296913745522214E-2</c:v>
                </c:pt>
                <c:pt idx="254">
                  <c:v>2.1298204904550203E-2</c:v>
                </c:pt>
                <c:pt idx="255">
                  <c:v>2.1271808772363784E-2</c:v>
                </c:pt>
                <c:pt idx="256">
                  <c:v>2.131679357525184E-2</c:v>
                </c:pt>
                <c:pt idx="257">
                  <c:v>2.1111807151083746E-2</c:v>
                </c:pt>
                <c:pt idx="258">
                  <c:v>2.1129671102499283E-2</c:v>
                </c:pt>
                <c:pt idx="259">
                  <c:v>2.1059184224778444E-2</c:v>
                </c:pt>
                <c:pt idx="260">
                  <c:v>2.119757436907331E-2</c:v>
                </c:pt>
                <c:pt idx="261">
                  <c:v>2.0971308314518714E-2</c:v>
                </c:pt>
                <c:pt idx="262">
                  <c:v>2.1090038451256815E-2</c:v>
                </c:pt>
                <c:pt idx="263">
                  <c:v>2.1045085598915471E-2</c:v>
                </c:pt>
                <c:pt idx="264">
                  <c:v>2.1126679056971333E-2</c:v>
                </c:pt>
                <c:pt idx="265">
                  <c:v>2.1147932915532609E-2</c:v>
                </c:pt>
                <c:pt idx="266">
                  <c:v>2.1101851732045637E-2</c:v>
                </c:pt>
                <c:pt idx="267">
                  <c:v>2.1138355367671793E-2</c:v>
                </c:pt>
                <c:pt idx="268">
                  <c:v>2.0952704978096287E-2</c:v>
                </c:pt>
                <c:pt idx="269">
                  <c:v>2.0964271732396431E-2</c:v>
                </c:pt>
                <c:pt idx="270">
                  <c:v>2.1233384908239242E-2</c:v>
                </c:pt>
                <c:pt idx="271">
                  <c:v>2.1057408904649536E-2</c:v>
                </c:pt>
                <c:pt idx="272">
                  <c:v>2.0955000917728304E-2</c:v>
                </c:pt>
                <c:pt idx="273">
                  <c:v>2.1129981791064505E-2</c:v>
                </c:pt>
                <c:pt idx="274">
                  <c:v>2.0996075742399815E-2</c:v>
                </c:pt>
                <c:pt idx="275">
                  <c:v>2.1011499659745598E-2</c:v>
                </c:pt>
                <c:pt idx="276">
                  <c:v>2.0871524918376128E-2</c:v>
                </c:pt>
                <c:pt idx="277">
                  <c:v>2.1001754955186136E-2</c:v>
                </c:pt>
                <c:pt idx="278">
                  <c:v>2.121353454805143E-2</c:v>
                </c:pt>
                <c:pt idx="279">
                  <c:v>2.0853939953276088E-2</c:v>
                </c:pt>
                <c:pt idx="280">
                  <c:v>2.0950004125206544E-2</c:v>
                </c:pt>
                <c:pt idx="281">
                  <c:v>2.0835143406207391E-2</c:v>
                </c:pt>
                <c:pt idx="282">
                  <c:v>2.0943857428227582E-2</c:v>
                </c:pt>
                <c:pt idx="283">
                  <c:v>2.0807526213449511E-2</c:v>
                </c:pt>
                <c:pt idx="284">
                  <c:v>2.0635992411948793E-2</c:v>
                </c:pt>
                <c:pt idx="285">
                  <c:v>2.0618882638754648E-2</c:v>
                </c:pt>
                <c:pt idx="286">
                  <c:v>2.06520393963944E-2</c:v>
                </c:pt>
                <c:pt idx="287">
                  <c:v>2.0770278766850867E-2</c:v>
                </c:pt>
                <c:pt idx="288">
                  <c:v>2.0715601265651782E-2</c:v>
                </c:pt>
                <c:pt idx="289">
                  <c:v>2.0760180675872129E-2</c:v>
                </c:pt>
                <c:pt idx="290">
                  <c:v>2.1091660896344847E-2</c:v>
                </c:pt>
                <c:pt idx="291">
                  <c:v>2.0532217762757231E-2</c:v>
                </c:pt>
                <c:pt idx="292">
                  <c:v>2.0679702449584485E-2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66-4C87-9EFC-FA915F481D56}"/>
            </c:ext>
          </c:extLst>
        </c:ser>
        <c:ser>
          <c:idx val="5"/>
          <c:order val="5"/>
          <c:tx>
            <c:v>REF 5000</c:v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 bis (2)'!$BX$5:$BX$95</c:f>
              <c:numCache>
                <c:formatCode>General</c:formatCode>
                <c:ptCount val="91"/>
                <c:pt idx="0">
                  <c:v>6190.1525311849664</c:v>
                </c:pt>
                <c:pt idx="1">
                  <c:v>8254.4447879812724</c:v>
                </c:pt>
                <c:pt idx="2">
                  <c:v>10318.05598497659</c:v>
                </c:pt>
                <c:pt idx="3">
                  <c:v>12381.667181971909</c:v>
                </c:pt>
                <c:pt idx="4">
                  <c:v>14445.278378967225</c:v>
                </c:pt>
                <c:pt idx="5">
                  <c:v>16508.889575962545</c:v>
                </c:pt>
                <c:pt idx="6">
                  <c:v>18572.500772957861</c:v>
                </c:pt>
                <c:pt idx="7">
                  <c:v>20636.111969953181</c:v>
                </c:pt>
                <c:pt idx="8">
                  <c:v>22699.723166948501</c:v>
                </c:pt>
                <c:pt idx="9">
                  <c:v>24763.334363943817</c:v>
                </c:pt>
                <c:pt idx="10">
                  <c:v>26826.94556093913</c:v>
                </c:pt>
                <c:pt idx="11">
                  <c:v>28890.55675793445</c:v>
                </c:pt>
                <c:pt idx="12">
                  <c:v>30954.16795492977</c:v>
                </c:pt>
                <c:pt idx="13">
                  <c:v>33017.77915192509</c:v>
                </c:pt>
                <c:pt idx="14">
                  <c:v>35088.200946930301</c:v>
                </c:pt>
                <c:pt idx="15">
                  <c:v>37151.812143925614</c:v>
                </c:pt>
                <c:pt idx="16">
                  <c:v>39208.612742911042</c:v>
                </c:pt>
                <c:pt idx="17">
                  <c:v>41279.034537916246</c:v>
                </c:pt>
                <c:pt idx="18">
                  <c:v>43342.645734911559</c:v>
                </c:pt>
                <c:pt idx="19">
                  <c:v>45406.256931906886</c:v>
                </c:pt>
                <c:pt idx="20">
                  <c:v>47469.868128902199</c:v>
                </c:pt>
                <c:pt idx="21">
                  <c:v>49533.479325897519</c:v>
                </c:pt>
                <c:pt idx="22">
                  <c:v>51597.090522892839</c:v>
                </c:pt>
                <c:pt idx="23">
                  <c:v>53660.701719888144</c:v>
                </c:pt>
                <c:pt idx="24">
                  <c:v>55724.312916883471</c:v>
                </c:pt>
                <c:pt idx="25">
                  <c:v>57787.924113878784</c:v>
                </c:pt>
                <c:pt idx="26">
                  <c:v>59851.535310874096</c:v>
                </c:pt>
                <c:pt idx="27">
                  <c:v>61915.146507869424</c:v>
                </c:pt>
                <c:pt idx="28">
                  <c:v>63978.757704864736</c:v>
                </c:pt>
                <c:pt idx="29">
                  <c:v>66042.368901860071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72260.444884885554</c:v>
                </c:pt>
                <c:pt idx="33">
                  <c:v>74303.624287851228</c:v>
                </c:pt>
                <c:pt idx="34">
                  <c:v>76346.803690816887</c:v>
                </c:pt>
                <c:pt idx="35">
                  <c:v>78458.089073881391</c:v>
                </c:pt>
                <c:pt idx="36">
                  <c:v>80501.26847684705</c:v>
                </c:pt>
                <c:pt idx="37">
                  <c:v>82544.447879812724</c:v>
                </c:pt>
                <c:pt idx="38">
                  <c:v>84587.627282778369</c:v>
                </c:pt>
                <c:pt idx="39">
                  <c:v>86698.912665842916</c:v>
                </c:pt>
                <c:pt idx="40">
                  <c:v>88742.092068808561</c:v>
                </c:pt>
                <c:pt idx="41">
                  <c:v>90785.27147177422</c:v>
                </c:pt>
                <c:pt idx="42">
                  <c:v>92896.556854838753</c:v>
                </c:pt>
                <c:pt idx="43">
                  <c:v>94939.736257804398</c:v>
                </c:pt>
                <c:pt idx="44">
                  <c:v>96982.915660770057</c:v>
                </c:pt>
                <c:pt idx="45">
                  <c:v>99094.201043834575</c:v>
                </c:pt>
                <c:pt idx="46">
                  <c:v>101137.38044680022</c:v>
                </c:pt>
                <c:pt idx="47">
                  <c:v>103180.55984976589</c:v>
                </c:pt>
                <c:pt idx="48">
                  <c:v>105223.73925273157</c:v>
                </c:pt>
                <c:pt idx="49">
                  <c:v>107335.02463579607</c:v>
                </c:pt>
                <c:pt idx="50">
                  <c:v>109378.20403876173</c:v>
                </c:pt>
                <c:pt idx="51">
                  <c:v>111421.3834417274</c:v>
                </c:pt>
                <c:pt idx="52">
                  <c:v>113532.66882479192</c:v>
                </c:pt>
                <c:pt idx="53">
                  <c:v>115575.84822775757</c:v>
                </c:pt>
                <c:pt idx="54">
                  <c:v>117619.02763072324</c:v>
                </c:pt>
                <c:pt idx="55">
                  <c:v>119730.31301378775</c:v>
                </c:pt>
                <c:pt idx="56">
                  <c:v>121773.49241675342</c:v>
                </c:pt>
                <c:pt idx="57">
                  <c:v>123816.67181971908</c:v>
                </c:pt>
                <c:pt idx="58">
                  <c:v>125859.85122268472</c:v>
                </c:pt>
                <c:pt idx="59">
                  <c:v>127971.13660574927</c:v>
                </c:pt>
                <c:pt idx="60">
                  <c:v>130014.31600871492</c:v>
                </c:pt>
                <c:pt idx="61">
                  <c:v>132057.4954116806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140366.42498374093</c:v>
                </c:pt>
                <c:pt idx="66">
                  <c:v>142409.6043867066</c:v>
                </c:pt>
                <c:pt idx="67">
                  <c:v>144452.78378967225</c:v>
                </c:pt>
                <c:pt idx="68">
                  <c:v>146564.06917273678</c:v>
                </c:pt>
                <c:pt idx="69">
                  <c:v>148607.24857570246</c:v>
                </c:pt>
                <c:pt idx="70">
                  <c:v>150650.4279786681</c:v>
                </c:pt>
                <c:pt idx="71">
                  <c:v>152693.60738163377</c:v>
                </c:pt>
                <c:pt idx="72">
                  <c:v>154804.89276469828</c:v>
                </c:pt>
                <c:pt idx="73">
                  <c:v>156848.07216766392</c:v>
                </c:pt>
                <c:pt idx="74">
                  <c:v>158891.25157062957</c:v>
                </c:pt>
                <c:pt idx="75">
                  <c:v>161002.5369536941</c:v>
                </c:pt>
                <c:pt idx="76">
                  <c:v>163045.7163566598</c:v>
                </c:pt>
                <c:pt idx="77">
                  <c:v>165088.89575962545</c:v>
                </c:pt>
                <c:pt idx="78">
                  <c:v>167200.18114268995</c:v>
                </c:pt>
                <c:pt idx="79">
                  <c:v>169243.3605456556</c:v>
                </c:pt>
                <c:pt idx="80">
                  <c:v>171286.53994862127</c:v>
                </c:pt>
                <c:pt idx="81">
                  <c:v>173329.71935158697</c:v>
                </c:pt>
                <c:pt idx="82">
                  <c:v>175441.00473465145</c:v>
                </c:pt>
                <c:pt idx="83">
                  <c:v>177484.18413761712</c:v>
                </c:pt>
                <c:pt idx="84">
                  <c:v>179527.36354058277</c:v>
                </c:pt>
                <c:pt idx="85">
                  <c:v>181638.6489236473</c:v>
                </c:pt>
                <c:pt idx="86">
                  <c:v>183681.82832661297</c:v>
                </c:pt>
                <c:pt idx="87">
                  <c:v>185725.00772957862</c:v>
                </c:pt>
                <c:pt idx="88">
                  <c:v>187836.29311264315</c:v>
                </c:pt>
                <c:pt idx="89">
                  <c:v>189879.4725156088</c:v>
                </c:pt>
                <c:pt idx="90">
                  <c:v>191922.65191857441</c:v>
                </c:pt>
              </c:numCache>
            </c:numRef>
          </c:xVal>
          <c:yVal>
            <c:numRef>
              <c:f>'Lastra doppio bis (2)'!$BZ$5:$BZ$95</c:f>
              <c:numCache>
                <c:formatCode>General</c:formatCode>
                <c:ptCount val="91"/>
                <c:pt idx="0">
                  <c:v>9.3190386267171813E-2</c:v>
                </c:pt>
                <c:pt idx="1">
                  <c:v>8.123046239467728E-2</c:v>
                </c:pt>
                <c:pt idx="2">
                  <c:v>7.2343419502402057E-2</c:v>
                </c:pt>
                <c:pt idx="3">
                  <c:v>6.7658222884122321E-2</c:v>
                </c:pt>
                <c:pt idx="4">
                  <c:v>6.1465700476148639E-2</c:v>
                </c:pt>
                <c:pt idx="5">
                  <c:v>5.8811910242023341E-2</c:v>
                </c:pt>
                <c:pt idx="6">
                  <c:v>5.6331735201298916E-2</c:v>
                </c:pt>
                <c:pt idx="7">
                  <c:v>5.4202355516928098E-2</c:v>
                </c:pt>
                <c:pt idx="8">
                  <c:v>5.2713024691999837E-2</c:v>
                </c:pt>
                <c:pt idx="9">
                  <c:v>4.9638582855984409E-2</c:v>
                </c:pt>
                <c:pt idx="10">
                  <c:v>4.8041341692867945E-2</c:v>
                </c:pt>
                <c:pt idx="11">
                  <c:v>4.7189539291587056E-2</c:v>
                </c:pt>
                <c:pt idx="12">
                  <c:v>4.5769434616651089E-2</c:v>
                </c:pt>
                <c:pt idx="13">
                  <c:v>4.493351727291775E-2</c:v>
                </c:pt>
                <c:pt idx="14">
                  <c:v>4.4111951710459403E-2</c:v>
                </c:pt>
                <c:pt idx="15">
                  <c:v>4.3816435882216842E-2</c:v>
                </c:pt>
                <c:pt idx="16">
                  <c:v>4.3343244479428444E-2</c:v>
                </c:pt>
                <c:pt idx="17">
                  <c:v>4.3040780664413386E-2</c:v>
                </c:pt>
                <c:pt idx="18">
                  <c:v>4.2308529982720923E-2</c:v>
                </c:pt>
                <c:pt idx="19">
                  <c:v>4.1656019761568422E-2</c:v>
                </c:pt>
                <c:pt idx="20">
                  <c:v>4.096687102626323E-2</c:v>
                </c:pt>
                <c:pt idx="21">
                  <c:v>3.9800279058083005E-2</c:v>
                </c:pt>
                <c:pt idx="22">
                  <c:v>3.8763447374475818E-2</c:v>
                </c:pt>
                <c:pt idx="23">
                  <c:v>3.8043887881489227E-2</c:v>
                </c:pt>
                <c:pt idx="24">
                  <c:v>3.7260269406355455E-2</c:v>
                </c:pt>
                <c:pt idx="25">
                  <c:v>3.6709049102533906E-2</c:v>
                </c:pt>
                <c:pt idx="26">
                  <c:v>3.6201861312374198E-2</c:v>
                </c:pt>
                <c:pt idx="27">
                  <c:v>3.5647137764253781E-2</c:v>
                </c:pt>
                <c:pt idx="28">
                  <c:v>3.5003036791878953E-2</c:v>
                </c:pt>
                <c:pt idx="29">
                  <c:v>3.4371744256145156E-2</c:v>
                </c:pt>
                <c:pt idx="30">
                  <c:v>3.4228586807587731E-2</c:v>
                </c:pt>
                <c:pt idx="31">
                  <c:v>3.3640836152102241E-2</c:v>
                </c:pt>
                <c:pt idx="32">
                  <c:v>3.3266411270298467E-2</c:v>
                </c:pt>
                <c:pt idx="33">
                  <c:v>3.3015128340247994E-2</c:v>
                </c:pt>
                <c:pt idx="34">
                  <c:v>3.2813914011087075E-2</c:v>
                </c:pt>
                <c:pt idx="35">
                  <c:v>3.2464593529334208E-2</c:v>
                </c:pt>
                <c:pt idx="36">
                  <c:v>3.2118009898310276E-2</c:v>
                </c:pt>
                <c:pt idx="37">
                  <c:v>3.1988807779613049E-2</c:v>
                </c:pt>
                <c:pt idx="38">
                  <c:v>3.1679830017769042E-2</c:v>
                </c:pt>
                <c:pt idx="39">
                  <c:v>3.1406807640516315E-2</c:v>
                </c:pt>
                <c:pt idx="40">
                  <c:v>3.1469964620910701E-2</c:v>
                </c:pt>
                <c:pt idx="41">
                  <c:v>3.1227207930590521E-2</c:v>
                </c:pt>
                <c:pt idx="42">
                  <c:v>3.0929695834924845E-2</c:v>
                </c:pt>
                <c:pt idx="43">
                  <c:v>3.0702138173615251E-2</c:v>
                </c:pt>
                <c:pt idx="44">
                  <c:v>3.062784017249847E-2</c:v>
                </c:pt>
                <c:pt idx="45">
                  <c:v>3.0491514408810989E-2</c:v>
                </c:pt>
                <c:pt idx="46">
                  <c:v>3.0353621813948309E-2</c:v>
                </c:pt>
                <c:pt idx="47">
                  <c:v>3.0293563347028481E-2</c:v>
                </c:pt>
                <c:pt idx="48">
                  <c:v>3.0065345815691102E-2</c:v>
                </c:pt>
                <c:pt idx="49">
                  <c:v>3.0106632866472569E-2</c:v>
                </c:pt>
                <c:pt idx="50">
                  <c:v>2.9766874213812654E-2</c:v>
                </c:pt>
                <c:pt idx="51">
                  <c:v>2.9721197753053957E-2</c:v>
                </c:pt>
                <c:pt idx="52">
                  <c:v>2.9838491953480789E-2</c:v>
                </c:pt>
                <c:pt idx="53">
                  <c:v>2.9745345800874297E-2</c:v>
                </c:pt>
                <c:pt idx="54">
                  <c:v>2.977056651351697E-2</c:v>
                </c:pt>
                <c:pt idx="55">
                  <c:v>2.951133229679476E-2</c:v>
                </c:pt>
                <c:pt idx="56">
                  <c:v>2.947128922100823E-2</c:v>
                </c:pt>
                <c:pt idx="57">
                  <c:v>2.9408774213631847E-2</c:v>
                </c:pt>
                <c:pt idx="58">
                  <c:v>2.9456980364604132E-2</c:v>
                </c:pt>
                <c:pt idx="59">
                  <c:v>2.9295291273436011E-2</c:v>
                </c:pt>
                <c:pt idx="60">
                  <c:v>2.9118111987510121E-2</c:v>
                </c:pt>
                <c:pt idx="61">
                  <c:v>2.9032951693218175E-2</c:v>
                </c:pt>
                <c:pt idx="62">
                  <c:v>2.9056021818436816E-2</c:v>
                </c:pt>
                <c:pt idx="63">
                  <c:v>2.8973544625673676E-2</c:v>
                </c:pt>
                <c:pt idx="64">
                  <c:v>2.8810862556370956E-2</c:v>
                </c:pt>
                <c:pt idx="65">
                  <c:v>2.8722796564771266E-2</c:v>
                </c:pt>
                <c:pt idx="66">
                  <c:v>2.8497803415522941E-2</c:v>
                </c:pt>
                <c:pt idx="67">
                  <c:v>2.8545694624840655E-2</c:v>
                </c:pt>
                <c:pt idx="68">
                  <c:v>2.8347269476308248E-2</c:v>
                </c:pt>
                <c:pt idx="69">
                  <c:v>2.8424823129056455E-2</c:v>
                </c:pt>
                <c:pt idx="70">
                  <c:v>2.8457301559014006E-2</c:v>
                </c:pt>
                <c:pt idx="71">
                  <c:v>2.8347377993308952E-2</c:v>
                </c:pt>
                <c:pt idx="72">
                  <c:v>2.820269094968458E-2</c:v>
                </c:pt>
                <c:pt idx="73">
                  <c:v>2.8175411471348985E-2</c:v>
                </c:pt>
                <c:pt idx="74">
                  <c:v>2.8074463966710032E-2</c:v>
                </c:pt>
                <c:pt idx="75">
                  <c:v>2.7855171043036205E-2</c:v>
                </c:pt>
                <c:pt idx="76">
                  <c:v>2.7936569430431754E-2</c:v>
                </c:pt>
                <c:pt idx="77">
                  <c:v>2.7837975805672141E-2</c:v>
                </c:pt>
                <c:pt idx="78">
                  <c:v>2.7629133528079108E-2</c:v>
                </c:pt>
                <c:pt idx="79">
                  <c:v>2.7839980880741629E-2</c:v>
                </c:pt>
                <c:pt idx="80">
                  <c:v>2.7844413389216817E-2</c:v>
                </c:pt>
                <c:pt idx="81">
                  <c:v>2.7804074662056286E-2</c:v>
                </c:pt>
                <c:pt idx="82">
                  <c:v>2.7714032915723323E-2</c:v>
                </c:pt>
                <c:pt idx="83">
                  <c:v>2.7624025864225743E-2</c:v>
                </c:pt>
                <c:pt idx="84">
                  <c:v>2.7685388846847302E-2</c:v>
                </c:pt>
                <c:pt idx="85">
                  <c:v>2.7582075505202561E-2</c:v>
                </c:pt>
                <c:pt idx="86">
                  <c:v>2.7455561568061188E-2</c:v>
                </c:pt>
                <c:pt idx="87">
                  <c:v>2.7388048623492735E-2</c:v>
                </c:pt>
                <c:pt idx="88">
                  <c:v>2.7461780407187684E-2</c:v>
                </c:pt>
                <c:pt idx="89">
                  <c:v>2.7568249257093058E-2</c:v>
                </c:pt>
                <c:pt idx="90">
                  <c:v>2.7893015076683479E-2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66-4C87-9EFC-FA915F481D56}"/>
            </c:ext>
          </c:extLst>
        </c:ser>
        <c:ser>
          <c:idx val="6"/>
          <c:order val="6"/>
          <c:tx>
            <c:v>LIS AL 5000 60 MIN</c:v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 bis (2)'!$BP$5:$BP$98</c:f>
              <c:numCache>
                <c:formatCode>General</c:formatCode>
                <c:ptCount val="94"/>
                <c:pt idx="0">
                  <c:v>6190.1525311849664</c:v>
                </c:pt>
                <c:pt idx="1">
                  <c:v>8254.4447879812724</c:v>
                </c:pt>
                <c:pt idx="2">
                  <c:v>10318.05598497659</c:v>
                </c:pt>
                <c:pt idx="3">
                  <c:v>12381.667181971909</c:v>
                </c:pt>
                <c:pt idx="4">
                  <c:v>14445.278378967225</c:v>
                </c:pt>
                <c:pt idx="5">
                  <c:v>16508.889575962545</c:v>
                </c:pt>
                <c:pt idx="6">
                  <c:v>18572.500772957861</c:v>
                </c:pt>
                <c:pt idx="7">
                  <c:v>20636.111969953181</c:v>
                </c:pt>
                <c:pt idx="8">
                  <c:v>22699.723166948501</c:v>
                </c:pt>
                <c:pt idx="9">
                  <c:v>24763.334363943817</c:v>
                </c:pt>
                <c:pt idx="10">
                  <c:v>26826.94556093913</c:v>
                </c:pt>
                <c:pt idx="11">
                  <c:v>28890.55675793445</c:v>
                </c:pt>
                <c:pt idx="12">
                  <c:v>30954.16795492977</c:v>
                </c:pt>
                <c:pt idx="13">
                  <c:v>33017.77915192509</c:v>
                </c:pt>
                <c:pt idx="14">
                  <c:v>35088.200946930301</c:v>
                </c:pt>
                <c:pt idx="15">
                  <c:v>37151.812143925614</c:v>
                </c:pt>
                <c:pt idx="16">
                  <c:v>39215.423340920926</c:v>
                </c:pt>
                <c:pt idx="17">
                  <c:v>41279.034537916246</c:v>
                </c:pt>
                <c:pt idx="18">
                  <c:v>43342.645734911559</c:v>
                </c:pt>
                <c:pt idx="19">
                  <c:v>45406.256931906886</c:v>
                </c:pt>
                <c:pt idx="20">
                  <c:v>47469.868128902199</c:v>
                </c:pt>
                <c:pt idx="21">
                  <c:v>49533.479325897519</c:v>
                </c:pt>
                <c:pt idx="22">
                  <c:v>51597.090522892839</c:v>
                </c:pt>
                <c:pt idx="23">
                  <c:v>53660.701719888144</c:v>
                </c:pt>
                <c:pt idx="24">
                  <c:v>55724.312916883471</c:v>
                </c:pt>
                <c:pt idx="25">
                  <c:v>57787.924113878784</c:v>
                </c:pt>
                <c:pt idx="26">
                  <c:v>59851.535310874096</c:v>
                </c:pt>
                <c:pt idx="27">
                  <c:v>61915.146507869424</c:v>
                </c:pt>
                <c:pt idx="28">
                  <c:v>63978.757704864736</c:v>
                </c:pt>
                <c:pt idx="29">
                  <c:v>66042.368901860071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72260.444884885554</c:v>
                </c:pt>
                <c:pt idx="33">
                  <c:v>74303.624287851228</c:v>
                </c:pt>
                <c:pt idx="34">
                  <c:v>76346.803690816887</c:v>
                </c:pt>
                <c:pt idx="35">
                  <c:v>78458.089073881391</c:v>
                </c:pt>
                <c:pt idx="36">
                  <c:v>80501.26847684705</c:v>
                </c:pt>
                <c:pt idx="37">
                  <c:v>82544.447879812724</c:v>
                </c:pt>
                <c:pt idx="38">
                  <c:v>84587.627282778369</c:v>
                </c:pt>
                <c:pt idx="39">
                  <c:v>86698.912665842916</c:v>
                </c:pt>
                <c:pt idx="40">
                  <c:v>88742.092068808561</c:v>
                </c:pt>
                <c:pt idx="41">
                  <c:v>90785.27147177422</c:v>
                </c:pt>
                <c:pt idx="42">
                  <c:v>92896.556854838753</c:v>
                </c:pt>
                <c:pt idx="43">
                  <c:v>94939.736257804398</c:v>
                </c:pt>
                <c:pt idx="44">
                  <c:v>96982.915660770057</c:v>
                </c:pt>
                <c:pt idx="45">
                  <c:v>99094.201043834575</c:v>
                </c:pt>
                <c:pt idx="46">
                  <c:v>101137.38044680022</c:v>
                </c:pt>
                <c:pt idx="47">
                  <c:v>103180.55984976589</c:v>
                </c:pt>
                <c:pt idx="48">
                  <c:v>105223.73925273157</c:v>
                </c:pt>
                <c:pt idx="49">
                  <c:v>107335.02463579607</c:v>
                </c:pt>
                <c:pt idx="50">
                  <c:v>109378.20403876173</c:v>
                </c:pt>
                <c:pt idx="51">
                  <c:v>111421.3834417274</c:v>
                </c:pt>
                <c:pt idx="52">
                  <c:v>113532.66882479192</c:v>
                </c:pt>
                <c:pt idx="53">
                  <c:v>115575.84822775757</c:v>
                </c:pt>
                <c:pt idx="54">
                  <c:v>117619.02763072324</c:v>
                </c:pt>
                <c:pt idx="55">
                  <c:v>119730.31301378775</c:v>
                </c:pt>
                <c:pt idx="56">
                  <c:v>121773.49241675342</c:v>
                </c:pt>
                <c:pt idx="57">
                  <c:v>123816.67181971908</c:v>
                </c:pt>
                <c:pt idx="58">
                  <c:v>125859.85122268472</c:v>
                </c:pt>
                <c:pt idx="59">
                  <c:v>127971.13660574927</c:v>
                </c:pt>
                <c:pt idx="60">
                  <c:v>130014.31600871492</c:v>
                </c:pt>
                <c:pt idx="61">
                  <c:v>132057.4954116806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140366.42498374093</c:v>
                </c:pt>
                <c:pt idx="66">
                  <c:v>142409.6043867066</c:v>
                </c:pt>
                <c:pt idx="67">
                  <c:v>144452.78378967225</c:v>
                </c:pt>
                <c:pt idx="68">
                  <c:v>146564.06917273678</c:v>
                </c:pt>
                <c:pt idx="69">
                  <c:v>148607.24857570246</c:v>
                </c:pt>
                <c:pt idx="70">
                  <c:v>150650.4279786681</c:v>
                </c:pt>
                <c:pt idx="71">
                  <c:v>152693.60738163377</c:v>
                </c:pt>
                <c:pt idx="72">
                  <c:v>154804.89276469828</c:v>
                </c:pt>
                <c:pt idx="73">
                  <c:v>156848.07216766392</c:v>
                </c:pt>
                <c:pt idx="74">
                  <c:v>158891.25157062957</c:v>
                </c:pt>
                <c:pt idx="75">
                  <c:v>161002.5369536941</c:v>
                </c:pt>
                <c:pt idx="76">
                  <c:v>163045.7163566598</c:v>
                </c:pt>
                <c:pt idx="77">
                  <c:v>165088.89575962545</c:v>
                </c:pt>
                <c:pt idx="78">
                  <c:v>167200.18114268995</c:v>
                </c:pt>
                <c:pt idx="79">
                  <c:v>169243.3605456556</c:v>
                </c:pt>
                <c:pt idx="80">
                  <c:v>171286.53994862127</c:v>
                </c:pt>
                <c:pt idx="81">
                  <c:v>173329.71935158697</c:v>
                </c:pt>
                <c:pt idx="82">
                  <c:v>175441.00473465145</c:v>
                </c:pt>
                <c:pt idx="83">
                  <c:v>177484.18413761712</c:v>
                </c:pt>
                <c:pt idx="84">
                  <c:v>179527.36354058277</c:v>
                </c:pt>
                <c:pt idx="85">
                  <c:v>181638.6489236473</c:v>
                </c:pt>
                <c:pt idx="86">
                  <c:v>183681.82832661297</c:v>
                </c:pt>
                <c:pt idx="87">
                  <c:v>185725.00772957862</c:v>
                </c:pt>
                <c:pt idx="88">
                  <c:v>187836.29311264315</c:v>
                </c:pt>
                <c:pt idx="89">
                  <c:v>189879.4725156088</c:v>
                </c:pt>
                <c:pt idx="90">
                  <c:v>191922.65191857441</c:v>
                </c:pt>
                <c:pt idx="91">
                  <c:v>193965.83132154011</c:v>
                </c:pt>
                <c:pt idx="92">
                  <c:v>196077.11670460465</c:v>
                </c:pt>
                <c:pt idx="93">
                  <c:v>198120.29610757029</c:v>
                </c:pt>
              </c:numCache>
            </c:numRef>
          </c:xVal>
          <c:yVal>
            <c:numRef>
              <c:f>'Lastra doppio bis (2)'!$BR$5:$BR$98</c:f>
              <c:numCache>
                <c:formatCode>General</c:formatCode>
                <c:ptCount val="94"/>
                <c:pt idx="0">
                  <c:v>9.3564407951941694E-2</c:v>
                </c:pt>
                <c:pt idx="1">
                  <c:v>8.1342251788075845E-2</c:v>
                </c:pt>
                <c:pt idx="2">
                  <c:v>7.3103041772164409E-2</c:v>
                </c:pt>
                <c:pt idx="3">
                  <c:v>6.6145113368196118E-2</c:v>
                </c:pt>
                <c:pt idx="4">
                  <c:v>6.1609387507940934E-2</c:v>
                </c:pt>
                <c:pt idx="5">
                  <c:v>5.7164243803055369E-2</c:v>
                </c:pt>
                <c:pt idx="6">
                  <c:v>5.3752236597179717E-2</c:v>
                </c:pt>
                <c:pt idx="7">
                  <c:v>5.1232600506686911E-2</c:v>
                </c:pt>
                <c:pt idx="8">
                  <c:v>4.9282138409087795E-2</c:v>
                </c:pt>
                <c:pt idx="9">
                  <c:v>4.773310593655801E-2</c:v>
                </c:pt>
                <c:pt idx="10">
                  <c:v>4.6476601022265605E-2</c:v>
                </c:pt>
                <c:pt idx="11">
                  <c:v>4.4822097800263055E-2</c:v>
                </c:pt>
                <c:pt idx="12">
                  <c:v>4.3404931052222623E-2</c:v>
                </c:pt>
                <c:pt idx="13">
                  <c:v>4.1915196213718746E-2</c:v>
                </c:pt>
                <c:pt idx="14">
                  <c:v>4.1088696289433749E-2</c:v>
                </c:pt>
                <c:pt idx="15">
                  <c:v>4.0123191953043175E-2</c:v>
                </c:pt>
                <c:pt idx="16">
                  <c:v>3.9230341977724667E-2</c:v>
                </c:pt>
                <c:pt idx="17">
                  <c:v>3.8260643897517516E-2</c:v>
                </c:pt>
                <c:pt idx="18">
                  <c:v>3.7849300777791479E-2</c:v>
                </c:pt>
                <c:pt idx="19">
                  <c:v>3.7235018342642139E-2</c:v>
                </c:pt>
                <c:pt idx="20">
                  <c:v>3.6480592179367576E-2</c:v>
                </c:pt>
                <c:pt idx="21">
                  <c:v>3.6075699017375715E-2</c:v>
                </c:pt>
                <c:pt idx="22">
                  <c:v>3.5499354110670539E-2</c:v>
                </c:pt>
                <c:pt idx="23">
                  <c:v>3.5151677672019876E-2</c:v>
                </c:pt>
                <c:pt idx="24">
                  <c:v>3.4651213819184672E-2</c:v>
                </c:pt>
                <c:pt idx="25">
                  <c:v>3.4216990180457305E-2</c:v>
                </c:pt>
                <c:pt idx="26">
                  <c:v>3.3807159297310985E-2</c:v>
                </c:pt>
                <c:pt idx="27">
                  <c:v>3.3348911146112416E-2</c:v>
                </c:pt>
                <c:pt idx="28">
                  <c:v>3.2836547387873491E-2</c:v>
                </c:pt>
                <c:pt idx="29">
                  <c:v>3.2443464514706082E-2</c:v>
                </c:pt>
                <c:pt idx="30">
                  <c:v>3.1953730606134309E-2</c:v>
                </c:pt>
                <c:pt idx="31">
                  <c:v>3.1573097437723949E-2</c:v>
                </c:pt>
                <c:pt idx="32">
                  <c:v>3.0960608642250344E-2</c:v>
                </c:pt>
                <c:pt idx="33">
                  <c:v>3.068061177499555E-2</c:v>
                </c:pt>
                <c:pt idx="34">
                  <c:v>3.0557649155264599E-2</c:v>
                </c:pt>
                <c:pt idx="35">
                  <c:v>3.0190201171054903E-2</c:v>
                </c:pt>
                <c:pt idx="36">
                  <c:v>2.9736815387780037E-2</c:v>
                </c:pt>
                <c:pt idx="37">
                  <c:v>2.9269772584558016E-2</c:v>
                </c:pt>
                <c:pt idx="38">
                  <c:v>2.8972569132660123E-2</c:v>
                </c:pt>
                <c:pt idx="39">
                  <c:v>2.8758714610371681E-2</c:v>
                </c:pt>
                <c:pt idx="40">
                  <c:v>2.8394351916499399E-2</c:v>
                </c:pt>
                <c:pt idx="41">
                  <c:v>2.8154794712751001E-2</c:v>
                </c:pt>
                <c:pt idx="42">
                  <c:v>2.7900834266944279E-2</c:v>
                </c:pt>
                <c:pt idx="43">
                  <c:v>2.7712806276181595E-2</c:v>
                </c:pt>
                <c:pt idx="44">
                  <c:v>2.742442699175137E-2</c:v>
                </c:pt>
                <c:pt idx="45">
                  <c:v>2.7288119280306777E-2</c:v>
                </c:pt>
                <c:pt idx="46">
                  <c:v>2.7119814573983853E-2</c:v>
                </c:pt>
                <c:pt idx="47">
                  <c:v>2.6808928002843388E-2</c:v>
                </c:pt>
                <c:pt idx="48">
                  <c:v>2.6669479480852146E-2</c:v>
                </c:pt>
                <c:pt idx="49">
                  <c:v>2.6388112207279744E-2</c:v>
                </c:pt>
                <c:pt idx="50">
                  <c:v>2.6296379670087595E-2</c:v>
                </c:pt>
                <c:pt idx="51">
                  <c:v>2.5963091690609227E-2</c:v>
                </c:pt>
                <c:pt idx="52">
                  <c:v>2.5639089257711425E-2</c:v>
                </c:pt>
                <c:pt idx="53">
                  <c:v>2.5575989905763125E-2</c:v>
                </c:pt>
                <c:pt idx="54">
                  <c:v>2.5532787385709233E-2</c:v>
                </c:pt>
                <c:pt idx="55">
                  <c:v>2.5338842580343846E-2</c:v>
                </c:pt>
                <c:pt idx="56">
                  <c:v>2.5257852766905554E-2</c:v>
                </c:pt>
                <c:pt idx="57">
                  <c:v>2.5177696933887304E-2</c:v>
                </c:pt>
                <c:pt idx="58">
                  <c:v>2.5062296737627832E-2</c:v>
                </c:pt>
                <c:pt idx="59">
                  <c:v>2.4923557122945413E-2</c:v>
                </c:pt>
                <c:pt idx="60">
                  <c:v>2.5035030619692027E-2</c:v>
                </c:pt>
                <c:pt idx="61">
                  <c:v>2.4881617311519225E-2</c:v>
                </c:pt>
                <c:pt idx="62">
                  <c:v>2.4986872404235305E-2</c:v>
                </c:pt>
                <c:pt idx="63">
                  <c:v>2.4674695448752365E-2</c:v>
                </c:pt>
                <c:pt idx="64">
                  <c:v>2.4751637339241444E-2</c:v>
                </c:pt>
                <c:pt idx="65">
                  <c:v>2.4564494320345319E-2</c:v>
                </c:pt>
                <c:pt idx="66">
                  <c:v>2.4457248150571872E-2</c:v>
                </c:pt>
                <c:pt idx="67">
                  <c:v>2.4147369552967726E-2</c:v>
                </c:pt>
                <c:pt idx="68">
                  <c:v>2.4082729178260882E-2</c:v>
                </c:pt>
                <c:pt idx="69">
                  <c:v>2.3794317366883165E-2</c:v>
                </c:pt>
                <c:pt idx="70">
                  <c:v>2.380885738472014E-2</c:v>
                </c:pt>
                <c:pt idx="71">
                  <c:v>2.3765015096052167E-2</c:v>
                </c:pt>
                <c:pt idx="72">
                  <c:v>2.3718188027661589E-2</c:v>
                </c:pt>
                <c:pt idx="73">
                  <c:v>2.3488094810142763E-2</c:v>
                </c:pt>
                <c:pt idx="74">
                  <c:v>2.3227916425549913E-2</c:v>
                </c:pt>
                <c:pt idx="75">
                  <c:v>2.322429828355204E-2</c:v>
                </c:pt>
                <c:pt idx="76">
                  <c:v>2.3162518785526838E-2</c:v>
                </c:pt>
                <c:pt idx="77">
                  <c:v>2.2933937665339667E-2</c:v>
                </c:pt>
                <c:pt idx="78">
                  <c:v>2.2926451194911796E-2</c:v>
                </c:pt>
                <c:pt idx="79">
                  <c:v>2.3055515019987306E-2</c:v>
                </c:pt>
                <c:pt idx="80">
                  <c:v>2.2991511970101332E-2</c:v>
                </c:pt>
                <c:pt idx="81">
                  <c:v>2.2924101707630793E-2</c:v>
                </c:pt>
                <c:pt idx="82">
                  <c:v>2.2714984023355516E-2</c:v>
                </c:pt>
                <c:pt idx="83">
                  <c:v>2.2567423972022636E-2</c:v>
                </c:pt>
                <c:pt idx="84">
                  <c:v>2.2469486267529058E-2</c:v>
                </c:pt>
                <c:pt idx="85">
                  <c:v>2.2570257635602779E-2</c:v>
                </c:pt>
                <c:pt idx="86">
                  <c:v>2.2571290343496232E-2</c:v>
                </c:pt>
                <c:pt idx="87">
                  <c:v>2.2629027999553439E-2</c:v>
                </c:pt>
                <c:pt idx="88">
                  <c:v>2.2488120286436257E-2</c:v>
                </c:pt>
                <c:pt idx="89">
                  <c:v>2.2530543246872724E-2</c:v>
                </c:pt>
                <c:pt idx="90">
                  <c:v>2.245343580915583E-2</c:v>
                </c:pt>
                <c:pt idx="91">
                  <c:v>2.2309915856989083E-2</c:v>
                </c:pt>
                <c:pt idx="92">
                  <c:v>2.2330688376412208E-2</c:v>
                </c:pt>
                <c:pt idx="93">
                  <c:v>2.2247893478599984E-2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66-4C87-9EFC-FA915F481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724704"/>
        <c:axId val="212173067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'LIS Al vas triplo'!$C$1</c15:sqref>
                        </c15:formulaRef>
                      </c:ext>
                    </c:extLst>
                    <c:strCache>
                      <c:ptCount val="1"/>
                      <c:pt idx="0">
                        <c:v>LIS Al 3 layers</c:v>
                      </c:pt>
                    </c:strCache>
                  </c:strRef>
                </c:tx>
                <c:spPr>
                  <a:ln w="95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'LIS Al vas triplo'!$K$5:$K$297</c15:sqref>
                        </c15:formulaRef>
                      </c:ext>
                    </c:extLst>
                    <c:numCache>
                      <c:formatCode>General</c:formatCode>
                      <c:ptCount val="293"/>
                      <c:pt idx="0">
                        <c:v>4794.660998959419</c:v>
                      </c:pt>
                      <c:pt idx="1">
                        <c:v>5482.5313979578577</c:v>
                      </c:pt>
                      <c:pt idx="2">
                        <c:v>6163.5911989464112</c:v>
                      </c:pt>
                      <c:pt idx="3">
                        <c:v>6878.703989984393</c:v>
                      </c:pt>
                      <c:pt idx="4">
                        <c:v>7559.7637909729465</c:v>
                      </c:pt>
                      <c:pt idx="5">
                        <c:v>8240.8235919614999</c:v>
                      </c:pt>
                      <c:pt idx="6">
                        <c:v>8921.8833929500543</c:v>
                      </c:pt>
                      <c:pt idx="7">
                        <c:v>9602.9431939386068</c:v>
                      </c:pt>
                      <c:pt idx="8">
                        <c:v>10284.002994927161</c:v>
                      </c:pt>
                      <c:pt idx="9">
                        <c:v>10965.062795915715</c:v>
                      </c:pt>
                      <c:pt idx="10">
                        <c:v>11646.12259690427</c:v>
                      </c:pt>
                      <c:pt idx="11">
                        <c:v>12327.182397892822</c:v>
                      </c:pt>
                      <c:pt idx="12">
                        <c:v>13008.242198881378</c:v>
                      </c:pt>
                      <c:pt idx="13">
                        <c:v>13689.301999869929</c:v>
                      </c:pt>
                      <c:pt idx="14">
                        <c:v>14370.361800858485</c:v>
                      </c:pt>
                      <c:pt idx="15">
                        <c:v>15051.421601847036</c:v>
                      </c:pt>
                      <c:pt idx="16">
                        <c:v>15732.48140283559</c:v>
                      </c:pt>
                      <c:pt idx="17">
                        <c:v>16413.541203824145</c:v>
                      </c:pt>
                      <c:pt idx="18">
                        <c:v>17094.601004812695</c:v>
                      </c:pt>
                      <c:pt idx="19">
                        <c:v>17775.660805801253</c:v>
                      </c:pt>
                      <c:pt idx="20">
                        <c:v>18456.720606789808</c:v>
                      </c:pt>
                      <c:pt idx="21">
                        <c:v>19137.780407778362</c:v>
                      </c:pt>
                      <c:pt idx="22">
                        <c:v>19818.840208766916</c:v>
                      </c:pt>
                      <c:pt idx="23">
                        <c:v>20499.900009755467</c:v>
                      </c:pt>
                      <c:pt idx="24">
                        <c:v>21180.959810744022</c:v>
                      </c:pt>
                      <c:pt idx="25">
                        <c:v>21862.019611732576</c:v>
                      </c:pt>
                      <c:pt idx="26">
                        <c:v>22543.07941272113</c:v>
                      </c:pt>
                      <c:pt idx="27">
                        <c:v>23224.139213709688</c:v>
                      </c:pt>
                      <c:pt idx="28">
                        <c:v>23905.199014698239</c:v>
                      </c:pt>
                      <c:pt idx="29">
                        <c:v>24586.258815686793</c:v>
                      </c:pt>
                      <c:pt idx="30">
                        <c:v>25267.318616675348</c:v>
                      </c:pt>
                      <c:pt idx="31">
                        <c:v>25948.378417663898</c:v>
                      </c:pt>
                      <c:pt idx="32">
                        <c:v>26629.438218652453</c:v>
                      </c:pt>
                      <c:pt idx="33">
                        <c:v>27310.498019641007</c:v>
                      </c:pt>
                      <c:pt idx="34">
                        <c:v>28059.663800728416</c:v>
                      </c:pt>
                      <c:pt idx="35">
                        <c:v>28740.723601716971</c:v>
                      </c:pt>
                      <c:pt idx="36">
                        <c:v>29421.783402705521</c:v>
                      </c:pt>
                      <c:pt idx="37">
                        <c:v>30102.843203694072</c:v>
                      </c:pt>
                      <c:pt idx="38">
                        <c:v>30783.903004682634</c:v>
                      </c:pt>
                      <c:pt idx="39">
                        <c:v>31464.962805671181</c:v>
                      </c:pt>
                      <c:pt idx="40">
                        <c:v>32146.022606659735</c:v>
                      </c:pt>
                      <c:pt idx="41">
                        <c:v>32827.08240764829</c:v>
                      </c:pt>
                      <c:pt idx="42">
                        <c:v>33508.142208636847</c:v>
                      </c:pt>
                      <c:pt idx="43">
                        <c:v>34189.202009625391</c:v>
                      </c:pt>
                      <c:pt idx="44">
                        <c:v>34870.261810613956</c:v>
                      </c:pt>
                      <c:pt idx="45">
                        <c:v>35551.321611602507</c:v>
                      </c:pt>
                      <c:pt idx="46">
                        <c:v>36232.381412591058</c:v>
                      </c:pt>
                      <c:pt idx="47">
                        <c:v>36913.441213579616</c:v>
                      </c:pt>
                      <c:pt idx="48">
                        <c:v>37594.501014568174</c:v>
                      </c:pt>
                      <c:pt idx="49">
                        <c:v>38275.560815556724</c:v>
                      </c:pt>
                      <c:pt idx="50">
                        <c:v>38956.620616545282</c:v>
                      </c:pt>
                      <c:pt idx="51">
                        <c:v>39637.680417533833</c:v>
                      </c:pt>
                      <c:pt idx="52">
                        <c:v>40318.740218522384</c:v>
                      </c:pt>
                      <c:pt idx="53">
                        <c:v>40999.800019510934</c:v>
                      </c:pt>
                      <c:pt idx="54">
                        <c:v>41680.859820499492</c:v>
                      </c:pt>
                      <c:pt idx="55">
                        <c:v>42361.919621488043</c:v>
                      </c:pt>
                      <c:pt idx="56">
                        <c:v>43042.979422476601</c:v>
                      </c:pt>
                      <c:pt idx="57">
                        <c:v>43724.039223465152</c:v>
                      </c:pt>
                      <c:pt idx="58">
                        <c:v>44405.099024453695</c:v>
                      </c:pt>
                      <c:pt idx="59">
                        <c:v>45086.15882544226</c:v>
                      </c:pt>
                      <c:pt idx="60">
                        <c:v>45767.218626430804</c:v>
                      </c:pt>
                      <c:pt idx="61">
                        <c:v>46448.278427419376</c:v>
                      </c:pt>
                      <c:pt idx="62">
                        <c:v>47129.33822840792</c:v>
                      </c:pt>
                      <c:pt idx="63">
                        <c:v>47810.398029396478</c:v>
                      </c:pt>
                      <c:pt idx="64">
                        <c:v>48491.457830385029</c:v>
                      </c:pt>
                      <c:pt idx="65">
                        <c:v>49172.517631373586</c:v>
                      </c:pt>
                      <c:pt idx="66">
                        <c:v>49921.683412460996</c:v>
                      </c:pt>
                      <c:pt idx="67">
                        <c:v>50602.743213449554</c:v>
                      </c:pt>
                      <c:pt idx="68">
                        <c:v>51283.803014438097</c:v>
                      </c:pt>
                      <c:pt idx="69">
                        <c:v>51964.862815426655</c:v>
                      </c:pt>
                      <c:pt idx="70">
                        <c:v>52645.922616415206</c:v>
                      </c:pt>
                      <c:pt idx="71">
                        <c:v>53326.982417403757</c:v>
                      </c:pt>
                      <c:pt idx="72">
                        <c:v>54008.042218392322</c:v>
                      </c:pt>
                      <c:pt idx="73">
                        <c:v>54689.102019380865</c:v>
                      </c:pt>
                      <c:pt idx="74">
                        <c:v>55370.161820369416</c:v>
                      </c:pt>
                      <c:pt idx="75">
                        <c:v>56051.221621357974</c:v>
                      </c:pt>
                      <c:pt idx="76">
                        <c:v>56732.281422346525</c:v>
                      </c:pt>
                      <c:pt idx="77">
                        <c:v>57413.341223335075</c:v>
                      </c:pt>
                      <c:pt idx="78">
                        <c:v>58094.401024323648</c:v>
                      </c:pt>
                      <c:pt idx="79">
                        <c:v>58775.460825312191</c:v>
                      </c:pt>
                      <c:pt idx="80">
                        <c:v>59456.520626300742</c:v>
                      </c:pt>
                      <c:pt idx="81">
                        <c:v>60137.5804272893</c:v>
                      </c:pt>
                      <c:pt idx="82">
                        <c:v>60818.640228277851</c:v>
                      </c:pt>
                      <c:pt idx="83">
                        <c:v>61499.700029266409</c:v>
                      </c:pt>
                      <c:pt idx="84">
                        <c:v>62180.759830254967</c:v>
                      </c:pt>
                      <c:pt idx="85">
                        <c:v>62861.81963124351</c:v>
                      </c:pt>
                      <c:pt idx="86">
                        <c:v>63542.879432232075</c:v>
                      </c:pt>
                      <c:pt idx="87">
                        <c:v>64223.939233220619</c:v>
                      </c:pt>
                      <c:pt idx="88">
                        <c:v>64904.999034209177</c:v>
                      </c:pt>
                      <c:pt idx="89">
                        <c:v>65586.058835197735</c:v>
                      </c:pt>
                      <c:pt idx="90">
                        <c:v>66267.118636186278</c:v>
                      </c:pt>
                      <c:pt idx="91">
                        <c:v>66948.178437174836</c:v>
                      </c:pt>
                      <c:pt idx="92">
                        <c:v>67629.238238163394</c:v>
                      </c:pt>
                      <c:pt idx="93">
                        <c:v>68105.980098855391</c:v>
                      </c:pt>
                      <c:pt idx="94">
                        <c:v>68787.039899843934</c:v>
                      </c:pt>
                      <c:pt idx="95">
                        <c:v>69468.099700832478</c:v>
                      </c:pt>
                      <c:pt idx="96">
                        <c:v>70149.159501821036</c:v>
                      </c:pt>
                      <c:pt idx="97">
                        <c:v>70830.219302809579</c:v>
                      </c:pt>
                      <c:pt idx="98">
                        <c:v>71511.279103798137</c:v>
                      </c:pt>
                      <c:pt idx="99">
                        <c:v>72192.338904786695</c:v>
                      </c:pt>
                      <c:pt idx="100">
                        <c:v>72873.398705775267</c:v>
                      </c:pt>
                      <c:pt idx="101">
                        <c:v>73554.458506763796</c:v>
                      </c:pt>
                      <c:pt idx="102">
                        <c:v>74235.518307752369</c:v>
                      </c:pt>
                      <c:pt idx="103">
                        <c:v>74916.578108740912</c:v>
                      </c:pt>
                      <c:pt idx="104">
                        <c:v>75597.63790972947</c:v>
                      </c:pt>
                      <c:pt idx="105">
                        <c:v>76278.697710718028</c:v>
                      </c:pt>
                      <c:pt idx="106">
                        <c:v>76959.757511706572</c:v>
                      </c:pt>
                      <c:pt idx="107">
                        <c:v>77640.81731269513</c:v>
                      </c:pt>
                      <c:pt idx="108">
                        <c:v>78321.877113683688</c:v>
                      </c:pt>
                      <c:pt idx="109">
                        <c:v>79002.936914672231</c:v>
                      </c:pt>
                      <c:pt idx="110">
                        <c:v>79683.996715660789</c:v>
                      </c:pt>
                      <c:pt idx="111">
                        <c:v>80365.056516649362</c:v>
                      </c:pt>
                      <c:pt idx="112">
                        <c:v>81046.11631763789</c:v>
                      </c:pt>
                      <c:pt idx="113">
                        <c:v>81727.176118626448</c:v>
                      </c:pt>
                      <c:pt idx="114">
                        <c:v>82408.235919615006</c:v>
                      </c:pt>
                      <c:pt idx="115">
                        <c:v>83089.295720603564</c:v>
                      </c:pt>
                      <c:pt idx="116">
                        <c:v>83770.355521592108</c:v>
                      </c:pt>
                      <c:pt idx="117">
                        <c:v>84451.415322580666</c:v>
                      </c:pt>
                      <c:pt idx="118">
                        <c:v>85132.475123569224</c:v>
                      </c:pt>
                      <c:pt idx="119">
                        <c:v>85813.534924557782</c:v>
                      </c:pt>
                      <c:pt idx="120">
                        <c:v>86494.594725546311</c:v>
                      </c:pt>
                      <c:pt idx="121">
                        <c:v>87175.654526534883</c:v>
                      </c:pt>
                      <c:pt idx="122">
                        <c:v>87856.714327523441</c:v>
                      </c:pt>
                      <c:pt idx="123">
                        <c:v>88537.774128511999</c:v>
                      </c:pt>
                      <c:pt idx="124">
                        <c:v>89218.833929500528</c:v>
                      </c:pt>
                      <c:pt idx="125">
                        <c:v>89899.893730489086</c:v>
                      </c:pt>
                      <c:pt idx="126">
                        <c:v>90580.953531477659</c:v>
                      </c:pt>
                      <c:pt idx="127">
                        <c:v>91262.013332466217</c:v>
                      </c:pt>
                      <c:pt idx="128">
                        <c:v>91943.07313345476</c:v>
                      </c:pt>
                      <c:pt idx="129">
                        <c:v>92624.132934443318</c:v>
                      </c:pt>
                      <c:pt idx="130">
                        <c:v>93305.192735431876</c:v>
                      </c:pt>
                      <c:pt idx="131">
                        <c:v>93986.252536420405</c:v>
                      </c:pt>
                      <c:pt idx="132">
                        <c:v>94667.312337408977</c:v>
                      </c:pt>
                      <c:pt idx="133">
                        <c:v>95348.372138397535</c:v>
                      </c:pt>
                      <c:pt idx="134">
                        <c:v>96029.431939386093</c:v>
                      </c:pt>
                      <c:pt idx="135">
                        <c:v>96710.491740374622</c:v>
                      </c:pt>
                      <c:pt idx="136">
                        <c:v>97391.55154136318</c:v>
                      </c:pt>
                      <c:pt idx="137">
                        <c:v>98072.611342351738</c:v>
                      </c:pt>
                      <c:pt idx="138">
                        <c:v>98753.671143340296</c:v>
                      </c:pt>
                      <c:pt idx="139">
                        <c:v>99434.73094432884</c:v>
                      </c:pt>
                      <c:pt idx="140">
                        <c:v>100115.79074531741</c:v>
                      </c:pt>
                      <c:pt idx="141">
                        <c:v>100796.85054630597</c:v>
                      </c:pt>
                      <c:pt idx="142">
                        <c:v>101477.91034729451</c:v>
                      </c:pt>
                      <c:pt idx="143">
                        <c:v>102158.97014828307</c:v>
                      </c:pt>
                      <c:pt idx="144">
                        <c:v>103521.08975026019</c:v>
                      </c:pt>
                      <c:pt idx="145">
                        <c:v>104202.14955124872</c:v>
                      </c:pt>
                      <c:pt idx="146">
                        <c:v>104883.20935223727</c:v>
                      </c:pt>
                      <c:pt idx="147">
                        <c:v>105564.26915322583</c:v>
                      </c:pt>
                      <c:pt idx="148">
                        <c:v>106245.32895421439</c:v>
                      </c:pt>
                      <c:pt idx="149">
                        <c:v>106926.38875520293</c:v>
                      </c:pt>
                      <c:pt idx="150">
                        <c:v>107607.44855619149</c:v>
                      </c:pt>
                      <c:pt idx="151">
                        <c:v>108288.50835718004</c:v>
                      </c:pt>
                      <c:pt idx="152">
                        <c:v>108969.56815816861</c:v>
                      </c:pt>
                      <c:pt idx="153">
                        <c:v>109650.62795915715</c:v>
                      </c:pt>
                      <c:pt idx="154">
                        <c:v>110331.68776014572</c:v>
                      </c:pt>
                      <c:pt idx="155">
                        <c:v>111012.74756113428</c:v>
                      </c:pt>
                      <c:pt idx="156">
                        <c:v>111693.80736212282</c:v>
                      </c:pt>
                      <c:pt idx="157">
                        <c:v>112374.86716311137</c:v>
                      </c:pt>
                      <c:pt idx="158">
                        <c:v>113055.92696409993</c:v>
                      </c:pt>
                      <c:pt idx="159">
                        <c:v>113736.98676508848</c:v>
                      </c:pt>
                      <c:pt idx="160">
                        <c:v>114418.04656607704</c:v>
                      </c:pt>
                      <c:pt idx="161">
                        <c:v>115099.10636706559</c:v>
                      </c:pt>
                      <c:pt idx="162">
                        <c:v>115780.16616805413</c:v>
                      </c:pt>
                      <c:pt idx="163">
                        <c:v>116461.22596904269</c:v>
                      </c:pt>
                      <c:pt idx="164">
                        <c:v>117142.28577003123</c:v>
                      </c:pt>
                      <c:pt idx="165">
                        <c:v>117823.34557101982</c:v>
                      </c:pt>
                      <c:pt idx="166">
                        <c:v>118504.40537200838</c:v>
                      </c:pt>
                      <c:pt idx="167">
                        <c:v>119185.46517299692</c:v>
                      </c:pt>
                      <c:pt idx="168">
                        <c:v>119866.52497398546</c:v>
                      </c:pt>
                      <c:pt idx="169">
                        <c:v>120547.58477497402</c:v>
                      </c:pt>
                      <c:pt idx="170">
                        <c:v>121228.64457596256</c:v>
                      </c:pt>
                      <c:pt idx="171">
                        <c:v>121909.70437695114</c:v>
                      </c:pt>
                      <c:pt idx="172">
                        <c:v>122590.76417793968</c:v>
                      </c:pt>
                      <c:pt idx="173">
                        <c:v>123271.82397892822</c:v>
                      </c:pt>
                      <c:pt idx="174">
                        <c:v>123952.88377991678</c:v>
                      </c:pt>
                      <c:pt idx="175">
                        <c:v>124633.94358090534</c:v>
                      </c:pt>
                      <c:pt idx="176">
                        <c:v>125315.0033818939</c:v>
                      </c:pt>
                      <c:pt idx="177">
                        <c:v>125996.06318288247</c:v>
                      </c:pt>
                      <c:pt idx="178">
                        <c:v>126677.12298387101</c:v>
                      </c:pt>
                      <c:pt idx="179">
                        <c:v>127358.18278485956</c:v>
                      </c:pt>
                      <c:pt idx="180">
                        <c:v>128039.2425858481</c:v>
                      </c:pt>
                      <c:pt idx="181">
                        <c:v>128720.30238683666</c:v>
                      </c:pt>
                      <c:pt idx="182">
                        <c:v>129401.36218782523</c:v>
                      </c:pt>
                      <c:pt idx="183">
                        <c:v>130082.42198881376</c:v>
                      </c:pt>
                      <c:pt idx="184">
                        <c:v>130763.48178980233</c:v>
                      </c:pt>
                      <c:pt idx="185">
                        <c:v>131444.54159079088</c:v>
                      </c:pt>
                      <c:pt idx="186">
                        <c:v>132125.6013917794</c:v>
                      </c:pt>
                      <c:pt idx="187">
                        <c:v>132806.66119276799</c:v>
                      </c:pt>
                      <c:pt idx="188">
                        <c:v>133487.72099375655</c:v>
                      </c:pt>
                      <c:pt idx="189">
                        <c:v>134168.78079474508</c:v>
                      </c:pt>
                      <c:pt idx="190">
                        <c:v>134849.84059573367</c:v>
                      </c:pt>
                      <c:pt idx="191">
                        <c:v>135530.90039672219</c:v>
                      </c:pt>
                      <c:pt idx="192">
                        <c:v>136211.96019771078</c:v>
                      </c:pt>
                      <c:pt idx="193">
                        <c:v>136893.01999869934</c:v>
                      </c:pt>
                      <c:pt idx="194">
                        <c:v>137574.07979968787</c:v>
                      </c:pt>
                      <c:pt idx="195">
                        <c:v>138255.13960067643</c:v>
                      </c:pt>
                      <c:pt idx="196">
                        <c:v>138936.19940166496</c:v>
                      </c:pt>
                      <c:pt idx="197">
                        <c:v>139617.25920265351</c:v>
                      </c:pt>
                      <c:pt idx="198">
                        <c:v>140298.31900364207</c:v>
                      </c:pt>
                      <c:pt idx="199">
                        <c:v>140979.37880463063</c:v>
                      </c:pt>
                      <c:pt idx="200">
                        <c:v>141660.43860561916</c:v>
                      </c:pt>
                      <c:pt idx="201">
                        <c:v>142341.49840660774</c:v>
                      </c:pt>
                      <c:pt idx="202">
                        <c:v>143022.55820759627</c:v>
                      </c:pt>
                      <c:pt idx="203">
                        <c:v>143703.61800858486</c:v>
                      </c:pt>
                      <c:pt idx="204">
                        <c:v>144384.67780957339</c:v>
                      </c:pt>
                      <c:pt idx="205">
                        <c:v>145065.73761056195</c:v>
                      </c:pt>
                      <c:pt idx="206">
                        <c:v>145746.79741155053</c:v>
                      </c:pt>
                      <c:pt idx="207">
                        <c:v>146427.85721253906</c:v>
                      </c:pt>
                      <c:pt idx="208">
                        <c:v>147108.91701352759</c:v>
                      </c:pt>
                      <c:pt idx="209">
                        <c:v>147789.97681451618</c:v>
                      </c:pt>
                      <c:pt idx="210">
                        <c:v>148471.03661550474</c:v>
                      </c:pt>
                      <c:pt idx="211">
                        <c:v>149152.09641649327</c:v>
                      </c:pt>
                      <c:pt idx="212">
                        <c:v>149833.15621748182</c:v>
                      </c:pt>
                      <c:pt idx="213">
                        <c:v>150514.21601847038</c:v>
                      </c:pt>
                      <c:pt idx="214">
                        <c:v>151195.27581945894</c:v>
                      </c:pt>
                      <c:pt idx="215">
                        <c:v>151876.33562044747</c:v>
                      </c:pt>
                      <c:pt idx="216">
                        <c:v>152557.39542143606</c:v>
                      </c:pt>
                      <c:pt idx="217">
                        <c:v>153238.45522242461</c:v>
                      </c:pt>
                      <c:pt idx="218">
                        <c:v>153919.51502341314</c:v>
                      </c:pt>
                      <c:pt idx="219">
                        <c:v>154600.5748244017</c:v>
                      </c:pt>
                      <c:pt idx="220">
                        <c:v>155281.63462539026</c:v>
                      </c:pt>
                      <c:pt idx="221">
                        <c:v>155962.69442637879</c:v>
                      </c:pt>
                      <c:pt idx="222">
                        <c:v>156643.75422736738</c:v>
                      </c:pt>
                      <c:pt idx="223">
                        <c:v>157324.81402835593</c:v>
                      </c:pt>
                      <c:pt idx="224">
                        <c:v>158005.87382934446</c:v>
                      </c:pt>
                      <c:pt idx="225">
                        <c:v>158686.93363033302</c:v>
                      </c:pt>
                      <c:pt idx="226">
                        <c:v>159367.99343132158</c:v>
                      </c:pt>
                      <c:pt idx="227">
                        <c:v>160049.05323231014</c:v>
                      </c:pt>
                      <c:pt idx="228">
                        <c:v>160730.11303329872</c:v>
                      </c:pt>
                      <c:pt idx="229">
                        <c:v>161411.17283428725</c:v>
                      </c:pt>
                      <c:pt idx="230">
                        <c:v>162092.23263527578</c:v>
                      </c:pt>
                      <c:pt idx="231">
                        <c:v>162773.29243626437</c:v>
                      </c:pt>
                      <c:pt idx="232">
                        <c:v>163454.3522372529</c:v>
                      </c:pt>
                      <c:pt idx="233">
                        <c:v>164135.41203824148</c:v>
                      </c:pt>
                      <c:pt idx="234">
                        <c:v>164816.47183923001</c:v>
                      </c:pt>
                      <c:pt idx="235">
                        <c:v>165497.53164021857</c:v>
                      </c:pt>
                      <c:pt idx="236">
                        <c:v>166178.59144120713</c:v>
                      </c:pt>
                      <c:pt idx="237">
                        <c:v>166859.65124219569</c:v>
                      </c:pt>
                      <c:pt idx="238">
                        <c:v>167540.71104318422</c:v>
                      </c:pt>
                      <c:pt idx="239">
                        <c:v>168221.77084417277</c:v>
                      </c:pt>
                      <c:pt idx="240">
                        <c:v>168902.83064516133</c:v>
                      </c:pt>
                      <c:pt idx="241">
                        <c:v>169583.89044614989</c:v>
                      </c:pt>
                      <c:pt idx="242">
                        <c:v>170264.95024713845</c:v>
                      </c:pt>
                      <c:pt idx="243">
                        <c:v>170946.01004812698</c:v>
                      </c:pt>
                      <c:pt idx="244">
                        <c:v>171627.06984911556</c:v>
                      </c:pt>
                      <c:pt idx="245">
                        <c:v>172308.12965010412</c:v>
                      </c:pt>
                      <c:pt idx="246">
                        <c:v>172989.18945109262</c:v>
                      </c:pt>
                      <c:pt idx="247">
                        <c:v>173670.24925208121</c:v>
                      </c:pt>
                      <c:pt idx="248">
                        <c:v>174351.30905306977</c:v>
                      </c:pt>
                      <c:pt idx="249">
                        <c:v>175032.3688540583</c:v>
                      </c:pt>
                      <c:pt idx="250">
                        <c:v>175713.42865504688</c:v>
                      </c:pt>
                      <c:pt idx="251">
                        <c:v>176394.48845603544</c:v>
                      </c:pt>
                      <c:pt idx="252">
                        <c:v>177075.548257024</c:v>
                      </c:pt>
                      <c:pt idx="253">
                        <c:v>177756.60805801256</c:v>
                      </c:pt>
                      <c:pt idx="254">
                        <c:v>178437.66785900106</c:v>
                      </c:pt>
                      <c:pt idx="255">
                        <c:v>179118.72765998964</c:v>
                      </c:pt>
                      <c:pt idx="256">
                        <c:v>179799.78746097817</c:v>
                      </c:pt>
                      <c:pt idx="257">
                        <c:v>180480.84726196673</c:v>
                      </c:pt>
                      <c:pt idx="258">
                        <c:v>181161.90706295532</c:v>
                      </c:pt>
                      <c:pt idx="259">
                        <c:v>181842.96686394388</c:v>
                      </c:pt>
                      <c:pt idx="260">
                        <c:v>182524.02666493243</c:v>
                      </c:pt>
                      <c:pt idx="261">
                        <c:v>183205.08646592096</c:v>
                      </c:pt>
                      <c:pt idx="262">
                        <c:v>183886.14626690952</c:v>
                      </c:pt>
                      <c:pt idx="263">
                        <c:v>184567.20606789808</c:v>
                      </c:pt>
                      <c:pt idx="264">
                        <c:v>185248.26586888664</c:v>
                      </c:pt>
                      <c:pt idx="265">
                        <c:v>185929.32566987516</c:v>
                      </c:pt>
                      <c:pt idx="266">
                        <c:v>186610.38547086375</c:v>
                      </c:pt>
                      <c:pt idx="267">
                        <c:v>187291.44527185225</c:v>
                      </c:pt>
                      <c:pt idx="268">
                        <c:v>187972.50507284081</c:v>
                      </c:pt>
                      <c:pt idx="269">
                        <c:v>188653.56487382937</c:v>
                      </c:pt>
                      <c:pt idx="270">
                        <c:v>189334.62467481795</c:v>
                      </c:pt>
                      <c:pt idx="271">
                        <c:v>190015.68447580651</c:v>
                      </c:pt>
                      <c:pt idx="272">
                        <c:v>190696.74427679507</c:v>
                      </c:pt>
                      <c:pt idx="273">
                        <c:v>191377.80407778363</c:v>
                      </c:pt>
                      <c:pt idx="274">
                        <c:v>192058.86387877219</c:v>
                      </c:pt>
                      <c:pt idx="275">
                        <c:v>192739.92367976074</c:v>
                      </c:pt>
                      <c:pt idx="276">
                        <c:v>193420.98348074924</c:v>
                      </c:pt>
                      <c:pt idx="277">
                        <c:v>194102.04328173783</c:v>
                      </c:pt>
                      <c:pt idx="278">
                        <c:v>194783.10308272636</c:v>
                      </c:pt>
                      <c:pt idx="279">
                        <c:v>195464.16288371492</c:v>
                      </c:pt>
                      <c:pt idx="280">
                        <c:v>196145.22268470348</c:v>
                      </c:pt>
                      <c:pt idx="281">
                        <c:v>196826.28248569206</c:v>
                      </c:pt>
                      <c:pt idx="282">
                        <c:v>197507.34228668059</c:v>
                      </c:pt>
                      <c:pt idx="283">
                        <c:v>198188.40208766915</c:v>
                      </c:pt>
                      <c:pt idx="284">
                        <c:v>198869.46188865768</c:v>
                      </c:pt>
                      <c:pt idx="285">
                        <c:v>199550.52168964627</c:v>
                      </c:pt>
                      <c:pt idx="286">
                        <c:v>200231.58149063482</c:v>
                      </c:pt>
                      <c:pt idx="287">
                        <c:v>200912.64129162335</c:v>
                      </c:pt>
                      <c:pt idx="288">
                        <c:v>201593.70109261194</c:v>
                      </c:pt>
                      <c:pt idx="289">
                        <c:v>202274.76089360044</c:v>
                      </c:pt>
                      <c:pt idx="290">
                        <c:v>202955.82069458903</c:v>
                      </c:pt>
                      <c:pt idx="291">
                        <c:v>203636.88049557756</c:v>
                      </c:pt>
                      <c:pt idx="292">
                        <c:v>204317.94029656614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'LIS Al vas triplo'!$M$5:$M$297</c15:sqref>
                        </c15:formulaRef>
                      </c:ext>
                    </c:extLst>
                    <c:numCache>
                      <c:formatCode>General</c:formatCode>
                      <c:ptCount val="293"/>
                      <c:pt idx="0">
                        <c:v>0.14917982170489957</c:v>
                      </c:pt>
                      <c:pt idx="1">
                        <c:v>0.13839065194559436</c:v>
                      </c:pt>
                      <c:pt idx="2">
                        <c:v>0.14004981968062502</c:v>
                      </c:pt>
                      <c:pt idx="3">
                        <c:v>0.13053975295167258</c:v>
                      </c:pt>
                      <c:pt idx="4">
                        <c:v>0.1328348877153093</c:v>
                      </c:pt>
                      <c:pt idx="5">
                        <c:v>0.12634918074169699</c:v>
                      </c:pt>
                      <c:pt idx="6">
                        <c:v>6.4568001250135065E-2</c:v>
                      </c:pt>
                      <c:pt idx="7">
                        <c:v>6.2238583131326158E-2</c:v>
                      </c:pt>
                      <c:pt idx="8">
                        <c:v>6.0177548284394575E-2</c:v>
                      </c:pt>
                      <c:pt idx="9">
                        <c:v>5.8399027176271032E-2</c:v>
                      </c:pt>
                      <c:pt idx="10">
                        <c:v>5.6849081298342014E-2</c:v>
                      </c:pt>
                      <c:pt idx="11">
                        <c:v>5.5200359220074234E-2</c:v>
                      </c:pt>
                      <c:pt idx="12">
                        <c:v>5.5307972892087699E-2</c:v>
                      </c:pt>
                      <c:pt idx="13">
                        <c:v>5.4266277090130779E-2</c:v>
                      </c:pt>
                      <c:pt idx="14">
                        <c:v>5.3202179976804029E-2</c:v>
                      </c:pt>
                      <c:pt idx="15">
                        <c:v>5.2346638845858884E-2</c:v>
                      </c:pt>
                      <c:pt idx="16">
                        <c:v>5.1519877778795131E-2</c:v>
                      </c:pt>
                      <c:pt idx="17">
                        <c:v>5.0647237623973065E-2</c:v>
                      </c:pt>
                      <c:pt idx="18">
                        <c:v>5.0060709891572769E-2</c:v>
                      </c:pt>
                      <c:pt idx="19">
                        <c:v>4.9268743511418189E-2</c:v>
                      </c:pt>
                      <c:pt idx="20">
                        <c:v>4.8589597802076695E-2</c:v>
                      </c:pt>
                      <c:pt idx="21">
                        <c:v>4.7880614830401201E-2</c:v>
                      </c:pt>
                      <c:pt idx="22">
                        <c:v>4.7269223150918818E-2</c:v>
                      </c:pt>
                      <c:pt idx="23">
                        <c:v>4.6632034344682764E-2</c:v>
                      </c:pt>
                      <c:pt idx="24">
                        <c:v>4.5977738047396605E-2</c:v>
                      </c:pt>
                      <c:pt idx="25">
                        <c:v>4.5504791537923701E-2</c:v>
                      </c:pt>
                      <c:pt idx="26">
                        <c:v>4.4869056727924808E-2</c:v>
                      </c:pt>
                      <c:pt idx="27">
                        <c:v>4.4228534528230209E-2</c:v>
                      </c:pt>
                      <c:pt idx="28">
                        <c:v>4.3627189422776089E-2</c:v>
                      </c:pt>
                      <c:pt idx="29">
                        <c:v>4.3137295052537272E-2</c:v>
                      </c:pt>
                      <c:pt idx="30">
                        <c:v>4.2636114914945282E-2</c:v>
                      </c:pt>
                      <c:pt idx="31">
                        <c:v>4.2161429025451613E-2</c:v>
                      </c:pt>
                      <c:pt idx="32">
                        <c:v>4.1678906499298021E-2</c:v>
                      </c:pt>
                      <c:pt idx="33">
                        <c:v>4.1130088293581078E-2</c:v>
                      </c:pt>
                      <c:pt idx="34">
                        <c:v>4.0446066037395881E-2</c:v>
                      </c:pt>
                      <c:pt idx="35">
                        <c:v>4.0048525769161188E-2</c:v>
                      </c:pt>
                      <c:pt idx="36">
                        <c:v>3.9670470753966292E-2</c:v>
                      </c:pt>
                      <c:pt idx="37">
                        <c:v>3.9386298243578179E-2</c:v>
                      </c:pt>
                      <c:pt idx="38">
                        <c:v>3.9015685851773008E-2</c:v>
                      </c:pt>
                      <c:pt idx="39">
                        <c:v>3.8732403626338355E-2</c:v>
                      </c:pt>
                      <c:pt idx="40">
                        <c:v>3.8327076587784864E-2</c:v>
                      </c:pt>
                      <c:pt idx="41">
                        <c:v>3.8112896097905913E-2</c:v>
                      </c:pt>
                      <c:pt idx="42">
                        <c:v>3.7782335700972031E-2</c:v>
                      </c:pt>
                      <c:pt idx="43">
                        <c:v>3.7408433447928005E-2</c:v>
                      </c:pt>
                      <c:pt idx="44">
                        <c:v>3.7091115341076564E-2</c:v>
                      </c:pt>
                      <c:pt idx="45">
                        <c:v>3.6842876581700219E-2</c:v>
                      </c:pt>
                      <c:pt idx="46">
                        <c:v>3.6569477442603845E-2</c:v>
                      </c:pt>
                      <c:pt idx="47">
                        <c:v>3.6274184527898892E-2</c:v>
                      </c:pt>
                      <c:pt idx="48">
                        <c:v>3.6008488848753274E-2</c:v>
                      </c:pt>
                      <c:pt idx="49">
                        <c:v>3.5801073295185754E-2</c:v>
                      </c:pt>
                      <c:pt idx="50">
                        <c:v>3.5601109598293643E-2</c:v>
                      </c:pt>
                      <c:pt idx="51">
                        <c:v>3.5393632254495003E-2</c:v>
                      </c:pt>
                      <c:pt idx="52">
                        <c:v>3.512340604335315E-2</c:v>
                      </c:pt>
                      <c:pt idx="53">
                        <c:v>3.4946787420693917E-2</c:v>
                      </c:pt>
                      <c:pt idx="54">
                        <c:v>3.4683796492547297E-2</c:v>
                      </c:pt>
                      <c:pt idx="55">
                        <c:v>3.4394001602603017E-2</c:v>
                      </c:pt>
                      <c:pt idx="56">
                        <c:v>3.4339817194348574E-2</c:v>
                      </c:pt>
                      <c:pt idx="57">
                        <c:v>3.4080693872876544E-2</c:v>
                      </c:pt>
                      <c:pt idx="58">
                        <c:v>3.3925683708948925E-2</c:v>
                      </c:pt>
                      <c:pt idx="59">
                        <c:v>3.3809464934043729E-2</c:v>
                      </c:pt>
                      <c:pt idx="60">
                        <c:v>3.35648614643533E-2</c:v>
                      </c:pt>
                      <c:pt idx="61">
                        <c:v>3.3373018495989441E-2</c:v>
                      </c:pt>
                      <c:pt idx="62">
                        <c:v>3.3178166056205272E-2</c:v>
                      </c:pt>
                      <c:pt idx="63">
                        <c:v>3.2990808530446385E-2</c:v>
                      </c:pt>
                      <c:pt idx="64">
                        <c:v>3.2820285448325964E-2</c:v>
                      </c:pt>
                      <c:pt idx="65">
                        <c:v>3.2627550208745262E-2</c:v>
                      </c:pt>
                      <c:pt idx="66">
                        <c:v>3.2353777242795409E-2</c:v>
                      </c:pt>
                      <c:pt idx="67">
                        <c:v>3.2239751343282289E-2</c:v>
                      </c:pt>
                      <c:pt idx="68">
                        <c:v>3.2129034986923148E-2</c:v>
                      </c:pt>
                      <c:pt idx="69">
                        <c:v>3.1928228908787167E-2</c:v>
                      </c:pt>
                      <c:pt idx="70">
                        <c:v>3.1677432132270034E-2</c:v>
                      </c:pt>
                      <c:pt idx="71">
                        <c:v>3.1501404143820175E-2</c:v>
                      </c:pt>
                      <c:pt idx="72">
                        <c:v>3.1488947033029846E-2</c:v>
                      </c:pt>
                      <c:pt idx="73">
                        <c:v>3.1367828308314208E-2</c:v>
                      </c:pt>
                      <c:pt idx="74">
                        <c:v>3.11983002331453E-2</c:v>
                      </c:pt>
                      <c:pt idx="75">
                        <c:v>3.1056847078901322E-2</c:v>
                      </c:pt>
                      <c:pt idx="76">
                        <c:v>3.0849136204500378E-2</c:v>
                      </c:pt>
                      <c:pt idx="77">
                        <c:v>3.0795277945749773E-2</c:v>
                      </c:pt>
                      <c:pt idx="78">
                        <c:v>3.0518383033573369E-2</c:v>
                      </c:pt>
                      <c:pt idx="79">
                        <c:v>3.0511061142521324E-2</c:v>
                      </c:pt>
                      <c:pt idx="80">
                        <c:v>3.0379493876004957E-2</c:v>
                      </c:pt>
                      <c:pt idx="81">
                        <c:v>3.0258686941813641E-2</c:v>
                      </c:pt>
                      <c:pt idx="82">
                        <c:v>3.0129452537323877E-2</c:v>
                      </c:pt>
                      <c:pt idx="83">
                        <c:v>3.0089283843122785E-2</c:v>
                      </c:pt>
                      <c:pt idx="84">
                        <c:v>2.9842319109996136E-2</c:v>
                      </c:pt>
                      <c:pt idx="85">
                        <c:v>2.9720598564246158E-2</c:v>
                      </c:pt>
                      <c:pt idx="86">
                        <c:v>2.9540512421622436E-2</c:v>
                      </c:pt>
                      <c:pt idx="87">
                        <c:v>2.9527850646119923E-2</c:v>
                      </c:pt>
                      <c:pt idx="88">
                        <c:v>2.9400522759905262E-2</c:v>
                      </c:pt>
                      <c:pt idx="89">
                        <c:v>2.9218866145403637E-2</c:v>
                      </c:pt>
                      <c:pt idx="90">
                        <c:v>2.9038428084005957E-2</c:v>
                      </c:pt>
                      <c:pt idx="91">
                        <c:v>2.891032568681022E-2</c:v>
                      </c:pt>
                      <c:pt idx="92">
                        <c:v>2.8831522395453661E-2</c:v>
                      </c:pt>
                      <c:pt idx="93">
                        <c:v>2.8824145129660743E-2</c:v>
                      </c:pt>
                      <c:pt idx="94">
                        <c:v>2.8836802357004011E-2</c:v>
                      </c:pt>
                      <c:pt idx="95">
                        <c:v>2.8653665309040597E-2</c:v>
                      </c:pt>
                      <c:pt idx="96">
                        <c:v>2.8518692717094094E-2</c:v>
                      </c:pt>
                      <c:pt idx="97">
                        <c:v>2.8429220814069601E-2</c:v>
                      </c:pt>
                      <c:pt idx="98">
                        <c:v>2.8337967674766644E-2</c:v>
                      </c:pt>
                      <c:pt idx="99">
                        <c:v>2.820115439433029E-2</c:v>
                      </c:pt>
                      <c:pt idx="100">
                        <c:v>2.8064481433757369E-2</c:v>
                      </c:pt>
                      <c:pt idx="101">
                        <c:v>2.7928011410792271E-2</c:v>
                      </c:pt>
                      <c:pt idx="102">
                        <c:v>2.7833344532009634E-2</c:v>
                      </c:pt>
                      <c:pt idx="103">
                        <c:v>2.7737488237531562E-2</c:v>
                      </c:pt>
                      <c:pt idx="104">
                        <c:v>2.7600493858820303E-2</c:v>
                      </c:pt>
                      <c:pt idx="105">
                        <c:v>2.7463947863115245E-2</c:v>
                      </c:pt>
                      <c:pt idx="106">
                        <c:v>2.7327890919830112E-2</c:v>
                      </c:pt>
                      <c:pt idx="107">
                        <c:v>2.7154382285839572E-2</c:v>
                      </c:pt>
                      <c:pt idx="108">
                        <c:v>2.7169352428196153E-2</c:v>
                      </c:pt>
                      <c:pt idx="109">
                        <c:v>2.7033053137878051E-2</c:v>
                      </c:pt>
                      <c:pt idx="110">
                        <c:v>2.6969535279534308E-2</c:v>
                      </c:pt>
                      <c:pt idx="111">
                        <c:v>2.6797937480106684E-2</c:v>
                      </c:pt>
                      <c:pt idx="112">
                        <c:v>2.6767689500755316E-2</c:v>
                      </c:pt>
                      <c:pt idx="113">
                        <c:v>2.6734723650512958E-2</c:v>
                      </c:pt>
                      <c:pt idx="114">
                        <c:v>2.6699186538800435E-2</c:v>
                      </c:pt>
                      <c:pt idx="115">
                        <c:v>2.6561735237501355E-2</c:v>
                      </c:pt>
                      <c:pt idx="116">
                        <c:v>2.6620948457198652E-2</c:v>
                      </c:pt>
                      <c:pt idx="117">
                        <c:v>2.6514306093800972E-2</c:v>
                      </c:pt>
                      <c:pt idx="118">
                        <c:v>2.6376067050155313E-2</c:v>
                      </c:pt>
                      <c:pt idx="119">
                        <c:v>2.6301036349013266E-2</c:v>
                      </c:pt>
                      <c:pt idx="120">
                        <c:v>2.6133285765292034E-2</c:v>
                      </c:pt>
                      <c:pt idx="121">
                        <c:v>2.6118170152863655E-2</c:v>
                      </c:pt>
                      <c:pt idx="122">
                        <c:v>2.5981742500144889E-2</c:v>
                      </c:pt>
                      <c:pt idx="123">
                        <c:v>2.596322548053457E-2</c:v>
                      </c:pt>
                      <c:pt idx="124">
                        <c:v>2.5999765314085578E-2</c:v>
                      </c:pt>
                      <c:pt idx="125">
                        <c:v>2.5805608439942056E-2</c:v>
                      </c:pt>
                      <c:pt idx="126">
                        <c:v>2.5725938542360126E-2</c:v>
                      </c:pt>
                      <c:pt idx="127">
                        <c:v>2.5618276239982942E-2</c:v>
                      </c:pt>
                      <c:pt idx="128">
                        <c:v>2.54838872606599E-2</c:v>
                      </c:pt>
                      <c:pt idx="129">
                        <c:v>2.5377351136183605E-2</c:v>
                      </c:pt>
                      <c:pt idx="130">
                        <c:v>2.5350088992006782E-2</c:v>
                      </c:pt>
                      <c:pt idx="131">
                        <c:v>2.5269114981581249E-2</c:v>
                      </c:pt>
                      <c:pt idx="132">
                        <c:v>2.5136747728876668E-2</c:v>
                      </c:pt>
                      <c:pt idx="133">
                        <c:v>2.5106297782946395E-2</c:v>
                      </c:pt>
                      <c:pt idx="134">
                        <c:v>2.4974876198689305E-2</c:v>
                      </c:pt>
                      <c:pt idx="135">
                        <c:v>2.5064950804747473E-2</c:v>
                      </c:pt>
                      <c:pt idx="136">
                        <c:v>2.4981117582531479E-2</c:v>
                      </c:pt>
                      <c:pt idx="137">
                        <c:v>2.4897187445189244E-2</c:v>
                      </c:pt>
                      <c:pt idx="138">
                        <c:v>2.4789713205839219E-2</c:v>
                      </c:pt>
                      <c:pt idx="139">
                        <c:v>2.4705992004645693E-2</c:v>
                      </c:pt>
                      <c:pt idx="140">
                        <c:v>2.4713609491647727E-2</c:v>
                      </c:pt>
                      <c:pt idx="141">
                        <c:v>2.465116677557553E-2</c:v>
                      </c:pt>
                      <c:pt idx="142">
                        <c:v>2.4588168397792758E-2</c:v>
                      </c:pt>
                      <c:pt idx="143">
                        <c:v>2.4524653162070548E-2</c:v>
                      </c:pt>
                      <c:pt idx="144">
                        <c:v>2.4161228783877706E-2</c:v>
                      </c:pt>
                      <c:pt idx="145">
                        <c:v>2.409944035925931E-2</c:v>
                      </c:pt>
                      <c:pt idx="146">
                        <c:v>2.4078836952899176E-2</c:v>
                      </c:pt>
                      <c:pt idx="147">
                        <c:v>2.395403847389594E-2</c:v>
                      </c:pt>
                      <c:pt idx="148">
                        <c:v>2.391157577298951E-2</c:v>
                      </c:pt>
                      <c:pt idx="149">
                        <c:v>2.3888271565439927E-2</c:v>
                      </c:pt>
                      <c:pt idx="150">
                        <c:v>2.3824097715258744E-2</c:v>
                      </c:pt>
                      <c:pt idx="151">
                        <c:v>2.3740120279339316E-2</c:v>
                      </c:pt>
                      <c:pt idx="152">
                        <c:v>2.3675654309733105E-2</c:v>
                      </c:pt>
                      <c:pt idx="153">
                        <c:v>2.359191218500158E-2</c:v>
                      </c:pt>
                      <c:pt idx="154">
                        <c:v>2.3527233855152263E-2</c:v>
                      </c:pt>
                      <c:pt idx="155">
                        <c:v>2.3480938649205432E-2</c:v>
                      </c:pt>
                      <c:pt idx="156">
                        <c:v>2.3489072168116448E-2</c:v>
                      </c:pt>
                      <c:pt idx="157">
                        <c:v>2.345902599958552E-2</c:v>
                      </c:pt>
                      <c:pt idx="158">
                        <c:v>2.3410085517304363E-2</c:v>
                      </c:pt>
                      <c:pt idx="159">
                        <c:v>2.3413723782773121E-2</c:v>
                      </c:pt>
                      <c:pt idx="160">
                        <c:v>2.3345667237987179E-2</c:v>
                      </c:pt>
                      <c:pt idx="161">
                        <c:v>2.3243015070000199E-2</c:v>
                      </c:pt>
                      <c:pt idx="162">
                        <c:v>2.3192390556761207E-2</c:v>
                      </c:pt>
                      <c:pt idx="163">
                        <c:v>2.3158236205856664E-2</c:v>
                      </c:pt>
                      <c:pt idx="164">
                        <c:v>2.3089938968450692E-2</c:v>
                      </c:pt>
                      <c:pt idx="165">
                        <c:v>2.3153598082839243E-2</c:v>
                      </c:pt>
                      <c:pt idx="166">
                        <c:v>2.3002344626893365E-2</c:v>
                      </c:pt>
                      <c:pt idx="167">
                        <c:v>2.2949724721630919E-2</c:v>
                      </c:pt>
                      <c:pt idx="168">
                        <c:v>2.2896812153798751E-2</c:v>
                      </c:pt>
                      <c:pt idx="169">
                        <c:v>2.2843626893682946E-2</c:v>
                      </c:pt>
                      <c:pt idx="170">
                        <c:v>2.283692125410661E-2</c:v>
                      </c:pt>
                      <c:pt idx="171">
                        <c:v>2.2813535000440123E-2</c:v>
                      </c:pt>
                      <c:pt idx="172">
                        <c:v>2.2819724232745538E-2</c:v>
                      </c:pt>
                      <c:pt idx="173">
                        <c:v>2.2733990737743456E-2</c:v>
                      </c:pt>
                      <c:pt idx="174">
                        <c:v>2.2708360478601662E-2</c:v>
                      </c:pt>
                      <c:pt idx="175">
                        <c:v>2.2667193117090909E-2</c:v>
                      </c:pt>
                      <c:pt idx="176">
                        <c:v>2.2669311805591646E-2</c:v>
                      </c:pt>
                      <c:pt idx="177">
                        <c:v>2.2626796736162635E-2</c:v>
                      </c:pt>
                      <c:pt idx="178">
                        <c:v>2.2498283944000073E-2</c:v>
                      </c:pt>
                      <c:pt idx="179">
                        <c:v>2.2470018967102712E-2</c:v>
                      </c:pt>
                      <c:pt idx="180">
                        <c:v>2.246900983059269E-2</c:v>
                      </c:pt>
                      <c:pt idx="181">
                        <c:v>2.2425312316495166E-2</c:v>
                      </c:pt>
                      <c:pt idx="182">
                        <c:v>2.2422303918265288E-2</c:v>
                      </c:pt>
                      <c:pt idx="183">
                        <c:v>2.2418128933999353E-2</c:v>
                      </c:pt>
                      <c:pt idx="184">
                        <c:v>2.2332491510945317E-2</c:v>
                      </c:pt>
                      <c:pt idx="185">
                        <c:v>2.2393175062310519E-2</c:v>
                      </c:pt>
                      <c:pt idx="186">
                        <c:v>2.2254711627126479E-2</c:v>
                      </c:pt>
                      <c:pt idx="187">
                        <c:v>2.2156843342218485E-2</c:v>
                      </c:pt>
                      <c:pt idx="188">
                        <c:v>2.212404805346329E-2</c:v>
                      </c:pt>
                      <c:pt idx="189">
                        <c:v>2.2052621803422826E-2</c:v>
                      </c:pt>
                      <c:pt idx="190">
                        <c:v>2.209481293430823E-2</c:v>
                      </c:pt>
                      <c:pt idx="191">
                        <c:v>2.2022873559349773E-2</c:v>
                      </c:pt>
                      <c:pt idx="192">
                        <c:v>2.2111672976178109E-2</c:v>
                      </c:pt>
                      <c:pt idx="193">
                        <c:v>2.2002153318173241E-2</c:v>
                      </c:pt>
                      <c:pt idx="194">
                        <c:v>2.1954193069615057E-2</c:v>
                      </c:pt>
                      <c:pt idx="195">
                        <c:v>2.1858199308449563E-2</c:v>
                      </c:pt>
                      <c:pt idx="196">
                        <c:v>2.1846047805982108E-2</c:v>
                      </c:pt>
                      <c:pt idx="197">
                        <c:v>2.1786114435928011E-2</c:v>
                      </c:pt>
                      <c:pt idx="198">
                        <c:v>2.1737943184440816E-2</c:v>
                      </c:pt>
                      <c:pt idx="199">
                        <c:v>2.1724239706102443E-2</c:v>
                      </c:pt>
                      <c:pt idx="200">
                        <c:v>2.1675569641545839E-2</c:v>
                      </c:pt>
                      <c:pt idx="201">
                        <c:v>2.1751126306521214E-2</c:v>
                      </c:pt>
                      <c:pt idx="202">
                        <c:v>2.1678769109803715E-2</c:v>
                      </c:pt>
                      <c:pt idx="203">
                        <c:v>2.1606803245424272E-2</c:v>
                      </c:pt>
                      <c:pt idx="204">
                        <c:v>2.1524245565766108E-2</c:v>
                      </c:pt>
                      <c:pt idx="205">
                        <c:v>2.1583707637421432E-2</c:v>
                      </c:pt>
                      <c:pt idx="206">
                        <c:v>2.1447126748531935E-2</c:v>
                      </c:pt>
                      <c:pt idx="207">
                        <c:v>2.1429598848407179E-2</c:v>
                      </c:pt>
                      <c:pt idx="208">
                        <c:v>2.1390317830538619E-2</c:v>
                      </c:pt>
                      <c:pt idx="209">
                        <c:v>2.1308922978187438E-2</c:v>
                      </c:pt>
                      <c:pt idx="210">
                        <c:v>2.1300817028041701E-2</c:v>
                      </c:pt>
                      <c:pt idx="211">
                        <c:v>2.1343424937055155E-2</c:v>
                      </c:pt>
                      <c:pt idx="212">
                        <c:v>2.1272206052753987E-2</c:v>
                      </c:pt>
                      <c:pt idx="213">
                        <c:v>2.1272137986589369E-2</c:v>
                      </c:pt>
                      <c:pt idx="214">
                        <c:v>2.1211119736205146E-2</c:v>
                      </c:pt>
                      <c:pt idx="215">
                        <c:v>2.1209888466063122E-2</c:v>
                      </c:pt>
                      <c:pt idx="216">
                        <c:v>2.1119303747173513E-2</c:v>
                      </c:pt>
                      <c:pt idx="217">
                        <c:v>2.1195227976283596E-2</c:v>
                      </c:pt>
                      <c:pt idx="218">
                        <c:v>2.1133697822372156E-2</c:v>
                      </c:pt>
                      <c:pt idx="219">
                        <c:v>2.1014956604591743E-2</c:v>
                      </c:pt>
                      <c:pt idx="220">
                        <c:v>2.1020909923373708E-2</c:v>
                      </c:pt>
                      <c:pt idx="221">
                        <c:v>2.1025958010627371E-2</c:v>
                      </c:pt>
                      <c:pt idx="222">
                        <c:v>2.1086104563091797E-2</c:v>
                      </c:pt>
                      <c:pt idx="223">
                        <c:v>2.1070427572728055E-2</c:v>
                      </c:pt>
                      <c:pt idx="224">
                        <c:v>2.0953367170980786E-2</c:v>
                      </c:pt>
                      <c:pt idx="225">
                        <c:v>2.0955724312282799E-2</c:v>
                      </c:pt>
                      <c:pt idx="226">
                        <c:v>2.0912206500173662E-2</c:v>
                      </c:pt>
                      <c:pt idx="227">
                        <c:v>2.0868668919103613E-2</c:v>
                      </c:pt>
                      <c:pt idx="228">
                        <c:v>2.0825116758680786E-2</c:v>
                      </c:pt>
                      <c:pt idx="229">
                        <c:v>2.0816703545393431E-2</c:v>
                      </c:pt>
                      <c:pt idx="230">
                        <c:v>2.0825123016538147E-2</c:v>
                      </c:pt>
                      <c:pt idx="231">
                        <c:v>2.0763547588888681E-2</c:v>
                      </c:pt>
                      <c:pt idx="232">
                        <c:v>2.0710842007464689E-2</c:v>
                      </c:pt>
                      <c:pt idx="233">
                        <c:v>2.0709281558661474E-2</c:v>
                      </c:pt>
                      <c:pt idx="234">
                        <c:v>2.0732322880507907E-2</c:v>
                      </c:pt>
                      <c:pt idx="235">
                        <c:v>2.0670698756120993E-2</c:v>
                      </c:pt>
                      <c:pt idx="236">
                        <c:v>2.0592805970647117E-2</c:v>
                      </c:pt>
                      <c:pt idx="237">
                        <c:v>2.0688169069459188E-2</c:v>
                      </c:pt>
                      <c:pt idx="238">
                        <c:v>2.0585561858446507E-2</c:v>
                      </c:pt>
                      <c:pt idx="239">
                        <c:v>2.0621465105952596E-2</c:v>
                      </c:pt>
                      <c:pt idx="240">
                        <c:v>2.055179718711389E-2</c:v>
                      </c:pt>
                      <c:pt idx="241">
                        <c:v>2.0538305070014536E-2</c:v>
                      </c:pt>
                      <c:pt idx="242">
                        <c:v>2.0619135050286081E-2</c:v>
                      </c:pt>
                      <c:pt idx="243">
                        <c:v>2.0447332209233952E-2</c:v>
                      </c:pt>
                      <c:pt idx="244">
                        <c:v>2.0565172038856119E-2</c:v>
                      </c:pt>
                      <c:pt idx="245">
                        <c:v>2.0480031346292622E-2</c:v>
                      </c:pt>
                      <c:pt idx="246">
                        <c:v>2.0456793365454012E-2</c:v>
                      </c:pt>
                      <c:pt idx="247">
                        <c:v>2.0418108524852777E-2</c:v>
                      </c:pt>
                      <c:pt idx="248">
                        <c:v>2.0371871471596359E-2</c:v>
                      </c:pt>
                      <c:pt idx="249">
                        <c:v>2.0370570568367774E-2</c:v>
                      </c:pt>
                      <c:pt idx="250">
                        <c:v>2.0353847934616927E-2</c:v>
                      </c:pt>
                      <c:pt idx="251">
                        <c:v>2.0314702523557521E-2</c:v>
                      </c:pt>
                      <c:pt idx="252">
                        <c:v>2.0202543561484577E-2</c:v>
                      </c:pt>
                      <c:pt idx="253">
                        <c:v>2.0258148067341955E-2</c:v>
                      </c:pt>
                      <c:pt idx="254">
                        <c:v>2.0247604846367527E-2</c:v>
                      </c:pt>
                      <c:pt idx="255">
                        <c:v>2.0200957784672909E-2</c:v>
                      </c:pt>
                      <c:pt idx="256">
                        <c:v>2.0140271790119429E-2</c:v>
                      </c:pt>
                      <c:pt idx="257">
                        <c:v>2.0262661213421618E-2</c:v>
                      </c:pt>
                      <c:pt idx="258">
                        <c:v>2.018732812949843E-2</c:v>
                      </c:pt>
                      <c:pt idx="259">
                        <c:v>2.0091782773811542E-2</c:v>
                      </c:pt>
                      <c:pt idx="260">
                        <c:v>2.0113920213098192E-2</c:v>
                      </c:pt>
                      <c:pt idx="261">
                        <c:v>2.0148815478873199E-2</c:v>
                      </c:pt>
                      <c:pt idx="262">
                        <c:v>2.0250347182952641E-2</c:v>
                      </c:pt>
                      <c:pt idx="263">
                        <c:v>2.0047409438948102E-2</c:v>
                      </c:pt>
                      <c:pt idx="264">
                        <c:v>2.012709473655782E-2</c:v>
                      </c:pt>
                      <c:pt idx="265">
                        <c:v>2.0158719538309555E-2</c:v>
                      </c:pt>
                      <c:pt idx="266">
                        <c:v>2.0077586042943126E-2</c:v>
                      </c:pt>
                      <c:pt idx="267">
                        <c:v>2.0016676805766902E-2</c:v>
                      </c:pt>
                      <c:pt idx="268">
                        <c:v>2.0033872698217749E-2</c:v>
                      </c:pt>
                      <c:pt idx="269">
                        <c:v>1.9985973342457525E-2</c:v>
                      </c:pt>
                      <c:pt idx="270">
                        <c:v>2.0002107186697593E-2</c:v>
                      </c:pt>
                      <c:pt idx="271">
                        <c:v>1.9890683219144153E-2</c:v>
                      </c:pt>
                      <c:pt idx="272">
                        <c:v>1.9906247138835625E-2</c:v>
                      </c:pt>
                      <c:pt idx="273">
                        <c:v>1.9927336824976372E-2</c:v>
                      </c:pt>
                      <c:pt idx="274">
                        <c:v>1.991659486123111E-2</c:v>
                      </c:pt>
                      <c:pt idx="275">
                        <c:v>1.9905506829303976E-2</c:v>
                      </c:pt>
                      <c:pt idx="276">
                        <c:v>1.9906319572227431E-2</c:v>
                      </c:pt>
                      <c:pt idx="277">
                        <c:v>1.9918783805982013E-2</c:v>
                      </c:pt>
                      <c:pt idx="278">
                        <c:v>1.9954723634162216E-2</c:v>
                      </c:pt>
                      <c:pt idx="279">
                        <c:v>1.9953727122405049E-2</c:v>
                      </c:pt>
                      <c:pt idx="280">
                        <c:v>1.9839202424058549E-2</c:v>
                      </c:pt>
                      <c:pt idx="281">
                        <c:v>1.9873518822812887E-2</c:v>
                      </c:pt>
                      <c:pt idx="282">
                        <c:v>1.9865809470115004E-2</c:v>
                      </c:pt>
                      <c:pt idx="283">
                        <c:v>1.9770308869040271E-2</c:v>
                      </c:pt>
                      <c:pt idx="284">
                        <c:v>1.9797210088071296E-2</c:v>
                      </c:pt>
                      <c:pt idx="285">
                        <c:v>1.9708299851841853E-2</c:v>
                      </c:pt>
                      <c:pt idx="286">
                        <c:v>1.9819995042862582E-2</c:v>
                      </c:pt>
                      <c:pt idx="287">
                        <c:v>1.9833309495858851E-2</c:v>
                      </c:pt>
                      <c:pt idx="288">
                        <c:v>1.9738959867828303E-2</c:v>
                      </c:pt>
                      <c:pt idx="289">
                        <c:v>1.976293239227013E-2</c:v>
                      </c:pt>
                      <c:pt idx="290">
                        <c:v>1.9869507690350154E-2</c:v>
                      </c:pt>
                      <c:pt idx="291">
                        <c:v>1.9681615637907074E-2</c:v>
                      </c:pt>
                      <c:pt idx="292">
                        <c:v>1.9687724698531587E-2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F766-4C87-9EFC-FA915F481D56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AL LEVIGATO</c:v>
                </c:tx>
                <c:spPr>
                  <a:ln w="95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doppio'!$K$5:$K$98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6190.8335909859543</c:v>
                      </c:pt>
                      <c:pt idx="1">
                        <c:v>8240.8235919614999</c:v>
                      </c:pt>
                      <c:pt idx="2">
                        <c:v>10284.002994927161</c:v>
                      </c:pt>
                      <c:pt idx="3">
                        <c:v>12395.288377991677</c:v>
                      </c:pt>
                      <c:pt idx="4">
                        <c:v>14438.467780957342</c:v>
                      </c:pt>
                      <c:pt idx="5">
                        <c:v>16481.647183923</c:v>
                      </c:pt>
                      <c:pt idx="6">
                        <c:v>18592.932566987518</c:v>
                      </c:pt>
                      <c:pt idx="7">
                        <c:v>20636.111969953181</c:v>
                      </c:pt>
                      <c:pt idx="8">
                        <c:v>22679.291372918844</c:v>
                      </c:pt>
                      <c:pt idx="9">
                        <c:v>24790.576755983355</c:v>
                      </c:pt>
                      <c:pt idx="10">
                        <c:v>26833.756158949018</c:v>
                      </c:pt>
                      <c:pt idx="11">
                        <c:v>28876.935561914685</c:v>
                      </c:pt>
                      <c:pt idx="12">
                        <c:v>30988.220944979195</c:v>
                      </c:pt>
                      <c:pt idx="13">
                        <c:v>33031.400347944851</c:v>
                      </c:pt>
                      <c:pt idx="14">
                        <c:v>35074.579750910518</c:v>
                      </c:pt>
                      <c:pt idx="15">
                        <c:v>37117.759153876184</c:v>
                      </c:pt>
                      <c:pt idx="16">
                        <c:v>39229.044536940695</c:v>
                      </c:pt>
                      <c:pt idx="17">
                        <c:v>41272.223939906362</c:v>
                      </c:pt>
                      <c:pt idx="18">
                        <c:v>43315.403342872014</c:v>
                      </c:pt>
                      <c:pt idx="19">
                        <c:v>45426.688725936539</c:v>
                      </c:pt>
                      <c:pt idx="20">
                        <c:v>47469.868128902199</c:v>
                      </c:pt>
                      <c:pt idx="21">
                        <c:v>49513.047531867851</c:v>
                      </c:pt>
                      <c:pt idx="22">
                        <c:v>51624.332914932376</c:v>
                      </c:pt>
                      <c:pt idx="23">
                        <c:v>53667.512317898036</c:v>
                      </c:pt>
                      <c:pt idx="24">
                        <c:v>55710.691720863702</c:v>
                      </c:pt>
                      <c:pt idx="25">
                        <c:v>57753.871123829369</c:v>
                      </c:pt>
                      <c:pt idx="26">
                        <c:v>59865.156506893873</c:v>
                      </c:pt>
                      <c:pt idx="27">
                        <c:v>61908.335909859539</c:v>
                      </c:pt>
                      <c:pt idx="28">
                        <c:v>63951.515312825191</c:v>
                      </c:pt>
                      <c:pt idx="29">
                        <c:v>66062.800695889702</c:v>
                      </c:pt>
                      <c:pt idx="30">
                        <c:v>68105.980098855391</c:v>
                      </c:pt>
                      <c:pt idx="31">
                        <c:v>70149.159501821036</c:v>
                      </c:pt>
                      <c:pt idx="32">
                        <c:v>72192.338904786695</c:v>
                      </c:pt>
                      <c:pt idx="33">
                        <c:v>74235.518307752369</c:v>
                      </c:pt>
                      <c:pt idx="34">
                        <c:v>76278.697710718028</c:v>
                      </c:pt>
                      <c:pt idx="35">
                        <c:v>78321.877113683688</c:v>
                      </c:pt>
                      <c:pt idx="36">
                        <c:v>80365.056516649362</c:v>
                      </c:pt>
                      <c:pt idx="37">
                        <c:v>82408.235919615006</c:v>
                      </c:pt>
                      <c:pt idx="38">
                        <c:v>84451.415322580666</c:v>
                      </c:pt>
                      <c:pt idx="39">
                        <c:v>86494.594725546311</c:v>
                      </c:pt>
                      <c:pt idx="40">
                        <c:v>88537.774128511999</c:v>
                      </c:pt>
                      <c:pt idx="41">
                        <c:v>90580.953531477659</c:v>
                      </c:pt>
                      <c:pt idx="42">
                        <c:v>92624.132934443318</c:v>
                      </c:pt>
                      <c:pt idx="43">
                        <c:v>94667.312337408977</c:v>
                      </c:pt>
                      <c:pt idx="44">
                        <c:v>96710.491740374622</c:v>
                      </c:pt>
                      <c:pt idx="45">
                        <c:v>98753.671143340296</c:v>
                      </c:pt>
                      <c:pt idx="46">
                        <c:v>100796.85054630597</c:v>
                      </c:pt>
                      <c:pt idx="47">
                        <c:v>103521.08975026019</c:v>
                      </c:pt>
                      <c:pt idx="48">
                        <c:v>105564.26915322583</c:v>
                      </c:pt>
                      <c:pt idx="49">
                        <c:v>107607.44855619149</c:v>
                      </c:pt>
                      <c:pt idx="50">
                        <c:v>109650.62795915715</c:v>
                      </c:pt>
                      <c:pt idx="51">
                        <c:v>111693.80736212282</c:v>
                      </c:pt>
                      <c:pt idx="52">
                        <c:v>113736.98676508848</c:v>
                      </c:pt>
                      <c:pt idx="53">
                        <c:v>115780.16616805413</c:v>
                      </c:pt>
                      <c:pt idx="54">
                        <c:v>117823.34557101982</c:v>
                      </c:pt>
                      <c:pt idx="55">
                        <c:v>119866.52497398546</c:v>
                      </c:pt>
                      <c:pt idx="56">
                        <c:v>121909.70437695114</c:v>
                      </c:pt>
                      <c:pt idx="57">
                        <c:v>123952.88377991678</c:v>
                      </c:pt>
                      <c:pt idx="58">
                        <c:v>125996.06318288247</c:v>
                      </c:pt>
                      <c:pt idx="59">
                        <c:v>128039.2425858481</c:v>
                      </c:pt>
                      <c:pt idx="60">
                        <c:v>130082.42198881376</c:v>
                      </c:pt>
                      <c:pt idx="61">
                        <c:v>132125.6013917794</c:v>
                      </c:pt>
                      <c:pt idx="62">
                        <c:v>134168.78079474508</c:v>
                      </c:pt>
                      <c:pt idx="63">
                        <c:v>136211.96019771078</c:v>
                      </c:pt>
                      <c:pt idx="64">
                        <c:v>138255.13960067643</c:v>
                      </c:pt>
                      <c:pt idx="65">
                        <c:v>140298.31900364207</c:v>
                      </c:pt>
                      <c:pt idx="66">
                        <c:v>142341.49840660774</c:v>
                      </c:pt>
                      <c:pt idx="67">
                        <c:v>144384.67780957339</c:v>
                      </c:pt>
                      <c:pt idx="68">
                        <c:v>146427.85721253906</c:v>
                      </c:pt>
                      <c:pt idx="69">
                        <c:v>148471.03661550474</c:v>
                      </c:pt>
                      <c:pt idx="70">
                        <c:v>150514.21601847038</c:v>
                      </c:pt>
                      <c:pt idx="71">
                        <c:v>152557.39542143606</c:v>
                      </c:pt>
                      <c:pt idx="72">
                        <c:v>154600.5748244017</c:v>
                      </c:pt>
                      <c:pt idx="73">
                        <c:v>156643.75422736738</c:v>
                      </c:pt>
                      <c:pt idx="74">
                        <c:v>158686.93363033302</c:v>
                      </c:pt>
                      <c:pt idx="75">
                        <c:v>160730.11303329872</c:v>
                      </c:pt>
                      <c:pt idx="76">
                        <c:v>162773.29243626437</c:v>
                      </c:pt>
                      <c:pt idx="77">
                        <c:v>164816.47183923001</c:v>
                      </c:pt>
                      <c:pt idx="78">
                        <c:v>166859.65124219569</c:v>
                      </c:pt>
                      <c:pt idx="79">
                        <c:v>168902.83064516133</c:v>
                      </c:pt>
                      <c:pt idx="80">
                        <c:v>171627.06984911556</c:v>
                      </c:pt>
                      <c:pt idx="81">
                        <c:v>173670.24925208121</c:v>
                      </c:pt>
                      <c:pt idx="82">
                        <c:v>175713.42865504688</c:v>
                      </c:pt>
                      <c:pt idx="83">
                        <c:v>177756.60805801256</c:v>
                      </c:pt>
                      <c:pt idx="84">
                        <c:v>179799.78746097817</c:v>
                      </c:pt>
                      <c:pt idx="85">
                        <c:v>181842.96686394388</c:v>
                      </c:pt>
                      <c:pt idx="86">
                        <c:v>183886.14626690952</c:v>
                      </c:pt>
                      <c:pt idx="87">
                        <c:v>185929.32566987516</c:v>
                      </c:pt>
                      <c:pt idx="88">
                        <c:v>187972.50507284081</c:v>
                      </c:pt>
                      <c:pt idx="89">
                        <c:v>190015.68447580651</c:v>
                      </c:pt>
                      <c:pt idx="90">
                        <c:v>192058.86387877219</c:v>
                      </c:pt>
                      <c:pt idx="91">
                        <c:v>194102.04328173783</c:v>
                      </c:pt>
                      <c:pt idx="92">
                        <c:v>196145.22268470348</c:v>
                      </c:pt>
                      <c:pt idx="93">
                        <c:v>198188.40208766915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doppio'!$L$5:$L$98</c15:sqref>
                        </c15:formulaRef>
                      </c:ext>
                    </c:extLst>
                    <c:numCache>
                      <c:formatCode>General</c:formatCode>
                      <c:ptCount val="94"/>
                      <c:pt idx="0">
                        <c:v>0.12250229850990672</c:v>
                      </c:pt>
                      <c:pt idx="1">
                        <c:v>0.10485129391957079</c:v>
                      </c:pt>
                      <c:pt idx="2">
                        <c:v>9.3373507728891039E-2</c:v>
                      </c:pt>
                      <c:pt idx="3">
                        <c:v>8.5134754629783732E-2</c:v>
                      </c:pt>
                      <c:pt idx="4">
                        <c:v>7.9532187723990483E-2</c:v>
                      </c:pt>
                      <c:pt idx="5">
                        <c:v>7.5258227995798982E-2</c:v>
                      </c:pt>
                      <c:pt idx="6">
                        <c:v>7.16660480474412E-2</c:v>
                      </c:pt>
                      <c:pt idx="7">
                        <c:v>6.8754980086187537E-2</c:v>
                      </c:pt>
                      <c:pt idx="8">
                        <c:v>6.6019209116874589E-2</c:v>
                      </c:pt>
                      <c:pt idx="9">
                        <c:v>6.3146308069773366E-2</c:v>
                      </c:pt>
                      <c:pt idx="10">
                        <c:v>6.0873852904529555E-2</c:v>
                      </c:pt>
                      <c:pt idx="11">
                        <c:v>5.9212835687923952E-2</c:v>
                      </c:pt>
                      <c:pt idx="12">
                        <c:v>5.737293133196552E-2</c:v>
                      </c:pt>
                      <c:pt idx="13">
                        <c:v>5.6211153546765508E-2</c:v>
                      </c:pt>
                      <c:pt idx="14">
                        <c:v>5.492282430794862E-2</c:v>
                      </c:pt>
                      <c:pt idx="15">
                        <c:v>5.3318210516511678E-2</c:v>
                      </c:pt>
                      <c:pt idx="16">
                        <c:v>5.2349278334843367E-2</c:v>
                      </c:pt>
                      <c:pt idx="17">
                        <c:v>5.1871360715910711E-2</c:v>
                      </c:pt>
                      <c:pt idx="18">
                        <c:v>5.143321556050473E-2</c:v>
                      </c:pt>
                      <c:pt idx="19">
                        <c:v>5.0709343002087383E-2</c:v>
                      </c:pt>
                      <c:pt idx="20">
                        <c:v>5.0205389193687076E-2</c:v>
                      </c:pt>
                      <c:pt idx="21">
                        <c:v>4.9892882138216244E-2</c:v>
                      </c:pt>
                      <c:pt idx="22">
                        <c:v>4.9340787603230719E-2</c:v>
                      </c:pt>
                      <c:pt idx="23">
                        <c:v>4.9384815449228028E-2</c:v>
                      </c:pt>
                      <c:pt idx="24">
                        <c:v>4.8954847162571688E-2</c:v>
                      </c:pt>
                      <c:pt idx="25">
                        <c:v>4.8149384809390801E-2</c:v>
                      </c:pt>
                      <c:pt idx="26">
                        <c:v>4.7471882130578194E-2</c:v>
                      </c:pt>
                      <c:pt idx="27">
                        <c:v>4.7011952195683784E-2</c:v>
                      </c:pt>
                      <c:pt idx="28">
                        <c:v>4.6174056116804904E-2</c:v>
                      </c:pt>
                      <c:pt idx="29">
                        <c:v>4.5651713685579326E-2</c:v>
                      </c:pt>
                      <c:pt idx="30">
                        <c:v>4.444773905569243E-2</c:v>
                      </c:pt>
                      <c:pt idx="31">
                        <c:v>4.3656603937087361E-2</c:v>
                      </c:pt>
                      <c:pt idx="32">
                        <c:v>4.2882558898201778E-2</c:v>
                      </c:pt>
                      <c:pt idx="33">
                        <c:v>4.2126416327904273E-2</c:v>
                      </c:pt>
                      <c:pt idx="34">
                        <c:v>4.1686429936686323E-2</c:v>
                      </c:pt>
                      <c:pt idx="35">
                        <c:v>4.1516847333238786E-2</c:v>
                      </c:pt>
                      <c:pt idx="36">
                        <c:v>4.0773903087741911E-2</c:v>
                      </c:pt>
                      <c:pt idx="37">
                        <c:v>4.0307796689275387E-2</c:v>
                      </c:pt>
                      <c:pt idx="38">
                        <c:v>3.9838519514935188E-2</c:v>
                      </c:pt>
                      <c:pt idx="39">
                        <c:v>3.9599653104218084E-2</c:v>
                      </c:pt>
                      <c:pt idx="40">
                        <c:v>3.9340149927468815E-2</c:v>
                      </c:pt>
                      <c:pt idx="41">
                        <c:v>3.9063500629233569E-2</c:v>
                      </c:pt>
                      <c:pt idx="42">
                        <c:v>3.8570765969100071E-2</c:v>
                      </c:pt>
                      <c:pt idx="43">
                        <c:v>3.8277036189677795E-2</c:v>
                      </c:pt>
                      <c:pt idx="44">
                        <c:v>3.7788198817433422E-2</c:v>
                      </c:pt>
                      <c:pt idx="45">
                        <c:v>3.7661929794689387E-2</c:v>
                      </c:pt>
                      <c:pt idx="46">
                        <c:v>3.7173698806944239E-2</c:v>
                      </c:pt>
                      <c:pt idx="47">
                        <c:v>3.653625050406524E-2</c:v>
                      </c:pt>
                      <c:pt idx="48">
                        <c:v>3.6534837408818632E-2</c:v>
                      </c:pt>
                      <c:pt idx="49">
                        <c:v>3.6058327731166087E-2</c:v>
                      </c:pt>
                      <c:pt idx="50">
                        <c:v>3.5591632969977728E-2</c:v>
                      </c:pt>
                      <c:pt idx="51">
                        <c:v>3.5412386644609196E-2</c:v>
                      </c:pt>
                      <c:pt idx="52">
                        <c:v>3.5356860708320587E-2</c:v>
                      </c:pt>
                      <c:pt idx="53">
                        <c:v>3.4895436436965944E-2</c:v>
                      </c:pt>
                      <c:pt idx="54">
                        <c:v>3.4694074175780409E-2</c:v>
                      </c:pt>
                      <c:pt idx="55">
                        <c:v>3.4486046583985963E-2</c:v>
                      </c:pt>
                      <c:pt idx="56">
                        <c:v>3.4272357665621103E-2</c:v>
                      </c:pt>
                      <c:pt idx="57">
                        <c:v>3.3941140587503187E-2</c:v>
                      </c:pt>
                      <c:pt idx="58">
                        <c:v>3.3831476345402463E-2</c:v>
                      </c:pt>
                      <c:pt idx="59">
                        <c:v>3.3711470547259599E-2</c:v>
                      </c:pt>
                      <c:pt idx="60">
                        <c:v>3.3172712799374435E-2</c:v>
                      </c:pt>
                      <c:pt idx="61">
                        <c:v>3.3345599561640557E-2</c:v>
                      </c:pt>
                      <c:pt idx="62">
                        <c:v>3.3011433274709311E-2</c:v>
                      </c:pt>
                      <c:pt idx="63">
                        <c:v>3.2868916276478435E-2</c:v>
                      </c:pt>
                      <c:pt idx="64">
                        <c:v>3.2901618491221217E-2</c:v>
                      </c:pt>
                      <c:pt idx="65">
                        <c:v>3.2654435606168167E-2</c:v>
                      </c:pt>
                      <c:pt idx="66">
                        <c:v>3.2493293800148725E-2</c:v>
                      </c:pt>
                      <c:pt idx="67">
                        <c:v>3.2328130642249014E-2</c:v>
                      </c:pt>
                      <c:pt idx="68">
                        <c:v>3.1917060645088209E-2</c:v>
                      </c:pt>
                      <c:pt idx="69">
                        <c:v>3.198778254749448E-2</c:v>
                      </c:pt>
                      <c:pt idx="70">
                        <c:v>3.1737028536797871E-2</c:v>
                      </c:pt>
                      <c:pt idx="71">
                        <c:v>3.178590282672332E-2</c:v>
                      </c:pt>
                      <c:pt idx="72">
                        <c:v>3.153118230922948E-2</c:v>
                      </c:pt>
                      <c:pt idx="73">
                        <c:v>3.1561276799247848E-2</c:v>
                      </c:pt>
                      <c:pt idx="74">
                        <c:v>3.109777419535904E-2</c:v>
                      </c:pt>
                      <c:pt idx="75">
                        <c:v>3.0848676678225783E-2</c:v>
                      </c:pt>
                      <c:pt idx="76">
                        <c:v>3.0667597440020442E-2</c:v>
                      </c:pt>
                      <c:pt idx="77">
                        <c:v>3.0613516472867381E-2</c:v>
                      </c:pt>
                      <c:pt idx="78">
                        <c:v>3.0864000744260538E-2</c:v>
                      </c:pt>
                      <c:pt idx="79">
                        <c:v>3.0607643041962403E-2</c:v>
                      </c:pt>
                      <c:pt idx="80">
                        <c:v>3.046711916360284E-2</c:v>
                      </c:pt>
                      <c:pt idx="81">
                        <c:v>3.0156550007254521E-2</c:v>
                      </c:pt>
                      <c:pt idx="82">
                        <c:v>3.0020442062451105E-2</c:v>
                      </c:pt>
                      <c:pt idx="83">
                        <c:v>2.999224842431733E-2</c:v>
                      </c:pt>
                      <c:pt idx="84">
                        <c:v>2.97968017104836E-2</c:v>
                      </c:pt>
                      <c:pt idx="85">
                        <c:v>2.9759698431480165E-2</c:v>
                      </c:pt>
                      <c:pt idx="86">
                        <c:v>2.9460697809850195E-2</c:v>
                      </c:pt>
                      <c:pt idx="87">
                        <c:v>2.9518393216743266E-2</c:v>
                      </c:pt>
                      <c:pt idx="88">
                        <c:v>2.9566632348288682E-2</c:v>
                      </c:pt>
                      <c:pt idx="89">
                        <c:v>2.9557998218849843E-2</c:v>
                      </c:pt>
                      <c:pt idx="90">
                        <c:v>2.9261227657182486E-2</c:v>
                      </c:pt>
                      <c:pt idx="91">
                        <c:v>2.9154275328474956E-2</c:v>
                      </c:pt>
                      <c:pt idx="92">
                        <c:v>2.9225532592957723E-2</c:v>
                      </c:pt>
                      <c:pt idx="93">
                        <c:v>2.9067129776615241E-2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66-4C87-9EFC-FA915F481D56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LASTRA LIS AL </c:v>
                </c:tx>
                <c:spPr>
                  <a:ln w="95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doppio'!$Q$5:$Q$101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0">
                        <c:v>6190.8335909859543</c:v>
                      </c:pt>
                      <c:pt idx="1">
                        <c:v>8240.8235919614999</c:v>
                      </c:pt>
                      <c:pt idx="2">
                        <c:v>10284.002994927161</c:v>
                      </c:pt>
                      <c:pt idx="3">
                        <c:v>12395.288377991677</c:v>
                      </c:pt>
                      <c:pt idx="4">
                        <c:v>14438.467780957342</c:v>
                      </c:pt>
                      <c:pt idx="5">
                        <c:v>16481.647183923</c:v>
                      </c:pt>
                      <c:pt idx="6">
                        <c:v>18592.932566987518</c:v>
                      </c:pt>
                      <c:pt idx="7">
                        <c:v>20636.111969953181</c:v>
                      </c:pt>
                      <c:pt idx="8">
                        <c:v>22679.291372918844</c:v>
                      </c:pt>
                      <c:pt idx="9">
                        <c:v>24790.576755983355</c:v>
                      </c:pt>
                      <c:pt idx="10">
                        <c:v>26833.756158949018</c:v>
                      </c:pt>
                      <c:pt idx="11">
                        <c:v>28876.935561914685</c:v>
                      </c:pt>
                      <c:pt idx="12">
                        <c:v>30988.220944979195</c:v>
                      </c:pt>
                      <c:pt idx="13">
                        <c:v>33031.400347944851</c:v>
                      </c:pt>
                      <c:pt idx="14">
                        <c:v>35074.579750910518</c:v>
                      </c:pt>
                      <c:pt idx="15">
                        <c:v>37117.759153876184</c:v>
                      </c:pt>
                      <c:pt idx="16">
                        <c:v>39229.044536940695</c:v>
                      </c:pt>
                      <c:pt idx="17">
                        <c:v>41272.223939906362</c:v>
                      </c:pt>
                      <c:pt idx="18">
                        <c:v>43315.403342872014</c:v>
                      </c:pt>
                      <c:pt idx="19">
                        <c:v>45426.688725936539</c:v>
                      </c:pt>
                      <c:pt idx="20">
                        <c:v>47469.868128902199</c:v>
                      </c:pt>
                      <c:pt idx="21">
                        <c:v>49513.047531867851</c:v>
                      </c:pt>
                      <c:pt idx="22">
                        <c:v>51624.332914932376</c:v>
                      </c:pt>
                      <c:pt idx="23">
                        <c:v>53667.512317898036</c:v>
                      </c:pt>
                      <c:pt idx="24">
                        <c:v>55710.691720863702</c:v>
                      </c:pt>
                      <c:pt idx="25">
                        <c:v>57753.871123829369</c:v>
                      </c:pt>
                      <c:pt idx="26">
                        <c:v>59865.156506893873</c:v>
                      </c:pt>
                      <c:pt idx="27">
                        <c:v>61908.335909859539</c:v>
                      </c:pt>
                      <c:pt idx="28">
                        <c:v>63951.515312825191</c:v>
                      </c:pt>
                      <c:pt idx="29">
                        <c:v>66062.800695889702</c:v>
                      </c:pt>
                      <c:pt idx="30">
                        <c:v>68105.980098855391</c:v>
                      </c:pt>
                      <c:pt idx="31">
                        <c:v>70149.159501821036</c:v>
                      </c:pt>
                      <c:pt idx="32">
                        <c:v>72192.338904786695</c:v>
                      </c:pt>
                      <c:pt idx="33">
                        <c:v>74235.518307752369</c:v>
                      </c:pt>
                      <c:pt idx="34">
                        <c:v>76278.697710718028</c:v>
                      </c:pt>
                      <c:pt idx="35">
                        <c:v>78321.877113683688</c:v>
                      </c:pt>
                      <c:pt idx="36">
                        <c:v>80365.056516649362</c:v>
                      </c:pt>
                      <c:pt idx="37">
                        <c:v>82408.235919615006</c:v>
                      </c:pt>
                      <c:pt idx="38">
                        <c:v>84451.415322580666</c:v>
                      </c:pt>
                      <c:pt idx="39">
                        <c:v>86494.594725546311</c:v>
                      </c:pt>
                      <c:pt idx="40">
                        <c:v>88537.774128511999</c:v>
                      </c:pt>
                      <c:pt idx="41">
                        <c:v>90580.953531477659</c:v>
                      </c:pt>
                      <c:pt idx="42">
                        <c:v>92624.132934443318</c:v>
                      </c:pt>
                      <c:pt idx="43">
                        <c:v>94667.312337408977</c:v>
                      </c:pt>
                      <c:pt idx="44">
                        <c:v>96710.491740374622</c:v>
                      </c:pt>
                      <c:pt idx="45">
                        <c:v>98753.671143340296</c:v>
                      </c:pt>
                      <c:pt idx="46">
                        <c:v>100796.85054630597</c:v>
                      </c:pt>
                      <c:pt idx="47">
                        <c:v>103521.08975026019</c:v>
                      </c:pt>
                      <c:pt idx="48">
                        <c:v>105564.26915322583</c:v>
                      </c:pt>
                      <c:pt idx="49">
                        <c:v>107607.44855619149</c:v>
                      </c:pt>
                      <c:pt idx="50">
                        <c:v>109650.62795915715</c:v>
                      </c:pt>
                      <c:pt idx="51">
                        <c:v>111693.80736212282</c:v>
                      </c:pt>
                      <c:pt idx="52">
                        <c:v>113736.98676508848</c:v>
                      </c:pt>
                      <c:pt idx="53">
                        <c:v>115780.16616805413</c:v>
                      </c:pt>
                      <c:pt idx="54">
                        <c:v>117823.34557101982</c:v>
                      </c:pt>
                      <c:pt idx="55">
                        <c:v>119866.52497398546</c:v>
                      </c:pt>
                      <c:pt idx="56">
                        <c:v>121909.70437695114</c:v>
                      </c:pt>
                      <c:pt idx="57">
                        <c:v>123952.88377991678</c:v>
                      </c:pt>
                      <c:pt idx="58">
                        <c:v>125996.06318288247</c:v>
                      </c:pt>
                      <c:pt idx="59">
                        <c:v>128039.2425858481</c:v>
                      </c:pt>
                      <c:pt idx="60">
                        <c:v>130082.42198881376</c:v>
                      </c:pt>
                      <c:pt idx="61">
                        <c:v>132125.6013917794</c:v>
                      </c:pt>
                      <c:pt idx="62">
                        <c:v>134168.78079474508</c:v>
                      </c:pt>
                      <c:pt idx="63">
                        <c:v>136211.96019771078</c:v>
                      </c:pt>
                      <c:pt idx="64">
                        <c:v>138255.13960067643</c:v>
                      </c:pt>
                      <c:pt idx="65">
                        <c:v>140298.31900364207</c:v>
                      </c:pt>
                      <c:pt idx="66">
                        <c:v>142341.49840660774</c:v>
                      </c:pt>
                      <c:pt idx="67">
                        <c:v>144384.67780957339</c:v>
                      </c:pt>
                      <c:pt idx="68">
                        <c:v>146427.85721253906</c:v>
                      </c:pt>
                      <c:pt idx="69">
                        <c:v>148471.03661550474</c:v>
                      </c:pt>
                      <c:pt idx="70">
                        <c:v>150514.21601847038</c:v>
                      </c:pt>
                      <c:pt idx="71">
                        <c:v>152557.39542143606</c:v>
                      </c:pt>
                      <c:pt idx="72">
                        <c:v>154600.5748244017</c:v>
                      </c:pt>
                      <c:pt idx="73">
                        <c:v>156643.75422736738</c:v>
                      </c:pt>
                      <c:pt idx="74">
                        <c:v>158686.93363033302</c:v>
                      </c:pt>
                      <c:pt idx="75">
                        <c:v>160730.11303329872</c:v>
                      </c:pt>
                      <c:pt idx="76">
                        <c:v>162773.29243626437</c:v>
                      </c:pt>
                      <c:pt idx="77">
                        <c:v>164816.47183923001</c:v>
                      </c:pt>
                      <c:pt idx="78">
                        <c:v>166859.65124219569</c:v>
                      </c:pt>
                      <c:pt idx="79">
                        <c:v>168902.83064516133</c:v>
                      </c:pt>
                      <c:pt idx="80">
                        <c:v>171627.06984911556</c:v>
                      </c:pt>
                      <c:pt idx="81">
                        <c:v>173670.24925208121</c:v>
                      </c:pt>
                      <c:pt idx="82">
                        <c:v>175713.42865504688</c:v>
                      </c:pt>
                      <c:pt idx="83">
                        <c:v>177756.60805801256</c:v>
                      </c:pt>
                      <c:pt idx="84">
                        <c:v>179799.78746097817</c:v>
                      </c:pt>
                      <c:pt idx="85">
                        <c:v>181842.96686394388</c:v>
                      </c:pt>
                      <c:pt idx="86">
                        <c:v>183886.14626690952</c:v>
                      </c:pt>
                      <c:pt idx="87">
                        <c:v>185929.32566987516</c:v>
                      </c:pt>
                      <c:pt idx="88">
                        <c:v>187972.50507284081</c:v>
                      </c:pt>
                      <c:pt idx="89">
                        <c:v>190015.68447580651</c:v>
                      </c:pt>
                      <c:pt idx="90">
                        <c:v>192058.86387877219</c:v>
                      </c:pt>
                      <c:pt idx="91">
                        <c:v>194102.04328173783</c:v>
                      </c:pt>
                      <c:pt idx="92">
                        <c:v>196145.22268470348</c:v>
                      </c:pt>
                      <c:pt idx="93">
                        <c:v>198188.40208766915</c:v>
                      </c:pt>
                      <c:pt idx="94">
                        <c:v>200231.58149063482</c:v>
                      </c:pt>
                      <c:pt idx="95">
                        <c:v>202274.76089360044</c:v>
                      </c:pt>
                      <c:pt idx="96">
                        <c:v>204317.94029656614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'Lastra doppio'!$R$5:$R$101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0">
                        <c:v>0.12657064052684089</c:v>
                      </c:pt>
                      <c:pt idx="1">
                        <c:v>0.10765753292958363</c:v>
                      </c:pt>
                      <c:pt idx="2">
                        <c:v>9.664977115797492E-2</c:v>
                      </c:pt>
                      <c:pt idx="3">
                        <c:v>8.6600651067117757E-2</c:v>
                      </c:pt>
                      <c:pt idx="4">
                        <c:v>8.2939522830242959E-2</c:v>
                      </c:pt>
                      <c:pt idx="5">
                        <c:v>7.7171572775353192E-2</c:v>
                      </c:pt>
                      <c:pt idx="6">
                        <c:v>7.216720922259813E-2</c:v>
                      </c:pt>
                      <c:pt idx="7">
                        <c:v>6.9975482691267771E-2</c:v>
                      </c:pt>
                      <c:pt idx="8">
                        <c:v>6.6356041816450481E-2</c:v>
                      </c:pt>
                      <c:pt idx="9">
                        <c:v>6.3992017552850694E-2</c:v>
                      </c:pt>
                      <c:pt idx="10">
                        <c:v>6.1595677247271018E-2</c:v>
                      </c:pt>
                      <c:pt idx="11">
                        <c:v>5.9420600023671048E-2</c:v>
                      </c:pt>
                      <c:pt idx="12">
                        <c:v>5.737293133196552E-2</c:v>
                      </c:pt>
                      <c:pt idx="13">
                        <c:v>5.6528730685447795E-2</c:v>
                      </c:pt>
                      <c:pt idx="14">
                        <c:v>5.5063652062584387E-2</c:v>
                      </c:pt>
                      <c:pt idx="15">
                        <c:v>5.4072713495518919E-2</c:v>
                      </c:pt>
                      <c:pt idx="16">
                        <c:v>5.2799594707616207E-2</c:v>
                      </c:pt>
                      <c:pt idx="17">
                        <c:v>5.2176486367180773E-2</c:v>
                      </c:pt>
                      <c:pt idx="18">
                        <c:v>5.1617894970057705E-2</c:v>
                      </c:pt>
                      <c:pt idx="19">
                        <c:v>5.0541431270292397E-2</c:v>
                      </c:pt>
                      <c:pt idx="20">
                        <c:v>4.9667199723004367E-2</c:v>
                      </c:pt>
                      <c:pt idx="21">
                        <c:v>4.8974174676747667E-2</c:v>
                      </c:pt>
                      <c:pt idx="22">
                        <c:v>4.8170650347818131E-2</c:v>
                      </c:pt>
                      <c:pt idx="23">
                        <c:v>4.7520102563812602E-2</c:v>
                      </c:pt>
                      <c:pt idx="24">
                        <c:v>4.7112760553261697E-2</c:v>
                      </c:pt>
                      <c:pt idx="25">
                        <c:v>4.6487270123413985E-2</c:v>
                      </c:pt>
                      <c:pt idx="26">
                        <c:v>4.5586542616227327E-2</c:v>
                      </c:pt>
                      <c:pt idx="27">
                        <c:v>4.4887373586840376E-2</c:v>
                      </c:pt>
                      <c:pt idx="28">
                        <c:v>4.4479595341876288E-2</c:v>
                      </c:pt>
                      <c:pt idx="29">
                        <c:v>4.4063827992167882E-2</c:v>
                      </c:pt>
                      <c:pt idx="30">
                        <c:v>4.3327207818994302E-2</c:v>
                      </c:pt>
                      <c:pt idx="31">
                        <c:v>4.2952465163908535E-2</c:v>
                      </c:pt>
                      <c:pt idx="32">
                        <c:v>4.2550135961006416E-2</c:v>
                      </c:pt>
                      <c:pt idx="33">
                        <c:v>4.2126416327904273E-2</c:v>
                      </c:pt>
                      <c:pt idx="34">
                        <c:v>4.1686429936686323E-2</c:v>
                      </c:pt>
                      <c:pt idx="35">
                        <c:v>4.1516847333238786E-2</c:v>
                      </c:pt>
                      <c:pt idx="36">
                        <c:v>4.0773903087741911E-2</c:v>
                      </c:pt>
                      <c:pt idx="37">
                        <c:v>4.0052684052001492E-2</c:v>
                      </c:pt>
                      <c:pt idx="38">
                        <c:v>3.9838519514935188E-2</c:v>
                      </c:pt>
                      <c:pt idx="39">
                        <c:v>3.9599653104218084E-2</c:v>
                      </c:pt>
                      <c:pt idx="40">
                        <c:v>3.9340149927468815E-2</c:v>
                      </c:pt>
                      <c:pt idx="41">
                        <c:v>3.9274654686688885E-2</c:v>
                      </c:pt>
                      <c:pt idx="42">
                        <c:v>3.9176589518352956E-2</c:v>
                      </c:pt>
                      <c:pt idx="43">
                        <c:v>3.8277036189677795E-2</c:v>
                      </c:pt>
                      <c:pt idx="44">
                        <c:v>3.7973435086146326E-2</c:v>
                      </c:pt>
                      <c:pt idx="45">
                        <c:v>3.7839580406928482E-2</c:v>
                      </c:pt>
                      <c:pt idx="46">
                        <c:v>3.7344220361104533E-2</c:v>
                      </c:pt>
                      <c:pt idx="47">
                        <c:v>3.6859580154543693E-2</c:v>
                      </c:pt>
                      <c:pt idx="48">
                        <c:v>3.6690304802047644E-2</c:v>
                      </c:pt>
                      <c:pt idx="49">
                        <c:v>3.6507186582591389E-2</c:v>
                      </c:pt>
                      <c:pt idx="50">
                        <c:v>3.6456207050220096E-2</c:v>
                      </c:pt>
                      <c:pt idx="51">
                        <c:v>3.6245619271541178E-2</c:v>
                      </c:pt>
                      <c:pt idx="52">
                        <c:v>3.6294353227101811E-2</c:v>
                      </c:pt>
                      <c:pt idx="53">
                        <c:v>3.6317102365879372E-2</c:v>
                      </c:pt>
                      <c:pt idx="54">
                        <c:v>3.5942062455484744E-2</c:v>
                      </c:pt>
                      <c:pt idx="55">
                        <c:v>3.5812432991062348E-2</c:v>
                      </c:pt>
                      <c:pt idx="56">
                        <c:v>3.5671229407075025E-2</c:v>
                      </c:pt>
                      <c:pt idx="57">
                        <c:v>3.551979828924752E-2</c:v>
                      </c:pt>
                      <c:pt idx="58">
                        <c:v>3.5250215676016113E-2</c:v>
                      </c:pt>
                      <c:pt idx="59">
                        <c:v>3.5296649413118199E-2</c:v>
                      </c:pt>
                      <c:pt idx="60">
                        <c:v>3.5118026204276023E-2</c:v>
                      </c:pt>
                      <c:pt idx="61">
                        <c:v>3.4834242399213795E-2</c:v>
                      </c:pt>
                      <c:pt idx="62">
                        <c:v>3.4743811697288809E-2</c:v>
                      </c:pt>
                      <c:pt idx="63">
                        <c:v>3.4456335528467455E-2</c:v>
                      </c:pt>
                      <c:pt idx="64">
                        <c:v>3.4623741773130871E-2</c:v>
                      </c:pt>
                      <c:pt idx="65">
                        <c:v>3.4238747845820532E-2</c:v>
                      </c:pt>
                      <c:pt idx="66">
                        <c:v>3.4117958490156162E-2</c:v>
                      </c:pt>
                      <c:pt idx="67">
                        <c:v>3.3907139593926987E-2</c:v>
                      </c:pt>
                      <c:pt idx="68">
                        <c:v>3.3775522404169291E-2</c:v>
                      </c:pt>
                      <c:pt idx="69">
                        <c:v>3.3559663753759558E-2</c:v>
                      </c:pt>
                      <c:pt idx="70">
                        <c:v>3.3419473423085953E-2</c:v>
                      </c:pt>
                      <c:pt idx="71">
                        <c:v>3.3274703895890691E-2</c:v>
                      </c:pt>
                      <c:pt idx="72">
                        <c:v>3.3270833746980075E-2</c:v>
                      </c:pt>
                      <c:pt idx="73">
                        <c:v>3.2902807580423937E-2</c:v>
                      </c:pt>
                      <c:pt idx="74">
                        <c:v>3.2748983444670143E-2</c:v>
                      </c:pt>
                      <c:pt idx="75">
                        <c:v>3.2726422215161269E-2</c:v>
                      </c:pt>
                      <c:pt idx="76">
                        <c:v>3.2563888113283965E-2</c:v>
                      </c:pt>
                      <c:pt idx="77">
                        <c:v>3.2335526774466175E-2</c:v>
                      </c:pt>
                      <c:pt idx="78">
                        <c:v>3.2295194327159715E-2</c:v>
                      </c:pt>
                      <c:pt idx="79">
                        <c:v>3.2065149853484423E-2</c:v>
                      </c:pt>
                      <c:pt idx="80">
                        <c:v>3.1702272643208358E-2</c:v>
                      </c:pt>
                      <c:pt idx="81">
                        <c:v>3.1592576198076164E-2</c:v>
                      </c:pt>
                      <c:pt idx="82">
                        <c:v>3.1535492409528083E-2</c:v>
                      </c:pt>
                      <c:pt idx="83">
                        <c:v>3.1472670192976504E-2</c:v>
                      </c:pt>
                      <c:pt idx="84">
                        <c:v>3.1136585960055703E-2</c:v>
                      </c:pt>
                      <c:pt idx="85">
                        <c:v>3.112193814841412E-2</c:v>
                      </c:pt>
                      <c:pt idx="86">
                        <c:v>3.1100249687963599E-2</c:v>
                      </c:pt>
                      <c:pt idx="87">
                        <c:v>3.097176062469837E-2</c:v>
                      </c:pt>
                      <c:pt idx="88">
                        <c:v>3.0890511408659813E-2</c:v>
                      </c:pt>
                      <c:pt idx="89">
                        <c:v>3.0709608539064775E-2</c:v>
                      </c:pt>
                      <c:pt idx="90">
                        <c:v>3.0623307275253579E-2</c:v>
                      </c:pt>
                      <c:pt idx="91">
                        <c:v>3.0533815170516357E-2</c:v>
                      </c:pt>
                      <c:pt idx="92">
                        <c:v>3.0441386799444407E-2</c:v>
                      </c:pt>
                      <c:pt idx="93">
                        <c:v>3.0478583726314311E-2</c:v>
                      </c:pt>
                      <c:pt idx="94">
                        <c:v>3.0248656643400505E-2</c:v>
                      </c:pt>
                      <c:pt idx="95">
                        <c:v>3.0360503528081343E-2</c:v>
                      </c:pt>
                      <c:pt idx="96">
                        <c:v>3.0129839920105223E-2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766-4C87-9EFC-FA915F481D56}"/>
                  </c:ext>
                </c:extLst>
              </c15:ser>
            </c15:filteredScatterSeries>
          </c:ext>
        </c:extLst>
      </c:scatterChart>
      <c:valAx>
        <c:axId val="2121724704"/>
        <c:scaling>
          <c:orientation val="minMax"/>
          <c:max val="200000"/>
          <c:min val="75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Re</a:t>
                </a:r>
              </a:p>
            </c:rich>
          </c:tx>
          <c:layout>
            <c:manualLayout>
              <c:xMode val="edge"/>
              <c:yMode val="edge"/>
              <c:x val="0.51132288610982402"/>
              <c:y val="0.90908974919801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730672"/>
        <c:crosses val="autoZero"/>
        <c:crossBetween val="midCat"/>
        <c:majorUnit val="25000"/>
      </c:valAx>
      <c:valAx>
        <c:axId val="2121730672"/>
        <c:scaling>
          <c:orientation val="minMax"/>
          <c:max val="0.0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724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7825896762901"/>
          <c:y val="5.1342592592592599E-2"/>
          <c:w val="0.74803958880139998"/>
          <c:h val="0.75466061533974904"/>
        </c:manualLayout>
      </c:layout>
      <c:scatterChart>
        <c:scatterStyle val="smoothMarker"/>
        <c:varyColors val="0"/>
        <c:ser>
          <c:idx val="2"/>
          <c:order val="0"/>
          <c:tx>
            <c:v>Lis serie 5000</c:v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'Lastra doppio bis (2)'!$BP$5:$BP$98</c:f>
              <c:numCache>
                <c:formatCode>General</c:formatCode>
                <c:ptCount val="94"/>
                <c:pt idx="0">
                  <c:v>6190.1525311849664</c:v>
                </c:pt>
                <c:pt idx="1">
                  <c:v>8254.4447879812724</c:v>
                </c:pt>
                <c:pt idx="2">
                  <c:v>10318.05598497659</c:v>
                </c:pt>
                <c:pt idx="3">
                  <c:v>12381.667181971909</c:v>
                </c:pt>
                <c:pt idx="4">
                  <c:v>14445.278378967225</c:v>
                </c:pt>
                <c:pt idx="5">
                  <c:v>16508.889575962545</c:v>
                </c:pt>
                <c:pt idx="6">
                  <c:v>18572.500772957861</c:v>
                </c:pt>
                <c:pt idx="7">
                  <c:v>20636.111969953181</c:v>
                </c:pt>
                <c:pt idx="8">
                  <c:v>22699.723166948501</c:v>
                </c:pt>
                <c:pt idx="9">
                  <c:v>24763.334363943817</c:v>
                </c:pt>
                <c:pt idx="10">
                  <c:v>26826.94556093913</c:v>
                </c:pt>
                <c:pt idx="11">
                  <c:v>28890.55675793445</c:v>
                </c:pt>
                <c:pt idx="12">
                  <c:v>30954.16795492977</c:v>
                </c:pt>
                <c:pt idx="13">
                  <c:v>33017.77915192509</c:v>
                </c:pt>
                <c:pt idx="14">
                  <c:v>35088.200946930301</c:v>
                </c:pt>
                <c:pt idx="15">
                  <c:v>37151.812143925614</c:v>
                </c:pt>
                <c:pt idx="16">
                  <c:v>39215.423340920926</c:v>
                </c:pt>
                <c:pt idx="17">
                  <c:v>41279.034537916246</c:v>
                </c:pt>
                <c:pt idx="18">
                  <c:v>43342.645734911559</c:v>
                </c:pt>
                <c:pt idx="19">
                  <c:v>45406.256931906886</c:v>
                </c:pt>
                <c:pt idx="20">
                  <c:v>47469.868128902199</c:v>
                </c:pt>
                <c:pt idx="21">
                  <c:v>49533.479325897519</c:v>
                </c:pt>
                <c:pt idx="22">
                  <c:v>51597.090522892839</c:v>
                </c:pt>
                <c:pt idx="23">
                  <c:v>53660.701719888144</c:v>
                </c:pt>
                <c:pt idx="24">
                  <c:v>55724.312916883471</c:v>
                </c:pt>
                <c:pt idx="25">
                  <c:v>57787.924113878784</c:v>
                </c:pt>
                <c:pt idx="26">
                  <c:v>59851.535310874096</c:v>
                </c:pt>
                <c:pt idx="27">
                  <c:v>61915.146507869424</c:v>
                </c:pt>
                <c:pt idx="28">
                  <c:v>63978.757704864736</c:v>
                </c:pt>
                <c:pt idx="29">
                  <c:v>66042.368901860071</c:v>
                </c:pt>
                <c:pt idx="30">
                  <c:v>68105.980098855391</c:v>
                </c:pt>
                <c:pt idx="31">
                  <c:v>70149.159501821036</c:v>
                </c:pt>
                <c:pt idx="32">
                  <c:v>72260.444884885554</c:v>
                </c:pt>
                <c:pt idx="33">
                  <c:v>74303.624287851228</c:v>
                </c:pt>
                <c:pt idx="34">
                  <c:v>76346.803690816887</c:v>
                </c:pt>
                <c:pt idx="35">
                  <c:v>78458.089073881391</c:v>
                </c:pt>
                <c:pt idx="36">
                  <c:v>80501.26847684705</c:v>
                </c:pt>
                <c:pt idx="37">
                  <c:v>82544.447879812724</c:v>
                </c:pt>
                <c:pt idx="38">
                  <c:v>84587.627282778369</c:v>
                </c:pt>
                <c:pt idx="39">
                  <c:v>86698.912665842916</c:v>
                </c:pt>
                <c:pt idx="40">
                  <c:v>88742.092068808561</c:v>
                </c:pt>
                <c:pt idx="41">
                  <c:v>90785.27147177422</c:v>
                </c:pt>
                <c:pt idx="42">
                  <c:v>92896.556854838753</c:v>
                </c:pt>
                <c:pt idx="43">
                  <c:v>94939.736257804398</c:v>
                </c:pt>
                <c:pt idx="44">
                  <c:v>96982.915660770057</c:v>
                </c:pt>
                <c:pt idx="45">
                  <c:v>99094.201043834575</c:v>
                </c:pt>
                <c:pt idx="46">
                  <c:v>101137.38044680022</c:v>
                </c:pt>
                <c:pt idx="47">
                  <c:v>103180.55984976589</c:v>
                </c:pt>
                <c:pt idx="48">
                  <c:v>105223.73925273157</c:v>
                </c:pt>
                <c:pt idx="49">
                  <c:v>107335.02463579607</c:v>
                </c:pt>
                <c:pt idx="50">
                  <c:v>109378.20403876173</c:v>
                </c:pt>
                <c:pt idx="51">
                  <c:v>111421.3834417274</c:v>
                </c:pt>
                <c:pt idx="52">
                  <c:v>113532.66882479192</c:v>
                </c:pt>
                <c:pt idx="53">
                  <c:v>115575.84822775757</c:v>
                </c:pt>
                <c:pt idx="54">
                  <c:v>117619.02763072324</c:v>
                </c:pt>
                <c:pt idx="55">
                  <c:v>119730.31301378775</c:v>
                </c:pt>
                <c:pt idx="56">
                  <c:v>121773.49241675342</c:v>
                </c:pt>
                <c:pt idx="57">
                  <c:v>123816.67181971908</c:v>
                </c:pt>
                <c:pt idx="58">
                  <c:v>125859.85122268472</c:v>
                </c:pt>
                <c:pt idx="59">
                  <c:v>127971.13660574927</c:v>
                </c:pt>
                <c:pt idx="60">
                  <c:v>130014.31600871492</c:v>
                </c:pt>
                <c:pt idx="61">
                  <c:v>132057.4954116806</c:v>
                </c:pt>
                <c:pt idx="62">
                  <c:v>134168.78079474508</c:v>
                </c:pt>
                <c:pt idx="63">
                  <c:v>136211.96019771078</c:v>
                </c:pt>
                <c:pt idx="64">
                  <c:v>138255.13960067643</c:v>
                </c:pt>
                <c:pt idx="65">
                  <c:v>140366.42498374093</c:v>
                </c:pt>
                <c:pt idx="66">
                  <c:v>142409.6043867066</c:v>
                </c:pt>
                <c:pt idx="67">
                  <c:v>144452.78378967225</c:v>
                </c:pt>
                <c:pt idx="68">
                  <c:v>146564.06917273678</c:v>
                </c:pt>
                <c:pt idx="69">
                  <c:v>148607.24857570246</c:v>
                </c:pt>
                <c:pt idx="70">
                  <c:v>150650.4279786681</c:v>
                </c:pt>
                <c:pt idx="71">
                  <c:v>152693.60738163377</c:v>
                </c:pt>
                <c:pt idx="72">
                  <c:v>154804.89276469828</c:v>
                </c:pt>
                <c:pt idx="73">
                  <c:v>156848.07216766392</c:v>
                </c:pt>
                <c:pt idx="74">
                  <c:v>158891.25157062957</c:v>
                </c:pt>
                <c:pt idx="75">
                  <c:v>161002.5369536941</c:v>
                </c:pt>
                <c:pt idx="76">
                  <c:v>163045.7163566598</c:v>
                </c:pt>
                <c:pt idx="77">
                  <c:v>165088.89575962545</c:v>
                </c:pt>
                <c:pt idx="78">
                  <c:v>167200.18114268995</c:v>
                </c:pt>
                <c:pt idx="79">
                  <c:v>169243.3605456556</c:v>
                </c:pt>
                <c:pt idx="80">
                  <c:v>171286.53994862127</c:v>
                </c:pt>
                <c:pt idx="81">
                  <c:v>173329.71935158697</c:v>
                </c:pt>
                <c:pt idx="82">
                  <c:v>175441.00473465145</c:v>
                </c:pt>
                <c:pt idx="83">
                  <c:v>177484.18413761712</c:v>
                </c:pt>
                <c:pt idx="84">
                  <c:v>179527.36354058277</c:v>
                </c:pt>
                <c:pt idx="85">
                  <c:v>181638.6489236473</c:v>
                </c:pt>
                <c:pt idx="86">
                  <c:v>183681.82832661297</c:v>
                </c:pt>
                <c:pt idx="87">
                  <c:v>185725.00772957862</c:v>
                </c:pt>
                <c:pt idx="88">
                  <c:v>187836.29311264315</c:v>
                </c:pt>
                <c:pt idx="89">
                  <c:v>189879.4725156088</c:v>
                </c:pt>
                <c:pt idx="90">
                  <c:v>191922.65191857441</c:v>
                </c:pt>
                <c:pt idx="91">
                  <c:v>193965.83132154011</c:v>
                </c:pt>
                <c:pt idx="92">
                  <c:v>196077.11670460465</c:v>
                </c:pt>
                <c:pt idx="93">
                  <c:v>198120.29610757029</c:v>
                </c:pt>
              </c:numCache>
            </c:numRef>
          </c:xVal>
          <c:yVal>
            <c:numRef>
              <c:f>'Lastra doppio bis (2)'!$BS$5:$BS$95</c:f>
              <c:numCache>
                <c:formatCode>0.000</c:formatCode>
                <c:ptCount val="91"/>
                <c:pt idx="0">
                  <c:v>-0.40135222070824111</c:v>
                </c:pt>
                <c:pt idx="1">
                  <c:v>-0.13762003822581942</c:v>
                </c:pt>
                <c:pt idx="2">
                  <c:v>-1.050022621251862</c:v>
                </c:pt>
                <c:pt idx="3">
                  <c:v>2.2364015066102065</c:v>
                </c:pt>
                <c:pt idx="4">
                  <c:v>-0.23376782608708946</c:v>
                </c:pt>
                <c:pt idx="5">
                  <c:v>2.8015863320668877</c:v>
                </c:pt>
                <c:pt idx="6">
                  <c:v>4.5791215109946046</c:v>
                </c:pt>
                <c:pt idx="7">
                  <c:v>5.4790146699688993</c:v>
                </c:pt>
                <c:pt idx="8">
                  <c:v>6.5086120611719354</c:v>
                </c:pt>
                <c:pt idx="9">
                  <c:v>3.8387012879773939</c:v>
                </c:pt>
                <c:pt idx="10">
                  <c:v>3.2570711297070947</c:v>
                </c:pt>
                <c:pt idx="11">
                  <c:v>5.0168777378720195</c:v>
                </c:pt>
                <c:pt idx="12">
                  <c:v>5.1661192326991321</c:v>
                </c:pt>
                <c:pt idx="13">
                  <c:v>6.717304236092378</c:v>
                </c:pt>
                <c:pt idx="14">
                  <c:v>6.8535970497737217</c:v>
                </c:pt>
                <c:pt idx="15">
                  <c:v>8.4289008332432438</c:v>
                </c:pt>
                <c:pt idx="16">
                  <c:v>9.4891431204598486</c:v>
                </c:pt>
                <c:pt idx="17">
                  <c:v>11.106064279285118</c:v>
                </c:pt>
                <c:pt idx="18">
                  <c:v>10.539787619070248</c:v>
                </c:pt>
                <c:pt idx="19">
                  <c:v>10.613115329384089</c:v>
                </c:pt>
                <c:pt idx="20">
                  <c:v>10.950992190786476</c:v>
                </c:pt>
                <c:pt idx="21">
                  <c:v>9.3581756933708427</c:v>
                </c:pt>
                <c:pt idx="22">
                  <c:v>8.4205443140089606</c:v>
                </c:pt>
                <c:pt idx="23">
                  <c:v>7.6022992667807623</c:v>
                </c:pt>
                <c:pt idx="24">
                  <c:v>7.0022456325175106</c:v>
                </c:pt>
                <c:pt idx="25">
                  <c:v>6.7886774051703291</c:v>
                </c:pt>
                <c:pt idx="26">
                  <c:v>6.6148588173411893</c:v>
                </c:pt>
                <c:pt idx="27">
                  <c:v>6.4471561036408911</c:v>
                </c:pt>
                <c:pt idx="28">
                  <c:v>6.1894326966170787</c:v>
                </c:pt>
                <c:pt idx="29">
                  <c:v>5.6100724102598516</c:v>
                </c:pt>
                <c:pt idx="30">
                  <c:v>6.6460710582101399</c:v>
                </c:pt>
                <c:pt idx="31">
                  <c:v>6.146514031426884</c:v>
                </c:pt>
                <c:pt idx="32">
                  <c:v>6.9313236384678278</c:v>
                </c:pt>
                <c:pt idx="33">
                  <c:v>7.0710510078692845</c:v>
                </c:pt>
                <c:pt idx="34">
                  <c:v>6.8759394416043618</c:v>
                </c:pt>
                <c:pt idx="35">
                  <c:v>7.0057626202041323</c:v>
                </c:pt>
                <c:pt idx="36">
                  <c:v>7.4138918260172577</c:v>
                </c:pt>
                <c:pt idx="37">
                  <c:v>8.4999579033636721</c:v>
                </c:pt>
                <c:pt idx="38">
                  <c:v>8.5456925860726916</c:v>
                </c:pt>
                <c:pt idx="39">
                  <c:v>8.4315892925343494</c:v>
                </c:pt>
                <c:pt idx="40">
                  <c:v>9.7731686115962901</c:v>
                </c:pt>
                <c:pt idx="41">
                  <c:v>9.8388982603524724</c:v>
                </c:pt>
                <c:pt idx="42">
                  <c:v>9.792729886986054</c:v>
                </c:pt>
                <c:pt idx="43">
                  <c:v>9.7365593253782681</c:v>
                </c:pt>
                <c:pt idx="44">
                  <c:v>10.459154686406936</c:v>
                </c:pt>
                <c:pt idx="45">
                  <c:v>10.505857746372026</c:v>
                </c:pt>
                <c:pt idx="46">
                  <c:v>10.653777199261389</c:v>
                </c:pt>
                <c:pt idx="47">
                  <c:v>11.502890248554744</c:v>
                </c:pt>
                <c:pt idx="48">
                  <c:v>11.294951854725229</c:v>
                </c:pt>
                <c:pt idx="49">
                  <c:v>12.351167517420567</c:v>
                </c:pt>
                <c:pt idx="50">
                  <c:v>11.658914936102541</c:v>
                </c:pt>
                <c:pt idx="51">
                  <c:v>12.644530996596771</c:v>
                </c:pt>
                <c:pt idx="52">
                  <c:v>14.073776591378589</c:v>
                </c:pt>
                <c:pt idx="53">
                  <c:v>14.016834509244882</c:v>
                </c:pt>
                <c:pt idx="54">
                  <c:v>14.23479504793308</c:v>
                </c:pt>
                <c:pt idx="55">
                  <c:v>14.138601654741592</c:v>
                </c:pt>
                <c:pt idx="56">
                  <c:v>14.296749702755394</c:v>
                </c:pt>
                <c:pt idx="57">
                  <c:v>14.387125587109006</c:v>
                </c:pt>
                <c:pt idx="58">
                  <c:v>14.918988886780147</c:v>
                </c:pt>
                <c:pt idx="59">
                  <c:v>14.922992605486535</c:v>
                </c:pt>
                <c:pt idx="60">
                  <c:v>14.022479787046239</c:v>
                </c:pt>
                <c:pt idx="61">
                  <c:v>14.298699028485837</c:v>
                </c:pt>
                <c:pt idx="62">
                  <c:v>14.004496003026567</c:v>
                </c:pt>
                <c:pt idx="63">
                  <c:v>14.837153107984133</c:v>
                </c:pt>
                <c:pt idx="64">
                  <c:v>14.089217944055946</c:v>
                </c:pt>
                <c:pt idx="65">
                  <c:v>14.477358550546354</c:v>
                </c:pt>
                <c:pt idx="66">
                  <c:v>14.178479674507658</c:v>
                </c:pt>
                <c:pt idx="67">
                  <c:v>15.408015568293361</c:v>
                </c:pt>
                <c:pt idx="68">
                  <c:v>15.04391913870764</c:v>
                </c:pt>
                <c:pt idx="69">
                  <c:v>16.290359103201908</c:v>
                </c:pt>
                <c:pt idx="70">
                  <c:v>16.334803089653612</c:v>
                </c:pt>
                <c:pt idx="71">
                  <c:v>16.165032611969956</c:v>
                </c:pt>
                <c:pt idx="72">
                  <c:v>15.900975300632245</c:v>
                </c:pt>
                <c:pt idx="73">
                  <c:v>16.636195946854802</c:v>
                </c:pt>
                <c:pt idx="74">
                  <c:v>17.263188165968295</c:v>
                </c:pt>
                <c:pt idx="75">
                  <c:v>16.62482255926367</c:v>
                </c:pt>
                <c:pt idx="76">
                  <c:v>17.088893669615949</c:v>
                </c:pt>
                <c:pt idx="77">
                  <c:v>17.616360379669736</c:v>
                </c:pt>
                <c:pt idx="78">
                  <c:v>17.020737651392658</c:v>
                </c:pt>
                <c:pt idx="79">
                  <c:v>17.185593198679204</c:v>
                </c:pt>
                <c:pt idx="80">
                  <c:v>17.428635867742312</c:v>
                </c:pt>
                <c:pt idx="81">
                  <c:v>17.551287046013812</c:v>
                </c:pt>
                <c:pt idx="82">
                  <c:v>18.037969816841919</c:v>
                </c:pt>
                <c:pt idx="83">
                  <c:v>18.305086727968988</c:v>
                </c:pt>
                <c:pt idx="84">
                  <c:v>18.839910857572114</c:v>
                </c:pt>
                <c:pt idx="85">
                  <c:v>18.170561053878806</c:v>
                </c:pt>
                <c:pt idx="86">
                  <c:v>17.789733466048588</c:v>
                </c:pt>
                <c:pt idx="87">
                  <c:v>17.376267617172019</c:v>
                </c:pt>
                <c:pt idx="88">
                  <c:v>18.11120782048658</c:v>
                </c:pt>
                <c:pt idx="89">
                  <c:v>18.273579737473458</c:v>
                </c:pt>
                <c:pt idx="90">
                  <c:v>19.501582215379575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2C-4271-B78D-F2614B031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0359104"/>
        <c:axId val="2120353376"/>
      </c:scatterChart>
      <c:valAx>
        <c:axId val="2120359104"/>
        <c:scaling>
          <c:orientation val="minMax"/>
          <c:max val="200000"/>
          <c:min val="75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0353376"/>
        <c:crosses val="autoZero"/>
        <c:crossBetween val="midCat"/>
        <c:majorUnit val="25000"/>
      </c:valAx>
      <c:valAx>
        <c:axId val="2120353376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Efficiency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035910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4D9E-71C9-45C2-AB41-9A83C83A5ECD}" type="datetimeFigureOut">
              <a:rPr lang="it-IT" smtClean="0"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6C355-A89E-4636-8109-569BC4DDC6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33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Lavorazioni di micromeccanica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6C355-A89E-4636-8109-569BC4DDC69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590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1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059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6101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35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124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12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476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094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98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370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105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31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91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567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27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55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4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535C6B5B-B850-4926-B43B-CEB22D2497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73618" y="2111094"/>
            <a:ext cx="8272462" cy="2209800"/>
          </a:xfrm>
        </p:spPr>
        <p:txBody>
          <a:bodyPr/>
          <a:lstStyle/>
          <a:p>
            <a:r>
              <a:rPr lang="it-IT" dirty="0"/>
              <a:t>SUPERFICI LIS/SLIP PER LA RIDUZIONE DI ATTRITO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1028D98-4624-4FF6-9C1C-1588975DF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5162" r="4469" b="8434"/>
          <a:stretch/>
        </p:blipFill>
        <p:spPr>
          <a:xfrm>
            <a:off x="1830162" y="292870"/>
            <a:ext cx="3052916" cy="2013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15B73A73-8F2E-4E77-BCF2-554FD7A66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68727"/>
              </p:ext>
            </p:extLst>
          </p:nvPr>
        </p:nvGraphicFramePr>
        <p:xfrm>
          <a:off x="4995619" y="480724"/>
          <a:ext cx="6347655" cy="1150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7655">
                  <a:extLst>
                    <a:ext uri="{9D8B030D-6E8A-4147-A177-3AD203B41FA5}">
                      <a16:colId xmlns:a16="http://schemas.microsoft.com/office/drawing/2014/main" val="4055762115"/>
                    </a:ext>
                  </a:extLst>
                </a:gridCol>
              </a:tblGrid>
              <a:tr h="575311">
                <a:tc>
                  <a:txBody>
                    <a:bodyPr/>
                    <a:lstStyle/>
                    <a:p>
                      <a:r>
                        <a:rPr lang="it-IT" sz="2400"/>
                        <a:t>SCUOLA POLITECNICA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073567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r>
                        <a:rPr lang="it-IT" sz="2400" dirty="0"/>
                        <a:t>LAUREA TRIENNALE IN INGEGNEIA MECCANICA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26095"/>
                  </a:ext>
                </a:extLst>
              </a:tr>
            </a:tbl>
          </a:graphicData>
        </a:graphic>
      </p:graphicFrame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71179345-2518-453F-9040-D2D172DD9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36122"/>
              </p:ext>
            </p:extLst>
          </p:nvPr>
        </p:nvGraphicFramePr>
        <p:xfrm>
          <a:off x="1830162" y="4320894"/>
          <a:ext cx="951311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6556">
                  <a:extLst>
                    <a:ext uri="{9D8B030D-6E8A-4147-A177-3AD203B41FA5}">
                      <a16:colId xmlns:a16="http://schemas.microsoft.com/office/drawing/2014/main" val="457296126"/>
                    </a:ext>
                  </a:extLst>
                </a:gridCol>
                <a:gridCol w="4756556">
                  <a:extLst>
                    <a:ext uri="{9D8B030D-6E8A-4147-A177-3AD203B41FA5}">
                      <a16:colId xmlns:a16="http://schemas.microsoft.com/office/drawing/2014/main" val="546719350"/>
                    </a:ext>
                  </a:extLst>
                </a:gridCol>
              </a:tblGrid>
              <a:tr h="575311">
                <a:tc>
                  <a:txBody>
                    <a:bodyPr/>
                    <a:lstStyle/>
                    <a:p>
                      <a:r>
                        <a:rPr lang="it-IT" sz="2000" dirty="0"/>
                        <a:t>Relatore: Prof. Ing. Alessandro Bottaro</a:t>
                      </a:r>
                    </a:p>
                    <a:p>
                      <a:r>
                        <a:rPr lang="it-IT" sz="2000" dirty="0"/>
                        <a:t>Correlatore: Dott. Ing. Alberto </a:t>
                      </a:r>
                      <a:r>
                        <a:rPr lang="it-IT" sz="2000" dirty="0" err="1"/>
                        <a:t>Lagazzo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Candidato: Edison Kunxhiu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8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3522E6-19D8-454F-992B-25D66986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122819"/>
            <a:ext cx="10364451" cy="1170278"/>
          </a:xfrm>
        </p:spPr>
        <p:txBody>
          <a:bodyPr/>
          <a:lstStyle/>
          <a:p>
            <a:r>
              <a:rPr lang="it-IT" dirty="0"/>
              <a:t>MISURAZIONE DELL’ANGOLO DI TILT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5EC571C-DFC0-4A22-811D-6F728E852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37802"/>
              </p:ext>
            </p:extLst>
          </p:nvPr>
        </p:nvGraphicFramePr>
        <p:xfrm>
          <a:off x="510920" y="1637584"/>
          <a:ext cx="6769111" cy="214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11">
                  <a:extLst>
                    <a:ext uri="{9D8B030D-6E8A-4147-A177-3AD203B41FA5}">
                      <a16:colId xmlns:a16="http://schemas.microsoft.com/office/drawing/2014/main" val="3636604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I DISCHETTI SONO STATI IMPREGNATI CON OLIO DI VASELINA PER OTTENERE LE SUPERFICI LIS SULLE </a:t>
                      </a:r>
                      <a:r>
                        <a:rPr lang="it-IT" dirty="0" smtClean="0"/>
                        <a:t>QUALI </a:t>
                      </a:r>
                      <a:r>
                        <a:rPr lang="it-IT" dirty="0"/>
                        <a:t>È STATA POSIZIONATA UNA GOCCIA D’ACQUA PER MISURARE L’ANGOLO DI TILT, OVVERO IL MINIMO ANGOLO DI INCLINAZIONE CHE SOTTO L’EFFETTO DELLA GRAVITÀ PERMETTE ALLA GOCCIA </a:t>
                      </a:r>
                      <a:r>
                        <a:rPr lang="it-IT" dirty="0" smtClean="0"/>
                        <a:t>DI MUOVERSI.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3361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B34A245-2AB7-4384-AE3C-48C3C87AB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1815"/>
              </p:ext>
            </p:extLst>
          </p:nvPr>
        </p:nvGraphicFramePr>
        <p:xfrm>
          <a:off x="703582" y="4424204"/>
          <a:ext cx="6730372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0372">
                  <a:extLst>
                    <a:ext uri="{9D8B030D-6E8A-4147-A177-3AD203B41FA5}">
                      <a16:colId xmlns:a16="http://schemas.microsoft.com/office/drawing/2014/main" val="1524621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dirty="0"/>
                        <a:t>DA QUESTA PROVA SONO STATI OTTENUTI ANGOLI DI INCLINAZIONE DI </a:t>
                      </a:r>
                      <a:r>
                        <a:rPr lang="it-IT" dirty="0" smtClean="0"/>
                        <a:t>CIRCA </a:t>
                      </a:r>
                      <a:r>
                        <a:rPr lang="it-IT" dirty="0"/>
                        <a:t>10 – 12 GRADI, </a:t>
                      </a:r>
                      <a:r>
                        <a:rPr lang="it-IT" dirty="0" smtClean="0"/>
                        <a:t>LEGGERMENTE PIÙ         ALTI DI QUELLI </a:t>
                      </a:r>
                      <a:r>
                        <a:rPr lang="it-IT" dirty="0"/>
                        <a:t>DEI </a:t>
                      </a:r>
                      <a:r>
                        <a:rPr lang="it-IT" dirty="0" smtClean="0"/>
                        <a:t>PROVINI 2016, 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E </a:t>
                      </a:r>
                      <a:r>
                        <a:rPr lang="it-IT" dirty="0"/>
                        <a:t>CON VELOCITÀ DI SCORRIMENTO UN PO’ PIÙ BASSA.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29670"/>
                  </a:ext>
                </a:extLst>
              </a:tr>
            </a:tbl>
          </a:graphicData>
        </a:graphic>
      </p:graphicFrame>
      <p:pic>
        <p:nvPicPr>
          <p:cNvPr id="3" name="15-l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7283" y="1834737"/>
            <a:ext cx="4251367" cy="3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PROVE REOMETRICHE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B21EE8B-6850-48D2-BF43-6DA5BD3DB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61431"/>
              </p:ext>
            </p:extLst>
          </p:nvPr>
        </p:nvGraphicFramePr>
        <p:xfrm>
          <a:off x="661181" y="1843854"/>
          <a:ext cx="1061704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7043">
                  <a:extLst>
                    <a:ext uri="{9D8B030D-6E8A-4147-A177-3AD203B41FA5}">
                      <a16:colId xmlns:a16="http://schemas.microsoft.com/office/drawing/2014/main" val="3675359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NELLA NOSTRA </a:t>
                      </a:r>
                      <a:r>
                        <a:rPr lang="it-IT" dirty="0" smtClean="0"/>
                        <a:t>ESPERIENZA </a:t>
                      </a:r>
                      <a:r>
                        <a:rPr lang="it-IT" dirty="0"/>
                        <a:t>ABBIAMO UTILIZZATO IL REOMETRO PHYSICA ANTON PAAR MCR 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45084"/>
                  </a:ext>
                </a:extLst>
              </a:tr>
            </a:tbl>
          </a:graphicData>
        </a:graphic>
      </p:graphicFrame>
      <p:pic>
        <p:nvPicPr>
          <p:cNvPr id="5" name="Immagine 4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633146E7-7E22-47CB-B778-CF93D1616984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833211"/>
            <a:ext cx="4436745" cy="3100705"/>
          </a:xfrm>
          <a:prstGeom prst="rect">
            <a:avLst/>
          </a:prstGeom>
          <a:pattFill prst="pct5">
            <a:fgClr>
              <a:schemeClr val="bg1">
                <a:lumMod val="65000"/>
                <a:lumOff val="35000"/>
              </a:schemeClr>
            </a:fgClr>
            <a:bgClr>
              <a:schemeClr val="bg1"/>
            </a:bgClr>
          </a:patt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D01ED8-08FA-49B7-983C-E2DAA3B42F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73264" y="2833211"/>
            <a:ext cx="4707499" cy="3100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7817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0483"/>
            <a:ext cx="10364451" cy="1596177"/>
          </a:xfrm>
        </p:spPr>
        <p:txBody>
          <a:bodyPr/>
          <a:lstStyle/>
          <a:p>
            <a:r>
              <a:rPr lang="it-IT" dirty="0"/>
              <a:t>PROVE REOMETRICHE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8D1AE6E-6F85-4EFE-97E2-7E3FF67B2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9468"/>
              </p:ext>
            </p:extLst>
          </p:nvPr>
        </p:nvGraphicFramePr>
        <p:xfrm>
          <a:off x="913774" y="1476570"/>
          <a:ext cx="1079054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0545">
                  <a:extLst>
                    <a:ext uri="{9D8B030D-6E8A-4147-A177-3AD203B41FA5}">
                      <a16:colId xmlns:a16="http://schemas.microsoft.com/office/drawing/2014/main" val="256609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PER CONDURRE LE PROVE SI È DECISO DI OPERARE IN REGIME DI ACCELERAZIONE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CONSTANTE </a:t>
                      </a:r>
                      <a:r>
                        <a:rPr lang="it-IT" dirty="0"/>
                        <a:t>PORTANDO LA VELOCITA DA 0 RPM A 3000 RPM IN 300 SECONDI. </a:t>
                      </a:r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LA VARIABILE </a:t>
                      </a:r>
                      <a:r>
                        <a:rPr lang="it-IT" dirty="0" smtClean="0"/>
                        <a:t>MISURATA </a:t>
                      </a:r>
                      <a:r>
                        <a:rPr lang="it-IT" dirty="0"/>
                        <a:t>È LA </a:t>
                      </a:r>
                      <a:r>
                        <a:rPr lang="it-IT" dirty="0" smtClean="0"/>
                        <a:t>COPPIA RESISTENTE, </a:t>
                      </a:r>
                      <a:r>
                        <a:rPr lang="it-IT" dirty="0"/>
                        <a:t>PARI ALLA COPPIA MOTRICE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NECESSARIA A </a:t>
                      </a:r>
                      <a:r>
                        <a:rPr lang="it-IT" dirty="0"/>
                        <a:t>MANTENERE IL ROTORE IN ROTAZIONE ALLA VELOCITÀ DESIDERATA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4519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79F3A28-7ADF-46E2-BCF3-C39E6BB0A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7303"/>
              </p:ext>
            </p:extLst>
          </p:nvPr>
        </p:nvGraphicFramePr>
        <p:xfrm>
          <a:off x="913774" y="3289110"/>
          <a:ext cx="1079054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0544">
                  <a:extLst>
                    <a:ext uri="{9D8B030D-6E8A-4147-A177-3AD203B41FA5}">
                      <a16:colId xmlns:a16="http://schemas.microsoft.com/office/drawing/2014/main" val="3641506895"/>
                    </a:ext>
                  </a:extLst>
                </a:gridCol>
              </a:tblGrid>
              <a:tr h="35740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NELL’ELABORAZIONE DEI DATI SONO STATI UTILIZZATI DEI PARAMETRI </a:t>
                      </a:r>
                      <a:r>
                        <a:rPr lang="it-IT" dirty="0" smtClean="0"/>
                        <a:t>ADIMENSIONALI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4141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61D30E0-C582-4E69-B6F7-88BA8D771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77266"/>
              </p:ext>
            </p:extLst>
          </p:nvPr>
        </p:nvGraphicFramePr>
        <p:xfrm>
          <a:off x="913774" y="3957711"/>
          <a:ext cx="1079054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0544">
                  <a:extLst>
                    <a:ext uri="{9D8B030D-6E8A-4147-A177-3AD203B41FA5}">
                      <a16:colId xmlns:a16="http://schemas.microsoft.com/office/drawing/2014/main" val="1139665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NELL’ASSE DELLE ASCISSE </a:t>
                      </a:r>
                      <a:r>
                        <a:rPr lang="it-IT" dirty="0" smtClean="0"/>
                        <a:t>TROVIAMO </a:t>
                      </a:r>
                      <a:r>
                        <a:rPr lang="it-IT" dirty="0"/>
                        <a:t>IL NUMERO </a:t>
                      </a:r>
                      <a:r>
                        <a:rPr lang="it-IT" dirty="0" smtClean="0"/>
                        <a:t>REYNOLDS</a:t>
                      </a:r>
                      <a:r>
                        <a:rPr lang="it-IT" baseline="0" dirty="0" smtClean="0"/>
                        <a:t> 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19254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E707F2D-CFB9-49E4-8F60-55F19F61774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21035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574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D775F81E-697C-49A0-BF40-C0EA774BF3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920077"/>
                  </p:ext>
                </p:extLst>
              </p:nvPr>
            </p:nvGraphicFramePr>
            <p:xfrm>
              <a:off x="6595195" y="4857576"/>
              <a:ext cx="2000738" cy="6805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0738">
                      <a:extLst>
                        <a:ext uri="{9D8B030D-6E8A-4147-A177-3AD203B41FA5}">
                          <a16:colId xmlns:a16="http://schemas.microsoft.com/office/drawing/2014/main" val="508778002"/>
                        </a:ext>
                      </a:extLst>
                    </a:gridCol>
                  </a:tblGrid>
                  <a:tr h="68050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it-IT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𝜔</m:t>
                                    </m:r>
                                    <m:sSup>
                                      <m:sSupPr>
                                        <m:ctrlP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𝜈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0190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D775F81E-697C-49A0-BF40-C0EA774BF3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920077"/>
                  </p:ext>
                </p:extLst>
              </p:nvPr>
            </p:nvGraphicFramePr>
            <p:xfrm>
              <a:off x="6595195" y="4857576"/>
              <a:ext cx="2000738" cy="6805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0738">
                      <a:extLst>
                        <a:ext uri="{9D8B030D-6E8A-4147-A177-3AD203B41FA5}">
                          <a16:colId xmlns:a16="http://schemas.microsoft.com/office/drawing/2014/main" val="508778002"/>
                        </a:ext>
                      </a:extLst>
                    </a:gridCol>
                  </a:tblGrid>
                  <a:tr h="68050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1907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55055E2-9976-4BEB-9A71-29093EEEF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04306"/>
              </p:ext>
            </p:extLst>
          </p:nvPr>
        </p:nvGraphicFramePr>
        <p:xfrm>
          <a:off x="913775" y="4279441"/>
          <a:ext cx="1079054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0543">
                  <a:extLst>
                    <a:ext uri="{9D8B030D-6E8A-4147-A177-3AD203B41FA5}">
                      <a16:colId xmlns:a16="http://schemas.microsoft.com/office/drawing/2014/main" val="20286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NELLE ORDINATE INVECE TROVIAMO IL COEFFICIENTE DI MOMENTO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59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850F050E-6B7B-482C-B77D-714C95E54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398165"/>
                  </p:ext>
                </p:extLst>
              </p:nvPr>
            </p:nvGraphicFramePr>
            <p:xfrm>
              <a:off x="3093903" y="4853581"/>
              <a:ext cx="2661167" cy="8245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1167">
                      <a:extLst>
                        <a:ext uri="{9D8B030D-6E8A-4147-A177-3AD203B41FA5}">
                          <a16:colId xmlns:a16="http://schemas.microsoft.com/office/drawing/2014/main" val="3430054591"/>
                        </a:ext>
                      </a:extLst>
                    </a:gridCol>
                  </a:tblGrid>
                  <a:tr h="754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it-IT" sz="1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it-IT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  <m:sSup>
                                      <m:sSupPr>
                                        <m:ctrlP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  <m:r>
                                          <a:rPr lang="it-IT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it-IT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0478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850F050E-6B7B-482C-B77D-714C95E54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398165"/>
                  </p:ext>
                </p:extLst>
              </p:nvPr>
            </p:nvGraphicFramePr>
            <p:xfrm>
              <a:off x="3093903" y="4853581"/>
              <a:ext cx="2661167" cy="8245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1167">
                      <a:extLst>
                        <a:ext uri="{9D8B030D-6E8A-4147-A177-3AD203B41FA5}">
                          <a16:colId xmlns:a16="http://schemas.microsoft.com/office/drawing/2014/main" val="3430054591"/>
                        </a:ext>
                      </a:extLst>
                    </a:gridCol>
                  </a:tblGrid>
                  <a:tr h="82454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78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10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0"/>
            <a:ext cx="10364451" cy="1596177"/>
          </a:xfrm>
        </p:spPr>
        <p:txBody>
          <a:bodyPr/>
          <a:lstStyle/>
          <a:p>
            <a:r>
              <a:rPr lang="it-IT" dirty="0"/>
              <a:t>PROVE REOMETRICHE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61938"/>
              </p:ext>
            </p:extLst>
          </p:nvPr>
        </p:nvGraphicFramePr>
        <p:xfrm>
          <a:off x="1744394" y="1336432"/>
          <a:ext cx="8342141" cy="468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7406737-27BE-46F6-9536-6693DF47B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25162"/>
              </p:ext>
            </p:extLst>
          </p:nvPr>
        </p:nvGraphicFramePr>
        <p:xfrm>
          <a:off x="1744394" y="62540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7082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RISULTATI DELLE PROVE REOMETRICHE DEI PROVINI RICAVATI DALLA LASTRA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4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0"/>
            <a:ext cx="10364451" cy="1596177"/>
          </a:xfrm>
        </p:spPr>
        <p:txBody>
          <a:bodyPr/>
          <a:lstStyle/>
          <a:p>
            <a:r>
              <a:rPr lang="it-IT" dirty="0"/>
              <a:t>PROVE REOMETRICHE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303786"/>
              </p:ext>
            </p:extLst>
          </p:nvPr>
        </p:nvGraphicFramePr>
        <p:xfrm>
          <a:off x="1533378" y="1237958"/>
          <a:ext cx="8792307" cy="450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78E8B8D-67ED-4820-B7BE-689516D8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89563"/>
              </p:ext>
            </p:extLst>
          </p:nvPr>
        </p:nvGraphicFramePr>
        <p:xfrm>
          <a:off x="1533378" y="6113389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66504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CONFRONTO DELLE PROVE REOMETRICHE DELLA  LASTRA CON I PROVINI DEL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1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20" y="6823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591222"/>
            <a:ext cx="10364451" cy="1596177"/>
          </a:xfrm>
        </p:spPr>
        <p:txBody>
          <a:bodyPr/>
          <a:lstStyle/>
          <a:p>
            <a:r>
              <a:rPr lang="it-IT" dirty="0"/>
              <a:t>ALLUMINIO SERIE 5000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FB2EF49-BD22-4697-BA37-70C5AEAB4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62929"/>
              </p:ext>
            </p:extLst>
          </p:nvPr>
        </p:nvGraphicFramePr>
        <p:xfrm>
          <a:off x="1895522" y="2183642"/>
          <a:ext cx="8128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972637325"/>
                    </a:ext>
                  </a:extLst>
                </a:gridCol>
              </a:tblGrid>
              <a:tr h="37459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DALLA LASTRA SERIE 5000, ARRIVATA AL DICCA INSIEME ALLA SERIE 1000, ABBIAMO RICAVATO DEI CAMPIONI CHE SONO STATI TRATTATI CON SOLUZIONE ACIDA IN LABORATORIO.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58314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9BD967A1-77D0-496A-84F3-C49444147F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4" y="2771798"/>
            <a:ext cx="4082215" cy="311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A1BC4F8-7BBF-45B4-B34C-A2810A7DD5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19" y="4380930"/>
            <a:ext cx="3107139" cy="24838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4E254B51-9819-433B-A56A-2E94C599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16209"/>
              </p:ext>
            </p:extLst>
          </p:nvPr>
        </p:nvGraphicFramePr>
        <p:xfrm>
          <a:off x="5172501" y="3779819"/>
          <a:ext cx="63249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4980">
                  <a:extLst>
                    <a:ext uri="{9D8B030D-6E8A-4147-A177-3AD203B41FA5}">
                      <a16:colId xmlns:a16="http://schemas.microsoft.com/office/drawing/2014/main" val="36437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SOLO DOPO 60 MINUTI DI </a:t>
                      </a:r>
                      <a:r>
                        <a:rPr lang="it-IT" dirty="0" smtClean="0"/>
                        <a:t>TRATTAMENTO</a:t>
                      </a:r>
                      <a:r>
                        <a:rPr lang="it-IT" dirty="0"/>
                        <a:t>, IL CAMPIONE DI SERIE 5000 RISULTA </a:t>
                      </a:r>
                      <a:r>
                        <a:rPr lang="it-IT" dirty="0" smtClean="0"/>
                        <a:t>PARAGONABILE </a:t>
                      </a:r>
                      <a:r>
                        <a:rPr lang="it-IT" dirty="0"/>
                        <a:t>CON IL CAMPIONE RICAVATO DALLA LASTRA SERIE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4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9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14" y="220252"/>
            <a:ext cx="10351752" cy="686338"/>
          </a:xfrm>
        </p:spPr>
        <p:txBody>
          <a:bodyPr/>
          <a:lstStyle/>
          <a:p>
            <a:r>
              <a:rPr lang="it-IT" dirty="0"/>
              <a:t>PROVE REOMETRICHE SERIE 5000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4E5D05-FDD1-4F7F-AD4D-CD014C4C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63" y="906590"/>
            <a:ext cx="10351752" cy="686338"/>
          </a:xfrm>
        </p:spPr>
        <p:txBody>
          <a:bodyPr/>
          <a:lstStyle/>
          <a:p>
            <a:r>
              <a:rPr lang="it-IT" dirty="0"/>
              <a:t>CONFRONTO CON I PROVINI DEL 2016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005016"/>
              </p:ext>
            </p:extLst>
          </p:nvPr>
        </p:nvGraphicFramePr>
        <p:xfrm>
          <a:off x="1555846" y="1392072"/>
          <a:ext cx="9171294" cy="510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2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14" y="144471"/>
            <a:ext cx="10351752" cy="672691"/>
          </a:xfrm>
        </p:spPr>
        <p:txBody>
          <a:bodyPr/>
          <a:lstStyle/>
          <a:p>
            <a:r>
              <a:rPr lang="it-IT" dirty="0"/>
              <a:t>EFFICIENZA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77D398F6-B037-42DF-B28F-8DDD6464035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20114" y="696036"/>
                <a:ext cx="10351752" cy="13681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UN ALTRO ELEMENTO CHE MEGLIO RAPPRESENTA IL BENEFICIO DI UNA SUPERFICIE LIS RISPETTO AD UNA </a:t>
                </a:r>
                <a:r>
                  <a:rPr lang="it-IT"/>
                  <a:t>SUPERFICIE  TRADIZIONALE</a:t>
                </a:r>
                <a:r>
                  <a:rPr lang="it-IT" dirty="0"/>
                  <a:t>, è IL CALCOLO DELL’EFFICIENZA IN FORMA PERCENTUALE RISPETTO </a:t>
                </a:r>
                <a:r>
                  <a:rPr lang="it-IT"/>
                  <a:t>AL RIFERIMENTO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it-IT" i="1">
                        <a:effectLst/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it-IT" i="1">
                            <a:effectLst/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effectLst/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  <m:r>
                      <a:rPr lang="it-IT" i="1">
                        <a:effectLst/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77D398F6-B037-42DF-B28F-8DDD64640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0114" y="696036"/>
                <a:ext cx="10351752" cy="1368183"/>
              </a:xfrm>
              <a:blipFill>
                <a:blip r:embed="rId3"/>
                <a:stretch>
                  <a:fillRect t="-2667" r="-5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782160"/>
              </p:ext>
            </p:extLst>
          </p:nvPr>
        </p:nvGraphicFramePr>
        <p:xfrm>
          <a:off x="2539454" y="2064219"/>
          <a:ext cx="7113091" cy="464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1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5C03B8D-3E44-4248-98A0-2F97A8B8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250029"/>
            <a:ext cx="10364451" cy="609782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BE3B7A9-8879-4617-8604-85BAA2AB8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61422"/>
              </p:ext>
            </p:extLst>
          </p:nvPr>
        </p:nvGraphicFramePr>
        <p:xfrm>
          <a:off x="913761" y="1259512"/>
          <a:ext cx="10364451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4451">
                  <a:extLst>
                    <a:ext uri="{9D8B030D-6E8A-4147-A177-3AD203B41FA5}">
                      <a16:colId xmlns:a16="http://schemas.microsoft.com/office/drawing/2014/main" val="422722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LA CORROSIONE DELLA LASTRA È SOLO IL PRIMO PASSO DI QUESTO PROGETTO.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DALLA </a:t>
                      </a:r>
                      <a:r>
                        <a:rPr lang="it-IT" dirty="0"/>
                        <a:t>LASTRA SERIE 1000, IMPREGNANDOLA CON OLIO DI VASELINA, SI RICAVERÀ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UNA </a:t>
                      </a:r>
                      <a:r>
                        <a:rPr lang="it-IT" dirty="0"/>
                        <a:t>SUPERFICIE LIS. QUEST’ULTIMA SARÀ UTILIZZATA PER CONDURRE LE PROVE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MACROSCOPICHE </a:t>
                      </a:r>
                      <a:r>
                        <a:rPr lang="it-IT" dirty="0"/>
                        <a:t>NELLA VASCA NAVALE PRESSO </a:t>
                      </a:r>
                      <a:r>
                        <a:rPr lang="it-IT" dirty="0" smtClean="0"/>
                        <a:t>L’UNIVERSITÀ </a:t>
                      </a:r>
                      <a:r>
                        <a:rPr lang="it-IT" dirty="0"/>
                        <a:t>DI NAPOLI.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84020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3EA4B88-1111-47B6-A9FA-B0521A384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21443"/>
              </p:ext>
            </p:extLst>
          </p:nvPr>
        </p:nvGraphicFramePr>
        <p:xfrm>
          <a:off x="913760" y="2847933"/>
          <a:ext cx="10364451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4451">
                  <a:extLst>
                    <a:ext uri="{9D8B030D-6E8A-4147-A177-3AD203B41FA5}">
                      <a16:colId xmlns:a16="http://schemas.microsoft.com/office/drawing/2014/main" val="2546365442"/>
                    </a:ext>
                  </a:extLst>
                </a:gridCol>
              </a:tblGrid>
              <a:tr h="39017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NONOSTANTE LA SERIE 1000 NON ABBIA FUNZIONATO NELLE PROVE </a:t>
                      </a:r>
                      <a:r>
                        <a:rPr lang="it-IT" dirty="0" smtClean="0"/>
                        <a:t>REOMETRICHE</a:t>
                      </a:r>
                    </a:p>
                    <a:p>
                      <a:pPr algn="ctr"/>
                      <a:r>
                        <a:rPr lang="it-IT" dirty="0" smtClean="0"/>
                        <a:t>PER RAGIONI LEGATE ALL’IMPERFEZIONE DEI PROVINI (BORDI, IMPERFETTA</a:t>
                      </a:r>
                      <a:r>
                        <a:rPr lang="it-IT" baseline="0" dirty="0" smtClean="0"/>
                        <a:t> PLANARITA’, …)</a:t>
                      </a:r>
                      <a:r>
                        <a:rPr lang="it-IT" dirty="0" smtClean="0"/>
                        <a:t>, </a:t>
                      </a:r>
                    </a:p>
                    <a:p>
                      <a:pPr algn="ctr"/>
                      <a:r>
                        <a:rPr lang="it-IT" dirty="0" smtClean="0"/>
                        <a:t>LE </a:t>
                      </a:r>
                      <a:r>
                        <a:rPr lang="it-IT" dirty="0"/>
                        <a:t>MISURAZIONI DEGLI ANGOLI DI TILT HANNO FORNITO RISULTATI ABBASTANZA SIMILI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A </a:t>
                      </a:r>
                      <a:r>
                        <a:rPr lang="it-IT" dirty="0"/>
                        <a:t>QUELLI DEI CAMPIONI DEL 2016, ANCHE SE </a:t>
                      </a:r>
                      <a:r>
                        <a:rPr lang="it-IT" dirty="0" smtClean="0"/>
                        <a:t>LEGGERMENTE </a:t>
                      </a:r>
                      <a:r>
                        <a:rPr lang="it-IT" dirty="0"/>
                        <a:t>PIÙ ALTI E CON VELOCITÀ DI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SCORRIMENTO </a:t>
                      </a:r>
                      <a:r>
                        <a:rPr lang="it-IT" dirty="0"/>
                        <a:t>PIÙ BASSA. SI IPOTIZZA QUINDI, CHE L’EFFICIENZA DELLA NOSTRA LIS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SIA </a:t>
                      </a:r>
                      <a:r>
                        <a:rPr lang="it-IT" dirty="0"/>
                        <a:t>LEGGERMENTE INFERIORE A QUELLA DEI CAMPIONI DA LABORATORIO</a:t>
                      </a:r>
                      <a:r>
                        <a:rPr lang="it-IT" dirty="0" smtClean="0"/>
                        <a:t>. </a:t>
                      </a:r>
                      <a:r>
                        <a:rPr lang="it-IT" dirty="0"/>
                        <a:t>INOLTRE I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RISULTATI </a:t>
                      </a:r>
                      <a:r>
                        <a:rPr lang="it-IT" dirty="0"/>
                        <a:t>DELLE PROVE REOMETRICHE DELLA SERIE 5000 SONO STATI </a:t>
                      </a:r>
                      <a:r>
                        <a:rPr lang="it-IT" dirty="0" smtClean="0"/>
                        <a:t>SODDISFACENTI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711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4FEF652-B4EA-4495-A064-6AD1467D0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26991"/>
              </p:ext>
            </p:extLst>
          </p:nvPr>
        </p:nvGraphicFramePr>
        <p:xfrm>
          <a:off x="913760" y="5259314"/>
          <a:ext cx="1036445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4451">
                  <a:extLst>
                    <a:ext uri="{9D8B030D-6E8A-4147-A177-3AD203B41FA5}">
                      <a16:colId xmlns:a16="http://schemas.microsoft.com/office/drawing/2014/main" val="238613734"/>
                    </a:ext>
                  </a:extLst>
                </a:gridCol>
              </a:tblGrid>
              <a:tr h="45997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ALLA LUCE DI QUESTI RISULTATI E </a:t>
                      </a:r>
                      <a:r>
                        <a:rPr lang="it-IT" dirty="0" smtClean="0"/>
                        <a:t>DELLE </a:t>
                      </a:r>
                      <a:r>
                        <a:rPr lang="it-IT" dirty="0"/>
                        <a:t>IPOTESI FATTE </a:t>
                      </a:r>
                      <a:r>
                        <a:rPr lang="it-IT" dirty="0" smtClean="0"/>
                        <a:t>RIGUARDO ALL’ALLUMINIO </a:t>
                      </a:r>
                      <a:r>
                        <a:rPr lang="it-IT" dirty="0"/>
                        <a:t>SERIE 1000 SI È 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DECISO </a:t>
                      </a:r>
                      <a:r>
                        <a:rPr lang="it-IT" dirty="0"/>
                        <a:t>DI </a:t>
                      </a:r>
                      <a:r>
                        <a:rPr lang="it-IT" dirty="0" smtClean="0"/>
                        <a:t>PROSEGUIRE CON I TEST E CONDURRE </a:t>
                      </a:r>
                      <a:r>
                        <a:rPr lang="it-IT" dirty="0"/>
                        <a:t>LE PROVE NELLA VASCA </a:t>
                      </a:r>
                      <a:r>
                        <a:rPr lang="it-IT" dirty="0" smtClean="0"/>
                        <a:t>NAVALE SUL</a:t>
                      </a:r>
                      <a:r>
                        <a:rPr lang="it-IT" baseline="0" dirty="0" smtClean="0"/>
                        <a:t>                        LASTRONE 3x1 m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, PROVE PROGRAMMATE </a:t>
                      </a:r>
                      <a:r>
                        <a:rPr lang="it-IT" dirty="0"/>
                        <a:t>PER OTTOBRE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0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4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58964B-6F64-4895-96CF-387C42F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2630911"/>
            <a:ext cx="10364451" cy="1596177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699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30C67D08-55E7-4DB3-9D3E-40EB5E0DD1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B45E4C-11EA-42EC-90EB-EC4073F2C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07CEDB4-53E0-4D37-A419-33D00FB9B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2E990B1-DE6B-462C-9749-E78BA365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D418BD-C060-4F78-A891-32A96DC714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FBC79D4-74F1-4D10-81CE-E6F60C4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57784"/>
            <a:ext cx="8689976" cy="2128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Innovation challenge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525C59-D6D4-41C0-8343-526DF08E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14" y="2885704"/>
            <a:ext cx="10351752" cy="2375065"/>
          </a:xfrm>
        </p:spPr>
        <p:txBody>
          <a:bodyPr>
            <a:normAutofit/>
          </a:bodyPr>
          <a:lstStyle/>
          <a:p>
            <a:r>
              <a:rPr lang="it-IT" dirty="0"/>
              <a:t>Questo elaborato di tesi si inserisce all’interno del progetto di ricerca </a:t>
            </a:r>
            <a:endParaRPr lang="it-IT" dirty="0" smtClean="0"/>
          </a:p>
          <a:p>
            <a:r>
              <a:rPr lang="it-IT" dirty="0" smtClean="0"/>
              <a:t>«</a:t>
            </a:r>
            <a:r>
              <a:rPr lang="it-IT" dirty="0" smtClean="0">
                <a:solidFill>
                  <a:srgbClr val="FFFF00"/>
                </a:solidFill>
              </a:rPr>
              <a:t>FINCANTIERI </a:t>
            </a:r>
            <a:r>
              <a:rPr lang="it-IT" dirty="0" err="1" smtClean="0">
                <a:solidFill>
                  <a:srgbClr val="FFFF00"/>
                </a:solidFill>
              </a:rPr>
              <a:t>innovation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challenge</a:t>
            </a:r>
            <a:r>
              <a:rPr lang="it-IT" dirty="0" smtClean="0"/>
              <a:t>», </a:t>
            </a:r>
            <a:r>
              <a:rPr lang="it-IT" dirty="0"/>
              <a:t>avente come obiettivo la realizzazione </a:t>
            </a:r>
            <a:endParaRPr lang="it-IT" dirty="0" smtClean="0"/>
          </a:p>
          <a:p>
            <a:r>
              <a:rPr lang="it-IT" dirty="0" smtClean="0"/>
              <a:t>di nuove </a:t>
            </a:r>
            <a:r>
              <a:rPr lang="it-IT" dirty="0"/>
              <a:t>tecnologie di rivestimento superficiale CHE POSSANO RIDURRE </a:t>
            </a:r>
            <a:endParaRPr lang="it-IT" dirty="0" smtClean="0"/>
          </a:p>
          <a:p>
            <a:r>
              <a:rPr lang="it-IT" dirty="0" smtClean="0"/>
              <a:t>L’ATTRITO </a:t>
            </a:r>
            <a:r>
              <a:rPr lang="it-IT" dirty="0"/>
              <a:t>TRA </a:t>
            </a:r>
            <a:r>
              <a:rPr lang="it-IT" dirty="0" smtClean="0"/>
              <a:t>UNA SUPERFICIE SOLIDA </a:t>
            </a:r>
            <a:r>
              <a:rPr lang="it-IT" dirty="0"/>
              <a:t>E </a:t>
            </a:r>
            <a:r>
              <a:rPr lang="it-IT" dirty="0" smtClean="0"/>
              <a:t>IL LIQUIDO CHE </a:t>
            </a:r>
            <a:r>
              <a:rPr lang="it-IT" dirty="0"/>
              <a:t>SCORRE SU DI ESSA</a:t>
            </a:r>
          </a:p>
        </p:txBody>
      </p:sp>
    </p:spTree>
    <p:extLst>
      <p:ext uri="{BB962C8B-B14F-4D97-AF65-F5344CB8AC3E}">
        <p14:creationId xmlns:p14="http://schemas.microsoft.com/office/powerpoint/2010/main" val="32914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-2335" y="118753"/>
            <a:ext cx="12191980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B4B3E8C-35E4-41D1-B8C7-AACA97D4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56055"/>
              </p:ext>
            </p:extLst>
          </p:nvPr>
        </p:nvGraphicFramePr>
        <p:xfrm>
          <a:off x="1877255" y="382041"/>
          <a:ext cx="8128000" cy="644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80038729"/>
                    </a:ext>
                  </a:extLst>
                </a:gridCol>
              </a:tblGrid>
              <a:tr h="6449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32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DCF9509-C198-4537-B02A-2F5D951D4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23397"/>
              </p:ext>
            </p:extLst>
          </p:nvPr>
        </p:nvGraphicFramePr>
        <p:xfrm>
          <a:off x="2029655" y="534441"/>
          <a:ext cx="8128000" cy="644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80038729"/>
                    </a:ext>
                  </a:extLst>
                </a:gridCol>
              </a:tblGrid>
              <a:tr h="6449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32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D888AF7-E656-49F4-BE91-FEAFB3AE3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23397"/>
              </p:ext>
            </p:extLst>
          </p:nvPr>
        </p:nvGraphicFramePr>
        <p:xfrm>
          <a:off x="2182055" y="686841"/>
          <a:ext cx="8128000" cy="644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80038729"/>
                    </a:ext>
                  </a:extLst>
                </a:gridCol>
              </a:tblGrid>
              <a:tr h="6449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32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8301979-0008-4DB5-A86A-DBD08949B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4272"/>
              </p:ext>
            </p:extLst>
          </p:nvPr>
        </p:nvGraphicFramePr>
        <p:xfrm>
          <a:off x="2334455" y="839241"/>
          <a:ext cx="8128000" cy="644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80038729"/>
                    </a:ext>
                  </a:extLst>
                </a:gridCol>
              </a:tblGrid>
              <a:tr h="64490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325"/>
                  </a:ext>
                </a:extLst>
              </a:tr>
            </a:tbl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188F3AA1-7544-46B5-BB45-EEDCF09BD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079" y="382041"/>
            <a:ext cx="8689976" cy="1347710"/>
          </a:xfrm>
        </p:spPr>
        <p:txBody>
          <a:bodyPr>
            <a:normAutofit fontScale="90000"/>
          </a:bodyPr>
          <a:lstStyle/>
          <a:p>
            <a:r>
              <a:rPr lang="it-IT" dirty="0"/>
              <a:t>LUBRICANT IMPREGNATED SURFACE</a:t>
            </a:r>
            <a:br>
              <a:rPr lang="it-IT" dirty="0"/>
            </a:br>
            <a:r>
              <a:rPr lang="it-IT" dirty="0" smtClean="0">
                <a:solidFill>
                  <a:srgbClr val="FFFF00"/>
                </a:solidFill>
              </a:rPr>
              <a:t>LIS</a:t>
            </a:r>
            <a:endParaRPr lang="it-IT" dirty="0">
              <a:solidFill>
                <a:srgbClr val="FFFF00"/>
              </a:solidFill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ECDCE12-5C4C-4B60-8E40-354EDA9EB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76871"/>
              </p:ext>
            </p:extLst>
          </p:nvPr>
        </p:nvGraphicFramePr>
        <p:xfrm>
          <a:off x="1877255" y="2034551"/>
          <a:ext cx="81280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0399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QUESTA NUOVA TECNOLOGIA PRENDE IL NOME DI SUPERFICE LIS, CARATTERIZZATA DALLA PRESENZA DI UN LUBRIFICANTE CHE SI </a:t>
                      </a:r>
                      <a:endParaRPr lang="it-IT" sz="2000" dirty="0" smtClean="0"/>
                    </a:p>
                    <a:p>
                      <a:pPr algn="ctr"/>
                      <a:r>
                        <a:rPr lang="it-IT" sz="2000" dirty="0" smtClean="0"/>
                        <a:t>STABILIZZA </a:t>
                      </a:r>
                      <a:r>
                        <a:rPr lang="it-IT" sz="2000" dirty="0"/>
                        <a:t>GRAZIE ALLE FORZE CAPILLARI SU UNA </a:t>
                      </a:r>
                      <a:r>
                        <a:rPr lang="it-IT" sz="2000" dirty="0" smtClean="0"/>
                        <a:t>SUPERFICIE </a:t>
                      </a:r>
                      <a:r>
                        <a:rPr lang="it-IT" sz="2000" dirty="0"/>
                        <a:t>SOLIDA </a:t>
                      </a:r>
                      <a:endParaRPr lang="it-IT" sz="2000" dirty="0" smtClean="0"/>
                    </a:p>
                    <a:p>
                      <a:pPr algn="ctr"/>
                      <a:r>
                        <a:rPr lang="it-IT" sz="2000" dirty="0" smtClean="0"/>
                        <a:t>POROSA </a:t>
                      </a:r>
                      <a:r>
                        <a:rPr lang="it-IT" sz="2000" dirty="0"/>
                        <a:t>O </a:t>
                      </a:r>
                      <a:r>
                        <a:rPr lang="it-IT" sz="2000" dirty="0" smtClean="0"/>
                        <a:t>MICROSTRUTTURATA</a:t>
                      </a:r>
                    </a:p>
                    <a:p>
                      <a:pPr algn="ctr"/>
                      <a:endParaRPr lang="it-IT" sz="2000" dirty="0" smtClean="0"/>
                    </a:p>
                    <a:p>
                      <a:pPr algn="ctr"/>
                      <a:endParaRPr lang="it-IT" sz="2000" dirty="0" smtClean="0"/>
                    </a:p>
                    <a:p>
                      <a:pPr algn="ctr"/>
                      <a:endParaRPr lang="it-IT" sz="2000" dirty="0" smtClean="0"/>
                    </a:p>
                    <a:p>
                      <a:pPr algn="ctr"/>
                      <a:endParaRPr lang="it-IT" sz="2000" dirty="0" smtClean="0"/>
                    </a:p>
                    <a:p>
                      <a:pPr algn="ctr"/>
                      <a:endParaRPr lang="it-IT" sz="2000" dirty="0" smtClean="0"/>
                    </a:p>
                    <a:p>
                      <a:pPr algn="ctr"/>
                      <a:r>
                        <a:rPr lang="it-IT" sz="2000" dirty="0" smtClean="0"/>
                        <a:t>SECONDA</a:t>
                      </a:r>
                      <a:r>
                        <a:rPr lang="it-IT" sz="2000" baseline="0" dirty="0" smtClean="0"/>
                        <a:t> FASE DEL PROGETTO: ESPERIMENTI SU ‘‘GRANDE’’ SCALA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7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0E65A2D-8577-4DEA-A4B6-430D1A90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182419"/>
            <a:ext cx="10364451" cy="689778"/>
          </a:xfrm>
        </p:spPr>
        <p:txBody>
          <a:bodyPr/>
          <a:lstStyle/>
          <a:p>
            <a:r>
              <a:rPr lang="it-IT" dirty="0"/>
              <a:t>COSTRUZIONE DEL SUBSTRATO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FA64DF6-E5B4-4081-926D-C5EB7867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00185"/>
              </p:ext>
            </p:extLst>
          </p:nvPr>
        </p:nvGraphicFramePr>
        <p:xfrm>
          <a:off x="4787694" y="1054616"/>
          <a:ext cx="261659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590">
                  <a:extLst>
                    <a:ext uri="{9D8B030D-6E8A-4147-A177-3AD203B41FA5}">
                      <a16:colId xmlns:a16="http://schemas.microsoft.com/office/drawing/2014/main" val="122025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MATERIALI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17489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A86E481-4C2C-4864-BA24-2261C472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7070"/>
              </p:ext>
            </p:extLst>
          </p:nvPr>
        </p:nvGraphicFramePr>
        <p:xfrm>
          <a:off x="203190" y="2256301"/>
          <a:ext cx="52410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007">
                  <a:extLst>
                    <a:ext uri="{9D8B030D-6E8A-4147-A177-3AD203B41FA5}">
                      <a16:colId xmlns:a16="http://schemas.microsoft.com/office/drawing/2014/main" val="20265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LASTRA DI ALLUMINIO SERE 1000 CON CODICE 5H24 CON DIMENSIONI 3000 </a:t>
                      </a:r>
                      <a:r>
                        <a:rPr lang="it-IT" sz="1400" dirty="0"/>
                        <a:t>X</a:t>
                      </a:r>
                      <a:r>
                        <a:rPr lang="it-IT" dirty="0"/>
                        <a:t> 1000 </a:t>
                      </a:r>
                      <a:r>
                        <a:rPr lang="it-IT" sz="1400" dirty="0"/>
                        <a:t>X</a:t>
                      </a:r>
                      <a:r>
                        <a:rPr lang="it-IT" dirty="0"/>
                        <a:t>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9239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0114C8E-139B-4612-93DD-DF053B966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48298"/>
              </p:ext>
            </p:extLst>
          </p:nvPr>
        </p:nvGraphicFramePr>
        <p:xfrm>
          <a:off x="203190" y="3004944"/>
          <a:ext cx="52410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007">
                  <a:extLst>
                    <a:ext uri="{9D8B030D-6E8A-4147-A177-3AD203B41FA5}">
                      <a16:colId xmlns:a16="http://schemas.microsoft.com/office/drawing/2014/main" val="153874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VASCA METALLICA </a:t>
                      </a:r>
                      <a:r>
                        <a:rPr lang="it-IT" dirty="0" smtClean="0"/>
                        <a:t>RICOPERTA </a:t>
                      </a:r>
                      <a:r>
                        <a:rPr lang="it-IT" dirty="0"/>
                        <a:t>DI MATERIALE TERMOPLASTICO </a:t>
                      </a:r>
                      <a:r>
                        <a:rPr lang="it-IT" dirty="0" smtClean="0"/>
                        <a:t>RESISTENTE </a:t>
                      </a:r>
                      <a:r>
                        <a:rPr lang="it-IT" dirty="0"/>
                        <a:t>ALLA CORROSIONE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86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D799533-690B-48AF-A4D4-D66ED31E4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0362"/>
              </p:ext>
            </p:extLst>
          </p:nvPr>
        </p:nvGraphicFramePr>
        <p:xfrm>
          <a:off x="203190" y="3753588"/>
          <a:ext cx="524100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007">
                  <a:extLst>
                    <a:ext uri="{9D8B030D-6E8A-4147-A177-3AD203B41FA5}">
                      <a16:colId xmlns:a16="http://schemas.microsoft.com/office/drawing/2014/main" val="337684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200 LITRI DI SOLUZIONE ACIDA AL 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892668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D63AB826-529F-479E-88F2-876A2355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5556" r="29670"/>
          <a:stretch/>
        </p:blipFill>
        <p:spPr>
          <a:xfrm>
            <a:off x="8325005" y="1088152"/>
            <a:ext cx="2095158" cy="209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6C2468A-3F6D-43BC-AF7A-583DF1582E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7" y="3640866"/>
            <a:ext cx="2252689" cy="187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 descr="Immagine che contiene terra, edificio&#10;&#10;Descrizione generata automaticamente">
            <a:extLst>
              <a:ext uri="{FF2B5EF4-FFF2-40B4-BE49-F238E27FC236}">
                <a16:creationId xmlns:a16="http://schemas.microsoft.com/office/drawing/2014/main" id="{442F3416-BCE0-4D3F-BC33-B2860AECCB8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1" r="43924" b="10229"/>
          <a:stretch/>
        </p:blipFill>
        <p:spPr bwMode="auto">
          <a:xfrm rot="5400000">
            <a:off x="1623669" y="4519759"/>
            <a:ext cx="1734481" cy="225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5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9388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0E65A2D-8577-4DEA-A4B6-430D1A90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182419"/>
            <a:ext cx="10364451" cy="689778"/>
          </a:xfrm>
        </p:spPr>
        <p:txBody>
          <a:bodyPr/>
          <a:lstStyle/>
          <a:p>
            <a:r>
              <a:rPr lang="it-IT" dirty="0"/>
              <a:t>COSTRUZIONE DEL SUBSTRATO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A86E481-4C2C-4864-BA24-2261C472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32077"/>
              </p:ext>
            </p:extLst>
          </p:nvPr>
        </p:nvGraphicFramePr>
        <p:xfrm>
          <a:off x="1140567" y="1022936"/>
          <a:ext cx="9929623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9623">
                  <a:extLst>
                    <a:ext uri="{9D8B030D-6E8A-4147-A177-3AD203B41FA5}">
                      <a16:colId xmlns:a16="http://schemas.microsoft.com/office/drawing/2014/main" val="20265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LASTRA DI ALLUMINIO SERE 1000 CON CODICE 5H24 </a:t>
                      </a:r>
                      <a:r>
                        <a:rPr lang="it-IT" sz="2000" dirty="0" smtClean="0"/>
                        <a:t>DI </a:t>
                      </a:r>
                      <a:r>
                        <a:rPr lang="it-IT" sz="2000" dirty="0"/>
                        <a:t>DIMENSIONI 3000 X 1000 X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92393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55B3557-5DCE-4914-8488-FC0727B84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83897"/>
              </p:ext>
            </p:extLst>
          </p:nvPr>
        </p:nvGraphicFramePr>
        <p:xfrm>
          <a:off x="3933626" y="1931474"/>
          <a:ext cx="7117615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7615">
                  <a:extLst>
                    <a:ext uri="{9D8B030D-6E8A-4147-A177-3AD203B41FA5}">
                      <a16:colId xmlns:a16="http://schemas.microsoft.com/office/drawing/2014/main" val="935790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UNA VOLTA ARRIVATA AL DIPARTIMENTO DICCA, LA LASTRA PRESENTAVA VARIE RIGATURE A SEGUITO DELLE OPERAZIONI DI </a:t>
                      </a:r>
                      <a:r>
                        <a:rPr lang="it-IT" dirty="0" smtClean="0"/>
                        <a:t>TRASPORTO</a:t>
                      </a:r>
                      <a:r>
                        <a:rPr lang="it-IT" dirty="0"/>
                        <a:t>, PERCIÒ È STATA NECESSARIA UN’OPERAZIONE DI LEVIGATURA CON CARTA ABRASIVA E UNA SUCCESSIVA SGRASSATURA CON ALCOOL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04038"/>
                  </a:ext>
                </a:extLst>
              </a:tr>
            </a:tbl>
          </a:graphicData>
        </a:graphic>
      </p:graphicFrame>
      <p:pic>
        <p:nvPicPr>
          <p:cNvPr id="11" name="Immagine 10" descr="Immagine che contiene edificio, esterni&#10;&#10;Descrizione generata automaticamente">
            <a:extLst>
              <a:ext uri="{FF2B5EF4-FFF2-40B4-BE49-F238E27FC236}">
                <a16:creationId xmlns:a16="http://schemas.microsoft.com/office/drawing/2014/main" id="{20E1364F-7843-481B-B947-C1682D03BD2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14150"/>
          <a:stretch/>
        </p:blipFill>
        <p:spPr bwMode="auto">
          <a:xfrm>
            <a:off x="512004" y="1569915"/>
            <a:ext cx="3266887" cy="310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 descr="Immagine che contiene interni, parete, pavimento, edificio&#10;&#10;Descrizione generata automaticamente">
            <a:extLst>
              <a:ext uri="{FF2B5EF4-FFF2-40B4-BE49-F238E27FC236}">
                <a16:creationId xmlns:a16="http://schemas.microsoft.com/office/drawing/2014/main" id="{8A49638A-3305-4B17-A783-322207BAAE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-8" b="8"/>
          <a:stretch/>
        </p:blipFill>
        <p:spPr bwMode="auto">
          <a:xfrm>
            <a:off x="7244862" y="3322306"/>
            <a:ext cx="3806379" cy="3333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0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A6707B-7C22-4B05-9824-A3A037BC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64" y="196486"/>
            <a:ext cx="10364451" cy="942997"/>
          </a:xfrm>
        </p:spPr>
        <p:txBody>
          <a:bodyPr/>
          <a:lstStyle/>
          <a:p>
            <a:r>
              <a:rPr lang="it-IT" dirty="0"/>
              <a:t>COSA SUCCEDE ALL’INTERNO DELLA VASCA ?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99D7A72-44B1-41F1-874D-E4DDE05B6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08795"/>
              </p:ext>
            </p:extLst>
          </p:nvPr>
        </p:nvGraphicFramePr>
        <p:xfrm>
          <a:off x="456419" y="1802878"/>
          <a:ext cx="308863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639">
                  <a:extLst>
                    <a:ext uri="{9D8B030D-6E8A-4147-A177-3AD203B41FA5}">
                      <a16:colId xmlns:a16="http://schemas.microsoft.com/office/drawing/2014/main" val="2758599967"/>
                    </a:ext>
                  </a:extLst>
                </a:gridCol>
              </a:tblGrid>
              <a:tr h="504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6HCl + 2Al → 2AlCl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+3H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51874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DAC52E7-B40D-4628-9DFA-59005C79A8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19" y="2472863"/>
            <a:ext cx="5062024" cy="354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171DA48-328E-4ABB-AFC8-C681A8E9D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33325"/>
              </p:ext>
            </p:extLst>
          </p:nvPr>
        </p:nvGraphicFramePr>
        <p:xfrm>
          <a:off x="6647765" y="2072118"/>
          <a:ext cx="339656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6568">
                  <a:extLst>
                    <a:ext uri="{9D8B030D-6E8A-4147-A177-3AD203B41FA5}">
                      <a16:colId xmlns:a16="http://schemas.microsoft.com/office/drawing/2014/main" val="3247633719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6HCl +Al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→ 2AlCl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+3H</a:t>
                      </a:r>
                      <a:r>
                        <a:rPr lang="it-IT" sz="18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87412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0B72ECB1-7FDE-4EBC-8A42-C7952F293C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809" y="2712198"/>
            <a:ext cx="4286347" cy="354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1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429E1FD-B8BA-445C-BCB5-3567A2F6E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97775"/>
              </p:ext>
            </p:extLst>
          </p:nvPr>
        </p:nvGraphicFramePr>
        <p:xfrm>
          <a:off x="2032000" y="719666"/>
          <a:ext cx="8128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9029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IL TRATTAMENTO DELLA LAMIERA SERIE 1000 È DURATO 60’ ANZICHÉ 30’ DATO CHE DOPO 30’ LA RUGOSITÀ </a:t>
                      </a:r>
                      <a:r>
                        <a:rPr lang="it-IT" dirty="0" smtClean="0"/>
                        <a:t>SUPERFICIALE</a:t>
                      </a:r>
                      <a:r>
                        <a:rPr lang="it-IT" baseline="0" dirty="0" smtClean="0"/>
                        <a:t> SEMBRAVA </a:t>
                      </a:r>
                      <a:r>
                        <a:rPr lang="it-IT" dirty="0" smtClean="0"/>
                        <a:t>INSUFFICIENTE QUANDO PARAGONATA AI</a:t>
                      </a:r>
                      <a:r>
                        <a:rPr lang="it-IT" baseline="0" dirty="0" smtClean="0"/>
                        <a:t> ‘‘PROVINI EFFICACI’’ DEL 2016</a:t>
                      </a:r>
                      <a:r>
                        <a:rPr lang="it-IT" dirty="0" smtClean="0"/>
                        <a:t>.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TRASCORSI 60</a:t>
                      </a:r>
                      <a:r>
                        <a:rPr lang="it-IT" dirty="0"/>
                        <a:t>’ LA LASTRA VIENE SOLLEVATA E LAVATA PER RIMUOVERE L’ACIDO IN ECCESSO.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06914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67DA5B0D-59EE-4680-8B0D-0C3DB5308A4A}"/>
              </a:ext>
            </a:extLst>
          </p:cNvPr>
          <p:cNvGrpSpPr/>
          <p:nvPr/>
        </p:nvGrpSpPr>
        <p:grpSpPr>
          <a:xfrm>
            <a:off x="-175730" y="0"/>
            <a:ext cx="12543459" cy="6858000"/>
            <a:chOff x="-351459" y="1"/>
            <a:chExt cx="12669700" cy="6858000"/>
          </a:xfrm>
        </p:grpSpPr>
        <p:pic>
          <p:nvPicPr>
            <p:cNvPr id="4" name="Picture 3" descr="Immagine che contiene arancia, tavolo&#10;&#10;Descrizione generata automaticamente">
              <a:extLst>
                <a:ext uri="{FF2B5EF4-FFF2-40B4-BE49-F238E27FC236}">
                  <a16:creationId xmlns:a16="http://schemas.microsoft.com/office/drawing/2014/main" id="{51AE4B16-9B90-4AAD-AA3A-CBC7F5E43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</a:blip>
            <a:srcRect t="4122" b="11609"/>
            <a:stretch/>
          </p:blipFill>
          <p:spPr>
            <a:xfrm>
              <a:off x="-351459" y="1"/>
              <a:ext cx="12669700" cy="685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0" name="Picture 2" descr="IMG_20190228_155855.jpg">
              <a:extLst>
                <a:ext uri="{FF2B5EF4-FFF2-40B4-BE49-F238E27FC236}">
                  <a16:creationId xmlns:a16="http://schemas.microsoft.com/office/drawing/2014/main" id="{6612050C-4575-487F-A3AF-4C19504FE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393" y="2149948"/>
              <a:ext cx="3878975" cy="326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magine 5" descr="Immagine che contiene edificio, persona, terra, esterni&#10;&#10;Descrizione generata automaticamente">
            <a:extLst>
              <a:ext uri="{FF2B5EF4-FFF2-40B4-BE49-F238E27FC236}">
                <a16:creationId xmlns:a16="http://schemas.microsoft.com/office/drawing/2014/main" id="{F2418535-CDE9-4FF7-A8BC-676D48A7A74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t="4190" r="22052" b="13530"/>
          <a:stretch/>
        </p:blipFill>
        <p:spPr bwMode="auto">
          <a:xfrm>
            <a:off x="7308319" y="2149946"/>
            <a:ext cx="3840325" cy="326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CD50529-355C-4950-8D61-7F9EC10B1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67373"/>
              </p:ext>
            </p:extLst>
          </p:nvPr>
        </p:nvGraphicFramePr>
        <p:xfrm>
          <a:off x="2031999" y="5494932"/>
          <a:ext cx="8128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435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 QUESTA NUOVA </a:t>
                      </a:r>
                      <a:r>
                        <a:rPr lang="it-IT" dirty="0" smtClean="0"/>
                        <a:t>SUPERFICIE </a:t>
                      </a:r>
                      <a:r>
                        <a:rPr lang="it-IT" dirty="0"/>
                        <a:t>È STATA ASPORTATA UNA PICCOLA SEZIONE DALLA QUALE SI SONO RICAVATI I PROVINI SUI QUALI SONO STATE </a:t>
                      </a:r>
                      <a:r>
                        <a:rPr lang="it-IT" dirty="0" smtClean="0"/>
                        <a:t>ESEGUITE </a:t>
                      </a:r>
                      <a:r>
                        <a:rPr lang="it-IT" dirty="0"/>
                        <a:t>LE PROVE </a:t>
                      </a:r>
                      <a:r>
                        <a:rPr lang="it-IT" dirty="0" smtClean="0"/>
                        <a:t>REOMETRICHE </a:t>
                      </a:r>
                      <a:r>
                        <a:rPr lang="it-IT" dirty="0"/>
                        <a:t>E QUELLE DI </a:t>
                      </a:r>
                      <a:r>
                        <a:rPr lang="it-IT" dirty="0" smtClean="0"/>
                        <a:t>RUGOSITÀ.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3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pic>
        <p:nvPicPr>
          <p:cNvPr id="3" name="Immagine 2" descr="Immagine che contiene terra, esterni&#10;&#10;Descrizione generata automaticamente">
            <a:extLst>
              <a:ext uri="{FF2B5EF4-FFF2-40B4-BE49-F238E27FC236}">
                <a16:creationId xmlns:a16="http://schemas.microsoft.com/office/drawing/2014/main" id="{6AE2579E-9FBA-4D6A-BD92-8A1D28FB3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3" y="124471"/>
            <a:ext cx="5114089" cy="3236620"/>
          </a:xfrm>
          <a:prstGeom prst="rect">
            <a:avLst/>
          </a:prstGeom>
        </p:spPr>
      </p:pic>
      <p:pic>
        <p:nvPicPr>
          <p:cNvPr id="5" name="Immagine 4" descr="Immagine che contiene esterni, fotografia, bianco&#10;&#10;Descrizione generata automaticamente">
            <a:extLst>
              <a:ext uri="{FF2B5EF4-FFF2-40B4-BE49-F238E27FC236}">
                <a16:creationId xmlns:a16="http://schemas.microsoft.com/office/drawing/2014/main" id="{7D80541F-D78E-469A-98B8-4AA6DAD224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4" y="3496910"/>
            <a:ext cx="5114088" cy="323662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6E623E-033F-4942-BCFC-5BC002CF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54" y="2563002"/>
            <a:ext cx="6175284" cy="1596177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CONFRONTO </a:t>
            </a:r>
            <a:r>
              <a:rPr lang="it-IT" sz="2800" dirty="0" smtClean="0"/>
              <a:t>AL MICROSCOPIO ELETTRONICO TRA </a:t>
            </a:r>
            <a:r>
              <a:rPr lang="it-IT" sz="2800" dirty="0"/>
              <a:t>IL CAMPIONE DEL 2016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E </a:t>
            </a:r>
            <a:r>
              <a:rPr lang="it-IT" sz="2800" dirty="0"/>
              <a:t>IL CAMPIONE ASPORTATO DALLA LASTRA </a:t>
            </a:r>
          </a:p>
        </p:txBody>
      </p:sp>
    </p:spTree>
    <p:extLst>
      <p:ext uri="{BB962C8B-B14F-4D97-AF65-F5344CB8AC3E}">
        <p14:creationId xmlns:p14="http://schemas.microsoft.com/office/powerpoint/2010/main" val="12992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arancia, tavolo&#10;&#10;Descrizione generata automaticamente">
            <a:extLst>
              <a:ext uri="{FF2B5EF4-FFF2-40B4-BE49-F238E27FC236}">
                <a16:creationId xmlns:a16="http://schemas.microsoft.com/office/drawing/2014/main" id="{51AE4B16-9B90-4AAD-AA3A-CBC7F5E4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122" b="11609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C:\Users\Alberto\Desktop\Fincantieri\Manuel\Foto Profilo\Al_LIS_500_si.jpg">
            <a:extLst>
              <a:ext uri="{FF2B5EF4-FFF2-40B4-BE49-F238E27FC236}">
                <a16:creationId xmlns:a16="http://schemas.microsoft.com/office/drawing/2014/main" id="{21CD16D0-F7A9-4C9F-883C-F5C99AF320E9}"/>
              </a:ext>
            </a:extLst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006" y="208561"/>
            <a:ext cx="5500688" cy="3011878"/>
          </a:xfrm>
          <a:prstGeom prst="rect">
            <a:avLst/>
          </a:prstGeom>
          <a:noFill/>
        </p:spPr>
      </p:pic>
      <p:pic>
        <p:nvPicPr>
          <p:cNvPr id="5" name="Immagine 4" descr="Immagine che contiene terra, esterni, sedendo, torta&#10;&#10;Descrizione generata automaticamente">
            <a:extLst>
              <a:ext uri="{FF2B5EF4-FFF2-40B4-BE49-F238E27FC236}">
                <a16:creationId xmlns:a16="http://schemas.microsoft.com/office/drawing/2014/main" id="{9623B17B-0924-4B33-B353-3DFFF52514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3" y="3429000"/>
            <a:ext cx="5500688" cy="3429000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0CCC734-CB25-42D0-AA71-C9F698410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84805"/>
              </p:ext>
            </p:extLst>
          </p:nvPr>
        </p:nvGraphicFramePr>
        <p:xfrm>
          <a:off x="179191" y="3998489"/>
          <a:ext cx="5703003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3003">
                  <a:extLst>
                    <a:ext uri="{9D8B030D-6E8A-4147-A177-3AD203B41FA5}">
                      <a16:colId xmlns:a16="http://schemas.microsoft.com/office/drawing/2014/main" val="279520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CONFRONTO </a:t>
                      </a:r>
                      <a:r>
                        <a:rPr lang="it-IT" sz="2800" dirty="0" smtClean="0"/>
                        <a:t>IN SEZIONE TRA </a:t>
                      </a:r>
                      <a:r>
                        <a:rPr lang="it-IT" sz="2800" dirty="0"/>
                        <a:t>IL CAMPIONE DEL 2016 E IL CAMPIONE ASPORTATO DALLA LASTRA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7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669</TotalTime>
  <Words>814</Words>
  <Application>Microsoft Office PowerPoint</Application>
  <PresentationFormat>Widescreen</PresentationFormat>
  <Paragraphs>88</Paragraphs>
  <Slides>19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Tw Cen MT</vt:lpstr>
      <vt:lpstr>Goccia</vt:lpstr>
      <vt:lpstr>SUPERFICI LIS/SLIP PER LA RIDUZIONE DI ATTRITO</vt:lpstr>
      <vt:lpstr>Innovation challenge </vt:lpstr>
      <vt:lpstr>LUBRICANT IMPREGNATED SURFACE LIS</vt:lpstr>
      <vt:lpstr>COSTRUZIONE DEL SUBSTRATO</vt:lpstr>
      <vt:lpstr>COSTRUZIONE DEL SUBSTRATO</vt:lpstr>
      <vt:lpstr>COSA SUCCEDE ALL’INTERNO DELLA VASCA ?</vt:lpstr>
      <vt:lpstr>Presentazione standard di PowerPoint</vt:lpstr>
      <vt:lpstr>CONFRONTO AL MICROSCOPIO ELETTRONICO TRA IL CAMPIONE DEL 2016  E IL CAMPIONE ASPORTATO DALLA LASTRA </vt:lpstr>
      <vt:lpstr>Presentazione standard di PowerPoint</vt:lpstr>
      <vt:lpstr>MISURAZIONE DELL’ANGOLO DI TILT</vt:lpstr>
      <vt:lpstr>PROVE REOMETRICHE</vt:lpstr>
      <vt:lpstr>PROVE REOMETRICHE</vt:lpstr>
      <vt:lpstr>PROVE REOMETRICHE</vt:lpstr>
      <vt:lpstr>PROVE REOMETRICHE</vt:lpstr>
      <vt:lpstr>ALLUMINIO SERIE 5000</vt:lpstr>
      <vt:lpstr>PROVE REOMETRICHE SERIE 5000</vt:lpstr>
      <vt:lpstr>EFFICIENZA </vt:lpstr>
      <vt:lpstr>CONCLUSIONI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 LIS/SLIP PER LA RIDUZIONE DI ATTRITO</dc:title>
  <dc:creator>Edison Xunxhiu</dc:creator>
  <cp:lastModifiedBy>Alessandro Bottaro</cp:lastModifiedBy>
  <cp:revision>67</cp:revision>
  <dcterms:created xsi:type="dcterms:W3CDTF">2019-09-18T10:34:15Z</dcterms:created>
  <dcterms:modified xsi:type="dcterms:W3CDTF">2019-09-19T12:38:57Z</dcterms:modified>
</cp:coreProperties>
</file>